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6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496" autoAdjust="0"/>
    <p:restoredTop sz="94660"/>
  </p:normalViewPr>
  <p:slideViewPr>
    <p:cSldViewPr>
      <p:cViewPr varScale="1">
        <p:scale>
          <a:sx n="72" d="100"/>
          <a:sy n="72" d="100"/>
        </p:scale>
        <p:origin x="-8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1CBF1-FDBC-4177-8898-1918B7293656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69F37-B466-487B-ADDD-A9E13E842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89FD5-61B1-49D9-96AC-974E31E86862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 rtlCol="0">
            <a:normAutofit/>
          </a:bodyPr>
          <a:lstStyle/>
          <a:p>
            <a:pPr algn="ctr">
              <a:buNone/>
            </a:pPr>
            <a:r>
              <a:rPr lang="en-US" sz="4600" b="1" dirty="0" smtClean="0"/>
              <a:t>Java I/O System</a:t>
            </a:r>
          </a:p>
          <a:p>
            <a:pPr>
              <a:buNone/>
            </a:pPr>
            <a:endParaRPr lang="en-US" sz="4600" b="1" dirty="0" smtClean="0"/>
          </a:p>
          <a:p>
            <a:r>
              <a:rPr lang="en-US" dirty="0" smtClean="0"/>
              <a:t>We have been using variables and arrays for storing data inside the programs. </a:t>
            </a:r>
          </a:p>
          <a:p>
            <a:endParaRPr lang="en-US" dirty="0" smtClean="0"/>
          </a:p>
          <a:p>
            <a:r>
              <a:rPr lang="en-US" dirty="0" smtClean="0"/>
              <a:t>So Why we need file?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600" b="1" dirty="0" smtClean="0"/>
              <a:t>Stream</a:t>
            </a:r>
          </a:p>
          <a:p>
            <a:r>
              <a:rPr lang="en-US" dirty="0" smtClean="0"/>
              <a:t>A Stream represents flow of data from one place to another place. </a:t>
            </a:r>
          </a:p>
          <a:p>
            <a:r>
              <a:rPr lang="en-US" dirty="0" smtClean="0"/>
              <a:t>Input Streams reads or accepts data. </a:t>
            </a:r>
          </a:p>
          <a:p>
            <a:r>
              <a:rPr lang="en-US" dirty="0" smtClean="0"/>
              <a:t>Output Streams  sends or writes data. </a:t>
            </a:r>
          </a:p>
          <a:p>
            <a:r>
              <a:rPr lang="en-US" dirty="0" smtClean="0"/>
              <a:t>All  streams  are  represented  as classes  in java.io package. </a:t>
            </a:r>
          </a:p>
          <a:p>
            <a:r>
              <a:rPr lang="en-US" dirty="0" smtClean="0"/>
              <a:t>The main advantage of using stream concept  is  to achieve hardware independence. This  is because we need not change  the  stream  in our program even  though we change the hardware. </a:t>
            </a:r>
          </a:p>
          <a:p>
            <a:r>
              <a:rPr lang="en-US" dirty="0" smtClean="0"/>
              <a:t>Streams are of two types in Java:</a:t>
            </a:r>
          </a:p>
          <a:p>
            <a:pPr lvl="1"/>
            <a:r>
              <a:rPr lang="en-US" dirty="0" smtClean="0"/>
              <a:t>Byte Streams</a:t>
            </a:r>
          </a:p>
          <a:p>
            <a:pPr lvl="1"/>
            <a:r>
              <a:rPr lang="en-US" dirty="0" smtClean="0"/>
              <a:t>Character or Text Streams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Byte Streams</a:t>
            </a:r>
          </a:p>
          <a:p>
            <a:r>
              <a:rPr lang="en-US" dirty="0" smtClean="0"/>
              <a:t>Handle data in the form of bits and bytes. </a:t>
            </a:r>
          </a:p>
          <a:p>
            <a:r>
              <a:rPr lang="en-US" dirty="0" smtClean="0"/>
              <a:t>Byte streams are used to handle any characters  (text),  images, audio and video  files. </a:t>
            </a:r>
          </a:p>
          <a:p>
            <a:r>
              <a:rPr lang="en-US" dirty="0" smtClean="0"/>
              <a:t>To  handle  data  in  the  form  of  'bytes'  the  abstract classes: </a:t>
            </a:r>
            <a:r>
              <a:rPr lang="en-US" dirty="0" err="1" smtClean="0"/>
              <a:t>InputStream</a:t>
            </a:r>
            <a:r>
              <a:rPr lang="en-US" dirty="0" smtClean="0"/>
              <a:t> and </a:t>
            </a:r>
            <a:r>
              <a:rPr lang="en-US" dirty="0" err="1" smtClean="0"/>
              <a:t>OutputStream</a:t>
            </a:r>
            <a:r>
              <a:rPr lang="en-US" dirty="0" smtClean="0"/>
              <a:t> are used. </a:t>
            </a:r>
          </a:p>
          <a:p>
            <a:r>
              <a:rPr lang="en-US" dirty="0" smtClean="0"/>
              <a:t>The important classes of byte streams are: </a:t>
            </a:r>
          </a:p>
          <a:p>
            <a:pPr lvl="1"/>
            <a:r>
              <a:rPr lang="en-US" dirty="0" err="1" smtClean="0"/>
              <a:t>FileInputStream</a:t>
            </a:r>
            <a:r>
              <a:rPr lang="en-US" dirty="0" smtClean="0"/>
              <a:t>/</a:t>
            </a:r>
            <a:r>
              <a:rPr lang="en-US" dirty="0" err="1" smtClean="0"/>
              <a:t>FileOutputStream</a:t>
            </a:r>
            <a:r>
              <a:rPr lang="en-US" dirty="0" smtClean="0"/>
              <a:t>: They handle data to be read or written to disk files. </a:t>
            </a:r>
          </a:p>
          <a:p>
            <a:pPr lvl="1"/>
            <a:r>
              <a:rPr lang="en-US" dirty="0" err="1" smtClean="0"/>
              <a:t>FilterInputStream</a:t>
            </a:r>
            <a:r>
              <a:rPr lang="en-US" dirty="0" smtClean="0"/>
              <a:t>/</a:t>
            </a:r>
            <a:r>
              <a:rPr lang="en-US" dirty="0" err="1" smtClean="0"/>
              <a:t>FilterOutputStream</a:t>
            </a:r>
            <a:r>
              <a:rPr lang="en-US" dirty="0" smtClean="0"/>
              <a:t>:  They  read  data  from  one  stream  and write  it  to another stream. </a:t>
            </a:r>
          </a:p>
          <a:p>
            <a:pPr lvl="1"/>
            <a:r>
              <a:rPr lang="en-US" dirty="0" err="1" smtClean="0"/>
              <a:t>ObjectInputStream</a:t>
            </a:r>
            <a:r>
              <a:rPr lang="en-US" dirty="0" smtClean="0"/>
              <a:t>/</a:t>
            </a:r>
            <a:r>
              <a:rPr lang="en-US" dirty="0" err="1" smtClean="0"/>
              <a:t>ObjectOutputStream</a:t>
            </a:r>
            <a:r>
              <a:rPr lang="en-US" dirty="0" smtClean="0"/>
              <a:t>:  They  handle  storage  of  objects  and  primitive data.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7719" t="25378" r="11404" b="23333"/>
          <a:stretch>
            <a:fillRect/>
          </a:stretch>
        </p:blipFill>
        <p:spPr bwMode="auto">
          <a:xfrm>
            <a:off x="0" y="381000"/>
            <a:ext cx="9197546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Character  or  Text  Streams</a:t>
            </a:r>
          </a:p>
          <a:p>
            <a:r>
              <a:rPr lang="en-US" dirty="0" smtClean="0"/>
              <a:t>Handle  data  in  the  form  of  characters.</a:t>
            </a:r>
          </a:p>
          <a:p>
            <a:r>
              <a:rPr lang="en-US" dirty="0" smtClean="0"/>
              <a:t>Character  or  text streams can always store and retrieve data in the form of characters (or text) only. </a:t>
            </a:r>
          </a:p>
          <a:p>
            <a:r>
              <a:rPr lang="en-US" dirty="0" smtClean="0"/>
              <a:t>It means text streams are more suitable for handling text files like the ones we create in Notepad. </a:t>
            </a:r>
          </a:p>
          <a:p>
            <a:r>
              <a:rPr lang="en-US" dirty="0" smtClean="0"/>
              <a:t>They are not suitable to handle the images, audio or video files. To handle data in the form of 'text' the abstract classes: Reader and Writer are used.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/>
          </a:bodyPr>
          <a:lstStyle/>
          <a:p>
            <a:r>
              <a:rPr lang="en-US" dirty="0" smtClean="0"/>
              <a:t>The important classes of character streams are: </a:t>
            </a:r>
          </a:p>
          <a:p>
            <a:pPr lvl="1"/>
            <a:r>
              <a:rPr lang="en-US" dirty="0" err="1" smtClean="0"/>
              <a:t>BufferedReader</a:t>
            </a:r>
            <a:r>
              <a:rPr lang="en-US" dirty="0" smtClean="0"/>
              <a:t>/</a:t>
            </a:r>
            <a:r>
              <a:rPr lang="en-US" dirty="0" err="1" smtClean="0"/>
              <a:t>BufferedWriter</a:t>
            </a:r>
            <a:r>
              <a:rPr lang="en-US" dirty="0" smtClean="0"/>
              <a:t>:  -  Handles  characters  (text)  by  buffering  them.  They provide efficiency. </a:t>
            </a:r>
          </a:p>
          <a:p>
            <a:pPr lvl="1"/>
            <a:r>
              <a:rPr lang="en-US" dirty="0" err="1" smtClean="0"/>
              <a:t>CharArrayReader</a:t>
            </a:r>
            <a:r>
              <a:rPr lang="en-US" dirty="0" smtClean="0"/>
              <a:t>/</a:t>
            </a:r>
            <a:r>
              <a:rPr lang="en-US" dirty="0" err="1" smtClean="0"/>
              <a:t>CharArrayWriter</a:t>
            </a:r>
            <a:r>
              <a:rPr lang="en-US" dirty="0" smtClean="0"/>
              <a:t>: - Handles array of characters. </a:t>
            </a:r>
          </a:p>
          <a:p>
            <a:pPr lvl="1"/>
            <a:r>
              <a:rPr lang="en-US" dirty="0" err="1" smtClean="0"/>
              <a:t>InputStreamReader</a:t>
            </a:r>
            <a:r>
              <a:rPr lang="en-US" dirty="0" smtClean="0"/>
              <a:t>/</a:t>
            </a:r>
            <a:r>
              <a:rPr lang="en-US" dirty="0" err="1" smtClean="0"/>
              <a:t>OutputStreamWriter</a:t>
            </a:r>
            <a:r>
              <a:rPr lang="en-US" dirty="0" smtClean="0"/>
              <a:t>:  -  They  are  bridge  between  byte  streams  and character  streams.  Reader  reads  bytes  and  then  decodes  them  into  16-bit  </a:t>
            </a:r>
            <a:r>
              <a:rPr lang="en-US" dirty="0" err="1" smtClean="0"/>
              <a:t>unicode</a:t>
            </a:r>
            <a:r>
              <a:rPr lang="en-US" dirty="0" smtClean="0"/>
              <a:t> characters. Writer decodes characters into bytes and then writes. </a:t>
            </a:r>
          </a:p>
          <a:p>
            <a:pPr lvl="1"/>
            <a:r>
              <a:rPr lang="en-US" dirty="0" err="1" smtClean="0"/>
              <a:t>PrintReader</a:t>
            </a:r>
            <a:r>
              <a:rPr lang="en-US" dirty="0" smtClean="0"/>
              <a:t>/</a:t>
            </a:r>
            <a:r>
              <a:rPr lang="en-US" dirty="0" err="1" smtClean="0"/>
              <a:t>PrintWriter</a:t>
            </a:r>
            <a:r>
              <a:rPr lang="en-US" dirty="0" smtClean="0"/>
              <a:t>: - Handle printing of characters on the screen.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6842" t="24737" r="12281" b="28947"/>
          <a:stretch>
            <a:fillRect/>
          </a:stretch>
        </p:blipFill>
        <p:spPr bwMode="auto">
          <a:xfrm>
            <a:off x="76200" y="533400"/>
            <a:ext cx="897312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4600" b="1" dirty="0" smtClean="0"/>
              <a:t>File</a:t>
            </a:r>
          </a:p>
          <a:p>
            <a:r>
              <a:rPr lang="en-US" sz="3600" dirty="0" smtClean="0"/>
              <a:t>File is a collection of related records placed in a particular area on the disk.</a:t>
            </a:r>
          </a:p>
          <a:p>
            <a:r>
              <a:rPr lang="en-US" sz="3600" dirty="0" smtClean="0"/>
              <a:t>Storing and managing data using files is known as file processing, which includes tasks such as Creating files, updating files and manipulating data</a:t>
            </a:r>
          </a:p>
          <a:p>
            <a:r>
              <a:rPr lang="en-US" sz="3600" dirty="0" smtClean="0"/>
              <a:t>A File object is used to obtain or manipulate the information associated with a disk file, such as the permissions, time, date, and directory path, and to navigate subdirectory hierarchies.</a:t>
            </a:r>
          </a:p>
          <a:p>
            <a:r>
              <a:rPr lang="en-US" sz="3600" dirty="0" smtClean="0"/>
              <a:t>Files are a primary source and destination for data within many programs</a:t>
            </a:r>
          </a:p>
          <a:p>
            <a:pPr>
              <a:buNone/>
            </a:pPr>
            <a:endParaRPr lang="en-US" sz="3600" b="1" dirty="0" smtClean="0"/>
          </a:p>
          <a:p>
            <a:pPr>
              <a:buFont typeface="Arial" charset="0"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7056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1" dirty="0" smtClean="0"/>
              <a:t>Writing to a File </a:t>
            </a:r>
          </a:p>
          <a:p>
            <a:r>
              <a:rPr lang="en-US" dirty="0" smtClean="0"/>
              <a:t>To write anything to a file first of all we need a file name we want to use. The file name is a simple string : </a:t>
            </a:r>
            <a:r>
              <a:rPr lang="en-US" i="1" dirty="0" smtClean="0"/>
              <a:t>String </a:t>
            </a:r>
            <a:r>
              <a:rPr lang="en-US" i="1" dirty="0" err="1" smtClean="0"/>
              <a:t>fileName</a:t>
            </a:r>
            <a:r>
              <a:rPr lang="en-US" i="1" dirty="0" smtClean="0"/>
              <a:t> = "test.txt";</a:t>
            </a:r>
            <a:endParaRPr lang="en-US" dirty="0" smtClean="0"/>
          </a:p>
          <a:p>
            <a:r>
              <a:rPr lang="en-US" dirty="0" smtClean="0"/>
              <a:t>If you want to write in a file which is located elsewhere you need to define the complete file name and path in your </a:t>
            </a:r>
            <a:r>
              <a:rPr lang="en-US" dirty="0" err="1" smtClean="0"/>
              <a:t>fileName</a:t>
            </a:r>
            <a:r>
              <a:rPr lang="en-US" dirty="0" smtClean="0"/>
              <a:t> variable:</a:t>
            </a:r>
          </a:p>
          <a:p>
            <a:r>
              <a:rPr lang="en-US" i="1" dirty="0" smtClean="0"/>
              <a:t>String </a:t>
            </a:r>
            <a:r>
              <a:rPr lang="en-US" i="1" dirty="0" err="1" smtClean="0"/>
              <a:t>fileName</a:t>
            </a:r>
            <a:r>
              <a:rPr lang="en-US" i="1" dirty="0" smtClean="0"/>
              <a:t> = "c:\\</a:t>
            </a:r>
            <a:r>
              <a:rPr lang="en-US" i="1" dirty="0" err="1" smtClean="0"/>
              <a:t>filedemo</a:t>
            </a:r>
            <a:r>
              <a:rPr lang="en-US" i="1" dirty="0" smtClean="0"/>
              <a:t>\\test.txt";</a:t>
            </a:r>
            <a:endParaRPr lang="en-US" dirty="0" smtClean="0"/>
          </a:p>
          <a:p>
            <a:r>
              <a:rPr lang="en-US" dirty="0" smtClean="0"/>
              <a:t>To open a file for writing use the </a:t>
            </a:r>
            <a:r>
              <a:rPr lang="en-US" dirty="0" err="1" smtClean="0"/>
              <a:t>FileWriter</a:t>
            </a:r>
            <a:r>
              <a:rPr lang="en-US" dirty="0" smtClean="0"/>
              <a:t> class and create an instance from it. The file name is passed in the constructor like this:</a:t>
            </a:r>
          </a:p>
          <a:p>
            <a:pPr lvl="1"/>
            <a:r>
              <a:rPr lang="en-US" i="1" dirty="0" err="1" smtClean="0"/>
              <a:t>FileWriter</a:t>
            </a:r>
            <a:r>
              <a:rPr lang="en-US" i="1" dirty="0" smtClean="0"/>
              <a:t> writer = new </a:t>
            </a:r>
            <a:r>
              <a:rPr lang="en-US" i="1" dirty="0" err="1" smtClean="0"/>
              <a:t>FileWriter</a:t>
            </a:r>
            <a:r>
              <a:rPr lang="en-US" i="1" dirty="0" smtClean="0"/>
              <a:t>(</a:t>
            </a:r>
            <a:r>
              <a:rPr lang="en-US" i="1" dirty="0" err="1" smtClean="0"/>
              <a:t>fileName</a:t>
            </a:r>
            <a:r>
              <a:rPr lang="en-US" i="1" dirty="0" smtClean="0"/>
              <a:t>);</a:t>
            </a:r>
            <a:endParaRPr lang="en-US" dirty="0" smtClean="0"/>
          </a:p>
          <a:p>
            <a:r>
              <a:rPr lang="en-US" dirty="0" smtClean="0"/>
              <a:t>This code opens the file in overwrite mode. If you want to append to the file then :</a:t>
            </a:r>
          </a:p>
          <a:p>
            <a:pPr lvl="1"/>
            <a:r>
              <a:rPr lang="en-US" i="1" dirty="0" err="1" smtClean="0"/>
              <a:t>FileWriter</a:t>
            </a:r>
            <a:r>
              <a:rPr lang="en-US" i="1" dirty="0" smtClean="0"/>
              <a:t> writer = new </a:t>
            </a:r>
            <a:r>
              <a:rPr lang="en-US" i="1" dirty="0" err="1" smtClean="0"/>
              <a:t>FileWriter</a:t>
            </a:r>
            <a:r>
              <a:rPr lang="en-US" i="1" dirty="0" smtClean="0"/>
              <a:t>(</a:t>
            </a:r>
            <a:r>
              <a:rPr lang="en-US" i="1" dirty="0" err="1" smtClean="0"/>
              <a:t>fileName,true</a:t>
            </a:r>
            <a:r>
              <a:rPr lang="en-US" i="1" dirty="0" smtClean="0"/>
              <a:t>);</a:t>
            </a:r>
            <a:endParaRPr lang="en-US" dirty="0" smtClean="0"/>
          </a:p>
          <a:p>
            <a:r>
              <a:rPr lang="en-US" dirty="0" smtClean="0"/>
              <a:t>Besides this the constructor can throw an </a:t>
            </a:r>
            <a:r>
              <a:rPr lang="en-US" dirty="0" err="1" smtClean="0"/>
              <a:t>IOException</a:t>
            </a:r>
            <a:r>
              <a:rPr lang="en-US" dirty="0" smtClean="0"/>
              <a:t> so we put all of the code inside a try-catch block.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77000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Ex: Write to File using File Writer</a:t>
            </a:r>
          </a:p>
          <a:p>
            <a:pPr>
              <a:buNone/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dirty="0" smtClean="0"/>
              <a:t> import java.io.*;</a:t>
            </a:r>
          </a:p>
          <a:p>
            <a:pPr>
              <a:buNone/>
              <a:defRPr/>
            </a:pPr>
            <a:r>
              <a:rPr lang="en-US" dirty="0" smtClean="0"/>
              <a:t>	String fileName = </a:t>
            </a:r>
            <a:r>
              <a:rPr lang="en-US" dirty="0" smtClean="0"/>
              <a:t>“c:\\</a:t>
            </a:r>
            <a:r>
              <a:rPr lang="en-US" dirty="0" smtClean="0"/>
              <a:t>file_test.txt";      </a:t>
            </a:r>
          </a:p>
          <a:p>
            <a:pPr>
              <a:buNone/>
              <a:defRPr/>
            </a:pPr>
            <a:r>
              <a:rPr lang="en-US" dirty="0" smtClean="0"/>
              <a:t>        try</a:t>
            </a:r>
          </a:p>
          <a:p>
            <a:pPr>
              <a:buNone/>
              <a:defRPr/>
            </a:pPr>
            <a:r>
              <a:rPr lang="en-US" dirty="0" smtClean="0"/>
              <a:t>        {</a:t>
            </a:r>
          </a:p>
          <a:p>
            <a:pPr>
              <a:buNone/>
              <a:defRPr/>
            </a:pPr>
            <a:r>
              <a:rPr lang="en-US" dirty="0" smtClean="0"/>
              <a:t>            </a:t>
            </a:r>
            <a:r>
              <a:rPr lang="en-US" dirty="0" err="1" smtClean="0"/>
              <a:t>FileWriter</a:t>
            </a:r>
            <a:r>
              <a:rPr lang="en-US" dirty="0" smtClean="0"/>
              <a:t> writer = new </a:t>
            </a:r>
            <a:r>
              <a:rPr lang="en-US" dirty="0" err="1" smtClean="0"/>
              <a:t>FileWriter</a:t>
            </a:r>
            <a:r>
              <a:rPr lang="en-US" dirty="0" smtClean="0"/>
              <a:t>(</a:t>
            </a:r>
            <a:r>
              <a:rPr lang="en-US" dirty="0" err="1" smtClean="0"/>
              <a:t>fileName,true</a:t>
            </a:r>
            <a:r>
              <a:rPr lang="en-US" dirty="0" smtClean="0"/>
              <a:t>);</a:t>
            </a:r>
          </a:p>
          <a:p>
            <a:pPr>
              <a:buNone/>
              <a:defRPr/>
            </a:pPr>
            <a:r>
              <a:rPr lang="en-US" dirty="0" smtClean="0"/>
              <a:t>            </a:t>
            </a:r>
            <a:r>
              <a:rPr lang="en-US" dirty="0" err="1" smtClean="0"/>
              <a:t>writer.write</a:t>
            </a:r>
            <a:r>
              <a:rPr lang="en-US" dirty="0" smtClean="0"/>
              <a:t>("Test text.");</a:t>
            </a:r>
          </a:p>
          <a:p>
            <a:pPr>
              <a:buNone/>
              <a:defRPr/>
            </a:pPr>
            <a:r>
              <a:rPr lang="en-US" dirty="0" smtClean="0"/>
              <a:t>            </a:t>
            </a:r>
            <a:r>
              <a:rPr lang="en-US" dirty="0" err="1" smtClean="0"/>
              <a:t>writer.append</a:t>
            </a:r>
            <a:r>
              <a:rPr lang="en-US" dirty="0" smtClean="0"/>
              <a:t>("Second Text.");</a:t>
            </a:r>
          </a:p>
          <a:p>
            <a:pPr>
              <a:buNone/>
              <a:defRPr/>
            </a:pPr>
            <a:r>
              <a:rPr lang="en-US" dirty="0" smtClean="0"/>
              <a:t>            </a:t>
            </a:r>
            <a:r>
              <a:rPr lang="en-US" dirty="0" err="1" smtClean="0"/>
              <a:t>writer.close</a:t>
            </a:r>
            <a:r>
              <a:rPr lang="en-US" dirty="0" smtClean="0"/>
              <a:t>();</a:t>
            </a:r>
          </a:p>
          <a:p>
            <a:pPr>
              <a:buNone/>
              <a:defRPr/>
            </a:pPr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("Written to file");</a:t>
            </a:r>
          </a:p>
          <a:p>
            <a:pPr>
              <a:buNone/>
              <a:defRPr/>
            </a:pPr>
            <a:r>
              <a:rPr lang="en-US" dirty="0" smtClean="0"/>
              <a:t>        }</a:t>
            </a:r>
          </a:p>
          <a:p>
            <a:pPr>
              <a:buNone/>
              <a:defRPr/>
            </a:pPr>
            <a:r>
              <a:rPr lang="en-US" dirty="0" smtClean="0"/>
              <a:t>        catch (</a:t>
            </a:r>
            <a:r>
              <a:rPr lang="en-US" dirty="0" err="1" smtClean="0"/>
              <a:t>IOException</a:t>
            </a:r>
            <a:r>
              <a:rPr lang="en-US" dirty="0" smtClean="0"/>
              <a:t> e)</a:t>
            </a:r>
          </a:p>
          <a:p>
            <a:pPr>
              <a:buNone/>
              <a:defRPr/>
            </a:pPr>
            <a:r>
              <a:rPr lang="en-US" dirty="0" smtClean="0"/>
              <a:t>        {</a:t>
            </a:r>
          </a:p>
          <a:p>
            <a:pPr>
              <a:buNone/>
              <a:defRPr/>
            </a:pPr>
            <a:r>
              <a:rPr lang="en-US" dirty="0" smtClean="0"/>
              <a:t>            </a:t>
            </a:r>
            <a:r>
              <a:rPr lang="en-US" dirty="0" err="1" smtClean="0"/>
              <a:t>e.printStackTrace</a:t>
            </a:r>
            <a:r>
              <a:rPr lang="en-US" dirty="0" smtClean="0"/>
              <a:t>();</a:t>
            </a:r>
          </a:p>
          <a:p>
            <a:pPr>
              <a:buNone/>
              <a:defRPr/>
            </a:pPr>
            <a:r>
              <a:rPr lang="en-US" dirty="0" smtClean="0"/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 rtlCol="0">
            <a:normAutofit lnSpcReduction="10000"/>
          </a:bodyPr>
          <a:lstStyle/>
          <a:p>
            <a:pPr>
              <a:buNone/>
              <a:defRPr/>
            </a:pPr>
            <a:r>
              <a:rPr lang="en-US" sz="2400" b="1" dirty="0" smtClean="0"/>
              <a:t>Ex: Write to File - </a:t>
            </a:r>
            <a:r>
              <a:rPr lang="en-US" sz="2400" b="1" dirty="0" err="1" smtClean="0"/>
              <a:t>BufferWriter</a:t>
            </a:r>
            <a:r>
              <a:rPr lang="en-US" sz="2400" b="1" dirty="0" smtClean="0"/>
              <a:t> (more flexibility to handle your IO)</a:t>
            </a:r>
          </a:p>
          <a:p>
            <a:pPr>
              <a:buNone/>
              <a:defRPr/>
            </a:pPr>
            <a:r>
              <a:rPr lang="en-US" sz="2400" b="1" dirty="0" smtClean="0"/>
              <a:t> 	</a:t>
            </a:r>
          </a:p>
          <a:p>
            <a:pPr>
              <a:buNone/>
              <a:defRPr/>
            </a:pPr>
            <a:r>
              <a:rPr lang="en-US" sz="2400" dirty="0" smtClean="0"/>
              <a:t>String fileName = </a:t>
            </a:r>
            <a:r>
              <a:rPr lang="en-US" sz="2400" dirty="0" smtClean="0"/>
              <a:t>"c:\\</a:t>
            </a:r>
            <a:r>
              <a:rPr lang="en-US" sz="2400" dirty="0" smtClean="0"/>
              <a:t>file_test.txt";        </a:t>
            </a:r>
          </a:p>
          <a:p>
            <a:pPr>
              <a:buNone/>
              <a:defRPr/>
            </a:pPr>
            <a:r>
              <a:rPr lang="en-US" sz="2400" dirty="0" smtClean="0"/>
              <a:t>	try</a:t>
            </a:r>
          </a:p>
          <a:p>
            <a:pPr>
              <a:buNone/>
              <a:defRPr/>
            </a:pPr>
            <a:r>
              <a:rPr lang="en-US" sz="2400" dirty="0" smtClean="0"/>
              <a:t>        {</a:t>
            </a:r>
          </a:p>
          <a:p>
            <a:pPr>
              <a:buNone/>
              <a:defRPr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BufferedWriter</a:t>
            </a:r>
            <a:r>
              <a:rPr lang="en-US" sz="2400" dirty="0" smtClean="0"/>
              <a:t> writer = new </a:t>
            </a:r>
            <a:r>
              <a:rPr lang="en-US" sz="2400" dirty="0" err="1" smtClean="0"/>
              <a:t>BufferedWriter</a:t>
            </a:r>
            <a:r>
              <a:rPr lang="en-US" sz="2400" dirty="0" smtClean="0"/>
              <a:t>(new 							</a:t>
            </a:r>
            <a:r>
              <a:rPr lang="en-US" sz="2400" dirty="0" err="1" smtClean="0"/>
              <a:t>FileWriter</a:t>
            </a:r>
            <a:r>
              <a:rPr lang="en-US" sz="2400" dirty="0" smtClean="0"/>
              <a:t>(</a:t>
            </a:r>
            <a:r>
              <a:rPr lang="en-US" sz="2400" dirty="0" err="1" smtClean="0"/>
              <a:t>fileName,true</a:t>
            </a:r>
            <a:r>
              <a:rPr lang="en-US" sz="2400" dirty="0" smtClean="0"/>
              <a:t>));</a:t>
            </a:r>
          </a:p>
          <a:p>
            <a:pPr>
              <a:buNone/>
              <a:defRPr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writer.write</a:t>
            </a:r>
            <a:r>
              <a:rPr lang="en-US" sz="2400" dirty="0" smtClean="0"/>
              <a:t>("Test text.");</a:t>
            </a:r>
          </a:p>
          <a:p>
            <a:pPr>
              <a:buNone/>
              <a:defRPr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writer.newLine</a:t>
            </a:r>
            <a:r>
              <a:rPr lang="en-US" sz="2400" dirty="0" smtClean="0"/>
              <a:t>();</a:t>
            </a:r>
          </a:p>
          <a:p>
            <a:pPr>
              <a:buNone/>
              <a:defRPr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writer.write</a:t>
            </a:r>
            <a:r>
              <a:rPr lang="en-US" sz="2400" dirty="0" smtClean="0"/>
              <a:t>("Line2");</a:t>
            </a:r>
          </a:p>
          <a:p>
            <a:pPr>
              <a:buNone/>
              <a:defRPr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writer.close</a:t>
            </a:r>
            <a:r>
              <a:rPr lang="en-US" sz="2400" dirty="0" smtClean="0"/>
              <a:t>();</a:t>
            </a:r>
          </a:p>
          <a:p>
            <a:pPr>
              <a:buNone/>
              <a:defRPr/>
            </a:pPr>
            <a:r>
              <a:rPr lang="en-US" sz="2400" dirty="0" smtClean="0"/>
              <a:t>        }</a:t>
            </a:r>
          </a:p>
          <a:p>
            <a:pPr>
              <a:buNone/>
              <a:defRPr/>
            </a:pPr>
            <a:r>
              <a:rPr lang="en-US" sz="2400" dirty="0" smtClean="0"/>
              <a:t>        catch (</a:t>
            </a:r>
            <a:r>
              <a:rPr lang="en-US" sz="2400" dirty="0" err="1" smtClean="0"/>
              <a:t>IOException</a:t>
            </a:r>
            <a:r>
              <a:rPr lang="en-US" sz="2400" dirty="0" smtClean="0"/>
              <a:t> e)</a:t>
            </a:r>
          </a:p>
          <a:p>
            <a:pPr>
              <a:buNone/>
              <a:defRPr/>
            </a:pPr>
            <a:r>
              <a:rPr lang="en-US" sz="2400" dirty="0" smtClean="0"/>
              <a:t>        {</a:t>
            </a:r>
          </a:p>
          <a:p>
            <a:pPr>
              <a:buNone/>
              <a:defRPr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e.printStackTrace</a:t>
            </a:r>
            <a:r>
              <a:rPr lang="en-US" sz="2400" dirty="0" smtClean="0"/>
              <a:t>();</a:t>
            </a:r>
          </a:p>
          <a:p>
            <a:pPr>
              <a:buNone/>
              <a:defRPr/>
            </a:pPr>
            <a:r>
              <a:rPr lang="en-US" sz="2400" dirty="0" smtClean="0"/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70560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Ex: Reading from a File</a:t>
            </a:r>
          </a:p>
          <a:p>
            <a:pPr>
              <a:buNone/>
              <a:defRPr/>
            </a:pPr>
            <a:r>
              <a:rPr lang="en-US" dirty="0" smtClean="0"/>
              <a:t> String </a:t>
            </a:r>
            <a:r>
              <a:rPr lang="en-US" dirty="0" err="1" smtClean="0"/>
              <a:t>fileName</a:t>
            </a:r>
            <a:r>
              <a:rPr lang="en-US" dirty="0" smtClean="0"/>
              <a:t> = "c:\\file_test.txt";        </a:t>
            </a:r>
          </a:p>
          <a:p>
            <a:pPr>
              <a:buNone/>
              <a:defRPr/>
            </a:pPr>
            <a:r>
              <a:rPr lang="en-US" dirty="0" smtClean="0"/>
              <a:t>        String LS = </a:t>
            </a:r>
            <a:r>
              <a:rPr lang="en-US" dirty="0" err="1" smtClean="0"/>
              <a:t>System.getProperty</a:t>
            </a:r>
            <a:r>
              <a:rPr lang="en-US" dirty="0" smtClean="0"/>
              <a:t>("</a:t>
            </a:r>
            <a:r>
              <a:rPr lang="en-US" dirty="0" err="1" smtClean="0"/>
              <a:t>line.separator</a:t>
            </a:r>
            <a:r>
              <a:rPr lang="en-US" dirty="0" smtClean="0"/>
              <a:t>");</a:t>
            </a:r>
          </a:p>
          <a:p>
            <a:pPr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en-US" dirty="0" err="1" smtClean="0"/>
              <a:t>fileContent</a:t>
            </a:r>
            <a:r>
              <a:rPr lang="en-US" dirty="0" smtClean="0"/>
              <a:t> = new </a:t>
            </a:r>
            <a:r>
              <a:rPr lang="en-US" dirty="0" err="1" smtClean="0"/>
              <a:t>StringBuffer</a:t>
            </a:r>
            <a:r>
              <a:rPr lang="en-US" dirty="0" smtClean="0"/>
              <a:t>(); </a:t>
            </a:r>
          </a:p>
          <a:p>
            <a:pPr>
              <a:buNone/>
              <a:defRPr/>
            </a:pPr>
            <a:r>
              <a:rPr lang="en-US" dirty="0" smtClean="0"/>
              <a:t>        try</a:t>
            </a:r>
          </a:p>
          <a:p>
            <a:pPr>
              <a:buNone/>
              <a:defRPr/>
            </a:pPr>
            <a:r>
              <a:rPr lang="en-US" dirty="0" smtClean="0"/>
              <a:t>        {</a:t>
            </a:r>
          </a:p>
          <a:p>
            <a:pPr>
              <a:buNone/>
              <a:defRPr/>
            </a:pPr>
            <a:r>
              <a:rPr lang="en-US" dirty="0" smtClean="0"/>
              <a:t>            </a:t>
            </a:r>
            <a:r>
              <a:rPr lang="en-US" dirty="0" err="1" smtClean="0"/>
              <a:t>FileReader</a:t>
            </a:r>
            <a:r>
              <a:rPr lang="en-US" dirty="0" smtClean="0"/>
              <a:t> </a:t>
            </a:r>
            <a:r>
              <a:rPr lang="en-US" dirty="0" err="1" smtClean="0"/>
              <a:t>fr</a:t>
            </a:r>
            <a:r>
              <a:rPr lang="en-US" dirty="0" smtClean="0"/>
              <a:t> = new </a:t>
            </a:r>
            <a:r>
              <a:rPr lang="en-US" dirty="0" err="1" smtClean="0"/>
              <a:t>FileReader</a:t>
            </a:r>
            <a:r>
              <a:rPr lang="en-US" dirty="0" smtClean="0"/>
              <a:t>(</a:t>
            </a:r>
            <a:r>
              <a:rPr lang="en-US" dirty="0" err="1" smtClean="0"/>
              <a:t>fileName</a:t>
            </a:r>
            <a:r>
              <a:rPr lang="en-US" dirty="0" smtClean="0"/>
              <a:t>);</a:t>
            </a:r>
          </a:p>
          <a:p>
            <a:pPr>
              <a:buNone/>
              <a:defRPr/>
            </a:pPr>
            <a:r>
              <a:rPr lang="en-US" dirty="0" smtClean="0"/>
              <a:t>            BufferedReader reader = new BufferedReader(fr);</a:t>
            </a:r>
          </a:p>
          <a:p>
            <a:pPr>
              <a:buNone/>
              <a:defRPr/>
            </a:pPr>
            <a:r>
              <a:rPr lang="en-US" dirty="0" smtClean="0"/>
              <a:t>            String line;</a:t>
            </a:r>
          </a:p>
          <a:p>
            <a:pPr>
              <a:buNone/>
              <a:defRPr/>
            </a:pPr>
            <a:r>
              <a:rPr lang="en-US" dirty="0" smtClean="0"/>
              <a:t>            while ((line = </a:t>
            </a:r>
            <a:r>
              <a:rPr lang="en-US" dirty="0" err="1" smtClean="0"/>
              <a:t>reader.readLine</a:t>
            </a:r>
            <a:r>
              <a:rPr lang="en-US" dirty="0" smtClean="0"/>
              <a:t>()) != null)</a:t>
            </a:r>
          </a:p>
          <a:p>
            <a:pPr>
              <a:buNone/>
              <a:defRPr/>
            </a:pPr>
            <a:r>
              <a:rPr lang="en-US" dirty="0" smtClean="0"/>
              <a:t>            {</a:t>
            </a:r>
          </a:p>
          <a:p>
            <a:pPr>
              <a:buNone/>
              <a:defRPr/>
            </a:pPr>
            <a:r>
              <a:rPr lang="en-US" dirty="0" smtClean="0"/>
              <a:t>                    </a:t>
            </a:r>
            <a:r>
              <a:rPr lang="en-US" dirty="0" err="1" smtClean="0"/>
              <a:t>fileContent.append</a:t>
            </a:r>
            <a:r>
              <a:rPr lang="en-US" dirty="0" smtClean="0"/>
              <a:t>(line).append(LS);</a:t>
            </a:r>
          </a:p>
          <a:p>
            <a:pPr>
              <a:buNone/>
              <a:defRPr/>
            </a:pPr>
            <a:r>
              <a:rPr lang="en-US" dirty="0" smtClean="0"/>
              <a:t>            }</a:t>
            </a:r>
          </a:p>
          <a:p>
            <a:pPr>
              <a:buNone/>
              <a:defRPr/>
            </a:pPr>
            <a:r>
              <a:rPr lang="en-US" dirty="0" smtClean="0"/>
              <a:t>        } </a:t>
            </a:r>
          </a:p>
          <a:p>
            <a:pPr>
              <a:buNone/>
              <a:defRPr/>
            </a:pPr>
            <a:r>
              <a:rPr lang="en-US" dirty="0" smtClean="0"/>
              <a:t>        catch (</a:t>
            </a:r>
            <a:r>
              <a:rPr lang="en-US" dirty="0" err="1" smtClean="0"/>
              <a:t>IOException</a:t>
            </a:r>
            <a:r>
              <a:rPr lang="en-US" dirty="0" smtClean="0"/>
              <a:t> e) </a:t>
            </a:r>
          </a:p>
          <a:p>
            <a:pPr>
              <a:buNone/>
              <a:defRPr/>
            </a:pPr>
            <a:r>
              <a:rPr lang="en-US" dirty="0" smtClean="0"/>
              <a:t>        {</a:t>
            </a:r>
          </a:p>
          <a:p>
            <a:pPr>
              <a:buNone/>
              <a:defRPr/>
            </a:pPr>
            <a:r>
              <a:rPr lang="en-US" dirty="0" smtClean="0"/>
              <a:t>            </a:t>
            </a:r>
            <a:r>
              <a:rPr lang="en-US" dirty="0" err="1" smtClean="0"/>
              <a:t>e.printStackTrace</a:t>
            </a:r>
            <a:r>
              <a:rPr lang="en-US" dirty="0" smtClean="0"/>
              <a:t>();</a:t>
            </a:r>
          </a:p>
          <a:p>
            <a:pPr>
              <a:buNone/>
              <a:defRPr/>
            </a:pPr>
            <a:r>
              <a:rPr lang="en-US" dirty="0" smtClean="0"/>
              <a:t>        } </a:t>
            </a:r>
          </a:p>
          <a:p>
            <a:pPr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fileContent.toString</a:t>
            </a:r>
            <a:r>
              <a:rPr lang="en-US" dirty="0" smtClean="0"/>
              <a:t>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705600"/>
          </a:xfrm>
        </p:spPr>
        <p:txBody>
          <a:bodyPr rtlCol="0">
            <a:normAutofit fontScale="85000" lnSpcReduction="20000"/>
          </a:bodyPr>
          <a:lstStyle/>
          <a:p>
            <a:pPr>
              <a:buNone/>
              <a:defRPr/>
            </a:pPr>
            <a:r>
              <a:rPr lang="en-US" b="1" dirty="0" smtClean="0"/>
              <a:t>Some File Methods</a:t>
            </a:r>
            <a:r>
              <a:rPr lang="en-US" dirty="0" smtClean="0"/>
              <a:t>	: </a:t>
            </a:r>
          </a:p>
          <a:p>
            <a:pPr>
              <a:buNone/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dirty="0" smtClean="0"/>
              <a:t>File f = new File(</a:t>
            </a:r>
            <a:r>
              <a:rPr lang="en-US" dirty="0" err="1" smtClean="0"/>
              <a:t>fileName</a:t>
            </a:r>
            <a:r>
              <a:rPr lang="en-US" dirty="0" smtClean="0"/>
              <a:t>); </a:t>
            </a:r>
          </a:p>
          <a:p>
            <a:pPr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 ("File name: " + </a:t>
            </a:r>
            <a:r>
              <a:rPr lang="en-US" dirty="0" err="1" smtClean="0"/>
              <a:t>f.getName</a:t>
            </a:r>
            <a:r>
              <a:rPr lang="en-US" dirty="0" smtClean="0"/>
              <a:t>()); </a:t>
            </a:r>
          </a:p>
          <a:p>
            <a:pPr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 ("Path:"+ </a:t>
            </a:r>
            <a:r>
              <a:rPr lang="en-US" dirty="0" err="1" smtClean="0"/>
              <a:t>f.getPath</a:t>
            </a:r>
            <a:r>
              <a:rPr lang="en-US" dirty="0" smtClean="0"/>
              <a:t> ()); </a:t>
            </a:r>
          </a:p>
          <a:p>
            <a:pPr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 ("Absolute Path:"+ </a:t>
            </a:r>
          </a:p>
          <a:p>
            <a:pPr>
              <a:buNone/>
              <a:defRPr/>
            </a:pPr>
            <a:r>
              <a:rPr lang="en-US" dirty="0" smtClean="0"/>
              <a:t>					</a:t>
            </a:r>
            <a:r>
              <a:rPr lang="en-US" dirty="0" err="1" smtClean="0"/>
              <a:t>f.getAbsolutePath</a:t>
            </a:r>
            <a:r>
              <a:rPr lang="en-US" dirty="0" smtClean="0"/>
              <a:t> ()); </a:t>
            </a:r>
          </a:p>
          <a:p>
            <a:pPr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 ("Parent:"+ </a:t>
            </a:r>
            <a:r>
              <a:rPr lang="en-US" dirty="0" err="1" smtClean="0"/>
              <a:t>f.getParent</a:t>
            </a:r>
            <a:r>
              <a:rPr lang="en-US" dirty="0" smtClean="0"/>
              <a:t> ()); </a:t>
            </a:r>
          </a:p>
          <a:p>
            <a:pPr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 ("Exists:"+ </a:t>
            </a:r>
            <a:r>
              <a:rPr lang="en-US" dirty="0" err="1" smtClean="0"/>
              <a:t>f.exists</a:t>
            </a:r>
            <a:r>
              <a:rPr lang="en-US" dirty="0" smtClean="0"/>
              <a:t> ()); </a:t>
            </a:r>
          </a:p>
          <a:p>
            <a:pPr>
              <a:buNone/>
              <a:defRPr/>
            </a:pPr>
            <a:r>
              <a:rPr lang="en-US" dirty="0" smtClean="0"/>
              <a:t>        if ( </a:t>
            </a:r>
            <a:r>
              <a:rPr lang="en-US" dirty="0" err="1" smtClean="0"/>
              <a:t>f.exists</a:t>
            </a:r>
            <a:r>
              <a:rPr lang="en-US" dirty="0" smtClean="0"/>
              <a:t>() )     {  </a:t>
            </a:r>
          </a:p>
          <a:p>
            <a:pPr>
              <a:buNone/>
              <a:defRPr/>
            </a:pPr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 ("Is writable: "+ </a:t>
            </a:r>
            <a:r>
              <a:rPr lang="en-US" dirty="0" err="1" smtClean="0"/>
              <a:t>f.canWrite</a:t>
            </a:r>
            <a:r>
              <a:rPr lang="en-US" dirty="0" smtClean="0"/>
              <a:t> ()); </a:t>
            </a:r>
          </a:p>
          <a:p>
            <a:pPr>
              <a:buNone/>
              <a:defRPr/>
            </a:pPr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 ("Is readable: "+ </a:t>
            </a:r>
            <a:r>
              <a:rPr lang="en-US" dirty="0" err="1" smtClean="0"/>
              <a:t>f.canRead</a:t>
            </a:r>
            <a:r>
              <a:rPr lang="en-US" dirty="0" smtClean="0"/>
              <a:t> ()); </a:t>
            </a:r>
          </a:p>
          <a:p>
            <a:pPr>
              <a:buNone/>
              <a:defRPr/>
            </a:pPr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 ("Is executable: "+ </a:t>
            </a:r>
            <a:r>
              <a:rPr lang="en-US" dirty="0" err="1" smtClean="0"/>
              <a:t>f.canExecute</a:t>
            </a:r>
            <a:r>
              <a:rPr lang="en-US" dirty="0" smtClean="0"/>
              <a:t> ()); </a:t>
            </a:r>
          </a:p>
          <a:p>
            <a:pPr>
              <a:buNone/>
              <a:defRPr/>
            </a:pPr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 ("Is directory: "+ </a:t>
            </a:r>
            <a:r>
              <a:rPr lang="en-US" dirty="0" err="1" smtClean="0"/>
              <a:t>f.isDirectory</a:t>
            </a:r>
            <a:r>
              <a:rPr lang="en-US" dirty="0" smtClean="0"/>
              <a:t> ()); </a:t>
            </a:r>
          </a:p>
          <a:p>
            <a:pPr>
              <a:buNone/>
              <a:defRPr/>
            </a:pPr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 ("File size in bytes: "+ </a:t>
            </a:r>
            <a:r>
              <a:rPr lang="en-US" dirty="0" err="1" smtClean="0"/>
              <a:t>f.length</a:t>
            </a:r>
            <a:r>
              <a:rPr lang="en-US" dirty="0" smtClean="0"/>
              <a:t> ()); </a:t>
            </a:r>
          </a:p>
          <a:p>
            <a:pPr>
              <a:buNone/>
              <a:defRPr/>
            </a:pPr>
            <a:r>
              <a:rPr lang="en-US" dirty="0" smtClean="0"/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Directories</a:t>
            </a:r>
          </a:p>
          <a:p>
            <a:r>
              <a:rPr lang="en-US" dirty="0" smtClean="0"/>
              <a:t>A directory is a File that contains a list of other files and directories. </a:t>
            </a:r>
          </a:p>
          <a:p>
            <a:r>
              <a:rPr lang="en-US" dirty="0" smtClean="0"/>
              <a:t>When you create a File object and it is a directory, the </a:t>
            </a:r>
            <a:r>
              <a:rPr lang="en-US" dirty="0" err="1" smtClean="0"/>
              <a:t>isDirectory</a:t>
            </a:r>
            <a:r>
              <a:rPr lang="en-US" dirty="0" smtClean="0"/>
              <a:t>( ) method will return true. In this case, you can call list( ) on that object to extract the list of other files and directories inside.</a:t>
            </a:r>
          </a:p>
          <a:p>
            <a:r>
              <a:rPr lang="en-US" dirty="0" smtClean="0"/>
              <a:t>It has two forms. The first is shown here:</a:t>
            </a:r>
          </a:p>
          <a:p>
            <a:pPr lvl="1"/>
            <a:r>
              <a:rPr lang="en-US" dirty="0" smtClean="0"/>
              <a:t>String[ ] list( )</a:t>
            </a:r>
          </a:p>
          <a:p>
            <a:r>
              <a:rPr lang="en-US" dirty="0" smtClean="0"/>
              <a:t>The list of files is returned in an array of String objects.</a:t>
            </a:r>
          </a:p>
          <a:p>
            <a:r>
              <a:rPr lang="en-US" dirty="0" smtClean="0"/>
              <a:t>The program shown here illustrates how to use list( ) to examine the contents of a directory: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"/>
            <a:ext cx="8686800" cy="6858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400" b="1" dirty="0" smtClean="0"/>
              <a:t>EX: 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String </a:t>
            </a:r>
            <a:r>
              <a:rPr lang="en-US" dirty="0" err="1" smtClean="0"/>
              <a:t>dirname</a:t>
            </a:r>
            <a:r>
              <a:rPr lang="en-US" dirty="0" smtClean="0"/>
              <a:t> = "D:\\</a:t>
            </a:r>
            <a:r>
              <a:rPr lang="en-US" dirty="0" err="1" smtClean="0"/>
              <a:t>javaex</a:t>
            </a:r>
            <a:r>
              <a:rPr lang="en-US" dirty="0" smtClean="0"/>
              <a:t>";</a:t>
            </a:r>
          </a:p>
          <a:p>
            <a:pPr>
              <a:buNone/>
            </a:pPr>
            <a:r>
              <a:rPr lang="en-US" dirty="0" smtClean="0"/>
              <a:t>        File f1 = new File(</a:t>
            </a:r>
            <a:r>
              <a:rPr lang="en-US" dirty="0" err="1" smtClean="0"/>
              <a:t>dirname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if (f1.isDirectory()) 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("Directory of " + </a:t>
            </a:r>
            <a:r>
              <a:rPr lang="en-US" dirty="0" err="1" smtClean="0"/>
              <a:t>dirname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    String s[] = f1.list();</a:t>
            </a:r>
          </a:p>
          <a:p>
            <a:pPr>
              <a:buNone/>
            </a:pPr>
            <a:r>
              <a:rPr lang="en-US" dirty="0" smtClean="0"/>
              <a:t>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pPr>
              <a:buNone/>
            </a:pPr>
            <a:r>
              <a:rPr lang="en-US" dirty="0" smtClean="0"/>
              <a:t>            {</a:t>
            </a:r>
          </a:p>
          <a:p>
            <a:pPr>
              <a:buNone/>
            </a:pPr>
            <a:r>
              <a:rPr lang="en-US" dirty="0" smtClean="0"/>
              <a:t>                File f = new File(</a:t>
            </a:r>
            <a:r>
              <a:rPr lang="en-US" dirty="0" err="1" smtClean="0"/>
              <a:t>dirname</a:t>
            </a:r>
            <a:r>
              <a:rPr lang="en-US" dirty="0" smtClean="0"/>
              <a:t> + "/" + s[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if (</a:t>
            </a:r>
            <a:r>
              <a:rPr lang="en-US" dirty="0" err="1" smtClean="0"/>
              <a:t>f.isDirectory</a:t>
            </a:r>
            <a:r>
              <a:rPr lang="en-US" dirty="0" smtClean="0"/>
              <a:t>()) {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(s[</a:t>
            </a:r>
            <a:r>
              <a:rPr lang="en-US" dirty="0" err="1" smtClean="0"/>
              <a:t>i</a:t>
            </a:r>
            <a:r>
              <a:rPr lang="en-US" dirty="0" smtClean="0"/>
              <a:t>] + " is a directory");</a:t>
            </a:r>
          </a:p>
          <a:p>
            <a:pPr>
              <a:buNone/>
            </a:pPr>
            <a:r>
              <a:rPr lang="en-US" dirty="0" smtClean="0"/>
              <a:t>                } </a:t>
            </a:r>
          </a:p>
          <a:p>
            <a:pPr>
              <a:buNone/>
            </a:pPr>
            <a:r>
              <a:rPr lang="en-US" dirty="0" smtClean="0"/>
              <a:t>                else {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(s[</a:t>
            </a:r>
            <a:r>
              <a:rPr lang="en-US" dirty="0" err="1" smtClean="0"/>
              <a:t>i</a:t>
            </a:r>
            <a:r>
              <a:rPr lang="en-US" dirty="0" smtClean="0"/>
              <a:t>] + " is a file");</a:t>
            </a:r>
          </a:p>
          <a:p>
            <a:pPr>
              <a:buNone/>
            </a:pPr>
            <a:r>
              <a:rPr lang="en-US" dirty="0" smtClean="0"/>
              <a:t>                }</a:t>
            </a:r>
          </a:p>
          <a:p>
            <a:pPr>
              <a:buNone/>
            </a:pPr>
            <a:r>
              <a:rPr lang="en-US" dirty="0" smtClean="0"/>
              <a:t>            }</a:t>
            </a:r>
          </a:p>
          <a:p>
            <a:pPr>
              <a:buNone/>
            </a:pPr>
            <a:r>
              <a:rPr lang="en-US" dirty="0" smtClean="0"/>
              <a:t>        } </a:t>
            </a:r>
          </a:p>
          <a:p>
            <a:pPr>
              <a:buNone/>
            </a:pPr>
            <a:r>
              <a:rPr lang="en-US" dirty="0" smtClean="0"/>
              <a:t>        else {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dirname</a:t>
            </a:r>
            <a:r>
              <a:rPr lang="en-US" dirty="0" smtClean="0"/>
              <a:t> + " is not a directory");</a:t>
            </a:r>
          </a:p>
          <a:p>
            <a:pPr>
              <a:buNone/>
            </a:pPr>
            <a:r>
              <a:rPr lang="en-US" dirty="0" smtClean="0"/>
              <a:t>        }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841</Words>
  <Application>Microsoft Office PowerPoint</Application>
  <PresentationFormat>On-screen Show (4:3)</PresentationFormat>
  <Paragraphs>141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amitstime@gmail.com</cp:lastModifiedBy>
  <cp:revision>77</cp:revision>
  <dcterms:created xsi:type="dcterms:W3CDTF">2012-12-14T06:24:56Z</dcterms:created>
  <dcterms:modified xsi:type="dcterms:W3CDTF">2014-08-02T03:13:22Z</dcterms:modified>
</cp:coreProperties>
</file>