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9" r:id="rId3"/>
    <p:sldId id="297" r:id="rId4"/>
    <p:sldId id="298" r:id="rId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78" autoAdjust="0"/>
    <p:restoredTop sz="94660"/>
  </p:normalViewPr>
  <p:slideViewPr>
    <p:cSldViewPr>
      <p:cViewPr varScale="1">
        <p:scale>
          <a:sx n="72" d="100"/>
          <a:sy n="72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CBF1-FDBC-4177-8898-1918B7293656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69F37-B466-487B-ADDD-A9E13E842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9FD5-61B1-49D9-96AC-974E31E86862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7EA1-1D90-4052-84BF-3C6DCAC20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 rtlCol="0">
            <a:normAutofit/>
          </a:bodyPr>
          <a:lstStyle/>
          <a:p>
            <a:pPr>
              <a:buNone/>
            </a:pPr>
            <a:r>
              <a:rPr lang="en-US" b="1" dirty="0" smtClean="0"/>
              <a:t>GUI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graphical user interface (GUI)</a:t>
            </a:r>
            <a:r>
              <a:rPr lang="en-US" dirty="0" smtClean="0"/>
              <a:t> presents a pictorial interface to a program. </a:t>
            </a:r>
          </a:p>
          <a:p>
            <a:r>
              <a:rPr lang="en-US" dirty="0" smtClean="0"/>
              <a:t>A GUI gives a program a distinctive “look” add “feel”. </a:t>
            </a:r>
          </a:p>
          <a:p>
            <a:r>
              <a:rPr lang="en-US" dirty="0" smtClean="0"/>
              <a:t>GUI provides programs a set of user interface (UI) components. </a:t>
            </a:r>
          </a:p>
          <a:p>
            <a:r>
              <a:rPr lang="en-US" dirty="0" smtClean="0"/>
              <a:t>GUIs are built from </a:t>
            </a:r>
            <a:r>
              <a:rPr lang="en-US" i="1" dirty="0" smtClean="0"/>
              <a:t>GUI components</a:t>
            </a:r>
            <a:r>
              <a:rPr lang="en-US" dirty="0" smtClean="0"/>
              <a:t> (also called </a:t>
            </a:r>
            <a:r>
              <a:rPr lang="en-US" i="1" dirty="0" smtClean="0"/>
              <a:t>controls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A GUI component is an object with which the user interacts via the mouse, the keyboard or another form of input.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Swing</a:t>
            </a:r>
          </a:p>
          <a:p>
            <a:r>
              <a:rPr lang="en-US" sz="2400" dirty="0" smtClean="0"/>
              <a:t>The classes that create the GUI components are part of the </a:t>
            </a:r>
            <a:r>
              <a:rPr lang="en-US" sz="2400" i="1" dirty="0" smtClean="0"/>
              <a:t>Swing GUI components </a:t>
            </a:r>
            <a:r>
              <a:rPr lang="en-US" sz="2400" dirty="0" smtClean="0"/>
              <a:t>from package </a:t>
            </a:r>
            <a:r>
              <a:rPr lang="en-US" sz="2400" b="1" i="1" dirty="0" err="1" smtClean="0"/>
              <a:t>javax.swing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Most </a:t>
            </a:r>
            <a:r>
              <a:rPr lang="en-US" sz="2400" i="1" dirty="0" smtClean="0"/>
              <a:t>Swing components </a:t>
            </a:r>
            <a:r>
              <a:rPr lang="en-US" sz="2400" dirty="0" smtClean="0"/>
              <a:t>are written, manipulated and displayed completely in Java (so-called </a:t>
            </a:r>
            <a:r>
              <a:rPr lang="en-US" sz="2400" i="1" dirty="0" smtClean="0"/>
              <a:t>pure Java </a:t>
            </a:r>
            <a:r>
              <a:rPr lang="en-US" sz="2400" dirty="0" smtClean="0"/>
              <a:t>components).</a:t>
            </a:r>
          </a:p>
          <a:p>
            <a:r>
              <a:rPr lang="en-US" sz="2400" dirty="0" smtClean="0"/>
              <a:t>The Swing components allow the programmer to specify a uniform look and feel across all platforms. </a:t>
            </a:r>
          </a:p>
          <a:p>
            <a:r>
              <a:rPr lang="en-US" sz="2400" dirty="0" smtClean="0"/>
              <a:t>Swing components are often referred to as </a:t>
            </a:r>
            <a:r>
              <a:rPr lang="en-US" sz="2400" i="1" dirty="0" smtClean="0"/>
              <a:t>lightweight components</a:t>
            </a:r>
            <a:r>
              <a:rPr lang="en-US" sz="2400" dirty="0" smtClean="0"/>
              <a:t> since they are completely written in Java.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503238"/>
            <a:ext cx="6705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Swing Component Hierarchy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957" t="32655" r="13043" b="18520"/>
          <a:stretch>
            <a:fillRect/>
          </a:stretch>
        </p:blipFill>
        <p:spPr bwMode="auto">
          <a:xfrm>
            <a:off x="228600" y="1447800"/>
            <a:ext cx="870256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5867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Example:</a:t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import </a:t>
            </a:r>
            <a:r>
              <a:rPr lang="en-US" sz="2800" dirty="0" err="1" smtClean="0"/>
              <a:t>javax.swing</a:t>
            </a:r>
            <a:r>
              <a:rPr lang="en-US" sz="2800" dirty="0" smtClean="0"/>
              <a:t>.*; 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public class </a:t>
            </a:r>
            <a:r>
              <a:rPr lang="en-US" sz="2800" dirty="0" err="1" smtClean="0"/>
              <a:t>SwingTest</a:t>
            </a:r>
            <a:r>
              <a:rPr lang="en-US" sz="2800" dirty="0" smtClean="0"/>
              <a:t> {</a:t>
            </a:r>
            <a:br>
              <a:rPr lang="en-US" sz="2800" dirty="0" smtClean="0"/>
            </a:br>
            <a:r>
              <a:rPr lang="en-US" sz="2800" dirty="0" smtClean="0"/>
              <a:t>    public .. main(…) </a:t>
            </a:r>
            <a:br>
              <a:rPr lang="en-US" sz="2800" dirty="0" smtClean="0"/>
            </a:br>
            <a:r>
              <a:rPr lang="en-US" sz="2800" dirty="0" smtClean="0"/>
              <a:t>    {	              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JFrame</a:t>
            </a:r>
            <a:r>
              <a:rPr lang="en-US" sz="2800" dirty="0" smtClean="0"/>
              <a:t> </a:t>
            </a:r>
            <a:r>
              <a:rPr lang="en-US" sz="2800" dirty="0" err="1" smtClean="0"/>
              <a:t>jf</a:t>
            </a:r>
            <a:r>
              <a:rPr lang="en-US" sz="2800" dirty="0" smtClean="0"/>
              <a:t> = new </a:t>
            </a:r>
            <a:r>
              <a:rPr lang="en-US" sz="2800" dirty="0" err="1" smtClean="0"/>
              <a:t>JFrame</a:t>
            </a:r>
            <a:r>
              <a:rPr lang="en-US" sz="2800" dirty="0" smtClean="0"/>
              <a:t>("My Swing Frame...");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jf.setSize</a:t>
            </a:r>
            <a:r>
              <a:rPr lang="en-US" sz="2800" dirty="0" smtClean="0"/>
              <a:t> (400,200);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jf.setVisible</a:t>
            </a:r>
            <a:r>
              <a:rPr lang="en-US" sz="2800" dirty="0" smtClean="0"/>
              <a:t> (true);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JLabel</a:t>
            </a:r>
            <a:r>
              <a:rPr lang="en-US" sz="2800" dirty="0" smtClean="0"/>
              <a:t> label = new </a:t>
            </a:r>
            <a:r>
              <a:rPr lang="en-US" sz="2800" dirty="0" err="1" smtClean="0"/>
              <a:t>JLabel</a:t>
            </a:r>
            <a:r>
              <a:rPr lang="en-US" sz="2800" dirty="0" smtClean="0"/>
              <a:t>("Hello World");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jf.getContentPane</a:t>
            </a:r>
            <a:r>
              <a:rPr lang="en-US" sz="2800" dirty="0" smtClean="0"/>
              <a:t>().add(label);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jf.setDefaultCloseOperation</a:t>
            </a:r>
            <a:r>
              <a:rPr lang="en-US" sz="2800" dirty="0" smtClean="0"/>
              <a:t> (</a:t>
            </a:r>
            <a:r>
              <a:rPr lang="en-US" sz="2800" dirty="0" err="1" smtClean="0"/>
              <a:t>JFrame.EXIT_ON_CLOSE</a:t>
            </a:r>
            <a:r>
              <a:rPr lang="en-US" sz="2800" dirty="0" smtClean="0"/>
              <a:t>); </a:t>
            </a:r>
            <a:br>
              <a:rPr lang="en-US" sz="2800" dirty="0" smtClean="0"/>
            </a:br>
            <a:r>
              <a:rPr lang="en-US" sz="2800" dirty="0" smtClean="0"/>
              <a:t>    }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68804" b="74870"/>
          <a:stretch>
            <a:fillRect/>
          </a:stretch>
        </p:blipFill>
        <p:spPr bwMode="auto">
          <a:xfrm>
            <a:off x="3810000" y="152400"/>
            <a:ext cx="5165563" cy="260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153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Swing Component Hierarchy </vt:lpstr>
      <vt:lpstr>Example:  import javax.swing.*;    public class SwingTest {     public .. main(…)      {                          JFrame jf = new JFrame("My Swing Frame...");          jf.setSize (400,200);          jf.setVisible (true);          JLabel label = new JLabel("Hello World");         jf.getContentPane().add(label);         jf.setDefaultCloseOperation (JFrame.EXIT_ON_CLOSE);      } }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amitstime@gmail.com</cp:lastModifiedBy>
  <cp:revision>57</cp:revision>
  <dcterms:created xsi:type="dcterms:W3CDTF">2012-12-14T06:24:56Z</dcterms:created>
  <dcterms:modified xsi:type="dcterms:W3CDTF">2014-09-05T15:02:28Z</dcterms:modified>
</cp:coreProperties>
</file>