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2C00AB-460D-400C-9165-474E332D9296}" type="datetimeFigureOut">
              <a:rPr lang="sv-SE" smtClean="0"/>
              <a:pPr/>
              <a:t>2014-09-21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AD97D3-7328-4CCD-93F9-8722773BF886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TRANSDUCERS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873" y="1481138"/>
            <a:ext cx="7628810" cy="44624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81138"/>
            <a:ext cx="7630203" cy="451991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Measurand</a:t>
            </a:r>
            <a:r>
              <a:rPr lang="en-US" dirty="0" smtClean="0"/>
              <a:t> - that property being quantified or transformed.</a:t>
            </a:r>
          </a:p>
          <a:p>
            <a:r>
              <a:rPr lang="en-US" dirty="0" smtClean="0"/>
              <a:t>•Passive Transducer (Sensor) - one which draws its</a:t>
            </a:r>
          </a:p>
          <a:p>
            <a:r>
              <a:rPr lang="en-US" dirty="0" smtClean="0"/>
              <a:t>operating power from the </a:t>
            </a:r>
            <a:r>
              <a:rPr lang="en-US" dirty="0" err="1" smtClean="0"/>
              <a:t>measurand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•Active Transducer - one which requires external power.</a:t>
            </a:r>
          </a:p>
          <a:p>
            <a:r>
              <a:rPr lang="en-US" dirty="0" smtClean="0"/>
              <a:t>•Accuracy - how close is the measurement to the actual value?</a:t>
            </a:r>
          </a:p>
          <a:p>
            <a:r>
              <a:rPr lang="en-US" dirty="0" smtClean="0"/>
              <a:t>•Resolution - how fine of a measurement can we make?</a:t>
            </a:r>
          </a:p>
          <a:p>
            <a:r>
              <a:rPr lang="en-US" dirty="0" smtClean="0"/>
              <a:t>•Range - what input (and output) values are possible?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Terminology</a:t>
            </a:r>
            <a:endParaRPr lang="sv-S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Sensitivity - how much does a change in input affect</a:t>
            </a:r>
          </a:p>
          <a:p>
            <a:r>
              <a:rPr lang="en-US" dirty="0" smtClean="0"/>
              <a:t>the output? (also called the scale factor.)</a:t>
            </a:r>
          </a:p>
          <a:p>
            <a:r>
              <a:rPr lang="en-US" dirty="0" smtClean="0"/>
              <a:t>•Linearity - does the output change uniformly with the</a:t>
            </a:r>
          </a:p>
          <a:p>
            <a:r>
              <a:rPr lang="en-US" dirty="0" smtClean="0"/>
              <a:t>input?</a:t>
            </a:r>
          </a:p>
          <a:p>
            <a:r>
              <a:rPr lang="en-US" dirty="0" smtClean="0"/>
              <a:t>•Repeatability - output signal should be the same whenever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measurand</a:t>
            </a:r>
            <a:r>
              <a:rPr lang="en-US" dirty="0" smtClean="0"/>
              <a:t> value is the same.</a:t>
            </a:r>
          </a:p>
          <a:p>
            <a:r>
              <a:rPr lang="en-US" dirty="0" smtClean="0"/>
              <a:t>•Response Time - how quickly does the transducer respond</a:t>
            </a:r>
          </a:p>
          <a:p>
            <a:r>
              <a:rPr lang="en-US" dirty="0" smtClean="0"/>
              <a:t>to changes in the </a:t>
            </a:r>
            <a:r>
              <a:rPr lang="en-US" dirty="0" err="1" smtClean="0"/>
              <a:t>measurand</a:t>
            </a:r>
            <a:r>
              <a:rPr lang="en-US" dirty="0" smtClean="0"/>
              <a:t> value?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Considerations</a:t>
            </a:r>
            <a:r>
              <a:rPr lang="sv-SE" dirty="0" smtClean="0"/>
              <a:t>: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•Technology</a:t>
            </a:r>
          </a:p>
          <a:p>
            <a:pPr>
              <a:buNone/>
            </a:pPr>
            <a:r>
              <a:rPr lang="sv-SE" dirty="0" smtClean="0"/>
              <a:t>•Environment</a:t>
            </a:r>
          </a:p>
          <a:p>
            <a:pPr>
              <a:buNone/>
            </a:pPr>
            <a:r>
              <a:rPr lang="sv-SE" dirty="0" smtClean="0"/>
              <a:t>•End User</a:t>
            </a:r>
          </a:p>
          <a:p>
            <a:pPr>
              <a:buNone/>
            </a:pPr>
            <a:r>
              <a:rPr lang="sv-SE" dirty="0" smtClean="0"/>
              <a:t>•Cost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Packaging and Integration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67348"/>
            <a:ext cx="8153400" cy="43132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transducer converts energy from one form to another</a:t>
            </a:r>
          </a:p>
          <a:p>
            <a:r>
              <a:rPr lang="en-US" dirty="0" smtClean="0"/>
              <a:t>A </a:t>
            </a:r>
            <a:r>
              <a:rPr lang="en-US" dirty="0" smtClean="0"/>
              <a:t>passive transducer is called a sensor</a:t>
            </a:r>
          </a:p>
          <a:p>
            <a:r>
              <a:rPr lang="en-US" dirty="0" smtClean="0"/>
              <a:t>Transducer </a:t>
            </a:r>
            <a:r>
              <a:rPr lang="en-US" dirty="0" smtClean="0"/>
              <a:t>form is often influenced by function (and vice-versa)</a:t>
            </a:r>
          </a:p>
          <a:p>
            <a:r>
              <a:rPr lang="en-US" dirty="0" smtClean="0"/>
              <a:t>Trend </a:t>
            </a:r>
            <a:r>
              <a:rPr lang="en-US" dirty="0" smtClean="0"/>
              <a:t>is to have sensor package as small as possible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Summary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transducer is a device that converts </a:t>
            </a:r>
            <a:r>
              <a:rPr lang="en-US" dirty="0" smtClean="0"/>
              <a:t>energy </a:t>
            </a:r>
            <a:r>
              <a:rPr lang="en-US" dirty="0" smtClean="0"/>
              <a:t>from one form to </a:t>
            </a:r>
            <a:r>
              <a:rPr lang="en-US" dirty="0" smtClean="0"/>
              <a:t>another.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Energy forms can be mechanical, </a:t>
            </a:r>
            <a:r>
              <a:rPr lang="en-US" dirty="0" smtClean="0"/>
              <a:t>visual, aural</a:t>
            </a:r>
            <a:r>
              <a:rPr lang="en-US" dirty="0" smtClean="0"/>
              <a:t>, electrical, thermal, chemical, etc. </a:t>
            </a:r>
            <a:r>
              <a:rPr lang="en-US" dirty="0" smtClean="0"/>
              <a:t>(</a:t>
            </a:r>
            <a:r>
              <a:rPr lang="en-US" dirty="0" smtClean="0"/>
              <a:t>examples to follow</a:t>
            </a:r>
            <a:r>
              <a:rPr lang="en-US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Used to change information into a form </a:t>
            </a:r>
            <a:r>
              <a:rPr lang="en-US" dirty="0" smtClean="0"/>
              <a:t>that can </a:t>
            </a:r>
            <a:r>
              <a:rPr lang="en-US" dirty="0" smtClean="0"/>
              <a:t>be easily transferred, stored, </a:t>
            </a:r>
            <a:r>
              <a:rPr lang="en-US" dirty="0" smtClean="0"/>
              <a:t>processed, interpreted</a:t>
            </a:r>
            <a:r>
              <a:rPr lang="en-US" dirty="0" smtClean="0"/>
              <a:t>, etc.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Introduction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Electromagnetic - </a:t>
            </a:r>
            <a:r>
              <a:rPr lang="sv-SE" dirty="0" smtClean="0"/>
              <a:t> EM fields             current</a:t>
            </a:r>
          </a:p>
          <a:p>
            <a:endParaRPr lang="sv-SE" dirty="0" smtClean="0"/>
          </a:p>
          <a:p>
            <a:r>
              <a:rPr lang="sv-SE" dirty="0" smtClean="0"/>
              <a:t>Examples:</a:t>
            </a:r>
          </a:p>
          <a:p>
            <a:pPr>
              <a:buNone/>
            </a:pPr>
            <a:r>
              <a:rPr lang="sv-SE" dirty="0" smtClean="0"/>
              <a:t>	Receiving Antennas     </a:t>
            </a:r>
            <a:r>
              <a:rPr lang="sv-SE" dirty="0" smtClean="0"/>
              <a:t>Transmitting </a:t>
            </a:r>
            <a:r>
              <a:rPr lang="sv-SE" dirty="0" smtClean="0"/>
              <a:t>Antennas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Types of Energy Transformations</a:t>
            </a:r>
            <a:endParaRPr lang="sv-SE" dirty="0"/>
          </a:p>
        </p:txBody>
      </p:sp>
      <p:sp>
        <p:nvSpPr>
          <p:cNvPr id="4" name="Left-Right Arrow 3"/>
          <p:cNvSpPr/>
          <p:nvPr/>
        </p:nvSpPr>
        <p:spPr>
          <a:xfrm>
            <a:off x="5638800" y="1524000"/>
            <a:ext cx="12954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Electroacoustic - vibration </a:t>
            </a:r>
            <a:r>
              <a:rPr lang="sv-SE" dirty="0" smtClean="0"/>
              <a:t>          voltage</a:t>
            </a:r>
          </a:p>
          <a:p>
            <a:endParaRPr lang="sv-SE" dirty="0" smtClean="0"/>
          </a:p>
          <a:p>
            <a:r>
              <a:rPr lang="sv-SE" dirty="0" smtClean="0"/>
              <a:t>Examples:</a:t>
            </a:r>
          </a:p>
          <a:p>
            <a:pPr>
              <a:buNone/>
            </a:pPr>
            <a:r>
              <a:rPr lang="sv-SE" dirty="0" smtClean="0"/>
              <a:t>  Loudspeaker                    Microphone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Left-Right Arrow 3"/>
          <p:cNvSpPr/>
          <p:nvPr/>
        </p:nvSpPr>
        <p:spPr>
          <a:xfrm>
            <a:off x="5410200" y="1524000"/>
            <a:ext cx="9906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Photoelectric - light </a:t>
            </a:r>
            <a:r>
              <a:rPr lang="sv-SE" dirty="0" smtClean="0"/>
              <a:t>          voltage</a:t>
            </a:r>
          </a:p>
          <a:p>
            <a:endParaRPr lang="sv-SE" dirty="0" smtClean="0"/>
          </a:p>
          <a:p>
            <a:r>
              <a:rPr lang="sv-SE" dirty="0" smtClean="0"/>
              <a:t>Examples:</a:t>
            </a:r>
          </a:p>
          <a:p>
            <a:pPr>
              <a:buNone/>
            </a:pPr>
            <a:r>
              <a:rPr lang="sv-SE" dirty="0" smtClean="0"/>
              <a:t>Light </a:t>
            </a:r>
            <a:r>
              <a:rPr lang="sv-SE" dirty="0" smtClean="0"/>
              <a:t>Bulb                             </a:t>
            </a:r>
            <a:r>
              <a:rPr lang="sv-SE" dirty="0" smtClean="0"/>
              <a:t>Photodiode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Left-Right Arrow 3"/>
          <p:cNvSpPr/>
          <p:nvPr/>
        </p:nvSpPr>
        <p:spPr>
          <a:xfrm>
            <a:off x="4343400" y="1524000"/>
            <a:ext cx="9906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Thermoelectric </a:t>
            </a:r>
            <a:r>
              <a:rPr lang="sv-SE" dirty="0" smtClean="0"/>
              <a:t>– temperature           voltage</a:t>
            </a:r>
          </a:p>
          <a:p>
            <a:endParaRPr lang="sv-SE" dirty="0" smtClean="0"/>
          </a:p>
          <a:p>
            <a:r>
              <a:rPr lang="sv-SE" dirty="0" smtClean="0"/>
              <a:t>Examples:</a:t>
            </a:r>
          </a:p>
          <a:p>
            <a:pPr>
              <a:buNone/>
            </a:pPr>
            <a:r>
              <a:rPr lang="sv-SE" dirty="0" smtClean="0"/>
              <a:t>Hotplate                                       </a:t>
            </a:r>
            <a:r>
              <a:rPr lang="sv-SE" dirty="0" smtClean="0"/>
              <a:t>Thermistor</a:t>
            </a: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Left-Right Arrow 3"/>
          <p:cNvSpPr/>
          <p:nvPr/>
        </p:nvSpPr>
        <p:spPr>
          <a:xfrm>
            <a:off x="5867400" y="1524000"/>
            <a:ext cx="9906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Capacitive </a:t>
            </a:r>
            <a:r>
              <a:rPr lang="sv-SE" dirty="0" smtClean="0"/>
              <a:t>Transducers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Principles of Energy Transformation</a:t>
            </a:r>
            <a:endParaRPr lang="sv-SE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46" y="1134924"/>
            <a:ext cx="8149254" cy="4808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97" y="1481138"/>
            <a:ext cx="7420005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990" y="1481138"/>
            <a:ext cx="738002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296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TRANSDUCERS</vt:lpstr>
      <vt:lpstr>Introduction</vt:lpstr>
      <vt:lpstr>Types of Energy Transformations</vt:lpstr>
      <vt:lpstr>Slide 4</vt:lpstr>
      <vt:lpstr>Slide 5</vt:lpstr>
      <vt:lpstr>Slide 6</vt:lpstr>
      <vt:lpstr>Principles of Energy Transformation</vt:lpstr>
      <vt:lpstr>Slide 8</vt:lpstr>
      <vt:lpstr>Slide 9</vt:lpstr>
      <vt:lpstr>Slide 10</vt:lpstr>
      <vt:lpstr>Slide 11</vt:lpstr>
      <vt:lpstr>Terminology</vt:lpstr>
      <vt:lpstr>Slide 13</vt:lpstr>
      <vt:lpstr>Packaging and Integration</vt:lpstr>
      <vt:lpstr>Slide 15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</dc:title>
  <dc:creator>prajwal</dc:creator>
  <cp:lastModifiedBy>prajwal</cp:lastModifiedBy>
  <cp:revision>4</cp:revision>
  <dcterms:created xsi:type="dcterms:W3CDTF">2014-09-21T13:07:40Z</dcterms:created>
  <dcterms:modified xsi:type="dcterms:W3CDTF">2014-09-21T14:15:50Z</dcterms:modified>
</cp:coreProperties>
</file>