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B76D-6F1D-4FDF-8082-58DEB7F25A80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6ACA-10AE-4CBD-AEE6-E124D73E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3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B76D-6F1D-4FDF-8082-58DEB7F25A80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6ACA-10AE-4CBD-AEE6-E124D73E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2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B76D-6F1D-4FDF-8082-58DEB7F25A80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6ACA-10AE-4CBD-AEE6-E124D73E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3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B76D-6F1D-4FDF-8082-58DEB7F25A80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6ACA-10AE-4CBD-AEE6-E124D73E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B76D-6F1D-4FDF-8082-58DEB7F25A80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6ACA-10AE-4CBD-AEE6-E124D73E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3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B76D-6F1D-4FDF-8082-58DEB7F25A80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6ACA-10AE-4CBD-AEE6-E124D73E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0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B76D-6F1D-4FDF-8082-58DEB7F25A80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6ACA-10AE-4CBD-AEE6-E124D73E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5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B76D-6F1D-4FDF-8082-58DEB7F25A80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6ACA-10AE-4CBD-AEE6-E124D73E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B76D-6F1D-4FDF-8082-58DEB7F25A80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6ACA-10AE-4CBD-AEE6-E124D73E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B76D-6F1D-4FDF-8082-58DEB7F25A80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6ACA-10AE-4CBD-AEE6-E124D73E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4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B76D-6F1D-4FDF-8082-58DEB7F25A80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6ACA-10AE-4CBD-AEE6-E124D73E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7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DB76D-6F1D-4FDF-8082-58DEB7F25A80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16ACA-10AE-4CBD-AEE6-E124D73E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4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Introduction to Neural Network</a:t>
            </a:r>
            <a:endParaRPr lang="en-US" sz="66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dobe Caslon Pro" panose="0205050205050A020403" pitchFamily="18" charset="0"/>
              </a:rPr>
              <a:t>Abhishek Gupta</a:t>
            </a:r>
            <a:endParaRPr lang="en-US" dirty="0">
              <a:latin typeface="Adobe Caslon Pro" panose="0205050205050A020403" pitchFamily="18" charset="0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4381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Caslon Pro" panose="0205050205050A020403" pitchFamily="18" charset="0"/>
              </a:rPr>
              <a:t>Intro</a:t>
            </a:r>
            <a:endParaRPr lang="en-US" dirty="0">
              <a:latin typeface="Adobe Caslon Pro" panose="0205050205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dobe Caslon Pro" panose="0205050205050A020403" pitchFamily="18" charset="0"/>
              </a:rPr>
              <a:t>Information processing paradigm </a:t>
            </a:r>
          </a:p>
          <a:p>
            <a:r>
              <a:rPr lang="en-US" dirty="0" smtClean="0">
                <a:latin typeface="Adobe Caslon Pro" panose="0205050205050A020403" pitchFamily="18" charset="0"/>
              </a:rPr>
              <a:t>Inspired by the way biological nervous systems, such as the brain, process information</a:t>
            </a:r>
          </a:p>
          <a:p>
            <a:r>
              <a:rPr lang="en-US" dirty="0" smtClean="0">
                <a:latin typeface="Adobe Caslon Pro" panose="0205050205050A020403" pitchFamily="18" charset="0"/>
              </a:rPr>
              <a:t>Composed of highly interconnected processing elements (artificial neurons)</a:t>
            </a:r>
            <a:endParaRPr lang="en-US" dirty="0"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47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Caslon Pro" panose="0205050205050A020403" pitchFamily="18" charset="0"/>
              </a:rPr>
              <a:t>Biological Neuron Vs. Artificial Neuron</a:t>
            </a:r>
            <a:endParaRPr lang="en-US" dirty="0">
              <a:latin typeface="Adobe Caslon Pro" panose="0205050205050A020403" pitchFamily="18" charset="0"/>
            </a:endParaRPr>
          </a:p>
        </p:txBody>
      </p:sp>
      <p:pic>
        <p:nvPicPr>
          <p:cNvPr id="1026" name="Picture 2" descr="Biological Neur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30521"/>
            <a:ext cx="4889972" cy="324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0521"/>
            <a:ext cx="5392571" cy="32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773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dobe Caslon Pro" panose="0205050205050A020403" pitchFamily="18" charset="0"/>
              </a:rPr>
              <a:t>Why?</a:t>
            </a:r>
            <a:endParaRPr lang="en-US" dirty="0">
              <a:latin typeface="Adobe Caslon Pro" panose="0205050205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dobe Caslon Pro" panose="0205050205050A020403" pitchFamily="18" charset="0"/>
              </a:rPr>
              <a:t>Ability to derive meaning from complicated or imprecise data</a:t>
            </a:r>
          </a:p>
          <a:p>
            <a:r>
              <a:rPr lang="en-US" dirty="0" smtClean="0">
                <a:latin typeface="Adobe Caslon Pro" panose="0205050205050A020403" pitchFamily="18" charset="0"/>
              </a:rPr>
              <a:t>Can be used to extract patterns and detect trends that are too complex </a:t>
            </a:r>
          </a:p>
          <a:p>
            <a:endParaRPr lang="en-US" dirty="0" smtClean="0">
              <a:latin typeface="Adobe Caslon Pro" panose="0205050205050A020403" pitchFamily="18" charset="0"/>
            </a:endParaRPr>
          </a:p>
          <a:p>
            <a:r>
              <a:rPr lang="en-US" dirty="0" smtClean="0">
                <a:latin typeface="Adobe Caslon Pro" panose="0205050205050A020403" pitchFamily="18" charset="0"/>
              </a:rPr>
              <a:t>Used in:</a:t>
            </a:r>
          </a:p>
          <a:p>
            <a:pPr lvl="1"/>
            <a:r>
              <a:rPr lang="en-US" dirty="0" smtClean="0">
                <a:latin typeface="Adobe Caslon Pro" panose="0205050205050A020403" pitchFamily="18" charset="0"/>
              </a:rPr>
              <a:t>Adaptive Learning</a:t>
            </a:r>
          </a:p>
          <a:p>
            <a:pPr lvl="1"/>
            <a:r>
              <a:rPr lang="en-US" dirty="0" smtClean="0">
                <a:latin typeface="Adobe Caslon Pro" panose="0205050205050A020403" pitchFamily="18" charset="0"/>
              </a:rPr>
              <a:t>Self Organization</a:t>
            </a:r>
          </a:p>
        </p:txBody>
      </p:sp>
    </p:spTree>
    <p:extLst>
      <p:ext uri="{BB962C8B-B14F-4D97-AF65-F5344CB8AC3E}">
        <p14:creationId xmlns:p14="http://schemas.microsoft.com/office/powerpoint/2010/main" val="22599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Caslon Pro" panose="0205050205050A020403" pitchFamily="18" charset="0"/>
              </a:rPr>
              <a:t>Working</a:t>
            </a:r>
            <a:endParaRPr lang="en-US" dirty="0">
              <a:latin typeface="Adobe Caslon Pro" panose="0205050205050A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96" y="1405719"/>
            <a:ext cx="5036023" cy="5277906"/>
          </a:xfrm>
        </p:spPr>
      </p:pic>
    </p:spTree>
    <p:extLst>
      <p:ext uri="{BB962C8B-B14F-4D97-AF65-F5344CB8AC3E}">
        <p14:creationId xmlns:p14="http://schemas.microsoft.com/office/powerpoint/2010/main" val="4695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Adobe Arabic</vt:lpstr>
      <vt:lpstr>Adobe Caslon Pro</vt:lpstr>
      <vt:lpstr>Arial</vt:lpstr>
      <vt:lpstr>Calibri</vt:lpstr>
      <vt:lpstr>Calibri Light</vt:lpstr>
      <vt:lpstr>Office Theme</vt:lpstr>
      <vt:lpstr>Introduction to Neural Network</vt:lpstr>
      <vt:lpstr>Intro</vt:lpstr>
      <vt:lpstr>Biological Neuron Vs. Artificial Neuron</vt:lpstr>
      <vt:lpstr>Why?</vt:lpstr>
      <vt:lpstr>Working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Network</dc:title>
  <dc:creator>Abhishek Gupta</dc:creator>
  <cp:lastModifiedBy>Abhishek</cp:lastModifiedBy>
  <cp:revision>15</cp:revision>
  <dcterms:created xsi:type="dcterms:W3CDTF">2015-11-25T05:01:22Z</dcterms:created>
  <dcterms:modified xsi:type="dcterms:W3CDTF">2015-11-25T09:58:20Z</dcterms:modified>
</cp:coreProperties>
</file>