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43CEFF"/>
    <a:srgbClr val="FF3399"/>
    <a:srgbClr val="CC3399"/>
    <a:srgbClr val="70AC2E"/>
    <a:srgbClr val="C19FFF"/>
    <a:srgbClr val="CAB4EA"/>
    <a:srgbClr val="D3B5E9"/>
    <a:srgbClr val="FFE0A3"/>
    <a:srgbClr val="D0005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3123590"/>
            <a:ext cx="7772400" cy="763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512770"/>
            <a:ext cx="6400800" cy="45811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38425"/>
            <a:ext cx="8229600" cy="4529623"/>
          </a:xfrm>
        </p:spPr>
        <p:txBody>
          <a:bodyPr/>
          <a:lstStyle>
            <a:lvl1pPr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74900"/>
            <a:ext cx="671993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38425"/>
            <a:ext cx="6719935" cy="4275740"/>
          </a:xfrm>
        </p:spPr>
        <p:txBody>
          <a:bodyPr/>
          <a:lstStyle>
            <a:lvl1pPr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2760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11938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174924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11938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74924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Prepared By </a:t>
            </a:r>
            <a:br>
              <a:rPr lang="en-US" dirty="0" smtClean="0"/>
            </a:br>
            <a:r>
              <a:rPr lang="en-US" dirty="0" err="1" smtClean="0"/>
              <a:t>Pankaj</a:t>
            </a:r>
            <a:r>
              <a:rPr lang="en-US" dirty="0" smtClean="0"/>
              <a:t> KC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512770"/>
            <a:ext cx="6400800" cy="61082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OF PATTERN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Ultimate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recognition is used in any area of science and engineering that studies the structure of observations.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now frequently used in many applications in manufacturing industry, healthcare, and the military.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include the </a:t>
            </a:r>
            <a:r>
              <a:rPr lang="en-US" dirty="0" smtClean="0"/>
              <a:t>following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Optical </a:t>
            </a:r>
            <a:r>
              <a:rPr lang="en-US" dirty="0" smtClean="0"/>
              <a:t>character recognition (OCR) is becoming an integral part of document scanners, and is also used frequently in banking and postal applications. </a:t>
            </a:r>
            <a:r>
              <a:rPr lang="en-US" dirty="0" smtClean="0"/>
              <a:t>Printed characters </a:t>
            </a:r>
            <a:r>
              <a:rPr lang="en-US" dirty="0" smtClean="0"/>
              <a:t>can now be </a:t>
            </a:r>
            <a:r>
              <a:rPr lang="en-US" dirty="0" smtClean="0"/>
              <a:t>accurately recognized</a:t>
            </a:r>
            <a:r>
              <a:rPr lang="en-US" dirty="0" smtClean="0"/>
              <a:t>, and the </a:t>
            </a:r>
            <a:r>
              <a:rPr lang="en-US" dirty="0" smtClean="0"/>
              <a:t>improving performance </a:t>
            </a:r>
            <a:r>
              <a:rPr lang="en-US" dirty="0" smtClean="0"/>
              <a:t>of automatic recognition of handwritten cursive characters has diminished significantly the need of human interaction for OCR tasks.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 Character </a:t>
            </a:r>
            <a:r>
              <a:rPr lang="en-US" b="1" dirty="0" smtClean="0"/>
              <a:t>recognition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</a:t>
            </a:r>
            <a:r>
              <a:rPr lang="en-US" b="1" dirty="0" smtClean="0"/>
              <a:t>Automated mail sorting, processing bank checks; Scanner captures an image of the text; Image is converted into constituent characters. </a:t>
            </a:r>
            <a:r>
              <a:rPr lang="en-US" b="1" dirty="0" err="1" smtClean="0"/>
              <a:t>Eg</a:t>
            </a:r>
            <a:r>
              <a:rPr lang="en-US" b="1" dirty="0" smtClean="0"/>
              <a:t>: Application-</a:t>
            </a:r>
            <a:r>
              <a:rPr lang="en-US" b="1" dirty="0" err="1" smtClean="0"/>
              <a:t>Techcandy</a:t>
            </a:r>
            <a:r>
              <a:rPr lang="en-US" b="1" dirty="0" smtClean="0"/>
              <a:t>, </a:t>
            </a:r>
            <a:r>
              <a:rPr lang="en-US" b="1" dirty="0" err="1" smtClean="0"/>
              <a:t>google</a:t>
            </a:r>
            <a:r>
              <a:rPr lang="en-US" b="1" dirty="0" smtClean="0"/>
              <a:t> Translate, </a:t>
            </a:r>
            <a:r>
              <a:rPr lang="en-US" b="1" dirty="0" err="1" smtClean="0"/>
              <a:t>Zamzar</a:t>
            </a:r>
            <a:r>
              <a:rPr lang="en-US" b="1" dirty="0" smtClean="0"/>
              <a:t> etc.</a:t>
            </a:r>
            <a:endParaRPr lang="en-US" b="1" dirty="0" smtClean="0"/>
          </a:p>
          <a:p>
            <a:r>
              <a:rPr lang="en-US" b="1" dirty="0" smtClean="0"/>
              <a:t> Speech </a:t>
            </a:r>
            <a:r>
              <a:rPr lang="en-US" b="1" dirty="0" smtClean="0"/>
              <a:t>recognition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 </a:t>
            </a:r>
            <a:r>
              <a:rPr lang="en-US" b="1" dirty="0" smtClean="0"/>
              <a:t>Human computer interaction, Universal access; Microphone records acoustic signal; Speech signal is classified into phonemes and </a:t>
            </a:r>
            <a:r>
              <a:rPr lang="en-US" b="1" dirty="0" smtClean="0"/>
              <a:t>words. </a:t>
            </a:r>
            <a:r>
              <a:rPr lang="en-US" b="1" dirty="0" err="1" smtClean="0"/>
              <a:t>Eg:Siri</a:t>
            </a:r>
            <a:r>
              <a:rPr lang="en-US" b="1" dirty="0" smtClean="0"/>
              <a:t> etc.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1749244"/>
            <a:ext cx="8237530" cy="4727755"/>
          </a:xfrm>
        </p:spPr>
        <p:txBody>
          <a:bodyPr/>
          <a:lstStyle/>
          <a:p>
            <a:r>
              <a:rPr lang="en-US" b="1" dirty="0" smtClean="0"/>
              <a:t>Safety </a:t>
            </a:r>
          </a:p>
          <a:p>
            <a:pPr>
              <a:buNone/>
            </a:pPr>
            <a:r>
              <a:rPr lang="en-US" dirty="0" smtClean="0"/>
              <a:t>	-</a:t>
            </a:r>
            <a:r>
              <a:rPr lang="en-US" dirty="0" smtClean="0"/>
              <a:t>Face recognition </a:t>
            </a:r>
          </a:p>
          <a:p>
            <a:pPr>
              <a:buNone/>
            </a:pPr>
            <a:r>
              <a:rPr lang="en-US" dirty="0" smtClean="0"/>
              <a:t>	-</a:t>
            </a:r>
            <a:r>
              <a:rPr lang="en-US" dirty="0" smtClean="0"/>
              <a:t>Identifying fingerprints</a:t>
            </a:r>
          </a:p>
          <a:p>
            <a:r>
              <a:rPr lang="en-US" b="1" dirty="0" smtClean="0"/>
              <a:t> Astronomy </a:t>
            </a:r>
          </a:p>
          <a:p>
            <a:pPr>
              <a:buNone/>
            </a:pPr>
            <a:r>
              <a:rPr lang="en-US" b="1" dirty="0" smtClean="0"/>
              <a:t>	-</a:t>
            </a:r>
            <a:r>
              <a:rPr lang="en-US" dirty="0" smtClean="0"/>
              <a:t>Classifying galaxies by </a:t>
            </a:r>
            <a:r>
              <a:rPr lang="en-US" dirty="0" smtClean="0"/>
              <a:t>shape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smtClean="0"/>
              <a:t>Astronomical telescope image </a:t>
            </a:r>
            <a:r>
              <a:rPr lang="en-US" dirty="0" smtClean="0"/>
              <a:t>analysis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-Automatic </a:t>
            </a:r>
            <a:r>
              <a:rPr lang="en-US" dirty="0" smtClean="0"/>
              <a:t>spectroscopy </a:t>
            </a:r>
          </a:p>
          <a:p>
            <a:r>
              <a:rPr lang="en-US" b="1" dirty="0" smtClean="0"/>
              <a:t>Bioinformatics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-DNA sequences analysis </a:t>
            </a:r>
          </a:p>
          <a:p>
            <a:pPr>
              <a:buNone/>
            </a:pPr>
            <a:r>
              <a:rPr lang="en-US" dirty="0" smtClean="0"/>
              <a:t>	-DNA micro array data analysis-&gt;research of heredity.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Applications Cont…….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31373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Agriculture Output analysis Soil evaluating</a:t>
            </a:r>
          </a:p>
          <a:p>
            <a:pPr>
              <a:buNone/>
            </a:pPr>
            <a:r>
              <a:rPr lang="en-US" b="1" dirty="0" smtClean="0"/>
              <a:t>	-</a:t>
            </a:r>
            <a:r>
              <a:rPr lang="en-US" dirty="0" smtClean="0"/>
              <a:t> Extraction mineral characterization in coffee and sugar </a:t>
            </a:r>
          </a:p>
          <a:p>
            <a:r>
              <a:rPr lang="en-US" b="1" dirty="0" smtClean="0"/>
              <a:t> Geography</a:t>
            </a:r>
          </a:p>
          <a:p>
            <a:pPr lvl="1">
              <a:buNone/>
            </a:pPr>
            <a:r>
              <a:rPr lang="en-US" b="1" dirty="0" smtClean="0"/>
              <a:t>-</a:t>
            </a:r>
            <a:r>
              <a:rPr lang="en-US" dirty="0" smtClean="0"/>
              <a:t> Earthquake analysis Rocks classification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Engineering</a:t>
            </a:r>
          </a:p>
          <a:p>
            <a:pPr lvl="1"/>
            <a:r>
              <a:rPr lang="en-US" dirty="0" smtClean="0"/>
              <a:t> Fault diagnosis for vehicle system </a:t>
            </a:r>
          </a:p>
          <a:p>
            <a:pPr lvl="1"/>
            <a:r>
              <a:rPr lang="en-US" dirty="0" smtClean="0"/>
              <a:t>Recognition of automobile Type </a:t>
            </a:r>
          </a:p>
          <a:p>
            <a:pPr lvl="1"/>
            <a:r>
              <a:rPr lang="en-US" dirty="0" smtClean="0"/>
              <a:t>Improve the safety performance of automobile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Military affairs</a:t>
            </a:r>
          </a:p>
          <a:p>
            <a:pPr>
              <a:buNone/>
            </a:pPr>
            <a:r>
              <a:rPr lang="en-US" dirty="0" smtClean="0"/>
              <a:t>	-Aviation photography analysis </a:t>
            </a:r>
          </a:p>
          <a:p>
            <a:pPr>
              <a:buNone/>
            </a:pPr>
            <a:r>
              <a:rPr lang="en-US" dirty="0" smtClean="0"/>
              <a:t>	-Automatism Aim recognition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4040188" cy="639762"/>
          </a:xfrm>
        </p:spPr>
        <p:txBody>
          <a:bodyPr>
            <a:noAutofit/>
          </a:bodyPr>
          <a:lstStyle/>
          <a:p>
            <a:r>
              <a:rPr lang="en-US" dirty="0" smtClean="0"/>
              <a:t>Paper</a:t>
            </a:r>
          </a:p>
          <a:p>
            <a:endParaRPr lang="en-US" dirty="0" smtClean="0"/>
          </a:p>
          <a:p>
            <a:r>
              <a:rPr lang="en-US" dirty="0" smtClean="0"/>
              <a:t> Pattern Recognition: an Overview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3428999"/>
            <a:ext cx="4040188" cy="1355303"/>
          </a:xfrm>
        </p:spPr>
        <p:txBody>
          <a:bodyPr/>
          <a:lstStyle/>
          <a:p>
            <a:r>
              <a:rPr lang="en-US" dirty="0" smtClean="0"/>
              <a:t>10.5923.j.ajis.20120201.04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170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Prepared By  Pankaj KC</vt:lpstr>
      <vt:lpstr>Ultimate Use</vt:lpstr>
      <vt:lpstr>Use</vt:lpstr>
      <vt:lpstr>Examples include the following </vt:lpstr>
      <vt:lpstr>Slide 5</vt:lpstr>
      <vt:lpstr>Other Applications</vt:lpstr>
      <vt:lpstr>Other Applications Cont…….</vt:lpstr>
      <vt:lpstr>Reference: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Anil</cp:lastModifiedBy>
  <cp:revision>38</cp:revision>
  <dcterms:created xsi:type="dcterms:W3CDTF">2013-08-21T19:17:07Z</dcterms:created>
  <dcterms:modified xsi:type="dcterms:W3CDTF">2015-11-23T08:23:31Z</dcterms:modified>
</cp:coreProperties>
</file>