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-0209 Sumit Shrestha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Protocol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that manages real-time transmission of data.</a:t>
            </a:r>
          </a:p>
          <a:p>
            <a:r>
              <a:rPr lang="en-US" dirty="0" smtClean="0"/>
              <a:t>Unicast (HTTP) or Multicast networks.</a:t>
            </a:r>
          </a:p>
          <a:p>
            <a:r>
              <a:rPr lang="en-US" dirty="0" smtClean="0"/>
              <a:t>Used in communication, entertainment systems (streaming media) like TV, Video conference.</a:t>
            </a:r>
          </a:p>
          <a:p>
            <a:r>
              <a:rPr lang="en-US" dirty="0" smtClean="0"/>
              <a:t>Runs in UDP Protocol.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data delivery for multicast networks.</a:t>
            </a:r>
          </a:p>
          <a:p>
            <a:r>
              <a:rPr lang="en-US" dirty="0" smtClean="0"/>
              <a:t>Receiver to detect if there is packet loss and delay jitter.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Packet Format</a:t>
            </a:r>
            <a:endParaRPr lang="en-US" dirty="0"/>
          </a:p>
        </p:txBody>
      </p:sp>
      <p:pic>
        <p:nvPicPr>
          <p:cNvPr id="6" name="Picture 5" descr="Screen Shot 2015-12-13 at 9.5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7" y="1524000"/>
            <a:ext cx="881128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702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84902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665</TotalTime>
  <Words>72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Real Time Protocol </vt:lpstr>
      <vt:lpstr>Introduction </vt:lpstr>
      <vt:lpstr>RTCP</vt:lpstr>
      <vt:lpstr>RTP Packet Format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Protocol </dc:title>
  <dc:creator>Sumit Shrestha</dc:creator>
  <cp:lastModifiedBy>Sumit Shrestha</cp:lastModifiedBy>
  <cp:revision>9</cp:revision>
  <dcterms:created xsi:type="dcterms:W3CDTF">2015-12-13T15:32:45Z</dcterms:created>
  <dcterms:modified xsi:type="dcterms:W3CDTF">2015-12-14T02:38:40Z</dcterms:modified>
</cp:coreProperties>
</file>