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53509-6B48-4DBF-B8D6-8CECA5B3A1D2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0FC11-1143-48ED-9F2B-BA652188E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DAD05C3-B673-4C43-A3CE-22BFF9C586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49922C-5BBA-41FF-B1F1-4CD28A3261E8}" type="datetimeFigureOut">
              <a:rPr lang="en-US" smtClean="0"/>
              <a:pPr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2AF0AB3-6411-4E2D-BF24-E971D3625F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Font typeface="Arial" pitchFamily="34" charset="0"/>
              <a:buNone/>
              <a:defRPr/>
            </a:pPr>
            <a:r>
              <a:rPr lang="en-US" dirty="0" err="1" smtClean="0"/>
              <a:t>Sanket</a:t>
            </a:r>
            <a:r>
              <a:rPr lang="en-US" dirty="0" smtClean="0"/>
              <a:t> </a:t>
            </a:r>
            <a:r>
              <a:rPr lang="en-US" dirty="0" err="1" smtClean="0"/>
              <a:t>Shrestha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11F5B6-CD64-49B8-995D-C8B40F5F12A0}" type="datetime1">
              <a:rPr lang="en-US" smtClean="0">
                <a:cs typeface="DejaVu Sans" pitchFamily="34" charset="0"/>
              </a:rPr>
              <a:pPr/>
              <a:t>8/20/2014</a:t>
            </a:fld>
            <a:endParaRPr lang="en-US" dirty="0" smtClean="0">
              <a:cs typeface="DejaVu Sans" pitchFamily="34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C7AE32-39F6-4642-B552-120FA0277F70}" type="slidenum">
              <a:rPr lang="en-US" smtClean="0">
                <a:cs typeface="DejaVu Sans" pitchFamily="34" charset="0"/>
              </a:rPr>
              <a:pPr/>
              <a:t>1</a:t>
            </a:fld>
            <a:endParaRPr lang="en-US" smtClean="0">
              <a:cs typeface="DejaVu Sans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Agile Unified Process (AUP)</a:t>
            </a:r>
          </a:p>
          <a:p>
            <a:r>
              <a:rPr lang="en-US" sz="1600" dirty="0" smtClean="0"/>
              <a:t>Dynamic Systems Development Method (DSDM)</a:t>
            </a:r>
          </a:p>
          <a:p>
            <a:r>
              <a:rPr lang="en-US" sz="1600" dirty="0" smtClean="0"/>
              <a:t>Extreme Programming (XP)</a:t>
            </a:r>
          </a:p>
          <a:p>
            <a:r>
              <a:rPr lang="en-US" sz="1600" dirty="0" smtClean="0"/>
              <a:t>Feature Driven Development (FDD)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8013" cy="137318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of software development methodologies based on iterative and incremental development</a:t>
            </a:r>
          </a:p>
          <a:p>
            <a:r>
              <a:rPr lang="en-US" dirty="0" smtClean="0"/>
              <a:t>Develop a system through repeated cycles (iterative) and in smaller portions at a time (incremental)</a:t>
            </a:r>
          </a:p>
          <a:p>
            <a:r>
              <a:rPr lang="en-US" dirty="0" smtClean="0"/>
              <a:t>Requirements and solutions evolve through collaboration between self-organizing, cross-functional teams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Iterative, incremental framework for </a:t>
            </a:r>
            <a:r>
              <a:rPr lang="en-US" b="1" u="sng" dirty="0" smtClean="0"/>
              <a:t>Project Management</a:t>
            </a:r>
          </a:p>
          <a:p>
            <a:r>
              <a:rPr lang="en-US" dirty="0" smtClean="0"/>
              <a:t>Originally suggested for managing product development projects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239000" cy="3619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needs are dispatched into requirements</a:t>
            </a:r>
          </a:p>
          <a:p>
            <a:r>
              <a:rPr lang="en-US" dirty="0" smtClean="0"/>
              <a:t>Writing requirements as “user stories”</a:t>
            </a:r>
          </a:p>
          <a:p>
            <a:r>
              <a:rPr lang="en-US" dirty="0" smtClean="0"/>
              <a:t>Use of story card</a:t>
            </a:r>
          </a:p>
          <a:p>
            <a:pPr lvl="1"/>
            <a:r>
              <a:rPr lang="en-US" dirty="0" smtClean="0"/>
              <a:t>3 Questions</a:t>
            </a:r>
          </a:p>
          <a:p>
            <a:pPr lvl="2"/>
            <a:r>
              <a:rPr lang="en-US" dirty="0" smtClean="0"/>
              <a:t>As a …………………………. (who wants this piece of functionality)</a:t>
            </a:r>
          </a:p>
          <a:p>
            <a:pPr lvl="2"/>
            <a:r>
              <a:rPr lang="en-US" dirty="0" smtClean="0"/>
              <a:t>I need ………………………. (What the user want)</a:t>
            </a:r>
          </a:p>
          <a:p>
            <a:pPr lvl="2"/>
            <a:r>
              <a:rPr lang="en-US" dirty="0" smtClean="0"/>
              <a:t>So that …………………….. (Why the user wants it)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iteration of development, at the end of which a workable product is ready  (</a:t>
            </a:r>
            <a:r>
              <a:rPr lang="en-US" smtClean="0"/>
              <a:t>1 </a:t>
            </a:r>
            <a:r>
              <a:rPr lang="en-US" smtClean="0"/>
              <a:t>month)</a:t>
            </a:r>
            <a:endParaRPr lang="en-US" dirty="0" smtClean="0"/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Defining goals</a:t>
            </a:r>
          </a:p>
          <a:p>
            <a:pPr lvl="1"/>
            <a:r>
              <a:rPr lang="en-US" dirty="0" smtClean="0"/>
              <a:t>Team commitment</a:t>
            </a:r>
          </a:p>
          <a:p>
            <a:pPr lvl="1"/>
            <a:r>
              <a:rPr lang="en-US" dirty="0" smtClean="0"/>
              <a:t>Sprint backlog - List of work team targeting for next sprint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Duration – 15 minutes</a:t>
            </a:r>
          </a:p>
          <a:p>
            <a:r>
              <a:rPr lang="en-US" dirty="0" smtClean="0"/>
              <a:t>Stand-up (same place, same time)</a:t>
            </a:r>
          </a:p>
          <a:p>
            <a:r>
              <a:rPr lang="en-US" dirty="0" smtClean="0"/>
              <a:t>3 Questions</a:t>
            </a:r>
          </a:p>
          <a:p>
            <a:pPr lvl="1"/>
            <a:r>
              <a:rPr lang="en-US" dirty="0" smtClean="0"/>
              <a:t>What did I do since the last scrum?</a:t>
            </a:r>
          </a:p>
          <a:p>
            <a:pPr lvl="1"/>
            <a:r>
              <a:rPr lang="en-US" dirty="0" smtClean="0"/>
              <a:t>What will I do today?</a:t>
            </a:r>
          </a:p>
          <a:p>
            <a:pPr lvl="1"/>
            <a:r>
              <a:rPr lang="en-US" dirty="0" smtClean="0"/>
              <a:t>What are my impediments?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Content Placeholder 5" descr="SampleBurndownChar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10741"/>
            <a:ext cx="7772400" cy="424611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76E9-3E1A-47D7-9115-7E74318C716F}" type="datetime1">
              <a:rPr lang="en-US" smtClean="0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D18E-8D1E-4F38-801B-36360D35D7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Scrum Master - who maintains the processes (typically in lieu of a project manager)</a:t>
            </a:r>
          </a:p>
          <a:p>
            <a:r>
              <a:rPr lang="en-US" dirty="0" smtClean="0"/>
              <a:t>Product Owner - who represents the stakeholders and the business</a:t>
            </a:r>
          </a:p>
          <a:p>
            <a:r>
              <a:rPr lang="en-US" dirty="0" smtClean="0"/>
              <a:t>The Team -  a cross-functional group who do the actual analysis, design, implementation, testing,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</TotalTime>
  <Words>268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Agile Process</vt:lpstr>
      <vt:lpstr>Agile Software Development</vt:lpstr>
      <vt:lpstr>Scrum</vt:lpstr>
      <vt:lpstr>Scrum</vt:lpstr>
      <vt:lpstr>Product Backlog</vt:lpstr>
      <vt:lpstr>Sprint</vt:lpstr>
      <vt:lpstr>Daily Scrum</vt:lpstr>
      <vt:lpstr>Burn Down Chart</vt:lpstr>
      <vt:lpstr>Roles</vt:lpstr>
      <vt:lpstr>Agile 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Process</dc:title>
  <dc:creator>Administrator</dc:creator>
  <cp:lastModifiedBy>Shankar</cp:lastModifiedBy>
  <cp:revision>3</cp:revision>
  <dcterms:created xsi:type="dcterms:W3CDTF">2014-08-20T07:25:07Z</dcterms:created>
  <dcterms:modified xsi:type="dcterms:W3CDTF">2014-08-20T09:41:43Z</dcterms:modified>
</cp:coreProperties>
</file>