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1E07-C19A-4366-AB5B-1A79C074CEEC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6233-E5D2-43D9-A1C9-425B90DF2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1E07-C19A-4366-AB5B-1A79C074CEEC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6233-E5D2-43D9-A1C9-425B90DF2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1E07-C19A-4366-AB5B-1A79C074CEEC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6233-E5D2-43D9-A1C9-425B90DF2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1E07-C19A-4366-AB5B-1A79C074CEEC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6233-E5D2-43D9-A1C9-425B90DF2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1E07-C19A-4366-AB5B-1A79C074CEEC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6233-E5D2-43D9-A1C9-425B90DF2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1E07-C19A-4366-AB5B-1A79C074CEEC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6233-E5D2-43D9-A1C9-425B90DF2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1E07-C19A-4366-AB5B-1A79C074CEEC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6233-E5D2-43D9-A1C9-425B90DF2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1E07-C19A-4366-AB5B-1A79C074CEEC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6233-E5D2-43D9-A1C9-425B90DF2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1E07-C19A-4366-AB5B-1A79C074CEEC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6233-E5D2-43D9-A1C9-425B90DF2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1E07-C19A-4366-AB5B-1A79C074CEEC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6233-E5D2-43D9-A1C9-425B90DF2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1E07-C19A-4366-AB5B-1A79C074CEEC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6233-E5D2-43D9-A1C9-425B90DF2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21E07-C19A-4366-AB5B-1A79C074CEEC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F6233-E5D2-43D9-A1C9-425B90DF20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Architectural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GB" smtClean="0"/>
              <a:t>System structuring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Concerned with decomposing the system into interacting sub-systems.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The architectural design is normally expressed as a block diagram presenting an overview of the system structure.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More specific models showing how sub-systems share data, are distributed and interface with each other may also be developed.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Example- Packing robot control system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295400" y="1676400"/>
            <a:ext cx="6781800" cy="47244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752600"/>
            <a:ext cx="4953000" cy="441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smtClean="0"/>
              <a:t>Example- Packing robot control system</a:t>
            </a:r>
            <a:br>
              <a:rPr lang="en-GB" smtClean="0"/>
            </a:br>
            <a:endParaRPr 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Fig above is the abstract model of the architecture for packaging robot system that shows the sub systems that have to be developed.</a:t>
            </a:r>
          </a:p>
          <a:p>
            <a:r>
              <a:rPr lang="en-US" smtClean="0"/>
              <a:t>This robotic system can pack different kinds of object.</a:t>
            </a:r>
          </a:p>
          <a:p>
            <a:r>
              <a:rPr lang="en-US" smtClean="0"/>
              <a:t>It uses vision subsystem to pick out objects on a conveyer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Identify the type of object &amp;</a:t>
            </a:r>
          </a:p>
          <a:p>
            <a:r>
              <a:rPr lang="en-US" smtClean="0"/>
              <a:t>Select the right kind of packaging</a:t>
            </a:r>
          </a:p>
          <a:p>
            <a:r>
              <a:rPr lang="en-US" smtClean="0"/>
              <a:t>The system then moves the objects from the delivery to be packaged</a:t>
            </a:r>
          </a:p>
          <a:p>
            <a:r>
              <a:rPr lang="en-US" smtClean="0"/>
              <a:t>It places the packaged objects on another conveyer.</a:t>
            </a:r>
          </a:p>
        </p:txBody>
      </p:sp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smtClean="0"/>
              <a:t>Example- Packing robot control system</a:t>
            </a:r>
            <a:br>
              <a:rPr lang="en-GB" smtClean="0"/>
            </a:b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GB" smtClean="0"/>
              <a:t>Objectives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To introduce architectural design and to discuss its importance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To explain the architectural design decisions that have to be made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To introduce three complementary architectural styles covering organisation, decomposition and control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To discuss reference architectures are used to communicate and compare architectures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GB" smtClean="0"/>
              <a:t>Topics covered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 eaLnBrk="1" hangingPunct="1"/>
            <a:r>
              <a:rPr lang="en-GB" smtClean="0"/>
              <a:t>Architectural design decisions</a:t>
            </a:r>
          </a:p>
          <a:p>
            <a:pPr eaLnBrk="1" hangingPunct="1"/>
            <a:r>
              <a:rPr lang="en-GB" smtClean="0"/>
              <a:t>System organisation</a:t>
            </a:r>
          </a:p>
          <a:p>
            <a:pPr eaLnBrk="1" hangingPunct="1"/>
            <a:r>
              <a:rPr lang="en-GB" smtClean="0"/>
              <a:t>Decomposition styles</a:t>
            </a:r>
          </a:p>
          <a:p>
            <a:pPr eaLnBrk="1" hangingPunct="1"/>
            <a:r>
              <a:rPr lang="en-GB" smtClean="0"/>
              <a:t>Control styles</a:t>
            </a:r>
          </a:p>
          <a:p>
            <a:pPr eaLnBrk="1" hangingPunct="1"/>
            <a:r>
              <a:rPr lang="en-GB" smtClean="0"/>
              <a:t>Reference architectures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design process for identifying the sub-systems making up a system and the framework for sub-system control and communication is </a:t>
            </a:r>
            <a:r>
              <a:rPr lang="en-GB" smtClean="0">
                <a:solidFill>
                  <a:schemeClr val="accent1"/>
                </a:solidFill>
              </a:rPr>
              <a:t>architectural design</a:t>
            </a:r>
            <a:r>
              <a:rPr lang="en-GB" i="1" smtClean="0"/>
              <a:t>.</a:t>
            </a:r>
          </a:p>
          <a:p>
            <a:pPr eaLnBrk="1" hangingPunct="1"/>
            <a:r>
              <a:rPr lang="en-GB" smtClean="0"/>
              <a:t>The output of this design process is a description of the</a:t>
            </a:r>
            <a:r>
              <a:rPr lang="en-GB" i="1" smtClean="0"/>
              <a:t> </a:t>
            </a:r>
            <a:r>
              <a:rPr lang="en-GB" smtClean="0">
                <a:solidFill>
                  <a:schemeClr val="accent1"/>
                </a:solidFill>
              </a:rPr>
              <a:t>software architecture.</a:t>
            </a:r>
            <a:endParaRPr lang="en-GB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Software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GB" smtClean="0"/>
              <a:t>Architectural design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 eaLnBrk="1" hangingPunct="1"/>
            <a:r>
              <a:rPr lang="en-GB" smtClean="0"/>
              <a:t>An early stage of the system design process.</a:t>
            </a:r>
          </a:p>
          <a:p>
            <a:pPr eaLnBrk="1" hangingPunct="1"/>
            <a:r>
              <a:rPr lang="en-GB" smtClean="0"/>
              <a:t>Represents the link between specification and design processes.</a:t>
            </a:r>
          </a:p>
          <a:p>
            <a:pPr eaLnBrk="1" hangingPunct="1"/>
            <a:r>
              <a:rPr lang="en-GB" smtClean="0"/>
              <a:t>Often carried out in parallel with some specification activities.</a:t>
            </a:r>
          </a:p>
          <a:p>
            <a:pPr eaLnBrk="1" hangingPunct="1"/>
            <a:r>
              <a:rPr lang="en-GB" smtClean="0"/>
              <a:t>It involves identifying major system components and their communications.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smtClean="0"/>
              <a:t>Advantages of explicit architecture</a:t>
            </a:r>
            <a:endParaRPr lang="en-GB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Stakeholder communication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Architecture may be used as a focus of discussion by system stakeholders.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System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Means that analysis of whether the system can meet its non-functional requirements is possible.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Large-scale reuse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The architecture may be reusable across a range of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Architectural design</a:t>
            </a: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Hofmeister ,el al.,2000 suggest that the software architecture </a:t>
            </a:r>
          </a:p>
          <a:p>
            <a:pPr lvl="1"/>
            <a:r>
              <a:rPr lang="en-US" smtClean="0"/>
              <a:t>can serve as a design plan that is used to negotiate system requirements &amp;</a:t>
            </a:r>
          </a:p>
          <a:p>
            <a:pPr lvl="1"/>
            <a:r>
              <a:rPr lang="en-US" smtClean="0"/>
              <a:t>As a means structuring discussions with client, developers &amp; managers.</a:t>
            </a:r>
          </a:p>
          <a:p>
            <a:pPr lvl="1"/>
            <a:r>
              <a:rPr lang="en-US" smtClean="0"/>
              <a:t>It is an essential tool for complexity management; it hides details &amp; allows the designer to focus on the key system abstractions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Architectural design</a:t>
            </a:r>
            <a:endParaRPr 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System affects the performance, robustness(strength), distributability &amp; maintainability of the system.</a:t>
            </a:r>
          </a:p>
          <a:p>
            <a:r>
              <a:rPr lang="en-US" smtClean="0"/>
              <a:t>The particular style &amp; structure of system architecture depends on the non functional requirements.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Architecture and system characteristics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Localize critical operations and minimize communications. Use large rather than fine-grain components to reduce component communications.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Security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Use a layered architecture with critical assets in the inner layers &amp; with a high level of security validation applied to these layers.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Safety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Localize safety-related operations in either a single subsystem or a small number of sub-systems.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This reduces costs &amp; problems of safety validation &amp;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Makes it possible to provide a protected system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Availability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Architecture should be designed to include redundant components so that it is possible to replace &amp; update components without stopping the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These are the features used for fault tolerance systems.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Maintainability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Since it is a critical requirement, architecture should be designed using  fine-grain, replaceable components.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555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Architectural Design</vt:lpstr>
      <vt:lpstr>Objectives</vt:lpstr>
      <vt:lpstr>Topics covered</vt:lpstr>
      <vt:lpstr>Software architecture</vt:lpstr>
      <vt:lpstr>Architectural design</vt:lpstr>
      <vt:lpstr>Advantages of explicit architecture</vt:lpstr>
      <vt:lpstr>Architectural design</vt:lpstr>
      <vt:lpstr>Architectural design</vt:lpstr>
      <vt:lpstr>Architecture and system characteristics</vt:lpstr>
      <vt:lpstr>System structuring</vt:lpstr>
      <vt:lpstr>Example- Packing robot control system</vt:lpstr>
      <vt:lpstr>Example- Packing robot control system </vt:lpstr>
      <vt:lpstr>Example- Packing robot control system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Design</dc:title>
  <dc:creator>Administrator</dc:creator>
  <cp:lastModifiedBy>Administrator</cp:lastModifiedBy>
  <cp:revision>1</cp:revision>
  <dcterms:created xsi:type="dcterms:W3CDTF">2014-09-19T06:04:57Z</dcterms:created>
  <dcterms:modified xsi:type="dcterms:W3CDTF">2014-09-19T08:12:03Z</dcterms:modified>
</cp:coreProperties>
</file>