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1" r:id="rId8"/>
    <p:sldId id="259" r:id="rId9"/>
    <p:sldId id="263" r:id="rId10"/>
    <p:sldId id="262" r:id="rId11"/>
    <p:sldId id="260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19" autoAdjust="0"/>
    <p:restoredTop sz="94660"/>
  </p:normalViewPr>
  <p:slideViewPr>
    <p:cSldViewPr>
      <p:cViewPr varScale="1">
        <p:scale>
          <a:sx n="69" d="100"/>
          <a:sy n="69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E46E7-5A37-4D5F-8905-1B4D3A0724C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7513B2-F2CB-4ED1-8478-32D3642A11E3}">
      <dgm:prSet phldrT="[Text]"/>
      <dgm:spPr/>
      <dgm:t>
        <a:bodyPr/>
        <a:lstStyle/>
        <a:p>
          <a:r>
            <a:rPr lang="en-US" dirty="0" smtClean="0"/>
            <a:t>New</a:t>
          </a:r>
          <a:endParaRPr lang="en-US" dirty="0"/>
        </a:p>
      </dgm:t>
    </dgm:pt>
    <dgm:pt modelId="{BE6BFAC5-2F85-40A7-BB2B-8BF29E7F5B70}" type="parTrans" cxnId="{063914C2-91C9-44D9-B14E-5361DB8EE3DF}">
      <dgm:prSet/>
      <dgm:spPr/>
      <dgm:t>
        <a:bodyPr/>
        <a:lstStyle/>
        <a:p>
          <a:endParaRPr lang="en-US"/>
        </a:p>
      </dgm:t>
    </dgm:pt>
    <dgm:pt modelId="{B80BF7BF-503C-4C9E-AEEF-53CA2F247BB9}" type="sibTrans" cxnId="{063914C2-91C9-44D9-B14E-5361DB8EE3DF}">
      <dgm:prSet/>
      <dgm:spPr/>
      <dgm:t>
        <a:bodyPr/>
        <a:lstStyle/>
        <a:p>
          <a:endParaRPr lang="en-US"/>
        </a:p>
      </dgm:t>
    </dgm:pt>
    <dgm:pt modelId="{25B3AC28-9173-457C-AB39-CBD65BD5E4AC}">
      <dgm:prSet phldrT="[Text]"/>
      <dgm:spPr/>
      <dgm:t>
        <a:bodyPr/>
        <a:lstStyle/>
        <a:p>
          <a:r>
            <a:rPr lang="en-US" dirty="0" smtClean="0"/>
            <a:t>Assign</a:t>
          </a:r>
          <a:endParaRPr lang="en-US" dirty="0"/>
        </a:p>
      </dgm:t>
    </dgm:pt>
    <dgm:pt modelId="{67392C5B-16F0-49BE-9BF7-031A4A9B6BC0}" type="parTrans" cxnId="{D8674EE3-E4CC-487A-B118-BCC04CD9310C}">
      <dgm:prSet/>
      <dgm:spPr/>
      <dgm:t>
        <a:bodyPr/>
        <a:lstStyle/>
        <a:p>
          <a:endParaRPr lang="en-US"/>
        </a:p>
      </dgm:t>
    </dgm:pt>
    <dgm:pt modelId="{9E22BCCD-59F7-44D4-84D0-FB2E439F45FF}" type="sibTrans" cxnId="{D8674EE3-E4CC-487A-B118-BCC04CD9310C}">
      <dgm:prSet/>
      <dgm:spPr/>
      <dgm:t>
        <a:bodyPr/>
        <a:lstStyle/>
        <a:p>
          <a:endParaRPr lang="en-US"/>
        </a:p>
      </dgm:t>
    </dgm:pt>
    <dgm:pt modelId="{9F3A25D1-D0E8-4B7A-A2BD-F4408A5992B0}">
      <dgm:prSet phldrT="[Text]"/>
      <dgm:spPr/>
      <dgm:t>
        <a:bodyPr/>
        <a:lstStyle/>
        <a:p>
          <a:r>
            <a:rPr lang="en-US" dirty="0" smtClean="0"/>
            <a:t>Open</a:t>
          </a:r>
          <a:endParaRPr lang="en-US" dirty="0"/>
        </a:p>
      </dgm:t>
    </dgm:pt>
    <dgm:pt modelId="{834FCFA8-EA1D-463C-AC90-5804E0D3B97E}" type="parTrans" cxnId="{C6C16858-8F0A-450B-B28C-236D2A67939A}">
      <dgm:prSet/>
      <dgm:spPr/>
      <dgm:t>
        <a:bodyPr/>
        <a:lstStyle/>
        <a:p>
          <a:endParaRPr lang="en-US"/>
        </a:p>
      </dgm:t>
    </dgm:pt>
    <dgm:pt modelId="{F3EFE5C6-74D8-4B19-B73D-74E0744BA4A4}" type="sibTrans" cxnId="{C6C16858-8F0A-450B-B28C-236D2A67939A}">
      <dgm:prSet/>
      <dgm:spPr/>
      <dgm:t>
        <a:bodyPr/>
        <a:lstStyle/>
        <a:p>
          <a:endParaRPr lang="en-US"/>
        </a:p>
      </dgm:t>
    </dgm:pt>
    <dgm:pt modelId="{04F6CF52-F072-4074-9B63-F7E0316E7EC8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2094B28B-9FB7-4327-BE32-52E75C9AC57B}" type="parTrans" cxnId="{C8013096-C244-42E9-81FA-B8B452B15577}">
      <dgm:prSet/>
      <dgm:spPr/>
      <dgm:t>
        <a:bodyPr/>
        <a:lstStyle/>
        <a:p>
          <a:endParaRPr lang="en-US"/>
        </a:p>
      </dgm:t>
    </dgm:pt>
    <dgm:pt modelId="{ABE7FF9C-C7B0-43B4-9042-0D8467AA5B9F}" type="sibTrans" cxnId="{C8013096-C244-42E9-81FA-B8B452B15577}">
      <dgm:prSet/>
      <dgm:spPr/>
      <dgm:t>
        <a:bodyPr/>
        <a:lstStyle/>
        <a:p>
          <a:endParaRPr lang="en-US"/>
        </a:p>
      </dgm:t>
    </dgm:pt>
    <dgm:pt modelId="{7757D5E6-BF86-4168-8D7C-B5566F62B2EB}">
      <dgm:prSet phldrT="[Text]"/>
      <dgm:spPr/>
      <dgm:t>
        <a:bodyPr/>
        <a:lstStyle/>
        <a:p>
          <a:r>
            <a:rPr lang="en-US" dirty="0" smtClean="0"/>
            <a:t>Verified</a:t>
          </a:r>
          <a:endParaRPr lang="en-US" dirty="0"/>
        </a:p>
      </dgm:t>
    </dgm:pt>
    <dgm:pt modelId="{A969869E-ED03-4EF3-A901-E8FF9DC526DC}" type="parTrans" cxnId="{196454D5-7F53-426C-8D71-8C5C8FA45A3E}">
      <dgm:prSet/>
      <dgm:spPr/>
      <dgm:t>
        <a:bodyPr/>
        <a:lstStyle/>
        <a:p>
          <a:endParaRPr lang="en-US"/>
        </a:p>
      </dgm:t>
    </dgm:pt>
    <dgm:pt modelId="{D928C3EE-307A-40AD-B86C-0801D9574F4A}" type="sibTrans" cxnId="{196454D5-7F53-426C-8D71-8C5C8FA45A3E}">
      <dgm:prSet/>
      <dgm:spPr/>
      <dgm:t>
        <a:bodyPr/>
        <a:lstStyle/>
        <a:p>
          <a:endParaRPr lang="en-US"/>
        </a:p>
      </dgm:t>
    </dgm:pt>
    <dgm:pt modelId="{DD8CED44-6D54-4BB8-A039-A3F39C9E4FB4}">
      <dgm:prSet phldrT="[Text]"/>
      <dgm:spPr/>
      <dgm:t>
        <a:bodyPr/>
        <a:lstStyle/>
        <a:p>
          <a:r>
            <a:rPr lang="en-US" dirty="0" smtClean="0"/>
            <a:t>Closed</a:t>
          </a:r>
          <a:endParaRPr lang="en-US" dirty="0"/>
        </a:p>
      </dgm:t>
    </dgm:pt>
    <dgm:pt modelId="{07BAF5DE-D550-40AD-AAF3-E2F799DA6C9E}" type="parTrans" cxnId="{0E61E533-9053-4A68-942B-DDA3C2B5B75E}">
      <dgm:prSet/>
      <dgm:spPr/>
      <dgm:t>
        <a:bodyPr/>
        <a:lstStyle/>
        <a:p>
          <a:endParaRPr lang="en-US"/>
        </a:p>
      </dgm:t>
    </dgm:pt>
    <dgm:pt modelId="{F7D0D440-966D-43FF-A889-2C70FB29F1B2}" type="sibTrans" cxnId="{0E61E533-9053-4A68-942B-DDA3C2B5B75E}">
      <dgm:prSet/>
      <dgm:spPr/>
      <dgm:t>
        <a:bodyPr/>
        <a:lstStyle/>
        <a:p>
          <a:endParaRPr lang="en-US"/>
        </a:p>
      </dgm:t>
    </dgm:pt>
    <dgm:pt modelId="{060F9C8B-67FA-406A-8DDB-DFCB5D3F3613}" type="pres">
      <dgm:prSet presAssocID="{F09E46E7-5A37-4D5F-8905-1B4D3A0724CF}" presName="cycle" presStyleCnt="0">
        <dgm:presLayoutVars>
          <dgm:dir/>
          <dgm:resizeHandles val="exact"/>
        </dgm:presLayoutVars>
      </dgm:prSet>
      <dgm:spPr/>
    </dgm:pt>
    <dgm:pt modelId="{565852E4-0652-49BA-B2F6-C1106E6CAB28}" type="pres">
      <dgm:prSet presAssocID="{B17513B2-F2CB-4ED1-8478-32D3642A11E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EF21F-1FCF-4CC1-BF68-902C00CA2BB5}" type="pres">
      <dgm:prSet presAssocID="{B17513B2-F2CB-4ED1-8478-32D3642A11E3}" presName="spNode" presStyleCnt="0"/>
      <dgm:spPr/>
    </dgm:pt>
    <dgm:pt modelId="{C6B74858-6CB2-4883-8D8E-57EA4324947E}" type="pres">
      <dgm:prSet presAssocID="{B80BF7BF-503C-4C9E-AEEF-53CA2F247BB9}" presName="sibTrans" presStyleLbl="sibTrans1D1" presStyleIdx="0" presStyleCnt="6"/>
      <dgm:spPr/>
    </dgm:pt>
    <dgm:pt modelId="{5B64B4BA-0BAD-45F9-9339-0102D7A42D49}" type="pres">
      <dgm:prSet presAssocID="{25B3AC28-9173-457C-AB39-CBD65BD5E4AC}" presName="node" presStyleLbl="node1" presStyleIdx="1" presStyleCnt="6">
        <dgm:presLayoutVars>
          <dgm:bulletEnabled val="1"/>
        </dgm:presLayoutVars>
      </dgm:prSet>
      <dgm:spPr/>
    </dgm:pt>
    <dgm:pt modelId="{B4FCE22F-D9DF-4AB3-9DD8-9A8CD1EB9E74}" type="pres">
      <dgm:prSet presAssocID="{25B3AC28-9173-457C-AB39-CBD65BD5E4AC}" presName="spNode" presStyleCnt="0"/>
      <dgm:spPr/>
    </dgm:pt>
    <dgm:pt modelId="{F49779EF-CE58-4510-8D68-56062DE4313F}" type="pres">
      <dgm:prSet presAssocID="{9E22BCCD-59F7-44D4-84D0-FB2E439F45FF}" presName="sibTrans" presStyleLbl="sibTrans1D1" presStyleIdx="1" presStyleCnt="6"/>
      <dgm:spPr/>
    </dgm:pt>
    <dgm:pt modelId="{70D8D428-A3DF-4723-81D5-98319E3152D8}" type="pres">
      <dgm:prSet presAssocID="{9F3A25D1-D0E8-4B7A-A2BD-F4408A5992B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85C11-073A-4759-97B7-421873AF7E72}" type="pres">
      <dgm:prSet presAssocID="{9F3A25D1-D0E8-4B7A-A2BD-F4408A5992B0}" presName="spNode" presStyleCnt="0"/>
      <dgm:spPr/>
    </dgm:pt>
    <dgm:pt modelId="{D505358A-BF2F-4B57-93C3-7485715AA5D8}" type="pres">
      <dgm:prSet presAssocID="{F3EFE5C6-74D8-4B19-B73D-74E0744BA4A4}" presName="sibTrans" presStyleLbl="sibTrans1D1" presStyleIdx="2" presStyleCnt="6"/>
      <dgm:spPr/>
    </dgm:pt>
    <dgm:pt modelId="{EC6928A5-FE3B-4A94-B943-958E9A859B36}" type="pres">
      <dgm:prSet presAssocID="{04F6CF52-F072-4074-9B63-F7E0316E7EC8}" presName="node" presStyleLbl="node1" presStyleIdx="3" presStyleCnt="6">
        <dgm:presLayoutVars>
          <dgm:bulletEnabled val="1"/>
        </dgm:presLayoutVars>
      </dgm:prSet>
      <dgm:spPr/>
    </dgm:pt>
    <dgm:pt modelId="{05174F3E-32BA-4E13-A4ED-66979C19A079}" type="pres">
      <dgm:prSet presAssocID="{04F6CF52-F072-4074-9B63-F7E0316E7EC8}" presName="spNode" presStyleCnt="0"/>
      <dgm:spPr/>
    </dgm:pt>
    <dgm:pt modelId="{7B243261-7B92-4C55-BD06-2364B5DC8C16}" type="pres">
      <dgm:prSet presAssocID="{ABE7FF9C-C7B0-43B4-9042-0D8467AA5B9F}" presName="sibTrans" presStyleLbl="sibTrans1D1" presStyleIdx="3" presStyleCnt="6"/>
      <dgm:spPr/>
    </dgm:pt>
    <dgm:pt modelId="{63B35B5E-E30C-4DC3-B1A2-38C3E2070874}" type="pres">
      <dgm:prSet presAssocID="{7757D5E6-BF86-4168-8D7C-B5566F62B2EB}" presName="node" presStyleLbl="node1" presStyleIdx="4" presStyleCnt="6">
        <dgm:presLayoutVars>
          <dgm:bulletEnabled val="1"/>
        </dgm:presLayoutVars>
      </dgm:prSet>
      <dgm:spPr/>
    </dgm:pt>
    <dgm:pt modelId="{6FE913AE-9A02-481E-9743-843D75422FA2}" type="pres">
      <dgm:prSet presAssocID="{7757D5E6-BF86-4168-8D7C-B5566F62B2EB}" presName="spNode" presStyleCnt="0"/>
      <dgm:spPr/>
    </dgm:pt>
    <dgm:pt modelId="{0B42D4DC-BD83-4CC0-B096-98E0080F161A}" type="pres">
      <dgm:prSet presAssocID="{D928C3EE-307A-40AD-B86C-0801D9574F4A}" presName="sibTrans" presStyleLbl="sibTrans1D1" presStyleIdx="4" presStyleCnt="6"/>
      <dgm:spPr/>
    </dgm:pt>
    <dgm:pt modelId="{ECF9E86E-580D-4E87-B081-B7F8E96426AE}" type="pres">
      <dgm:prSet presAssocID="{DD8CED44-6D54-4BB8-A039-A3F39C9E4FB4}" presName="node" presStyleLbl="node1" presStyleIdx="5" presStyleCnt="6">
        <dgm:presLayoutVars>
          <dgm:bulletEnabled val="1"/>
        </dgm:presLayoutVars>
      </dgm:prSet>
      <dgm:spPr/>
    </dgm:pt>
    <dgm:pt modelId="{016AB292-CDDE-42BB-8D7E-8D798613FCCA}" type="pres">
      <dgm:prSet presAssocID="{DD8CED44-6D54-4BB8-A039-A3F39C9E4FB4}" presName="spNode" presStyleCnt="0"/>
      <dgm:spPr/>
    </dgm:pt>
    <dgm:pt modelId="{E0A9BD10-4DC4-4B5D-B80F-AE83CF5CC3E4}" type="pres">
      <dgm:prSet presAssocID="{F7D0D440-966D-43FF-A889-2C70FB29F1B2}" presName="sibTrans" presStyleLbl="sibTrans1D1" presStyleIdx="5" presStyleCnt="6"/>
      <dgm:spPr/>
    </dgm:pt>
  </dgm:ptLst>
  <dgm:cxnLst>
    <dgm:cxn modelId="{5084E51B-7B8A-4AF9-8C32-61E84649ECE3}" type="presOf" srcId="{B17513B2-F2CB-4ED1-8478-32D3642A11E3}" destId="{565852E4-0652-49BA-B2F6-C1106E6CAB28}" srcOrd="0" destOrd="0" presId="urn:microsoft.com/office/officeart/2005/8/layout/cycle5"/>
    <dgm:cxn modelId="{AE853CD6-C9CA-44A3-B7AE-4F5ADC49BDD9}" type="presOf" srcId="{ABE7FF9C-C7B0-43B4-9042-0D8467AA5B9F}" destId="{7B243261-7B92-4C55-BD06-2364B5DC8C16}" srcOrd="0" destOrd="0" presId="urn:microsoft.com/office/officeart/2005/8/layout/cycle5"/>
    <dgm:cxn modelId="{C6C16858-8F0A-450B-B28C-236D2A67939A}" srcId="{F09E46E7-5A37-4D5F-8905-1B4D3A0724CF}" destId="{9F3A25D1-D0E8-4B7A-A2BD-F4408A5992B0}" srcOrd="2" destOrd="0" parTransId="{834FCFA8-EA1D-463C-AC90-5804E0D3B97E}" sibTransId="{F3EFE5C6-74D8-4B19-B73D-74E0744BA4A4}"/>
    <dgm:cxn modelId="{063914C2-91C9-44D9-B14E-5361DB8EE3DF}" srcId="{F09E46E7-5A37-4D5F-8905-1B4D3A0724CF}" destId="{B17513B2-F2CB-4ED1-8478-32D3642A11E3}" srcOrd="0" destOrd="0" parTransId="{BE6BFAC5-2F85-40A7-BB2B-8BF29E7F5B70}" sibTransId="{B80BF7BF-503C-4C9E-AEEF-53CA2F247BB9}"/>
    <dgm:cxn modelId="{0BB08BB9-A7A0-438A-8CFD-CC3B239910B3}" type="presOf" srcId="{DD8CED44-6D54-4BB8-A039-A3F39C9E4FB4}" destId="{ECF9E86E-580D-4E87-B081-B7F8E96426AE}" srcOrd="0" destOrd="0" presId="urn:microsoft.com/office/officeart/2005/8/layout/cycle5"/>
    <dgm:cxn modelId="{A6AAD449-D6F5-494E-810D-1EA2B918FFB4}" type="presOf" srcId="{F3EFE5C6-74D8-4B19-B73D-74E0744BA4A4}" destId="{D505358A-BF2F-4B57-93C3-7485715AA5D8}" srcOrd="0" destOrd="0" presId="urn:microsoft.com/office/officeart/2005/8/layout/cycle5"/>
    <dgm:cxn modelId="{D8674EE3-E4CC-487A-B118-BCC04CD9310C}" srcId="{F09E46E7-5A37-4D5F-8905-1B4D3A0724CF}" destId="{25B3AC28-9173-457C-AB39-CBD65BD5E4AC}" srcOrd="1" destOrd="0" parTransId="{67392C5B-16F0-49BE-9BF7-031A4A9B6BC0}" sibTransId="{9E22BCCD-59F7-44D4-84D0-FB2E439F45FF}"/>
    <dgm:cxn modelId="{E43DB9F4-9F97-4A17-9339-88E189ACE7D6}" type="presOf" srcId="{7757D5E6-BF86-4168-8D7C-B5566F62B2EB}" destId="{63B35B5E-E30C-4DC3-B1A2-38C3E2070874}" srcOrd="0" destOrd="0" presId="urn:microsoft.com/office/officeart/2005/8/layout/cycle5"/>
    <dgm:cxn modelId="{70280ADA-BD3D-4E20-BD62-7839628EF7CB}" type="presOf" srcId="{9E22BCCD-59F7-44D4-84D0-FB2E439F45FF}" destId="{F49779EF-CE58-4510-8D68-56062DE4313F}" srcOrd="0" destOrd="0" presId="urn:microsoft.com/office/officeart/2005/8/layout/cycle5"/>
    <dgm:cxn modelId="{0E3E87BD-8D63-4411-AF44-00D35D090352}" type="presOf" srcId="{B80BF7BF-503C-4C9E-AEEF-53CA2F247BB9}" destId="{C6B74858-6CB2-4883-8D8E-57EA4324947E}" srcOrd="0" destOrd="0" presId="urn:microsoft.com/office/officeart/2005/8/layout/cycle5"/>
    <dgm:cxn modelId="{196454D5-7F53-426C-8D71-8C5C8FA45A3E}" srcId="{F09E46E7-5A37-4D5F-8905-1B4D3A0724CF}" destId="{7757D5E6-BF86-4168-8D7C-B5566F62B2EB}" srcOrd="4" destOrd="0" parTransId="{A969869E-ED03-4EF3-A901-E8FF9DC526DC}" sibTransId="{D928C3EE-307A-40AD-B86C-0801D9574F4A}"/>
    <dgm:cxn modelId="{BCD39656-3548-4F5A-91C6-614EC5D3941B}" type="presOf" srcId="{F7D0D440-966D-43FF-A889-2C70FB29F1B2}" destId="{E0A9BD10-4DC4-4B5D-B80F-AE83CF5CC3E4}" srcOrd="0" destOrd="0" presId="urn:microsoft.com/office/officeart/2005/8/layout/cycle5"/>
    <dgm:cxn modelId="{C8013096-C244-42E9-81FA-B8B452B15577}" srcId="{F09E46E7-5A37-4D5F-8905-1B4D3A0724CF}" destId="{04F6CF52-F072-4074-9B63-F7E0316E7EC8}" srcOrd="3" destOrd="0" parTransId="{2094B28B-9FB7-4327-BE32-52E75C9AC57B}" sibTransId="{ABE7FF9C-C7B0-43B4-9042-0D8467AA5B9F}"/>
    <dgm:cxn modelId="{991F26ED-957A-4D0C-A326-F9B57A06B44C}" type="presOf" srcId="{D928C3EE-307A-40AD-B86C-0801D9574F4A}" destId="{0B42D4DC-BD83-4CC0-B096-98E0080F161A}" srcOrd="0" destOrd="0" presId="urn:microsoft.com/office/officeart/2005/8/layout/cycle5"/>
    <dgm:cxn modelId="{8BB47DC9-CDFF-4847-908E-7A3DB57DB5BA}" type="presOf" srcId="{9F3A25D1-D0E8-4B7A-A2BD-F4408A5992B0}" destId="{70D8D428-A3DF-4723-81D5-98319E3152D8}" srcOrd="0" destOrd="0" presId="urn:microsoft.com/office/officeart/2005/8/layout/cycle5"/>
    <dgm:cxn modelId="{9AAB484E-C790-4AAE-BBF0-E6D89E45CEA9}" type="presOf" srcId="{04F6CF52-F072-4074-9B63-F7E0316E7EC8}" destId="{EC6928A5-FE3B-4A94-B943-958E9A859B36}" srcOrd="0" destOrd="0" presId="urn:microsoft.com/office/officeart/2005/8/layout/cycle5"/>
    <dgm:cxn modelId="{3C615A51-C23E-494D-9818-38BC5DD9736B}" type="presOf" srcId="{25B3AC28-9173-457C-AB39-CBD65BD5E4AC}" destId="{5B64B4BA-0BAD-45F9-9339-0102D7A42D49}" srcOrd="0" destOrd="0" presId="urn:microsoft.com/office/officeart/2005/8/layout/cycle5"/>
    <dgm:cxn modelId="{51B10939-4117-4AA8-A9EF-85B8A714E0FC}" type="presOf" srcId="{F09E46E7-5A37-4D5F-8905-1B4D3A0724CF}" destId="{060F9C8B-67FA-406A-8DDB-DFCB5D3F3613}" srcOrd="0" destOrd="0" presId="urn:microsoft.com/office/officeart/2005/8/layout/cycle5"/>
    <dgm:cxn modelId="{0E61E533-9053-4A68-942B-DDA3C2B5B75E}" srcId="{F09E46E7-5A37-4D5F-8905-1B4D3A0724CF}" destId="{DD8CED44-6D54-4BB8-A039-A3F39C9E4FB4}" srcOrd="5" destOrd="0" parTransId="{07BAF5DE-D550-40AD-AAF3-E2F799DA6C9E}" sibTransId="{F7D0D440-966D-43FF-A889-2C70FB29F1B2}"/>
    <dgm:cxn modelId="{C8FAB4ED-157F-4230-9871-344625817346}" type="presParOf" srcId="{060F9C8B-67FA-406A-8DDB-DFCB5D3F3613}" destId="{565852E4-0652-49BA-B2F6-C1106E6CAB28}" srcOrd="0" destOrd="0" presId="urn:microsoft.com/office/officeart/2005/8/layout/cycle5"/>
    <dgm:cxn modelId="{3A36F3B4-F5C3-4D51-A575-9A38C19895CE}" type="presParOf" srcId="{060F9C8B-67FA-406A-8DDB-DFCB5D3F3613}" destId="{8F0EF21F-1FCF-4CC1-BF68-902C00CA2BB5}" srcOrd="1" destOrd="0" presId="urn:microsoft.com/office/officeart/2005/8/layout/cycle5"/>
    <dgm:cxn modelId="{7EE5D374-8E87-4553-94EE-00E43AB836E6}" type="presParOf" srcId="{060F9C8B-67FA-406A-8DDB-DFCB5D3F3613}" destId="{C6B74858-6CB2-4883-8D8E-57EA4324947E}" srcOrd="2" destOrd="0" presId="urn:microsoft.com/office/officeart/2005/8/layout/cycle5"/>
    <dgm:cxn modelId="{D5372E71-8D90-4C77-82FC-F90EDBA4ECB9}" type="presParOf" srcId="{060F9C8B-67FA-406A-8DDB-DFCB5D3F3613}" destId="{5B64B4BA-0BAD-45F9-9339-0102D7A42D49}" srcOrd="3" destOrd="0" presId="urn:microsoft.com/office/officeart/2005/8/layout/cycle5"/>
    <dgm:cxn modelId="{1D3FAFE8-5DA5-46C2-A6D2-30EF61AA2BB8}" type="presParOf" srcId="{060F9C8B-67FA-406A-8DDB-DFCB5D3F3613}" destId="{B4FCE22F-D9DF-4AB3-9DD8-9A8CD1EB9E74}" srcOrd="4" destOrd="0" presId="urn:microsoft.com/office/officeart/2005/8/layout/cycle5"/>
    <dgm:cxn modelId="{5245067E-BD91-4199-8993-621820F17D76}" type="presParOf" srcId="{060F9C8B-67FA-406A-8DDB-DFCB5D3F3613}" destId="{F49779EF-CE58-4510-8D68-56062DE4313F}" srcOrd="5" destOrd="0" presId="urn:microsoft.com/office/officeart/2005/8/layout/cycle5"/>
    <dgm:cxn modelId="{8EA1907A-B74B-46F2-807B-E0B53750B573}" type="presParOf" srcId="{060F9C8B-67FA-406A-8DDB-DFCB5D3F3613}" destId="{70D8D428-A3DF-4723-81D5-98319E3152D8}" srcOrd="6" destOrd="0" presId="urn:microsoft.com/office/officeart/2005/8/layout/cycle5"/>
    <dgm:cxn modelId="{67BFEA32-DF1E-4015-866F-E2D9EC8C8749}" type="presParOf" srcId="{060F9C8B-67FA-406A-8DDB-DFCB5D3F3613}" destId="{24E85C11-073A-4759-97B7-421873AF7E72}" srcOrd="7" destOrd="0" presId="urn:microsoft.com/office/officeart/2005/8/layout/cycle5"/>
    <dgm:cxn modelId="{3552D919-D119-4B03-AFED-1E75E4038A71}" type="presParOf" srcId="{060F9C8B-67FA-406A-8DDB-DFCB5D3F3613}" destId="{D505358A-BF2F-4B57-93C3-7485715AA5D8}" srcOrd="8" destOrd="0" presId="urn:microsoft.com/office/officeart/2005/8/layout/cycle5"/>
    <dgm:cxn modelId="{147ABA65-2C2B-451B-A590-1B90FA011BD9}" type="presParOf" srcId="{060F9C8B-67FA-406A-8DDB-DFCB5D3F3613}" destId="{EC6928A5-FE3B-4A94-B943-958E9A859B36}" srcOrd="9" destOrd="0" presId="urn:microsoft.com/office/officeart/2005/8/layout/cycle5"/>
    <dgm:cxn modelId="{3091D32C-31F4-4B05-B2F6-F1C30C256172}" type="presParOf" srcId="{060F9C8B-67FA-406A-8DDB-DFCB5D3F3613}" destId="{05174F3E-32BA-4E13-A4ED-66979C19A079}" srcOrd="10" destOrd="0" presId="urn:microsoft.com/office/officeart/2005/8/layout/cycle5"/>
    <dgm:cxn modelId="{F9671A8F-406D-419D-9287-30CAAE12AE5C}" type="presParOf" srcId="{060F9C8B-67FA-406A-8DDB-DFCB5D3F3613}" destId="{7B243261-7B92-4C55-BD06-2364B5DC8C16}" srcOrd="11" destOrd="0" presId="urn:microsoft.com/office/officeart/2005/8/layout/cycle5"/>
    <dgm:cxn modelId="{03EC9B71-13A0-47F0-95EF-E602AEFF1B38}" type="presParOf" srcId="{060F9C8B-67FA-406A-8DDB-DFCB5D3F3613}" destId="{63B35B5E-E30C-4DC3-B1A2-38C3E2070874}" srcOrd="12" destOrd="0" presId="urn:microsoft.com/office/officeart/2005/8/layout/cycle5"/>
    <dgm:cxn modelId="{B0F97621-40F8-4956-9B2D-A896527EB28D}" type="presParOf" srcId="{060F9C8B-67FA-406A-8DDB-DFCB5D3F3613}" destId="{6FE913AE-9A02-481E-9743-843D75422FA2}" srcOrd="13" destOrd="0" presId="urn:microsoft.com/office/officeart/2005/8/layout/cycle5"/>
    <dgm:cxn modelId="{0AF9B92B-F6CA-4F73-8448-3728DBEDBE19}" type="presParOf" srcId="{060F9C8B-67FA-406A-8DDB-DFCB5D3F3613}" destId="{0B42D4DC-BD83-4CC0-B096-98E0080F161A}" srcOrd="14" destOrd="0" presId="urn:microsoft.com/office/officeart/2005/8/layout/cycle5"/>
    <dgm:cxn modelId="{2A2714CD-AF2C-4CB9-A8B1-42282E2C0905}" type="presParOf" srcId="{060F9C8B-67FA-406A-8DDB-DFCB5D3F3613}" destId="{ECF9E86E-580D-4E87-B081-B7F8E96426AE}" srcOrd="15" destOrd="0" presId="urn:microsoft.com/office/officeart/2005/8/layout/cycle5"/>
    <dgm:cxn modelId="{7ACC3254-AF74-4EB7-A92A-BF04DC1DF72C}" type="presParOf" srcId="{060F9C8B-67FA-406A-8DDB-DFCB5D3F3613}" destId="{016AB292-CDDE-42BB-8D7E-8D798613FCCA}" srcOrd="16" destOrd="0" presId="urn:microsoft.com/office/officeart/2005/8/layout/cycle5"/>
    <dgm:cxn modelId="{15399927-BBF2-45D6-89D8-6DF6B90395CD}" type="presParOf" srcId="{060F9C8B-67FA-406A-8DDB-DFCB5D3F3613}" destId="{E0A9BD10-4DC4-4B5D-B80F-AE83CF5CC3E4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852E4-0652-49BA-B2F6-C1106E6CAB28}">
      <dsp:nvSpPr>
        <dsp:cNvPr id="0" name=""/>
        <dsp:cNvSpPr/>
      </dsp:nvSpPr>
      <dsp:spPr>
        <a:xfrm>
          <a:off x="3053618" y="1295"/>
          <a:ext cx="1436563" cy="933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New</a:t>
          </a:r>
          <a:endParaRPr lang="en-US" sz="2800" kern="1200" dirty="0"/>
        </a:p>
      </dsp:txBody>
      <dsp:txXfrm>
        <a:off x="3099201" y="46878"/>
        <a:ext cx="1345397" cy="842600"/>
      </dsp:txXfrm>
    </dsp:sp>
    <dsp:sp modelId="{C6B74858-6CB2-4883-8D8E-57EA4324947E}">
      <dsp:nvSpPr>
        <dsp:cNvPr id="0" name=""/>
        <dsp:cNvSpPr/>
      </dsp:nvSpPr>
      <dsp:spPr>
        <a:xfrm>
          <a:off x="1573079" y="468179"/>
          <a:ext cx="4397641" cy="4397641"/>
        </a:xfrm>
        <a:custGeom>
          <a:avLst/>
          <a:gdLst/>
          <a:ahLst/>
          <a:cxnLst/>
          <a:rect l="0" t="0" r="0" b="0"/>
          <a:pathLst>
            <a:path>
              <a:moveTo>
                <a:pt x="3097585" y="192073"/>
              </a:moveTo>
              <a:arcTo wR="2198820" hR="2198820" stAng="17647573" swAng="92334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4B4BA-0BAD-45F9-9339-0102D7A42D49}">
      <dsp:nvSpPr>
        <dsp:cNvPr id="0" name=""/>
        <dsp:cNvSpPr/>
      </dsp:nvSpPr>
      <dsp:spPr>
        <a:xfrm>
          <a:off x="4957853" y="1100706"/>
          <a:ext cx="1436563" cy="933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Assign</a:t>
          </a:r>
          <a:endParaRPr lang="en-US" sz="2800" kern="1200" dirty="0"/>
        </a:p>
      </dsp:txBody>
      <dsp:txXfrm>
        <a:off x="5003436" y="1146289"/>
        <a:ext cx="1345397" cy="842600"/>
      </dsp:txXfrm>
    </dsp:sp>
    <dsp:sp modelId="{F49779EF-CE58-4510-8D68-56062DE4313F}">
      <dsp:nvSpPr>
        <dsp:cNvPr id="0" name=""/>
        <dsp:cNvSpPr/>
      </dsp:nvSpPr>
      <dsp:spPr>
        <a:xfrm>
          <a:off x="1573079" y="468179"/>
          <a:ext cx="4397641" cy="4397641"/>
        </a:xfrm>
        <a:custGeom>
          <a:avLst/>
          <a:gdLst/>
          <a:ahLst/>
          <a:cxnLst/>
          <a:rect l="0" t="0" r="0" b="0"/>
          <a:pathLst>
            <a:path>
              <a:moveTo>
                <a:pt x="4363395" y="1812258"/>
              </a:moveTo>
              <a:arcTo wR="2198820" hR="2198820" stAng="20992471" swAng="121505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8D428-A3DF-4723-81D5-98319E3152D8}">
      <dsp:nvSpPr>
        <dsp:cNvPr id="0" name=""/>
        <dsp:cNvSpPr/>
      </dsp:nvSpPr>
      <dsp:spPr>
        <a:xfrm>
          <a:off x="4957853" y="3299527"/>
          <a:ext cx="1436563" cy="933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Open</a:t>
          </a:r>
          <a:endParaRPr lang="en-US" sz="2800" kern="1200" dirty="0"/>
        </a:p>
      </dsp:txBody>
      <dsp:txXfrm>
        <a:off x="5003436" y="3345110"/>
        <a:ext cx="1345397" cy="842600"/>
      </dsp:txXfrm>
    </dsp:sp>
    <dsp:sp modelId="{D505358A-BF2F-4B57-93C3-7485715AA5D8}">
      <dsp:nvSpPr>
        <dsp:cNvPr id="0" name=""/>
        <dsp:cNvSpPr/>
      </dsp:nvSpPr>
      <dsp:spPr>
        <a:xfrm>
          <a:off x="1573079" y="468179"/>
          <a:ext cx="4397641" cy="4397641"/>
        </a:xfrm>
        <a:custGeom>
          <a:avLst/>
          <a:gdLst/>
          <a:ahLst/>
          <a:cxnLst/>
          <a:rect l="0" t="0" r="0" b="0"/>
          <a:pathLst>
            <a:path>
              <a:moveTo>
                <a:pt x="3597895" y="3895112"/>
              </a:moveTo>
              <a:arcTo wR="2198820" hR="2198820" stAng="3029083" swAng="92334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928A5-FE3B-4A94-B943-958E9A859B36}">
      <dsp:nvSpPr>
        <dsp:cNvPr id="0" name=""/>
        <dsp:cNvSpPr/>
      </dsp:nvSpPr>
      <dsp:spPr>
        <a:xfrm>
          <a:off x="3053618" y="4398937"/>
          <a:ext cx="1436563" cy="933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Test</a:t>
          </a:r>
          <a:endParaRPr lang="en-US" sz="2800" kern="1200" dirty="0"/>
        </a:p>
      </dsp:txBody>
      <dsp:txXfrm>
        <a:off x="3099201" y="4444520"/>
        <a:ext cx="1345397" cy="842600"/>
      </dsp:txXfrm>
    </dsp:sp>
    <dsp:sp modelId="{7B243261-7B92-4C55-BD06-2364B5DC8C16}">
      <dsp:nvSpPr>
        <dsp:cNvPr id="0" name=""/>
        <dsp:cNvSpPr/>
      </dsp:nvSpPr>
      <dsp:spPr>
        <a:xfrm>
          <a:off x="1573079" y="468179"/>
          <a:ext cx="4397641" cy="4397641"/>
        </a:xfrm>
        <a:custGeom>
          <a:avLst/>
          <a:gdLst/>
          <a:ahLst/>
          <a:cxnLst/>
          <a:rect l="0" t="0" r="0" b="0"/>
          <a:pathLst>
            <a:path>
              <a:moveTo>
                <a:pt x="1300056" y="4205568"/>
              </a:moveTo>
              <a:arcTo wR="2198820" hR="2198820" stAng="6847573" swAng="92334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35B5E-E30C-4DC3-B1A2-38C3E2070874}">
      <dsp:nvSpPr>
        <dsp:cNvPr id="0" name=""/>
        <dsp:cNvSpPr/>
      </dsp:nvSpPr>
      <dsp:spPr>
        <a:xfrm>
          <a:off x="1149383" y="3299527"/>
          <a:ext cx="1436563" cy="933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Verified</a:t>
          </a:r>
          <a:endParaRPr lang="en-US" sz="2800" kern="1200" dirty="0"/>
        </a:p>
      </dsp:txBody>
      <dsp:txXfrm>
        <a:off x="1194966" y="3345110"/>
        <a:ext cx="1345397" cy="842600"/>
      </dsp:txXfrm>
    </dsp:sp>
    <dsp:sp modelId="{0B42D4DC-BD83-4CC0-B096-98E0080F161A}">
      <dsp:nvSpPr>
        <dsp:cNvPr id="0" name=""/>
        <dsp:cNvSpPr/>
      </dsp:nvSpPr>
      <dsp:spPr>
        <a:xfrm>
          <a:off x="1573079" y="468179"/>
          <a:ext cx="4397641" cy="4397641"/>
        </a:xfrm>
        <a:custGeom>
          <a:avLst/>
          <a:gdLst/>
          <a:ahLst/>
          <a:cxnLst/>
          <a:rect l="0" t="0" r="0" b="0"/>
          <a:pathLst>
            <a:path>
              <a:moveTo>
                <a:pt x="34246" y="2585383"/>
              </a:moveTo>
              <a:arcTo wR="2198820" hR="2198820" stAng="10192471" swAng="121505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9E86E-580D-4E87-B081-B7F8E96426AE}">
      <dsp:nvSpPr>
        <dsp:cNvPr id="0" name=""/>
        <dsp:cNvSpPr/>
      </dsp:nvSpPr>
      <dsp:spPr>
        <a:xfrm>
          <a:off x="1149383" y="1100706"/>
          <a:ext cx="1436563" cy="933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Closed</a:t>
          </a:r>
          <a:endParaRPr lang="en-US" sz="2800" kern="1200" dirty="0"/>
        </a:p>
      </dsp:txBody>
      <dsp:txXfrm>
        <a:off x="1194966" y="1146289"/>
        <a:ext cx="1345397" cy="842600"/>
      </dsp:txXfrm>
    </dsp:sp>
    <dsp:sp modelId="{E0A9BD10-4DC4-4B5D-B80F-AE83CF5CC3E4}">
      <dsp:nvSpPr>
        <dsp:cNvPr id="0" name=""/>
        <dsp:cNvSpPr/>
      </dsp:nvSpPr>
      <dsp:spPr>
        <a:xfrm>
          <a:off x="1573079" y="468179"/>
          <a:ext cx="4397641" cy="4397641"/>
        </a:xfrm>
        <a:custGeom>
          <a:avLst/>
          <a:gdLst/>
          <a:ahLst/>
          <a:cxnLst/>
          <a:rect l="0" t="0" r="0" b="0"/>
          <a:pathLst>
            <a:path>
              <a:moveTo>
                <a:pt x="799746" y="502529"/>
              </a:moveTo>
              <a:arcTo wR="2198820" hR="2198820" stAng="13829083" swAng="92334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7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Defect Lifecycle</a:t>
            </a:r>
            <a:endParaRPr lang="en-US" sz="7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Presented By:</a:t>
            </a:r>
          </a:p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Shankar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Khatri</a:t>
            </a:r>
            <a:endParaRPr lang="en-US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Arun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Amatya</a:t>
            </a:r>
            <a:endParaRPr lang="en-US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45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1784441"/>
              </p:ext>
            </p:extLst>
          </p:nvPr>
        </p:nvGraphicFramePr>
        <p:xfrm>
          <a:off x="685800" y="990600"/>
          <a:ext cx="7543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7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533400"/>
            <a:ext cx="7239000" cy="66294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364673" y="685800"/>
            <a:ext cx="6705600" cy="815490"/>
          </a:xfrm>
          <a:custGeom>
            <a:avLst/>
            <a:gdLst>
              <a:gd name="connsiteX0" fmla="*/ 0 w 6705600"/>
              <a:gd name="connsiteY0" fmla="*/ 135918 h 815490"/>
              <a:gd name="connsiteX1" fmla="*/ 135918 w 6705600"/>
              <a:gd name="connsiteY1" fmla="*/ 0 h 815490"/>
              <a:gd name="connsiteX2" fmla="*/ 6569682 w 6705600"/>
              <a:gd name="connsiteY2" fmla="*/ 0 h 815490"/>
              <a:gd name="connsiteX3" fmla="*/ 6705600 w 6705600"/>
              <a:gd name="connsiteY3" fmla="*/ 135918 h 815490"/>
              <a:gd name="connsiteX4" fmla="*/ 6705600 w 6705600"/>
              <a:gd name="connsiteY4" fmla="*/ 679572 h 815490"/>
              <a:gd name="connsiteX5" fmla="*/ 6569682 w 6705600"/>
              <a:gd name="connsiteY5" fmla="*/ 815490 h 815490"/>
              <a:gd name="connsiteX6" fmla="*/ 135918 w 6705600"/>
              <a:gd name="connsiteY6" fmla="*/ 815490 h 815490"/>
              <a:gd name="connsiteX7" fmla="*/ 0 w 6705600"/>
              <a:gd name="connsiteY7" fmla="*/ 679572 h 815490"/>
              <a:gd name="connsiteX8" fmla="*/ 0 w 6705600"/>
              <a:gd name="connsiteY8" fmla="*/ 135918 h 81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05600" h="815490">
                <a:moveTo>
                  <a:pt x="0" y="135918"/>
                </a:moveTo>
                <a:cubicBezTo>
                  <a:pt x="0" y="60853"/>
                  <a:pt x="60853" y="0"/>
                  <a:pt x="135918" y="0"/>
                </a:cubicBezTo>
                <a:lnTo>
                  <a:pt x="6569682" y="0"/>
                </a:lnTo>
                <a:cubicBezTo>
                  <a:pt x="6644747" y="0"/>
                  <a:pt x="6705600" y="60853"/>
                  <a:pt x="6705600" y="135918"/>
                </a:cubicBezTo>
                <a:lnTo>
                  <a:pt x="6705600" y="679572"/>
                </a:lnTo>
                <a:cubicBezTo>
                  <a:pt x="6705600" y="754637"/>
                  <a:pt x="6644747" y="815490"/>
                  <a:pt x="6569682" y="815490"/>
                </a:cubicBezTo>
                <a:lnTo>
                  <a:pt x="135918" y="815490"/>
                </a:lnTo>
                <a:cubicBezTo>
                  <a:pt x="60853" y="815490"/>
                  <a:pt x="0" y="754637"/>
                  <a:pt x="0" y="679572"/>
                </a:cubicBezTo>
                <a:lnTo>
                  <a:pt x="0" y="1359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349" tIns="169349" rIns="169349" bIns="169349" numCol="1" spcCol="1270" anchor="ctr" anchorCtr="0">
            <a:noAutofit/>
          </a:bodyPr>
          <a:lstStyle/>
          <a:p>
            <a:pPr lvl="0" algn="l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400" kern="1200" dirty="0" smtClean="0"/>
              <a:t>Defect Lifecycle</a:t>
            </a:r>
            <a:endParaRPr lang="en-US" sz="3400" kern="1200" dirty="0"/>
          </a:p>
        </p:txBody>
      </p:sp>
    </p:spTree>
    <p:extLst>
      <p:ext uri="{BB962C8B-B14F-4D97-AF65-F5344CB8AC3E}">
        <p14:creationId xmlns:p14="http://schemas.microsoft.com/office/powerpoint/2010/main" val="78199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Defect Lifecycle?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Defect life cycle is a cycle which a defect goes through during its lifetime. It starts when defect is found and ends when a defect is closed, after ensuring it’s not </a:t>
            </a:r>
            <a:r>
              <a:rPr lang="en-US" dirty="0" smtClean="0"/>
              <a:t>reproduced.</a:t>
            </a:r>
          </a:p>
          <a:p>
            <a:endParaRPr lang="en-US" dirty="0" smtClean="0"/>
          </a:p>
          <a:p>
            <a:r>
              <a:rPr lang="en-US" dirty="0" smtClean="0"/>
              <a:t>Defect </a:t>
            </a:r>
            <a:r>
              <a:rPr lang="en-US" dirty="0"/>
              <a:t>life cycle is related to the bug found during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Severity Wise: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Minor: </a:t>
            </a:r>
            <a:r>
              <a:rPr lang="en-US" dirty="0"/>
              <a:t>A defect that will not cause a failure in execution of the product.</a:t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Major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A defect, which will cause an observable product failure or departure from requirements.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solidFill>
                  <a:srgbClr val="FF0000"/>
                </a:solidFill>
              </a:rPr>
              <a:t>Fatal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A defect that will cause the system to crash or close abruptly or effect other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0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 product wise: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SSD:</a:t>
            </a:r>
            <a:r>
              <a:rPr lang="en-US" dirty="0"/>
              <a:t> A defect from System Study document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FSD: </a:t>
            </a:r>
            <a:r>
              <a:rPr lang="en-US" dirty="0"/>
              <a:t>A defect from Functional Specification document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ADS: </a:t>
            </a:r>
            <a:r>
              <a:rPr lang="en-US" dirty="0"/>
              <a:t>A defect from Architectural Design Document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DDS: </a:t>
            </a:r>
            <a:r>
              <a:rPr lang="en-US" dirty="0"/>
              <a:t>A defect from Detailed Design document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Source code: </a:t>
            </a:r>
            <a:r>
              <a:rPr lang="en-US" dirty="0"/>
              <a:t>A defect from Source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Test Plan/ Test Cases: </a:t>
            </a:r>
            <a:r>
              <a:rPr lang="en-US" dirty="0"/>
              <a:t>A defect from Test Plan/ Test Cases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User Documentation: </a:t>
            </a:r>
            <a:r>
              <a:rPr lang="en-US" dirty="0"/>
              <a:t>A defect from User manuals, Operating manuals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Defects (contd..)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Defects (Error Wise)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dirty="0" smtClean="0">
                <a:solidFill>
                  <a:srgbClr val="FF0000"/>
                </a:solidFill>
              </a:rPr>
              <a:t>Comments</a:t>
            </a:r>
            <a:r>
              <a:rPr lang="en-US" sz="5500" dirty="0">
                <a:solidFill>
                  <a:srgbClr val="FF0000"/>
                </a:solidFill>
              </a:rPr>
              <a:t>: </a:t>
            </a:r>
            <a:r>
              <a:rPr lang="en-US" sz="5500" dirty="0"/>
              <a:t>Inadequate/ incorrect/ misleading or missing comments in the source code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>
                <a:solidFill>
                  <a:srgbClr val="FF0000"/>
                </a:solidFill>
              </a:rPr>
              <a:t>Computational Error: </a:t>
            </a:r>
            <a:r>
              <a:rPr lang="en-US" sz="5500" dirty="0"/>
              <a:t>Improper computation of the formulae / improper business validations in code.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>
                <a:solidFill>
                  <a:srgbClr val="FF0000"/>
                </a:solidFill>
              </a:rPr>
              <a:t>Data error: </a:t>
            </a:r>
            <a:r>
              <a:rPr lang="en-US" sz="5500" dirty="0"/>
              <a:t>Incorrect data population / update in database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 err="1">
                <a:solidFill>
                  <a:srgbClr val="FF0000"/>
                </a:solidFill>
              </a:rPr>
              <a:t>Database</a:t>
            </a:r>
            <a:r>
              <a:rPr lang="en-US" sz="5500" dirty="0">
                <a:solidFill>
                  <a:srgbClr val="FF0000"/>
                </a:solidFill>
              </a:rPr>
              <a:t> Error: </a:t>
            </a:r>
            <a:r>
              <a:rPr lang="en-US" sz="5500" dirty="0"/>
              <a:t>Error in the database schema/Design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>
                <a:solidFill>
                  <a:srgbClr val="FF0000"/>
                </a:solidFill>
              </a:rPr>
              <a:t>Missing Design: </a:t>
            </a:r>
            <a:r>
              <a:rPr lang="en-US" sz="5500" dirty="0"/>
              <a:t>Design features/approach missed/not documented in the design document and hence does not correspond to requirements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/>
              <a:t>Inadequate or sub optimal Design: Design features/approach needs additional inputs for it to be </a:t>
            </a:r>
            <a:r>
              <a:rPr lang="en-US" sz="5500" dirty="0" smtClean="0"/>
              <a:t>complete. Design </a:t>
            </a:r>
            <a:r>
              <a:rPr lang="en-US" sz="5500" dirty="0"/>
              <a:t>features described does not provide the best approach (optimal approach) towards the solution required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>
                <a:solidFill>
                  <a:srgbClr val="FF0000"/>
                </a:solidFill>
              </a:rPr>
              <a:t>In correct Design: </a:t>
            </a:r>
            <a:r>
              <a:rPr lang="en-US" sz="5500" dirty="0"/>
              <a:t>Wrong or inaccurate Design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>
                <a:solidFill>
                  <a:srgbClr val="FF0000"/>
                </a:solidFill>
              </a:rPr>
              <a:t>Ambiguous Design: </a:t>
            </a:r>
            <a:r>
              <a:rPr lang="en-US" sz="5500" dirty="0"/>
              <a:t>Design feature/approach is not clear to the reviewer. Also includes ambiguous use of words or unclear design features.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>
                <a:solidFill>
                  <a:srgbClr val="FF0000"/>
                </a:solidFill>
              </a:rPr>
              <a:t>Boundary Conditions Neglected: </a:t>
            </a:r>
            <a:r>
              <a:rPr lang="en-US" sz="5500" dirty="0"/>
              <a:t>Boundary conditions not addressed/incorrect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>
                <a:solidFill>
                  <a:srgbClr val="FF0000"/>
                </a:solidFill>
              </a:rPr>
              <a:t>Interface Error: </a:t>
            </a:r>
            <a:r>
              <a:rPr lang="en-US" sz="5500" dirty="0"/>
              <a:t>Internal or external to application interfacing error, Incorrect handling of passing parameters, Incorrect alignment, incorrect/misplaced fields/objects, un friendly window/screen positions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>
                <a:solidFill>
                  <a:srgbClr val="FF0000"/>
                </a:solidFill>
              </a:rPr>
              <a:t>Logic Error: </a:t>
            </a:r>
            <a:r>
              <a:rPr lang="en-US" sz="5500" dirty="0"/>
              <a:t>Missing or Inadequate or irrelevant or ambiguous functionality in source code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>
                <a:solidFill>
                  <a:srgbClr val="FF0000"/>
                </a:solidFill>
              </a:rPr>
              <a:t>Message Error: </a:t>
            </a:r>
            <a:r>
              <a:rPr lang="en-US" sz="5500" dirty="0"/>
              <a:t>Inadequate/ incorrect/ misleading or missing error messages in source code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8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Defects (Error Wise</a:t>
            </a:r>
            <a:r>
              <a:rPr lang="en-US" dirty="0" smtClean="0"/>
              <a:t>)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Navigation Error: </a:t>
            </a:r>
            <a:r>
              <a:rPr lang="en-US" dirty="0"/>
              <a:t>Navigation not coded correctly in source code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Performance Error: </a:t>
            </a:r>
            <a:r>
              <a:rPr lang="en-US" dirty="0"/>
              <a:t>An error related to performance/optimality of the code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Missing Requirements: </a:t>
            </a:r>
            <a:r>
              <a:rPr lang="en-US" dirty="0"/>
              <a:t>Implicit/Explicit requirements are missed/not documented during requirement phase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Inadequate Requirements: </a:t>
            </a:r>
            <a:r>
              <a:rPr lang="en-US" dirty="0"/>
              <a:t>Requirement needs additional inputs for to be complete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Incorrect Requirements: </a:t>
            </a:r>
            <a:r>
              <a:rPr lang="en-US" dirty="0"/>
              <a:t>Wrong or inaccurate requirements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Ambiguous Requirements: </a:t>
            </a:r>
            <a:r>
              <a:rPr lang="en-US" dirty="0"/>
              <a:t>Requirement is not clear to the reviewer. Also includes ambiguous use of words – e.g. Like, such as, may be, could be, might etc.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Sequencing / Timing Error: </a:t>
            </a:r>
            <a:r>
              <a:rPr lang="en-US" dirty="0"/>
              <a:t>Error due to incorrect/missing consideration to timeouts and improper/missing sequencing in source code.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Standards:</a:t>
            </a:r>
            <a:r>
              <a:rPr lang="en-US" dirty="0"/>
              <a:t> Standards not followed like improper exception handling, use of E &amp; D Formats and project related design/requirements/coding standards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System Error: </a:t>
            </a:r>
            <a:r>
              <a:rPr lang="en-US" dirty="0"/>
              <a:t>Hardware and Operating System related error, Memory leak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Test Plan / Cases Error: </a:t>
            </a:r>
            <a:r>
              <a:rPr lang="en-US" dirty="0"/>
              <a:t>Inadequate/ incorrect/ ambiguous or duplicate or missing - Test Plan/ Test Cases &amp; Test Scripts, Incorrect/Incomplete test setup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Typographical Error: </a:t>
            </a:r>
            <a:r>
              <a:rPr lang="en-US" dirty="0"/>
              <a:t>Spelling / Grammar mistake in documents/source code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Variable Declaration Error: </a:t>
            </a:r>
            <a:r>
              <a:rPr lang="en-US" dirty="0"/>
              <a:t>Improper declaration / usage of variables, Type mismatch error in source code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1461655"/>
            <a:ext cx="1371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3945081"/>
            <a:ext cx="1371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Reopened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2286000"/>
            <a:ext cx="1371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702627"/>
            <a:ext cx="1371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Deferred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2514600"/>
            <a:ext cx="1371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Rejected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3124200"/>
            <a:ext cx="1371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3962400"/>
            <a:ext cx="1371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4800600"/>
            <a:ext cx="1371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Verified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5638800"/>
            <a:ext cx="1371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Closed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4" idx="0"/>
          </p:cNvCxnSpPr>
          <p:nvPr/>
        </p:nvCxnSpPr>
        <p:spPr>
          <a:xfrm>
            <a:off x="4038600" y="1842655"/>
            <a:ext cx="0" cy="4433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38600" y="2680855"/>
            <a:ext cx="0" cy="4433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8600" y="3519055"/>
            <a:ext cx="0" cy="4433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38600" y="4357255"/>
            <a:ext cx="0" cy="4433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38600" y="5195455"/>
            <a:ext cx="0" cy="4433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625600" y="3305510"/>
            <a:ext cx="1712686" cy="613347"/>
          </a:xfrm>
          <a:custGeom>
            <a:avLst/>
            <a:gdLst>
              <a:gd name="connsiteX0" fmla="*/ 0 w 1712686"/>
              <a:gd name="connsiteY0" fmla="*/ 613347 h 613347"/>
              <a:gd name="connsiteX1" fmla="*/ 420914 w 1712686"/>
              <a:gd name="connsiteY1" fmla="*/ 90833 h 613347"/>
              <a:gd name="connsiteX2" fmla="*/ 1712686 w 1712686"/>
              <a:gd name="connsiteY2" fmla="*/ 3747 h 61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2686" h="613347">
                <a:moveTo>
                  <a:pt x="0" y="613347"/>
                </a:moveTo>
                <a:cubicBezTo>
                  <a:pt x="67733" y="402890"/>
                  <a:pt x="135466" y="192433"/>
                  <a:pt x="420914" y="90833"/>
                </a:cubicBezTo>
                <a:cubicBezTo>
                  <a:pt x="706362" y="-10767"/>
                  <a:pt x="1209524" y="-3510"/>
                  <a:pt x="1712686" y="3747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625600" y="4339771"/>
            <a:ext cx="2394857" cy="460829"/>
          </a:xfrm>
          <a:custGeom>
            <a:avLst/>
            <a:gdLst>
              <a:gd name="connsiteX0" fmla="*/ 2394857 w 2394857"/>
              <a:gd name="connsiteY0" fmla="*/ 217715 h 628043"/>
              <a:gd name="connsiteX1" fmla="*/ 943429 w 2394857"/>
              <a:gd name="connsiteY1" fmla="*/ 624115 h 628043"/>
              <a:gd name="connsiteX2" fmla="*/ 0 w 2394857"/>
              <a:gd name="connsiteY2" fmla="*/ 0 h 62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57" h="628043">
                <a:moveTo>
                  <a:pt x="2394857" y="217715"/>
                </a:moveTo>
                <a:cubicBezTo>
                  <a:pt x="1868714" y="439058"/>
                  <a:pt x="1342572" y="660401"/>
                  <a:pt x="943429" y="624115"/>
                </a:cubicBezTo>
                <a:cubicBezTo>
                  <a:pt x="544286" y="587829"/>
                  <a:pt x="272143" y="293914"/>
                  <a:pt x="0" y="0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7" idx="3"/>
          </p:cNvCxnSpPr>
          <p:nvPr/>
        </p:nvCxnSpPr>
        <p:spPr>
          <a:xfrm>
            <a:off x="4724400" y="3314700"/>
            <a:ext cx="1981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2"/>
            <a:endCxn id="5" idx="0"/>
          </p:cNvCxnSpPr>
          <p:nvPr/>
        </p:nvCxnSpPr>
        <p:spPr>
          <a:xfrm>
            <a:off x="6705600" y="2895600"/>
            <a:ext cx="0" cy="807027"/>
          </a:xfrm>
          <a:prstGeom prst="line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1219200" y="381000"/>
            <a:ext cx="6705600" cy="815490"/>
          </a:xfrm>
          <a:custGeom>
            <a:avLst/>
            <a:gdLst>
              <a:gd name="connsiteX0" fmla="*/ 0 w 6705600"/>
              <a:gd name="connsiteY0" fmla="*/ 135918 h 815490"/>
              <a:gd name="connsiteX1" fmla="*/ 135918 w 6705600"/>
              <a:gd name="connsiteY1" fmla="*/ 0 h 815490"/>
              <a:gd name="connsiteX2" fmla="*/ 6569682 w 6705600"/>
              <a:gd name="connsiteY2" fmla="*/ 0 h 815490"/>
              <a:gd name="connsiteX3" fmla="*/ 6705600 w 6705600"/>
              <a:gd name="connsiteY3" fmla="*/ 135918 h 815490"/>
              <a:gd name="connsiteX4" fmla="*/ 6705600 w 6705600"/>
              <a:gd name="connsiteY4" fmla="*/ 679572 h 815490"/>
              <a:gd name="connsiteX5" fmla="*/ 6569682 w 6705600"/>
              <a:gd name="connsiteY5" fmla="*/ 815490 h 815490"/>
              <a:gd name="connsiteX6" fmla="*/ 135918 w 6705600"/>
              <a:gd name="connsiteY6" fmla="*/ 815490 h 815490"/>
              <a:gd name="connsiteX7" fmla="*/ 0 w 6705600"/>
              <a:gd name="connsiteY7" fmla="*/ 679572 h 815490"/>
              <a:gd name="connsiteX8" fmla="*/ 0 w 6705600"/>
              <a:gd name="connsiteY8" fmla="*/ 135918 h 81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05600" h="815490">
                <a:moveTo>
                  <a:pt x="0" y="135918"/>
                </a:moveTo>
                <a:cubicBezTo>
                  <a:pt x="0" y="60853"/>
                  <a:pt x="60853" y="0"/>
                  <a:pt x="135918" y="0"/>
                </a:cubicBezTo>
                <a:lnTo>
                  <a:pt x="6569682" y="0"/>
                </a:lnTo>
                <a:cubicBezTo>
                  <a:pt x="6644747" y="0"/>
                  <a:pt x="6705600" y="60853"/>
                  <a:pt x="6705600" y="135918"/>
                </a:cubicBezTo>
                <a:lnTo>
                  <a:pt x="6705600" y="679572"/>
                </a:lnTo>
                <a:cubicBezTo>
                  <a:pt x="6705600" y="754637"/>
                  <a:pt x="6644747" y="815490"/>
                  <a:pt x="6569682" y="815490"/>
                </a:cubicBezTo>
                <a:lnTo>
                  <a:pt x="135918" y="815490"/>
                </a:lnTo>
                <a:cubicBezTo>
                  <a:pt x="60853" y="815490"/>
                  <a:pt x="0" y="754637"/>
                  <a:pt x="0" y="679572"/>
                </a:cubicBezTo>
                <a:lnTo>
                  <a:pt x="0" y="1359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349" tIns="169349" rIns="169349" bIns="169349" numCol="1" spcCol="1270" anchor="ctr" anchorCtr="0">
            <a:noAutofit/>
          </a:bodyPr>
          <a:lstStyle/>
          <a:p>
            <a:pPr lvl="0" algn="ctr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400" kern="1200" dirty="0" smtClean="0"/>
              <a:t>Defect Lifecycle</a:t>
            </a:r>
            <a:endParaRPr lang="en-US" sz="3400" kern="1200" dirty="0"/>
          </a:p>
        </p:txBody>
      </p:sp>
    </p:spTree>
    <p:extLst>
      <p:ext uri="{BB962C8B-B14F-4D97-AF65-F5344CB8AC3E}">
        <p14:creationId xmlns:p14="http://schemas.microsoft.com/office/powerpoint/2010/main" val="25452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1" grpId="0" animBg="1"/>
      <p:bldP spid="32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879" y="2514600"/>
            <a:ext cx="49222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8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8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9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allAtOnce"/>
      <p:bldP spid="4" grpId="2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879" y="2514600"/>
            <a:ext cx="49222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8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8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03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4" grpId="1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196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Defect Lifecycle</vt:lpstr>
      <vt:lpstr>What is Defect Lifecycle?</vt:lpstr>
      <vt:lpstr>Types of Defects</vt:lpstr>
      <vt:lpstr>Types of Defects (contd..)</vt:lpstr>
      <vt:lpstr>Types of Defects (Error Wise)</vt:lpstr>
      <vt:lpstr>Types of Defects (Error Wise) contd..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Defect Lifecycle</dc:title>
  <dc:creator>My</dc:creator>
  <cp:lastModifiedBy>My</cp:lastModifiedBy>
  <cp:revision>11</cp:revision>
  <dcterms:created xsi:type="dcterms:W3CDTF">2006-08-16T00:00:00Z</dcterms:created>
  <dcterms:modified xsi:type="dcterms:W3CDTF">2014-12-01T09:36:16Z</dcterms:modified>
</cp:coreProperties>
</file>