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1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29AAD3A4-2EB0-4434-8BBE-511CE1CF8E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4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B9574C-E974-43C5-8138-2605765E8AB1}" type="slidenum">
              <a:rPr lang="en-US"/>
              <a:pPr/>
              <a:t>1</a:t>
            </a:fld>
            <a:endParaRPr 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676808-5F1D-40F0-BDA6-0ED14443A7AC}" type="slidenum">
              <a:rPr lang="en-US"/>
              <a:pPr/>
              <a:t>2</a:t>
            </a:fld>
            <a:endParaRPr 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7C71E3-9B32-4C33-837C-9C009EE6D22E}" type="slidenum">
              <a:rPr lang="en-US"/>
              <a:pPr/>
              <a:t>3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D3DCAD-37E0-47DF-88B5-37EEF7F18FF4}" type="slidenum">
              <a:rPr lang="en-US"/>
              <a:pPr/>
              <a:t>4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31BA9-A6AD-4EC8-A2EB-76503097A9E6}" type="slidenum">
              <a:rPr lang="en-US"/>
              <a:pPr/>
              <a:t>5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DA272C-E3DA-4A05-81DB-85E417FFE7E6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8AD4EC-8A86-4B17-9F34-036DF41B6AD5}" type="slidenum">
              <a:rPr lang="en-US"/>
              <a:pPr/>
              <a:t>7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6AC198-AD2D-4843-8B65-D815CA123C90}" type="slidenum">
              <a:rPr lang="en-US"/>
              <a:pPr/>
              <a:t>8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EC4AEDE-38F7-4E93-B78C-2305622D0C16}" type="datetime1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BAE11A4-EF3E-4D85-A612-139906F19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07FD91B-D7A4-47EE-9E71-5BC632790B3C}" type="datetime1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660F1E-CB4B-402E-B4FC-0BCA208A19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F2FC55B-FF3D-4422-93B9-1A5D8F2FA182}" type="datetime1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4C2051-F29C-47F9-8E61-9A1508246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38A0A2F7-82F0-4034-A144-C50BE866F369}" type="datetime1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AED70FBE-9683-4BA0-BB19-479E019E11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F4794F7-8DEB-4F4A-B9F7-AF2F74588BBA}" type="datetime1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4E9C12-58E0-4E47-9296-9FB398927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1CAADE79-3742-4E03-B32D-89495977D05A}" type="datetime1">
              <a:rPr lang="en-US" smtClean="0"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966002-1BB2-46FA-942A-08AB255DB7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CEC8488-EDEE-45E0-BD6F-D320D4E3077A}" type="datetime1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7E0292-2A63-4C85-8E5B-623A5B07C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5B150F6-C65E-4D22-8C26-416F3D22E021}" type="datetime1">
              <a:rPr lang="en-US" smtClean="0"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EFB39A-A16A-4DD4-B00F-785ED909CD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E6C52FE-A8C6-4955-BBAF-ED30D33A9EB4}" type="datetime1">
              <a:rPr lang="en-US" smtClean="0"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68D833-A9DD-4004-ADAC-07D6985798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2267C74F-D3F0-4C6D-97B1-92774DB4B31D}" type="datetime1">
              <a:rPr lang="en-US" smtClean="0"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322E43-4C73-4CB3-B60F-CBD9F247D6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96DEFB5-365D-48B8-BC8B-906B762FD22D}" type="datetime1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4B7E21-F15B-4D8B-AF53-44809DF720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B07456B-9AF3-471E-A579-FA8B5002EA7E}" type="datetime1">
              <a:rPr lang="en-US" smtClean="0"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0B39D-D643-4F3F-B0CF-6350375016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4933B973-C407-4FCE-B5E9-574D48082AA0}" type="datetime1">
              <a:rPr lang="en-US" smtClean="0"/>
              <a:t>7/3/2014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en-US" smtClean="0"/>
              <a:t>DWIT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6CDE6A17-F7A7-42DB-BAFD-20F5DD6477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1527175"/>
            <a:ext cx="90709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18000"/>
              </a:lnSpc>
              <a:buClrTx/>
              <a:buFontTx/>
              <a:buNone/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Mass Notification System (MNS)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322E43-4C73-4CB3-B60F-CBD9F247D6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subTitle"/>
          </p:nvPr>
        </p:nvSpPr>
        <p:spPr>
          <a:xfrm>
            <a:off x="274638" y="1697038"/>
            <a:ext cx="9070975" cy="4875212"/>
          </a:xfrm>
          <a:ln/>
        </p:spPr>
        <p:txBody>
          <a:bodyPr/>
          <a:lstStyle/>
          <a:p>
            <a:pPr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latin typeface="Century Gothic" pitchFamily="32" charset="0"/>
              </a:rPr>
              <a:t>Problem: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Students arriving late in any college event or in class</a:t>
            </a:r>
          </a:p>
          <a:p>
            <a:pPr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latin typeface="Century Gothic" pitchFamily="32" charset="0"/>
              </a:rPr>
              <a:t>Effects: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Student missing the lecture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Decrease in their attendance rate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Decline in academic performance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Cause disruption in the college event or in the lecture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subTitle"/>
          </p:nvPr>
        </p:nvSpPr>
        <p:spPr>
          <a:xfrm>
            <a:off x="274638" y="1849438"/>
            <a:ext cx="9070975" cy="4687887"/>
          </a:xfrm>
          <a:ln/>
        </p:spPr>
        <p:txBody>
          <a:bodyPr/>
          <a:lstStyle/>
          <a:p>
            <a:pPr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solidFill>
                  <a:srgbClr val="111111"/>
                </a:solidFill>
                <a:latin typeface="Century Gothic" pitchFamily="32" charset="0"/>
              </a:rPr>
              <a:t>Solutions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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solidFill>
                  <a:srgbClr val="FF3333"/>
                </a:solidFill>
                <a:latin typeface="Century Gothic" pitchFamily="32" charset="0"/>
              </a:rPr>
              <a:t>Inform via email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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solidFill>
                  <a:srgbClr val="FF3333"/>
                </a:solidFill>
                <a:latin typeface="Century Gothic" pitchFamily="32" charset="0"/>
              </a:rPr>
              <a:t>Call </a:t>
            </a:r>
            <a:r>
              <a:rPr lang="en-US" sz="3200" dirty="0" smtClean="0">
                <a:solidFill>
                  <a:srgbClr val="FF3333"/>
                </a:solidFill>
                <a:latin typeface="Century Gothic" pitchFamily="32" charset="0"/>
              </a:rPr>
              <a:t>student </a:t>
            </a:r>
            <a:r>
              <a:rPr lang="en-US" sz="3200" dirty="0">
                <a:solidFill>
                  <a:srgbClr val="FF3333"/>
                </a:solidFill>
                <a:latin typeface="Century Gothic" pitchFamily="32" charset="0"/>
              </a:rPr>
              <a:t>in their cell phone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b="1" dirty="0">
                <a:latin typeface="Century Gothic" pitchFamily="32" charset="0"/>
              </a:rPr>
              <a:t>Create a centralized system where students outside the class can be notified about the college event (meetings, talk program, club activities, </a:t>
            </a:r>
            <a:r>
              <a:rPr lang="en-US" sz="3200" b="1" dirty="0" smtClean="0">
                <a:latin typeface="Century Gothic" pitchFamily="32" charset="0"/>
              </a:rPr>
              <a:t>etc.) </a:t>
            </a:r>
            <a:r>
              <a:rPr lang="en-US" sz="3200" b="1" dirty="0">
                <a:latin typeface="Century Gothic" pitchFamily="32" charset="0"/>
              </a:rPr>
              <a:t>or lectures in time. [MNS application]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subTitle"/>
          </p:nvPr>
        </p:nvSpPr>
        <p:spPr>
          <a:xfrm>
            <a:off x="274638" y="1541463"/>
            <a:ext cx="9070975" cy="5187950"/>
          </a:xfrm>
          <a:ln/>
        </p:spPr>
        <p:txBody>
          <a:bodyPr/>
          <a:lstStyle/>
          <a:p>
            <a:pPr algn="l"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>
                <a:latin typeface="Century Gothic" pitchFamily="32" charset="0"/>
              </a:rPr>
              <a:t>Benefits </a:t>
            </a:r>
            <a:r>
              <a:rPr lang="en-US" b="1" smtClean="0">
                <a:latin typeface="Century Gothic" pitchFamily="32" charset="0"/>
              </a:rPr>
              <a:t>from </a:t>
            </a:r>
            <a:r>
              <a:rPr lang="en-US" b="1">
                <a:latin typeface="Century Gothic" pitchFamily="32" charset="0"/>
              </a:rPr>
              <a:t>MNS: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Class representatives won't have to call each student in their cell phone who are outside the class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Saves money of calling the students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Saves time of writing email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Students won't be missing any college events so they won't have to face the punishments</a:t>
            </a:r>
          </a:p>
          <a:p>
            <a:pPr marL="217488" indent="-217488" algn="l">
              <a:lnSpc>
                <a:spcPct val="103000"/>
              </a:lnSpc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3200" dirty="0">
                <a:latin typeface="Century Gothic" pitchFamily="32" charset="0"/>
              </a:rPr>
              <a:t>Missing the lecture classes will be minimized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subTitle"/>
          </p:nvPr>
        </p:nvSpPr>
        <p:spPr>
          <a:xfrm>
            <a:off x="274638" y="2446338"/>
            <a:ext cx="9070975" cy="3375025"/>
          </a:xfrm>
          <a:ln/>
        </p:spPr>
        <p:txBody>
          <a:bodyPr/>
          <a:lstStyle/>
          <a:p>
            <a:pPr algn="l"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latin typeface="Century Gothic" pitchFamily="32" charset="0"/>
              </a:rPr>
              <a:t>Users of MNS application:</a:t>
            </a:r>
          </a:p>
          <a:p>
            <a:pPr algn="l"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latin typeface="Century Gothic" pitchFamily="32" charset="0"/>
              </a:rPr>
              <a:t>1. Students of </a:t>
            </a:r>
            <a:r>
              <a:rPr lang="en-US" b="1" dirty="0" smtClean="0">
                <a:latin typeface="Century Gothic" pitchFamily="32" charset="0"/>
              </a:rPr>
              <a:t>DWIT</a:t>
            </a:r>
            <a:endParaRPr lang="en-US" b="1" dirty="0">
              <a:latin typeface="Century Gothic" pitchFamily="32" charset="0"/>
            </a:endParaRPr>
          </a:p>
          <a:p>
            <a:pPr algn="l">
              <a:lnSpc>
                <a:spcPct val="103000"/>
              </a:lnSpc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>
                <a:latin typeface="Century Gothic" pitchFamily="32" charset="0"/>
              </a:rPr>
              <a:t>2. Faculty Members</a:t>
            </a:r>
          </a:p>
          <a:p>
            <a:pPr algn="l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b="1" dirty="0">
              <a:latin typeface="Century Gothic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subTitle"/>
          </p:nvPr>
        </p:nvSpPr>
        <p:spPr>
          <a:xfrm>
            <a:off x="274638" y="2689225"/>
            <a:ext cx="9070975" cy="2889250"/>
          </a:xfrm>
          <a:ln/>
        </p:spPr>
        <p:txBody>
          <a:bodyPr tIns="33120"/>
          <a:lstStyle/>
          <a:p>
            <a:pPr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/>
              <a:t>Work flow of MNS application</a:t>
            </a:r>
          </a:p>
          <a:p>
            <a:pPr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b="1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0080625" cy="754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279525"/>
            <a:ext cx="57610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639763"/>
            <a:ext cx="6156325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35000"/>
            <a:ext cx="6126163" cy="56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322E43-4C73-4CB3-B60F-CBD9F247D6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subTitle"/>
          </p:nvPr>
        </p:nvSpPr>
        <p:spPr>
          <a:xfrm>
            <a:off x="549275" y="1558925"/>
            <a:ext cx="9070975" cy="4384675"/>
          </a:xfrm>
          <a:ln/>
        </p:spPr>
        <p:txBody>
          <a:bodyPr tIns="40680"/>
          <a:lstStyle/>
          <a:p>
            <a:pPr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5400" b="1" dirty="0"/>
              <a:t>Questions and queries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D70FBE-9683-4BA0-BB19-479E019E11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8412" y="3343115"/>
            <a:ext cx="8263801" cy="873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Questions and queries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3126820</TotalTime>
  <Words>187</Words>
  <Application>Microsoft Office PowerPoint</Application>
  <PresentationFormat>Custom</PresentationFormat>
  <Paragraphs>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</cp:lastModifiedBy>
  <cp:revision>10</cp:revision>
  <cp:lastPrinted>1601-01-01T00:00:00Z</cp:lastPrinted>
  <dcterms:created xsi:type="dcterms:W3CDTF">2014-07-03T15:26:04Z</dcterms:created>
  <dcterms:modified xsi:type="dcterms:W3CDTF">2014-07-03T16:26:24Z</dcterms:modified>
</cp:coreProperties>
</file>