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36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304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992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992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99640"/>
            <a:ext cx="9072360" cy="438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575640"/>
            <a:ext cx="7200000" cy="3339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99640"/>
            <a:ext cx="9072360" cy="438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304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36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36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304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992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992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5640"/>
            <a:ext cx="7200000" cy="3339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438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3040" y="408960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3040" y="1799640"/>
            <a:ext cx="442728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36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8000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0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80000" cy="7558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575640"/>
            <a:ext cx="7200000" cy="7200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99640"/>
            <a:ext cx="9072360" cy="43837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1005840"/>
            <a:ext cx="9070560" cy="514656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"/>
          <p:cNvSpPr/>
          <p:nvPr/>
        </p:nvSpPr>
        <p:spPr>
          <a:xfrm>
            <a:off x="504000" y="301320"/>
            <a:ext cx="9070560" cy="61236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CustomShape 3"/>
          <p:cNvSpPr/>
          <p:nvPr/>
        </p:nvSpPr>
        <p:spPr>
          <a:xfrm>
            <a:off x="504000" y="1005840"/>
            <a:ext cx="9071280" cy="51462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4"/>
          <p:cNvSpPr/>
          <p:nvPr/>
        </p:nvSpPr>
        <p:spPr>
          <a:xfrm>
            <a:off x="504000" y="301320"/>
            <a:ext cx="7816680" cy="9784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r>
              <a:rPr b="1" i="1" lang="en-US" sz="2600">
                <a:latin typeface="Times New Roman"/>
              </a:rPr>
              <a:t>Inventory model for decission making</a:t>
            </a:r>
            <a:endParaRPr/>
          </a:p>
        </p:txBody>
      </p:sp>
      <p:sp>
        <p:nvSpPr>
          <p:cNvPr id="78" name="CustomShape 5"/>
          <p:cNvSpPr/>
          <p:nvPr/>
        </p:nvSpPr>
        <p:spPr>
          <a:xfrm>
            <a:off x="2468880" y="2011680"/>
            <a:ext cx="7060680" cy="4845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US" sz="2200">
                <a:latin typeface="Times New Roman"/>
              </a:rPr>
              <a:t>Inventory = large percentage of firm asset.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latin typeface="Times New Roman"/>
              </a:rPr>
              <a:t>One Firm's “Raw material” == Another firm's “Finished goods”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 u="sng">
                <a:latin typeface="Times New Roman"/>
              </a:rPr>
              <a:t>Two fundamental decisions in controlling inventory: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b="1" lang="en-US" sz="2200">
                <a:latin typeface="Times New Roman"/>
              </a:rPr>
              <a:t>How much to order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b="1" lang="en-US" sz="2200">
                <a:latin typeface="Times New Roman"/>
              </a:rPr>
              <a:t>When to order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latin typeface="Times New Roman"/>
              </a:rPr>
              <a:t>The major ojective is to minimize total inventory cost.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latin typeface="Times New Roman"/>
              </a:rPr>
              <a:t>Inventory management –&gt; classify iventory by </a:t>
            </a:r>
            <a:r>
              <a:rPr b="1" lang="en-US" sz="2200">
                <a:solidFill>
                  <a:srgbClr val="993366"/>
                </a:solidFill>
                <a:latin typeface="Times New Roman"/>
              </a:rPr>
              <a:t>cost, demand and need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993366"/>
                </a:solidFill>
                <a:latin typeface="Times New Roman"/>
              </a:rPr>
              <a:t>Inventory cost: (carrying cost, storage cost)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993366"/>
                </a:solidFill>
                <a:latin typeface="Times New Roman"/>
              </a:rPr>
              <a:t>EOQ(Economic Order Quantity) – shows company how much inventory they should hold. Calculated by using: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US" sz="2200">
                <a:solidFill>
                  <a:srgbClr val="993366"/>
                </a:solidFill>
                <a:latin typeface="Times New Roman"/>
              </a:rPr>
              <a:t>Just In Time (JIT)</a:t>
            </a:r>
            <a:r>
              <a:rPr lang="en-US" sz="2200">
                <a:solidFill>
                  <a:srgbClr val="993366"/>
                </a:solidFill>
                <a:latin typeface="Times New Roman"/>
              </a:rPr>
              <a:t> – getting popular to control inventory cost.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63440" y="4695120"/>
            <a:ext cx="2651400" cy="10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000" fill="hold"/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000" fill="hold"/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78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4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5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1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2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freeze">
                      <p:stCondLst>
                        <p:cond delay="indefinite"/>
                      </p:stCondLst>
                      <p:childTnLst>
                        <p:par>
                          <p:cTn id="25" fill="freeze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freeze">
                      <p:stCondLst>
                        <p:cond delay="indefinite"/>
                      </p:stCondLst>
                      <p:childTnLst>
                        <p:par>
                          <p:cTn id="29" fill="freeze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freeze">
                      <p:stCondLst>
                        <p:cond delay="indefinite"/>
                      </p:stCondLst>
                      <p:childTnLst>
                        <p:par>
                          <p:cTn id="33" fill="freeze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6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7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3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4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freeze">
                      <p:stCondLst>
                        <p:cond delay="indefinite"/>
                      </p:stCondLst>
                      <p:childTnLst>
                        <p:par>
                          <p:cTn id="47" fill="freeze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0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1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7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8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freeze">
                      <p:stCondLst>
                        <p:cond delay="indefinite"/>
                      </p:stCondLst>
                      <p:childTnLst>
                        <p:par>
                          <p:cTn id="61" fill="freeze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freeze">
                      <p:stCondLst>
                        <p:cond delay="indefinite"/>
                      </p:stCondLst>
                      <p:childTnLst>
                        <p:par>
                          <p:cTn id="65" fill="freeze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8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9" dur="1000" fill="hold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78">
                                            <p:txEl>
                                              <p:pRg st="529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575640"/>
            <a:ext cx="720000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2"/>
          <p:cNvSpPr/>
          <p:nvPr/>
        </p:nvSpPr>
        <p:spPr>
          <a:xfrm>
            <a:off x="504000" y="1799640"/>
            <a:ext cx="9072360" cy="4383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just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/>
              <a:t>A construction firm has to keep a constant inventory of stock. If a site runs out of cement, say, then construction may come to a halt. Conversely, if a site carries an excessive amount of cement, a higher cost will be incurred to store the excessive stock.</a:t>
            </a:r>
            <a:endParaRPr/>
          </a:p>
          <a:p>
            <a:pPr algn="just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/>
              <a:t>Inventory is any stored resource that is used to satisfy a current or future need. Raw materials, work-in-process, and finished goods are examples of inventory.</a:t>
            </a:r>
            <a:endParaRPr/>
          </a:p>
          <a:p>
            <a:pPr algn="just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/>
              <a:t>Taking inventory helps a business to see how much stuff they have, and how much they are using. It helps them keep track of how much they are using up within a certain time period so that they know what things to order and how much of those things to order.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