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f27813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5f27813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f27813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f27813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f27813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f27813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5f278138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5f278138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5f27813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5f27813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5f278138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5f27813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5f278138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5f278138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5f278138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5f278138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f278138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5f278138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51775" y="372350"/>
            <a:ext cx="8572500" cy="24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" sz="2500">
                <a:latin typeface="Twentieth Century"/>
                <a:ea typeface="Twentieth Century"/>
                <a:cs typeface="Twentieth Century"/>
                <a:sym typeface="Twentieth Century"/>
              </a:rPr>
              <a:t>Review of the paper,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Flood Prediction Using Machine Learning Models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1">
                <a:latin typeface="Times New Roman"/>
                <a:ea typeface="Times New Roman"/>
                <a:cs typeface="Times New Roman"/>
                <a:sym typeface="Times New Roman"/>
              </a:rPr>
              <a:t>Miah Mohammad Asif Syeed,Maisha Farzana,Ishadie Namir,Ipshita Ishrar,Meherin Hossain Nushra and Tanvir Rahman.</a:t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14800" y="2681075"/>
            <a:ext cx="79620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Presented by,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Group-09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ID: 20341031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8"/>
              <a:t>Name</a:t>
            </a:r>
            <a:r>
              <a:rPr lang="en" sz="1500"/>
              <a:t>: MD IMPREEAJ HOSSAIN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ST:</a:t>
            </a:r>
            <a:r>
              <a:rPr lang="en"/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Farah Binta Haque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Ehsanur Rahman Rhythm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Thank You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23400" y="5143500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40250" y="34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79226" y="1537276"/>
            <a:ext cx="87060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Proposed Solution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Outcomes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Future Work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88150" y="1229875"/>
            <a:ext cx="83442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on the global significance of floods as catastrophic events.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on the economic and human toll of floods.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increasing need for accurate and timely flood prediction.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Problem Statement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14800" y="1229875"/>
            <a:ext cx="8217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methods for flood prediction are not always accurate or timely.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lack of a unified machine learning approach to predict floods based on historical meteorological data.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 of selecting the most effective machine learning model for flood prediction.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Proposed Solution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29700" y="1229875"/>
            <a:ext cx="8402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a Machine Learning (ML) based approach for flood prediction.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analysis of various ML algorithms to determine the best fit.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on using historical meteorological data from 1980 to 2019.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Methodology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17375" y="1229875"/>
            <a:ext cx="83148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★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and preprocessing of a dataset comprising meteorological parameters.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★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of various ML models like Decision Trees, Random Forest, and Support Vector Machines.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★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 used: accuracy, precision, recall, and F1 score.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Outcomes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Random Forest model showcased superior performance over other ML models.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key performance metrics where Random Forest excelled.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implications of using the Random Forest model for real-world flood predictions.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78425" y="1229875"/>
            <a:ext cx="83538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 the study to various geographic regions to test the model's robustness.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Incorporation of other influential factors such as land use, soil type, and human interventions.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of deep learning techniques or hybrid models for further refinement.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51481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97900" y="1229875"/>
            <a:ext cx="83343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and potential of ML in predicting floods have been showcased.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emerges as a promising tool for future flood prediction applications.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sets a foundation for future research in this domain, emphasizing the need for a comprehensive approach.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