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Titillium Web SemiBold"/>
      <p:regular r:id="rId28"/>
      <p:bold r:id="rId29"/>
      <p:italic r:id="rId30"/>
      <p:boldItalic r:id="rId31"/>
    </p:embeddedFont>
    <p:embeddedFont>
      <p:font typeface="Roboto"/>
      <p:regular r:id="rId32"/>
      <p:bold r:id="rId33"/>
      <p:italic r:id="rId34"/>
      <p:boldItalic r:id="rId35"/>
    </p:embeddedFont>
    <p:embeddedFont>
      <p:font typeface="Anaheim"/>
      <p:regular r:id="rId36"/>
    </p:embeddedFont>
    <p:embeddedFont>
      <p:font typeface="Titillium Web"/>
      <p:regular r:id="rId37"/>
      <p:bold r:id="rId38"/>
      <p:italic r:id="rId39"/>
      <p:boldItalic r:id="rId40"/>
    </p:embeddedFont>
    <p:embeddedFont>
      <p:font typeface="Assistant"/>
      <p:regular r:id="rId41"/>
      <p:bold r:id="rId42"/>
    </p:embeddedFont>
    <p:embeddedFont>
      <p:font typeface="EB Garamond"/>
      <p:regular r:id="rId43"/>
      <p:bold r:id="rId44"/>
      <p:italic r:id="rId45"/>
      <p:boldItalic r:id="rId46"/>
    </p:embeddedFont>
    <p:embeddedFont>
      <p:font typeface="Pacifico"/>
      <p:regular r:id="rId47"/>
    </p:embeddedFont>
    <p:embeddedFont>
      <p:font typeface="Spectral"/>
      <p:regular r:id="rId48"/>
      <p:bold r:id="rId49"/>
      <p:italic r:id="rId50"/>
      <p:boldItalic r:id="rId51"/>
    </p:embeddedFont>
    <p:embeddedFont>
      <p:font typeface="Merriweather Black"/>
      <p:bold r:id="rId52"/>
      <p:boldItalic r:id="rId53"/>
    </p:embeddedFont>
    <p:embeddedFont>
      <p:font typeface="Merriweather"/>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8" roundtripDataSignature="AMtx7mhpXuQ6LjDkiMdwr7h/ouPHxi4e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TitilliumWeb-boldItalic.fntdata"/><Relationship Id="rId42" Type="http://schemas.openxmlformats.org/officeDocument/2006/relationships/font" Target="fonts/Assistant-bold.fntdata"/><Relationship Id="rId41" Type="http://schemas.openxmlformats.org/officeDocument/2006/relationships/font" Target="fonts/Assistant-regular.fntdata"/><Relationship Id="rId44" Type="http://schemas.openxmlformats.org/officeDocument/2006/relationships/font" Target="fonts/EBGaramond-bold.fntdata"/><Relationship Id="rId43" Type="http://schemas.openxmlformats.org/officeDocument/2006/relationships/font" Target="fonts/EBGaramond-regular.fntdata"/><Relationship Id="rId46" Type="http://schemas.openxmlformats.org/officeDocument/2006/relationships/font" Target="fonts/EBGaramond-boldItalic.fntdata"/><Relationship Id="rId45" Type="http://schemas.openxmlformats.org/officeDocument/2006/relationships/font" Target="fonts/EBGaramon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pectral-regular.fntdata"/><Relationship Id="rId47" Type="http://schemas.openxmlformats.org/officeDocument/2006/relationships/font" Target="fonts/Pacifico-regular.fntdata"/><Relationship Id="rId49" Type="http://schemas.openxmlformats.org/officeDocument/2006/relationships/font" Target="fonts/Spectral-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itilliumWebSemiBold-boldItalic.fntdata"/><Relationship Id="rId30" Type="http://schemas.openxmlformats.org/officeDocument/2006/relationships/font" Target="fonts/TitilliumWebSemiBold-italic.fntdata"/><Relationship Id="rId33" Type="http://schemas.openxmlformats.org/officeDocument/2006/relationships/font" Target="fonts/Roboto-bold.fntdata"/><Relationship Id="rId32" Type="http://schemas.openxmlformats.org/officeDocument/2006/relationships/font" Target="fonts/Roboto-regular.fntdata"/><Relationship Id="rId35" Type="http://schemas.openxmlformats.org/officeDocument/2006/relationships/font" Target="fonts/Roboto-boldItalic.fntdata"/><Relationship Id="rId34" Type="http://schemas.openxmlformats.org/officeDocument/2006/relationships/font" Target="fonts/Roboto-italic.fntdata"/><Relationship Id="rId37" Type="http://schemas.openxmlformats.org/officeDocument/2006/relationships/font" Target="fonts/TitilliumWeb-regular.fntdata"/><Relationship Id="rId36" Type="http://schemas.openxmlformats.org/officeDocument/2006/relationships/font" Target="fonts/Anaheim-regular.fntdata"/><Relationship Id="rId39" Type="http://schemas.openxmlformats.org/officeDocument/2006/relationships/font" Target="fonts/TitilliumWeb-italic.fntdata"/><Relationship Id="rId38" Type="http://schemas.openxmlformats.org/officeDocument/2006/relationships/font" Target="fonts/TitilliumWeb-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TitilliumWebSemiBold-regular.fntdata"/><Relationship Id="rId27" Type="http://schemas.openxmlformats.org/officeDocument/2006/relationships/slide" Target="slides/slide23.xml"/><Relationship Id="rId29" Type="http://schemas.openxmlformats.org/officeDocument/2006/relationships/font" Target="fonts/TitilliumWebSemiBold-bold.fntdata"/><Relationship Id="rId51" Type="http://schemas.openxmlformats.org/officeDocument/2006/relationships/font" Target="fonts/Spectral-boldItalic.fntdata"/><Relationship Id="rId50" Type="http://schemas.openxmlformats.org/officeDocument/2006/relationships/font" Target="fonts/Spectral-italic.fntdata"/><Relationship Id="rId53" Type="http://schemas.openxmlformats.org/officeDocument/2006/relationships/font" Target="fonts/MerriweatherBlack-boldItalic.fntdata"/><Relationship Id="rId52" Type="http://schemas.openxmlformats.org/officeDocument/2006/relationships/font" Target="fonts/MerriweatherBlack-bold.fntdata"/><Relationship Id="rId11" Type="http://schemas.openxmlformats.org/officeDocument/2006/relationships/slide" Target="slides/slide7.xml"/><Relationship Id="rId55" Type="http://schemas.openxmlformats.org/officeDocument/2006/relationships/font" Target="fonts/Merriweather-bold.fntdata"/><Relationship Id="rId10" Type="http://schemas.openxmlformats.org/officeDocument/2006/relationships/slide" Target="slides/slide6.xml"/><Relationship Id="rId54" Type="http://schemas.openxmlformats.org/officeDocument/2006/relationships/font" Target="fonts/Merriweather-regular.fntdata"/><Relationship Id="rId13" Type="http://schemas.openxmlformats.org/officeDocument/2006/relationships/slide" Target="slides/slide9.xml"/><Relationship Id="rId57" Type="http://schemas.openxmlformats.org/officeDocument/2006/relationships/font" Target="fonts/Merriweather-boldItalic.fntdata"/><Relationship Id="rId12" Type="http://schemas.openxmlformats.org/officeDocument/2006/relationships/slide" Target="slides/slide8.xml"/><Relationship Id="rId56" Type="http://schemas.openxmlformats.org/officeDocument/2006/relationships/font" Target="fonts/Merriweather-italic.fntdata"/><Relationship Id="rId15" Type="http://schemas.openxmlformats.org/officeDocument/2006/relationships/slide" Target="slides/slide11.xml"/><Relationship Id="rId14" Type="http://schemas.openxmlformats.org/officeDocument/2006/relationships/slide" Target="slides/slide10.xml"/><Relationship Id="rId58"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8" name="Google Shape;8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2a6178be1f2_0_8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2a6178be1f2_0_8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2a6178be1f2_0_8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2a6178be1f2_0_8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a6178be1f2_0_8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2a6178be1f2_0_8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a6178be1f2_0_8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2a6178be1f2_0_8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2a6178be1f2_0_8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2a6178be1f2_0_8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2a6178be1f2_0_10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2a6178be1f2_0_10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2a6178be1f2_0_8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2a6178be1f2_0_8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a6178be1f2_0_8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2a6178be1f2_0_8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2a6178be1f2_0_8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2a6178be1f2_0_8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2a6178be1f2_0_8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2a6178be1f2_0_8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a5e44fd5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5" name="Google Shape;875;g2a5e44fd5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2a6178be1f2_0_10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2a6178be1f2_0_10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a6178be1f2_0_8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2a6178be1f2_0_8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2a6178be1f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2a6178be1f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2a6178be1f2_0_10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2a6178be1f2_0_10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a6178be1f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a6178be1f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2a6178be1f2_0_10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7" name="Google Shape;887;g2a6178be1f2_0_108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7" name="Google Shape;8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2a6178be1f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2a6178be1f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2a6178be1f2_0_2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2a6178be1f2_0_2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2a6178be1f2_0_10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2a6178be1f2_0_10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2a6178be1f2_0_8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2a6178be1f2_0_8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3"/>
          <p:cNvSpPr/>
          <p:nvPr/>
        </p:nvSpPr>
        <p:spPr>
          <a:xfrm>
            <a:off x="6660475" y="0"/>
            <a:ext cx="24837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43"/>
          <p:cNvSpPr txBox="1"/>
          <p:nvPr>
            <p:ph type="ctrTitle"/>
          </p:nvPr>
        </p:nvSpPr>
        <p:spPr>
          <a:xfrm>
            <a:off x="713225" y="1319588"/>
            <a:ext cx="3746100" cy="187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500"/>
              <a:buNone/>
              <a:defRPr sz="40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11" name="Google Shape;11;p43"/>
          <p:cNvSpPr txBox="1"/>
          <p:nvPr>
            <p:ph idx="1" type="subTitle"/>
          </p:nvPr>
        </p:nvSpPr>
        <p:spPr>
          <a:xfrm>
            <a:off x="713225" y="3448175"/>
            <a:ext cx="3746100" cy="46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43"/>
          <p:cNvSpPr/>
          <p:nvPr>
            <p:ph idx="2" type="pic"/>
          </p:nvPr>
        </p:nvSpPr>
        <p:spPr>
          <a:xfrm>
            <a:off x="5066750" y="938975"/>
            <a:ext cx="3265500" cy="3265500"/>
          </a:xfrm>
          <a:prstGeom prst="ellipse">
            <a:avLst/>
          </a:prstGeom>
          <a:noFill/>
          <a:ln cap="flat" cmpd="sng" w="76200">
            <a:solidFill>
              <a:schemeClr val="dk1"/>
            </a:solidFill>
            <a:prstDash val="solid"/>
            <a:round/>
            <a:headEnd len="sm" w="sm" type="none"/>
            <a:tailEnd len="sm" w="sm" type="none"/>
          </a:ln>
        </p:spPr>
      </p:sp>
      <p:grpSp>
        <p:nvGrpSpPr>
          <p:cNvPr id="13" name="Google Shape;13;p43"/>
          <p:cNvGrpSpPr/>
          <p:nvPr/>
        </p:nvGrpSpPr>
        <p:grpSpPr>
          <a:xfrm>
            <a:off x="61199" y="-1001703"/>
            <a:ext cx="1963517" cy="2000692"/>
            <a:chOff x="61199" y="-1001703"/>
            <a:chExt cx="1963517" cy="2000692"/>
          </a:xfrm>
        </p:grpSpPr>
        <p:sp>
          <p:nvSpPr>
            <p:cNvPr id="14" name="Google Shape;14;p43"/>
            <p:cNvSpPr/>
            <p:nvPr/>
          </p:nvSpPr>
          <p:spPr>
            <a:xfrm>
              <a:off x="364877"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 name="Google Shape;15;p43"/>
            <p:cNvGrpSpPr/>
            <p:nvPr/>
          </p:nvGrpSpPr>
          <p:grpSpPr>
            <a:xfrm>
              <a:off x="394921" y="-1001703"/>
              <a:ext cx="1400134" cy="1397586"/>
              <a:chOff x="1182471" y="-1089503"/>
              <a:chExt cx="1400134" cy="1397586"/>
            </a:xfrm>
          </p:grpSpPr>
          <p:sp>
            <p:nvSpPr>
              <p:cNvPr id="16" name="Google Shape;16;p43"/>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3"/>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3"/>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3"/>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3"/>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3"/>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3"/>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3"/>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3"/>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3"/>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3"/>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3"/>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43"/>
            <p:cNvGrpSpPr/>
            <p:nvPr/>
          </p:nvGrpSpPr>
          <p:grpSpPr>
            <a:xfrm>
              <a:off x="1005462" y="33090"/>
              <a:ext cx="743488" cy="602656"/>
              <a:chOff x="1005462" y="33090"/>
              <a:chExt cx="743488" cy="602656"/>
            </a:xfrm>
          </p:grpSpPr>
          <p:sp>
            <p:nvSpPr>
              <p:cNvPr id="29" name="Google Shape;29;p43"/>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3"/>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3"/>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3"/>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3"/>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3"/>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3"/>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 name="Google Shape;36;p43"/>
            <p:cNvGrpSpPr/>
            <p:nvPr/>
          </p:nvGrpSpPr>
          <p:grpSpPr>
            <a:xfrm>
              <a:off x="61199" y="486920"/>
              <a:ext cx="269497" cy="230589"/>
              <a:chOff x="-245801" y="266720"/>
              <a:chExt cx="269497" cy="230589"/>
            </a:xfrm>
          </p:grpSpPr>
          <p:sp>
            <p:nvSpPr>
              <p:cNvPr id="37" name="Google Shape;37;p43"/>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3"/>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 name="Google Shape;39;p43"/>
          <p:cNvGrpSpPr/>
          <p:nvPr/>
        </p:nvGrpSpPr>
        <p:grpSpPr>
          <a:xfrm>
            <a:off x="-623738" y="4268450"/>
            <a:ext cx="2110334" cy="1929540"/>
            <a:chOff x="-623738" y="4268450"/>
            <a:chExt cx="2110334" cy="1929540"/>
          </a:xfrm>
        </p:grpSpPr>
        <p:sp>
          <p:nvSpPr>
            <p:cNvPr id="40" name="Google Shape;40;p43"/>
            <p:cNvSpPr/>
            <p:nvPr/>
          </p:nvSpPr>
          <p:spPr>
            <a:xfrm>
              <a:off x="-623738" y="4268450"/>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3"/>
            <p:cNvSpPr/>
            <p:nvPr/>
          </p:nvSpPr>
          <p:spPr>
            <a:xfrm>
              <a:off x="763570" y="4401603"/>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43"/>
            <p:cNvGrpSpPr/>
            <p:nvPr/>
          </p:nvGrpSpPr>
          <p:grpSpPr>
            <a:xfrm>
              <a:off x="-220625" y="4570231"/>
              <a:ext cx="921188" cy="920619"/>
              <a:chOff x="3429875" y="1645831"/>
              <a:chExt cx="921188" cy="920619"/>
            </a:xfrm>
          </p:grpSpPr>
          <p:sp>
            <p:nvSpPr>
              <p:cNvPr id="43" name="Google Shape;43;p43"/>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3"/>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3"/>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3"/>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3"/>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3"/>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3"/>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3"/>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1" name="Google Shape;51;p43"/>
          <p:cNvGrpSpPr/>
          <p:nvPr/>
        </p:nvGrpSpPr>
        <p:grpSpPr>
          <a:xfrm>
            <a:off x="6974300" y="3448172"/>
            <a:ext cx="2136638" cy="2420830"/>
            <a:chOff x="6974300" y="3448172"/>
            <a:chExt cx="2136638" cy="2420830"/>
          </a:xfrm>
        </p:grpSpPr>
        <p:sp>
          <p:nvSpPr>
            <p:cNvPr id="52" name="Google Shape;52;p43"/>
            <p:cNvSpPr/>
            <p:nvPr/>
          </p:nvSpPr>
          <p:spPr>
            <a:xfrm>
              <a:off x="7847645" y="3448172"/>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3"/>
            <p:cNvSpPr/>
            <p:nvPr/>
          </p:nvSpPr>
          <p:spPr>
            <a:xfrm>
              <a:off x="7340215" y="433736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3"/>
            <p:cNvSpPr/>
            <p:nvPr/>
          </p:nvSpPr>
          <p:spPr>
            <a:xfrm>
              <a:off x="8106269" y="445303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3"/>
            <p:cNvSpPr/>
            <p:nvPr/>
          </p:nvSpPr>
          <p:spPr>
            <a:xfrm>
              <a:off x="6974300" y="39394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43"/>
            <p:cNvGrpSpPr/>
            <p:nvPr/>
          </p:nvGrpSpPr>
          <p:grpSpPr>
            <a:xfrm>
              <a:off x="7020074" y="4660470"/>
              <a:ext cx="269497" cy="230589"/>
              <a:chOff x="-245801" y="266720"/>
              <a:chExt cx="269497" cy="230589"/>
            </a:xfrm>
          </p:grpSpPr>
          <p:sp>
            <p:nvSpPr>
              <p:cNvPr id="57" name="Google Shape;57;p43"/>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3"/>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9" name="Google Shape;59;p43"/>
          <p:cNvGrpSpPr/>
          <p:nvPr/>
        </p:nvGrpSpPr>
        <p:grpSpPr>
          <a:xfrm>
            <a:off x="5451525" y="-113896"/>
            <a:ext cx="1208950" cy="1034521"/>
            <a:chOff x="5451525" y="-113896"/>
            <a:chExt cx="1208950" cy="1034521"/>
          </a:xfrm>
        </p:grpSpPr>
        <p:sp>
          <p:nvSpPr>
            <p:cNvPr id="60" name="Google Shape;60;p43"/>
            <p:cNvSpPr/>
            <p:nvPr/>
          </p:nvSpPr>
          <p:spPr>
            <a:xfrm>
              <a:off x="5889324"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43"/>
            <p:cNvGrpSpPr/>
            <p:nvPr/>
          </p:nvGrpSpPr>
          <p:grpSpPr>
            <a:xfrm>
              <a:off x="5451525" y="6"/>
              <a:ext cx="921188" cy="920619"/>
              <a:chOff x="3429875" y="1645831"/>
              <a:chExt cx="921188" cy="920619"/>
            </a:xfrm>
          </p:grpSpPr>
          <p:sp>
            <p:nvSpPr>
              <p:cNvPr id="62" name="Google Shape;62;p43"/>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3"/>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3"/>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3"/>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3"/>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3"/>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3"/>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3"/>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04" name="Shape 404"/>
        <p:cNvGrpSpPr/>
        <p:nvPr/>
      </p:nvGrpSpPr>
      <p:grpSpPr>
        <a:xfrm>
          <a:off x="0" y="0"/>
          <a:ext cx="0" cy="0"/>
          <a:chOff x="0" y="0"/>
          <a:chExt cx="0" cy="0"/>
        </a:xfrm>
      </p:grpSpPr>
      <p:sp>
        <p:nvSpPr>
          <p:cNvPr id="405" name="Google Shape;405;p47"/>
          <p:cNvSpPr txBox="1"/>
          <p:nvPr>
            <p:ph type="title"/>
          </p:nvPr>
        </p:nvSpPr>
        <p:spPr>
          <a:xfrm>
            <a:off x="720000" y="368275"/>
            <a:ext cx="7704000" cy="64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06" name="Google Shape;406;p47"/>
          <p:cNvSpPr/>
          <p:nvPr/>
        </p:nvSpPr>
        <p:spPr>
          <a:xfrm>
            <a:off x="8315902" y="920634"/>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7" name="Google Shape;407;p47"/>
          <p:cNvGrpSpPr/>
          <p:nvPr/>
        </p:nvGrpSpPr>
        <p:grpSpPr>
          <a:xfrm>
            <a:off x="8403796" y="804747"/>
            <a:ext cx="1400134" cy="1397586"/>
            <a:chOff x="1182471" y="-1089503"/>
            <a:chExt cx="1400134" cy="1397586"/>
          </a:xfrm>
        </p:grpSpPr>
        <p:sp>
          <p:nvSpPr>
            <p:cNvPr id="408" name="Google Shape;408;p47"/>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7"/>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7"/>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7"/>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7"/>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7"/>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7"/>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7"/>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7"/>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7"/>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7"/>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7"/>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0" name="Google Shape;420;p47"/>
          <p:cNvGrpSpPr/>
          <p:nvPr/>
        </p:nvGrpSpPr>
        <p:grpSpPr>
          <a:xfrm>
            <a:off x="8774087" y="2110965"/>
            <a:ext cx="743488" cy="602656"/>
            <a:chOff x="1005462" y="33090"/>
            <a:chExt cx="743488" cy="602656"/>
          </a:xfrm>
        </p:grpSpPr>
        <p:sp>
          <p:nvSpPr>
            <p:cNvPr id="421" name="Google Shape;421;p47"/>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7"/>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7"/>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7"/>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7"/>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7"/>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7"/>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8" name="Google Shape;428;p47"/>
          <p:cNvGrpSpPr/>
          <p:nvPr/>
        </p:nvGrpSpPr>
        <p:grpSpPr>
          <a:xfrm>
            <a:off x="8504574" y="2854558"/>
            <a:ext cx="269497" cy="230589"/>
            <a:chOff x="-245801" y="266720"/>
            <a:chExt cx="269497" cy="230589"/>
          </a:xfrm>
        </p:grpSpPr>
        <p:sp>
          <p:nvSpPr>
            <p:cNvPr id="429" name="Google Shape;429;p47"/>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7"/>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1" name="Google Shape;431;p47"/>
          <p:cNvSpPr/>
          <p:nvPr/>
        </p:nvSpPr>
        <p:spPr>
          <a:xfrm>
            <a:off x="8315895" y="3418534"/>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7"/>
          <p:cNvSpPr/>
          <p:nvPr/>
        </p:nvSpPr>
        <p:spPr>
          <a:xfrm>
            <a:off x="8824944" y="3765667"/>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3" name="Google Shape;433;p47"/>
          <p:cNvGrpSpPr/>
          <p:nvPr/>
        </p:nvGrpSpPr>
        <p:grpSpPr>
          <a:xfrm>
            <a:off x="8774074" y="4745333"/>
            <a:ext cx="269497" cy="230589"/>
            <a:chOff x="-245801" y="266720"/>
            <a:chExt cx="269497" cy="230589"/>
          </a:xfrm>
        </p:grpSpPr>
        <p:sp>
          <p:nvSpPr>
            <p:cNvPr id="434" name="Google Shape;434;p47"/>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7"/>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6" name="Google Shape;436;p47"/>
          <p:cNvSpPr/>
          <p:nvPr/>
        </p:nvSpPr>
        <p:spPr>
          <a:xfrm>
            <a:off x="-823938" y="215497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7"/>
          <p:cNvSpPr/>
          <p:nvPr/>
        </p:nvSpPr>
        <p:spPr>
          <a:xfrm>
            <a:off x="-37705" y="2800328"/>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8" name="Google Shape;438;p47"/>
          <p:cNvGrpSpPr/>
          <p:nvPr/>
        </p:nvGrpSpPr>
        <p:grpSpPr>
          <a:xfrm>
            <a:off x="-363200" y="2435356"/>
            <a:ext cx="921188" cy="920619"/>
            <a:chOff x="3429875" y="1645831"/>
            <a:chExt cx="921188" cy="920619"/>
          </a:xfrm>
        </p:grpSpPr>
        <p:sp>
          <p:nvSpPr>
            <p:cNvPr id="439" name="Google Shape;439;p47"/>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7"/>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7"/>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7"/>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7"/>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7"/>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7"/>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7"/>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7" name="Google Shape;447;p47"/>
          <p:cNvSpPr/>
          <p:nvPr/>
        </p:nvSpPr>
        <p:spPr>
          <a:xfrm>
            <a:off x="-59960" y="3184075"/>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448" name="Shape 448"/>
        <p:cNvGrpSpPr/>
        <p:nvPr/>
      </p:nvGrpSpPr>
      <p:grpSpPr>
        <a:xfrm>
          <a:off x="0" y="0"/>
          <a:ext cx="0" cy="0"/>
          <a:chOff x="0" y="0"/>
          <a:chExt cx="0" cy="0"/>
        </a:xfrm>
      </p:grpSpPr>
      <p:sp>
        <p:nvSpPr>
          <p:cNvPr id="449" name="Google Shape;449;p52"/>
          <p:cNvSpPr/>
          <p:nvPr/>
        </p:nvSpPr>
        <p:spPr>
          <a:xfrm>
            <a:off x="8758375" y="0"/>
            <a:ext cx="3858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2"/>
          <p:cNvSpPr/>
          <p:nvPr/>
        </p:nvSpPr>
        <p:spPr>
          <a:xfrm>
            <a:off x="-175" y="0"/>
            <a:ext cx="1788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2"/>
          <p:cNvSpPr txBox="1"/>
          <p:nvPr>
            <p:ph idx="1" type="subTitle"/>
          </p:nvPr>
        </p:nvSpPr>
        <p:spPr>
          <a:xfrm>
            <a:off x="836950" y="1890450"/>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52" name="Google Shape;452;p52"/>
          <p:cNvSpPr txBox="1"/>
          <p:nvPr>
            <p:ph idx="2" type="subTitle"/>
          </p:nvPr>
        </p:nvSpPr>
        <p:spPr>
          <a:xfrm>
            <a:off x="3557463" y="1890450"/>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53" name="Google Shape;453;p52"/>
          <p:cNvSpPr txBox="1"/>
          <p:nvPr>
            <p:ph idx="3" type="subTitle"/>
          </p:nvPr>
        </p:nvSpPr>
        <p:spPr>
          <a:xfrm>
            <a:off x="6277925" y="1890450"/>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54" name="Google Shape;454;p52"/>
          <p:cNvSpPr txBox="1"/>
          <p:nvPr>
            <p:ph idx="4" type="subTitle"/>
          </p:nvPr>
        </p:nvSpPr>
        <p:spPr>
          <a:xfrm>
            <a:off x="836950" y="3642625"/>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55" name="Google Shape;455;p52"/>
          <p:cNvSpPr txBox="1"/>
          <p:nvPr>
            <p:ph idx="5" type="subTitle"/>
          </p:nvPr>
        </p:nvSpPr>
        <p:spPr>
          <a:xfrm>
            <a:off x="3557463" y="3642625"/>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56" name="Google Shape;456;p52"/>
          <p:cNvSpPr txBox="1"/>
          <p:nvPr>
            <p:ph idx="6" type="subTitle"/>
          </p:nvPr>
        </p:nvSpPr>
        <p:spPr>
          <a:xfrm>
            <a:off x="6277925" y="3642625"/>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57" name="Google Shape;457;p52"/>
          <p:cNvSpPr txBox="1"/>
          <p:nvPr>
            <p:ph idx="7" type="subTitle"/>
          </p:nvPr>
        </p:nvSpPr>
        <p:spPr>
          <a:xfrm>
            <a:off x="836950" y="2171413"/>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458" name="Google Shape;458;p52"/>
          <p:cNvSpPr txBox="1"/>
          <p:nvPr>
            <p:ph idx="8" type="subTitle"/>
          </p:nvPr>
        </p:nvSpPr>
        <p:spPr>
          <a:xfrm>
            <a:off x="3557463" y="2171413"/>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459" name="Google Shape;459;p52"/>
          <p:cNvSpPr txBox="1"/>
          <p:nvPr>
            <p:ph idx="9" type="subTitle"/>
          </p:nvPr>
        </p:nvSpPr>
        <p:spPr>
          <a:xfrm>
            <a:off x="836950" y="3923588"/>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460" name="Google Shape;460;p52"/>
          <p:cNvSpPr txBox="1"/>
          <p:nvPr>
            <p:ph idx="13" type="subTitle"/>
          </p:nvPr>
        </p:nvSpPr>
        <p:spPr>
          <a:xfrm>
            <a:off x="3557463" y="3923588"/>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461" name="Google Shape;461;p52"/>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62" name="Google Shape;462;p52"/>
          <p:cNvSpPr txBox="1"/>
          <p:nvPr>
            <p:ph idx="14" type="subTitle"/>
          </p:nvPr>
        </p:nvSpPr>
        <p:spPr>
          <a:xfrm>
            <a:off x="6277927" y="2171413"/>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463" name="Google Shape;463;p52"/>
          <p:cNvSpPr txBox="1"/>
          <p:nvPr>
            <p:ph idx="15" type="subTitle"/>
          </p:nvPr>
        </p:nvSpPr>
        <p:spPr>
          <a:xfrm>
            <a:off x="6277927" y="3923588"/>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grpSp>
        <p:nvGrpSpPr>
          <p:cNvPr id="464" name="Google Shape;464;p52"/>
          <p:cNvGrpSpPr/>
          <p:nvPr/>
        </p:nvGrpSpPr>
        <p:grpSpPr>
          <a:xfrm>
            <a:off x="-406744" y="-398844"/>
            <a:ext cx="2119864" cy="2659372"/>
            <a:chOff x="-406744" y="-398844"/>
            <a:chExt cx="2119864" cy="2659372"/>
          </a:xfrm>
        </p:grpSpPr>
        <p:grpSp>
          <p:nvGrpSpPr>
            <p:cNvPr id="465" name="Google Shape;465;p52"/>
            <p:cNvGrpSpPr/>
            <p:nvPr/>
          </p:nvGrpSpPr>
          <p:grpSpPr>
            <a:xfrm>
              <a:off x="-406744" y="78859"/>
              <a:ext cx="1329001" cy="2181669"/>
              <a:chOff x="6565456" y="2107784"/>
              <a:chExt cx="1329001" cy="2181669"/>
            </a:xfrm>
          </p:grpSpPr>
          <p:sp>
            <p:nvSpPr>
              <p:cNvPr id="466" name="Google Shape;466;p52"/>
              <p:cNvSpPr/>
              <p:nvPr/>
            </p:nvSpPr>
            <p:spPr>
              <a:xfrm>
                <a:off x="6565456" y="2801264"/>
                <a:ext cx="1094061" cy="1379449"/>
              </a:xfrm>
              <a:custGeom>
                <a:rect b="b" l="l" r="r" t="t"/>
                <a:pathLst>
                  <a:path extrusionOk="0" h="21669" w="17186">
                    <a:moveTo>
                      <a:pt x="16693" y="1"/>
                    </a:moveTo>
                    <a:cubicBezTo>
                      <a:pt x="16684" y="1"/>
                      <a:pt x="16675" y="1"/>
                      <a:pt x="16666" y="1"/>
                    </a:cubicBezTo>
                    <a:lnTo>
                      <a:pt x="16673" y="1"/>
                    </a:lnTo>
                    <a:cubicBezTo>
                      <a:pt x="16262" y="1"/>
                      <a:pt x="16030" y="475"/>
                      <a:pt x="16286" y="800"/>
                    </a:cubicBezTo>
                    <a:lnTo>
                      <a:pt x="11997" y="5081"/>
                    </a:lnTo>
                    <a:cubicBezTo>
                      <a:pt x="11982" y="5096"/>
                      <a:pt x="11982" y="5112"/>
                      <a:pt x="11982" y="5127"/>
                    </a:cubicBezTo>
                    <a:lnTo>
                      <a:pt x="11982" y="9617"/>
                    </a:lnTo>
                    <a:lnTo>
                      <a:pt x="24" y="21568"/>
                    </a:lnTo>
                    <a:cubicBezTo>
                      <a:pt x="1" y="21591"/>
                      <a:pt x="1" y="21630"/>
                      <a:pt x="24" y="21653"/>
                    </a:cubicBezTo>
                    <a:cubicBezTo>
                      <a:pt x="32" y="21668"/>
                      <a:pt x="47" y="21668"/>
                      <a:pt x="63" y="21668"/>
                    </a:cubicBezTo>
                    <a:cubicBezTo>
                      <a:pt x="78" y="21668"/>
                      <a:pt x="94" y="21668"/>
                      <a:pt x="109" y="21653"/>
                    </a:cubicBezTo>
                    <a:lnTo>
                      <a:pt x="8919" y="12843"/>
                    </a:lnTo>
                    <a:lnTo>
                      <a:pt x="9469" y="12859"/>
                    </a:lnTo>
                    <a:lnTo>
                      <a:pt x="11555" y="10773"/>
                    </a:lnTo>
                    <a:lnTo>
                      <a:pt x="11532" y="10230"/>
                    </a:lnTo>
                    <a:lnTo>
                      <a:pt x="12083" y="9679"/>
                    </a:lnTo>
                    <a:cubicBezTo>
                      <a:pt x="12090" y="9664"/>
                      <a:pt x="12098" y="9648"/>
                      <a:pt x="12098" y="9633"/>
                    </a:cubicBezTo>
                    <a:lnTo>
                      <a:pt x="12098" y="5151"/>
                    </a:lnTo>
                    <a:lnTo>
                      <a:pt x="16363" y="886"/>
                    </a:lnTo>
                    <a:cubicBezTo>
                      <a:pt x="16449" y="948"/>
                      <a:pt x="16557" y="986"/>
                      <a:pt x="16666" y="986"/>
                    </a:cubicBezTo>
                    <a:cubicBezTo>
                      <a:pt x="16675" y="987"/>
                      <a:pt x="16684" y="987"/>
                      <a:pt x="16693" y="987"/>
                    </a:cubicBezTo>
                    <a:cubicBezTo>
                      <a:pt x="16960" y="987"/>
                      <a:pt x="17185" y="768"/>
                      <a:pt x="17185" y="498"/>
                    </a:cubicBezTo>
                    <a:cubicBezTo>
                      <a:pt x="17185" y="220"/>
                      <a:pt x="16960" y="1"/>
                      <a:pt x="1669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2"/>
              <p:cNvSpPr/>
              <p:nvPr/>
            </p:nvSpPr>
            <p:spPr>
              <a:xfrm>
                <a:off x="7158866" y="2213000"/>
                <a:ext cx="735591" cy="710828"/>
              </a:xfrm>
              <a:custGeom>
                <a:rect b="b" l="l" r="r" t="t"/>
                <a:pathLst>
                  <a:path extrusionOk="0" h="11166" w="11555">
                    <a:moveTo>
                      <a:pt x="10855" y="1"/>
                    </a:moveTo>
                    <a:cubicBezTo>
                      <a:pt x="10489" y="1"/>
                      <a:pt x="10166" y="438"/>
                      <a:pt x="10459" y="813"/>
                    </a:cubicBezTo>
                    <a:lnTo>
                      <a:pt x="8296" y="2977"/>
                    </a:lnTo>
                    <a:lnTo>
                      <a:pt x="8296" y="2969"/>
                    </a:lnTo>
                    <a:lnTo>
                      <a:pt x="5628" y="5637"/>
                    </a:lnTo>
                    <a:lnTo>
                      <a:pt x="5636" y="5637"/>
                    </a:lnTo>
                    <a:lnTo>
                      <a:pt x="998" y="10274"/>
                    </a:lnTo>
                    <a:cubicBezTo>
                      <a:pt x="913" y="10204"/>
                      <a:pt x="804" y="10165"/>
                      <a:pt x="696" y="10165"/>
                    </a:cubicBezTo>
                    <a:cubicBezTo>
                      <a:pt x="693" y="10165"/>
                      <a:pt x="690" y="10165"/>
                      <a:pt x="687" y="10165"/>
                    </a:cubicBezTo>
                    <a:cubicBezTo>
                      <a:pt x="167" y="10165"/>
                      <a:pt x="0" y="10872"/>
                      <a:pt x="463" y="11112"/>
                    </a:cubicBezTo>
                    <a:cubicBezTo>
                      <a:pt x="539" y="11149"/>
                      <a:pt x="615" y="11166"/>
                      <a:pt x="688" y="11166"/>
                    </a:cubicBezTo>
                    <a:cubicBezTo>
                      <a:pt x="1066" y="11166"/>
                      <a:pt x="1350" y="10711"/>
                      <a:pt x="1084" y="10359"/>
                    </a:cubicBezTo>
                    <a:lnTo>
                      <a:pt x="5799" y="5644"/>
                    </a:lnTo>
                    <a:lnTo>
                      <a:pt x="6233" y="5660"/>
                    </a:lnTo>
                    <a:lnTo>
                      <a:pt x="8311" y="3574"/>
                    </a:lnTo>
                    <a:lnTo>
                      <a:pt x="8303" y="3147"/>
                    </a:lnTo>
                    <a:lnTo>
                      <a:pt x="10544" y="898"/>
                    </a:lnTo>
                    <a:cubicBezTo>
                      <a:pt x="10647" y="978"/>
                      <a:pt x="10753" y="1012"/>
                      <a:pt x="10855" y="1012"/>
                    </a:cubicBezTo>
                    <a:cubicBezTo>
                      <a:pt x="11246" y="1012"/>
                      <a:pt x="11555" y="505"/>
                      <a:pt x="11204" y="154"/>
                    </a:cubicBezTo>
                    <a:cubicBezTo>
                      <a:pt x="11096" y="46"/>
                      <a:pt x="10973" y="1"/>
                      <a:pt x="108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2"/>
              <p:cNvSpPr/>
              <p:nvPr/>
            </p:nvSpPr>
            <p:spPr>
              <a:xfrm>
                <a:off x="6931252" y="3685129"/>
                <a:ext cx="606425" cy="604324"/>
              </a:xfrm>
              <a:custGeom>
                <a:rect b="b" l="l" r="r" t="t"/>
                <a:pathLst>
                  <a:path extrusionOk="0" h="9493" w="9526">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2"/>
              <p:cNvSpPr/>
              <p:nvPr/>
            </p:nvSpPr>
            <p:spPr>
              <a:xfrm>
                <a:off x="7534434" y="2107784"/>
                <a:ext cx="42016" cy="42270"/>
              </a:xfrm>
              <a:custGeom>
                <a:rect b="b" l="l" r="r" t="t"/>
                <a:pathLst>
                  <a:path extrusionOk="0" h="664" w="660">
                    <a:moveTo>
                      <a:pt x="330" y="0"/>
                    </a:moveTo>
                    <a:cubicBezTo>
                      <a:pt x="309" y="0"/>
                      <a:pt x="287" y="2"/>
                      <a:pt x="264" y="6"/>
                    </a:cubicBezTo>
                    <a:cubicBezTo>
                      <a:pt x="241" y="6"/>
                      <a:pt x="225" y="14"/>
                      <a:pt x="202" y="21"/>
                    </a:cubicBezTo>
                    <a:cubicBezTo>
                      <a:pt x="179" y="29"/>
                      <a:pt x="163" y="45"/>
                      <a:pt x="148" y="52"/>
                    </a:cubicBezTo>
                    <a:cubicBezTo>
                      <a:pt x="124" y="68"/>
                      <a:pt x="109" y="76"/>
                      <a:pt x="93" y="91"/>
                    </a:cubicBezTo>
                    <a:cubicBezTo>
                      <a:pt x="78" y="107"/>
                      <a:pt x="62" y="130"/>
                      <a:pt x="55" y="145"/>
                    </a:cubicBezTo>
                    <a:cubicBezTo>
                      <a:pt x="39" y="161"/>
                      <a:pt x="31" y="184"/>
                      <a:pt x="24" y="200"/>
                    </a:cubicBezTo>
                    <a:cubicBezTo>
                      <a:pt x="16" y="223"/>
                      <a:pt x="8" y="246"/>
                      <a:pt x="0" y="262"/>
                    </a:cubicBezTo>
                    <a:cubicBezTo>
                      <a:pt x="0" y="285"/>
                      <a:pt x="0" y="308"/>
                      <a:pt x="0" y="332"/>
                    </a:cubicBezTo>
                    <a:cubicBezTo>
                      <a:pt x="0" y="355"/>
                      <a:pt x="0" y="370"/>
                      <a:pt x="0" y="394"/>
                    </a:cubicBezTo>
                    <a:cubicBezTo>
                      <a:pt x="8" y="417"/>
                      <a:pt x="16" y="440"/>
                      <a:pt x="24" y="456"/>
                    </a:cubicBezTo>
                    <a:cubicBezTo>
                      <a:pt x="31" y="479"/>
                      <a:pt x="39" y="494"/>
                      <a:pt x="55" y="510"/>
                    </a:cubicBezTo>
                    <a:cubicBezTo>
                      <a:pt x="62" y="533"/>
                      <a:pt x="78" y="549"/>
                      <a:pt x="93" y="564"/>
                    </a:cubicBezTo>
                    <a:cubicBezTo>
                      <a:pt x="109" y="580"/>
                      <a:pt x="124" y="595"/>
                      <a:pt x="148" y="611"/>
                    </a:cubicBezTo>
                    <a:cubicBezTo>
                      <a:pt x="163" y="619"/>
                      <a:pt x="179" y="626"/>
                      <a:pt x="202" y="634"/>
                    </a:cubicBezTo>
                    <a:cubicBezTo>
                      <a:pt x="225" y="642"/>
                      <a:pt x="241" y="650"/>
                      <a:pt x="264" y="657"/>
                    </a:cubicBezTo>
                    <a:cubicBezTo>
                      <a:pt x="287" y="661"/>
                      <a:pt x="309" y="663"/>
                      <a:pt x="330" y="663"/>
                    </a:cubicBezTo>
                    <a:cubicBezTo>
                      <a:pt x="351" y="663"/>
                      <a:pt x="373" y="661"/>
                      <a:pt x="396" y="657"/>
                    </a:cubicBezTo>
                    <a:cubicBezTo>
                      <a:pt x="419" y="650"/>
                      <a:pt x="435" y="642"/>
                      <a:pt x="458" y="634"/>
                    </a:cubicBezTo>
                    <a:cubicBezTo>
                      <a:pt x="473" y="626"/>
                      <a:pt x="497" y="619"/>
                      <a:pt x="512" y="611"/>
                    </a:cubicBezTo>
                    <a:cubicBezTo>
                      <a:pt x="535" y="595"/>
                      <a:pt x="551" y="580"/>
                      <a:pt x="566" y="564"/>
                    </a:cubicBezTo>
                    <a:cubicBezTo>
                      <a:pt x="628" y="502"/>
                      <a:pt x="659" y="417"/>
                      <a:pt x="659" y="332"/>
                    </a:cubicBezTo>
                    <a:cubicBezTo>
                      <a:pt x="659" y="308"/>
                      <a:pt x="659" y="285"/>
                      <a:pt x="652" y="262"/>
                    </a:cubicBezTo>
                    <a:cubicBezTo>
                      <a:pt x="652" y="239"/>
                      <a:pt x="644" y="223"/>
                      <a:pt x="636" y="200"/>
                    </a:cubicBezTo>
                    <a:cubicBezTo>
                      <a:pt x="628" y="184"/>
                      <a:pt x="621" y="161"/>
                      <a:pt x="605" y="145"/>
                    </a:cubicBezTo>
                    <a:cubicBezTo>
                      <a:pt x="597" y="130"/>
                      <a:pt x="582" y="107"/>
                      <a:pt x="566" y="91"/>
                    </a:cubicBezTo>
                    <a:cubicBezTo>
                      <a:pt x="551" y="76"/>
                      <a:pt x="535" y="68"/>
                      <a:pt x="512" y="52"/>
                    </a:cubicBezTo>
                    <a:cubicBezTo>
                      <a:pt x="497" y="45"/>
                      <a:pt x="473" y="29"/>
                      <a:pt x="458" y="21"/>
                    </a:cubicBezTo>
                    <a:cubicBezTo>
                      <a:pt x="435" y="14"/>
                      <a:pt x="419" y="6"/>
                      <a:pt x="396" y="6"/>
                    </a:cubicBezTo>
                    <a:cubicBezTo>
                      <a:pt x="373" y="2"/>
                      <a:pt x="351"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2"/>
              <p:cNvSpPr/>
              <p:nvPr/>
            </p:nvSpPr>
            <p:spPr>
              <a:xfrm>
                <a:off x="7319196" y="2315573"/>
                <a:ext cx="56339" cy="42398"/>
              </a:xfrm>
              <a:custGeom>
                <a:rect b="b" l="l" r="r" t="t"/>
                <a:pathLst>
                  <a:path extrusionOk="0" h="666" w="885">
                    <a:moveTo>
                      <a:pt x="442" y="1"/>
                    </a:moveTo>
                    <a:cubicBezTo>
                      <a:pt x="357" y="1"/>
                      <a:pt x="272" y="34"/>
                      <a:pt x="210" y="100"/>
                    </a:cubicBezTo>
                    <a:cubicBezTo>
                      <a:pt x="0" y="309"/>
                      <a:pt x="148" y="666"/>
                      <a:pt x="442" y="666"/>
                    </a:cubicBezTo>
                    <a:cubicBezTo>
                      <a:pt x="737" y="666"/>
                      <a:pt x="884" y="309"/>
                      <a:pt x="675" y="100"/>
                    </a:cubicBezTo>
                    <a:cubicBezTo>
                      <a:pt x="613" y="34"/>
                      <a:pt x="528" y="1"/>
                      <a:pt x="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2"/>
              <p:cNvSpPr/>
              <p:nvPr/>
            </p:nvSpPr>
            <p:spPr>
              <a:xfrm>
                <a:off x="7111343" y="2523425"/>
                <a:ext cx="56339" cy="42398"/>
              </a:xfrm>
              <a:custGeom>
                <a:rect b="b" l="l" r="r" t="t"/>
                <a:pathLst>
                  <a:path extrusionOk="0" h="666" w="885">
                    <a:moveTo>
                      <a:pt x="439" y="1"/>
                    </a:moveTo>
                    <a:cubicBezTo>
                      <a:pt x="353" y="1"/>
                      <a:pt x="268" y="34"/>
                      <a:pt x="202" y="99"/>
                    </a:cubicBezTo>
                    <a:cubicBezTo>
                      <a:pt x="1" y="309"/>
                      <a:pt x="148" y="666"/>
                      <a:pt x="443" y="666"/>
                    </a:cubicBezTo>
                    <a:cubicBezTo>
                      <a:pt x="737" y="666"/>
                      <a:pt x="885" y="309"/>
                      <a:pt x="675" y="99"/>
                    </a:cubicBezTo>
                    <a:cubicBezTo>
                      <a:pt x="609" y="34"/>
                      <a:pt x="524" y="1"/>
                      <a:pt x="4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2"/>
              <p:cNvSpPr/>
              <p:nvPr/>
            </p:nvSpPr>
            <p:spPr>
              <a:xfrm>
                <a:off x="7422836" y="2211806"/>
                <a:ext cx="57612" cy="42016"/>
              </a:xfrm>
              <a:custGeom>
                <a:rect b="b" l="l" r="r" t="t"/>
                <a:pathLst>
                  <a:path extrusionOk="0" h="660" w="905">
                    <a:moveTo>
                      <a:pt x="436" y="1"/>
                    </a:moveTo>
                    <a:cubicBezTo>
                      <a:pt x="361" y="1"/>
                      <a:pt x="282" y="28"/>
                      <a:pt x="210" y="93"/>
                    </a:cubicBezTo>
                    <a:cubicBezTo>
                      <a:pt x="1" y="303"/>
                      <a:pt x="156" y="660"/>
                      <a:pt x="451" y="660"/>
                    </a:cubicBezTo>
                    <a:cubicBezTo>
                      <a:pt x="536" y="660"/>
                      <a:pt x="621" y="629"/>
                      <a:pt x="683" y="566"/>
                    </a:cubicBezTo>
                    <a:cubicBezTo>
                      <a:pt x="905" y="321"/>
                      <a:pt x="691" y="1"/>
                      <a:pt x="4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2"/>
              <p:cNvSpPr/>
              <p:nvPr/>
            </p:nvSpPr>
            <p:spPr>
              <a:xfrm>
                <a:off x="7215047" y="2419276"/>
                <a:ext cx="56785" cy="42398"/>
              </a:xfrm>
              <a:custGeom>
                <a:rect b="b" l="l" r="r" t="t"/>
                <a:pathLst>
                  <a:path extrusionOk="0" h="666" w="892">
                    <a:moveTo>
                      <a:pt x="446" y="0"/>
                    </a:moveTo>
                    <a:cubicBezTo>
                      <a:pt x="361" y="0"/>
                      <a:pt x="275" y="33"/>
                      <a:pt x="209" y="99"/>
                    </a:cubicBezTo>
                    <a:cubicBezTo>
                      <a:pt x="0" y="309"/>
                      <a:pt x="147" y="665"/>
                      <a:pt x="442" y="665"/>
                    </a:cubicBezTo>
                    <a:cubicBezTo>
                      <a:pt x="744" y="665"/>
                      <a:pt x="892" y="309"/>
                      <a:pt x="682" y="99"/>
                    </a:cubicBezTo>
                    <a:cubicBezTo>
                      <a:pt x="617" y="33"/>
                      <a:pt x="531" y="0"/>
                      <a:pt x="4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2"/>
              <p:cNvSpPr/>
              <p:nvPr/>
            </p:nvSpPr>
            <p:spPr>
              <a:xfrm>
                <a:off x="6902981" y="2731722"/>
                <a:ext cx="57676" cy="42461"/>
              </a:xfrm>
              <a:custGeom>
                <a:rect b="b" l="l" r="r" t="t"/>
                <a:pathLst>
                  <a:path extrusionOk="0" h="667" w="906">
                    <a:moveTo>
                      <a:pt x="434" y="0"/>
                    </a:moveTo>
                    <a:cubicBezTo>
                      <a:pt x="360" y="0"/>
                      <a:pt x="282" y="28"/>
                      <a:pt x="210" y="92"/>
                    </a:cubicBezTo>
                    <a:cubicBezTo>
                      <a:pt x="1" y="302"/>
                      <a:pt x="148" y="666"/>
                      <a:pt x="443" y="666"/>
                    </a:cubicBezTo>
                    <a:cubicBezTo>
                      <a:pt x="536" y="666"/>
                      <a:pt x="621" y="627"/>
                      <a:pt x="683" y="565"/>
                    </a:cubicBezTo>
                    <a:cubicBezTo>
                      <a:pt x="906" y="325"/>
                      <a:pt x="690" y="0"/>
                      <a:pt x="4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2"/>
              <p:cNvSpPr/>
              <p:nvPr/>
            </p:nvSpPr>
            <p:spPr>
              <a:xfrm>
                <a:off x="7007194" y="2627573"/>
                <a:ext cx="57803" cy="42398"/>
              </a:xfrm>
              <a:custGeom>
                <a:rect b="b" l="l" r="r" t="t"/>
                <a:pathLst>
                  <a:path extrusionOk="0" h="666" w="908">
                    <a:moveTo>
                      <a:pt x="436" y="1"/>
                    </a:moveTo>
                    <a:cubicBezTo>
                      <a:pt x="360" y="1"/>
                      <a:pt x="281" y="30"/>
                      <a:pt x="210" y="100"/>
                    </a:cubicBezTo>
                    <a:cubicBezTo>
                      <a:pt x="0" y="309"/>
                      <a:pt x="148" y="666"/>
                      <a:pt x="442" y="666"/>
                    </a:cubicBezTo>
                    <a:cubicBezTo>
                      <a:pt x="528" y="666"/>
                      <a:pt x="613" y="635"/>
                      <a:pt x="675" y="573"/>
                    </a:cubicBezTo>
                    <a:cubicBezTo>
                      <a:pt x="908" y="328"/>
                      <a:pt x="690" y="1"/>
                      <a:pt x="4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2"/>
              <p:cNvSpPr/>
              <p:nvPr/>
            </p:nvSpPr>
            <p:spPr>
              <a:xfrm>
                <a:off x="6806280" y="2835807"/>
                <a:ext cx="42016" cy="42016"/>
              </a:xfrm>
              <a:custGeom>
                <a:rect b="b" l="l" r="r" t="t"/>
                <a:pathLst>
                  <a:path extrusionOk="0" h="660" w="660">
                    <a:moveTo>
                      <a:pt x="330" y="0"/>
                    </a:moveTo>
                    <a:cubicBezTo>
                      <a:pt x="244" y="0"/>
                      <a:pt x="159" y="31"/>
                      <a:pt x="93" y="94"/>
                    </a:cubicBezTo>
                    <a:cubicBezTo>
                      <a:pt x="78" y="109"/>
                      <a:pt x="70" y="125"/>
                      <a:pt x="54" y="148"/>
                    </a:cubicBezTo>
                    <a:cubicBezTo>
                      <a:pt x="39" y="163"/>
                      <a:pt x="31" y="179"/>
                      <a:pt x="23" y="202"/>
                    </a:cubicBezTo>
                    <a:cubicBezTo>
                      <a:pt x="16" y="225"/>
                      <a:pt x="8" y="241"/>
                      <a:pt x="8" y="264"/>
                    </a:cubicBezTo>
                    <a:cubicBezTo>
                      <a:pt x="0" y="287"/>
                      <a:pt x="0" y="311"/>
                      <a:pt x="0" y="326"/>
                    </a:cubicBezTo>
                    <a:cubicBezTo>
                      <a:pt x="0" y="419"/>
                      <a:pt x="31" y="505"/>
                      <a:pt x="93" y="567"/>
                    </a:cubicBezTo>
                    <a:cubicBezTo>
                      <a:pt x="109" y="582"/>
                      <a:pt x="124" y="598"/>
                      <a:pt x="147" y="605"/>
                    </a:cubicBezTo>
                    <a:cubicBezTo>
                      <a:pt x="163" y="621"/>
                      <a:pt x="186" y="629"/>
                      <a:pt x="202" y="636"/>
                    </a:cubicBezTo>
                    <a:cubicBezTo>
                      <a:pt x="225" y="644"/>
                      <a:pt x="240" y="652"/>
                      <a:pt x="264" y="652"/>
                    </a:cubicBezTo>
                    <a:cubicBezTo>
                      <a:pt x="287" y="660"/>
                      <a:pt x="310" y="660"/>
                      <a:pt x="326" y="660"/>
                    </a:cubicBezTo>
                    <a:cubicBezTo>
                      <a:pt x="349" y="660"/>
                      <a:pt x="372" y="660"/>
                      <a:pt x="396" y="652"/>
                    </a:cubicBezTo>
                    <a:cubicBezTo>
                      <a:pt x="419" y="652"/>
                      <a:pt x="434" y="644"/>
                      <a:pt x="458" y="636"/>
                    </a:cubicBezTo>
                    <a:cubicBezTo>
                      <a:pt x="481" y="629"/>
                      <a:pt x="496" y="621"/>
                      <a:pt x="512" y="605"/>
                    </a:cubicBezTo>
                    <a:cubicBezTo>
                      <a:pt x="535" y="598"/>
                      <a:pt x="551" y="582"/>
                      <a:pt x="566" y="567"/>
                    </a:cubicBezTo>
                    <a:cubicBezTo>
                      <a:pt x="628" y="505"/>
                      <a:pt x="659" y="419"/>
                      <a:pt x="659" y="326"/>
                    </a:cubicBezTo>
                    <a:cubicBezTo>
                      <a:pt x="659" y="311"/>
                      <a:pt x="659" y="287"/>
                      <a:pt x="651" y="264"/>
                    </a:cubicBezTo>
                    <a:cubicBezTo>
                      <a:pt x="651" y="241"/>
                      <a:pt x="644" y="225"/>
                      <a:pt x="636" y="202"/>
                    </a:cubicBezTo>
                    <a:cubicBezTo>
                      <a:pt x="628" y="179"/>
                      <a:pt x="620" y="163"/>
                      <a:pt x="605" y="148"/>
                    </a:cubicBezTo>
                    <a:cubicBezTo>
                      <a:pt x="597" y="125"/>
                      <a:pt x="582" y="109"/>
                      <a:pt x="566" y="94"/>
                    </a:cubicBezTo>
                    <a:cubicBezTo>
                      <a:pt x="500" y="31"/>
                      <a:pt x="415"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7" name="Google Shape;477;p52"/>
            <p:cNvSpPr/>
            <p:nvPr/>
          </p:nvSpPr>
          <p:spPr>
            <a:xfrm>
              <a:off x="1033231" y="-398844"/>
              <a:ext cx="679889" cy="843877"/>
            </a:xfrm>
            <a:custGeom>
              <a:rect b="b" l="l" r="r" t="t"/>
              <a:pathLst>
                <a:path extrusionOk="0" h="13256" w="10680">
                  <a:moveTo>
                    <a:pt x="10613" y="0"/>
                  </a:moveTo>
                  <a:cubicBezTo>
                    <a:pt x="10598" y="0"/>
                    <a:pt x="10582" y="6"/>
                    <a:pt x="10571" y="18"/>
                  </a:cubicBezTo>
                  <a:lnTo>
                    <a:pt x="3196" y="7400"/>
                  </a:lnTo>
                  <a:cubicBezTo>
                    <a:pt x="3180" y="7408"/>
                    <a:pt x="3173" y="7423"/>
                    <a:pt x="3173" y="7447"/>
                  </a:cubicBezTo>
                  <a:lnTo>
                    <a:pt x="3173" y="10161"/>
                  </a:lnTo>
                  <a:lnTo>
                    <a:pt x="963" y="12371"/>
                  </a:lnTo>
                  <a:cubicBezTo>
                    <a:pt x="877" y="12301"/>
                    <a:pt x="769" y="12262"/>
                    <a:pt x="660" y="12262"/>
                  </a:cubicBezTo>
                  <a:cubicBezTo>
                    <a:pt x="1" y="12262"/>
                    <a:pt x="1" y="13255"/>
                    <a:pt x="660" y="13255"/>
                  </a:cubicBezTo>
                  <a:lnTo>
                    <a:pt x="660" y="13247"/>
                  </a:lnTo>
                  <a:cubicBezTo>
                    <a:pt x="663" y="13247"/>
                    <a:pt x="667" y="13247"/>
                    <a:pt x="670" y="13247"/>
                  </a:cubicBezTo>
                  <a:cubicBezTo>
                    <a:pt x="1075" y="13247"/>
                    <a:pt x="1302" y="12772"/>
                    <a:pt x="1048" y="12456"/>
                  </a:cubicBezTo>
                  <a:lnTo>
                    <a:pt x="3281" y="10223"/>
                  </a:lnTo>
                  <a:cubicBezTo>
                    <a:pt x="3289" y="10215"/>
                    <a:pt x="3297" y="10200"/>
                    <a:pt x="3297" y="10184"/>
                  </a:cubicBezTo>
                  <a:lnTo>
                    <a:pt x="3297" y="7470"/>
                  </a:lnTo>
                  <a:lnTo>
                    <a:pt x="10656" y="103"/>
                  </a:lnTo>
                  <a:cubicBezTo>
                    <a:pt x="10679" y="80"/>
                    <a:pt x="10679" y="41"/>
                    <a:pt x="10656" y="18"/>
                  </a:cubicBezTo>
                  <a:cubicBezTo>
                    <a:pt x="10644" y="6"/>
                    <a:pt x="10629" y="0"/>
                    <a:pt x="10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478" name="Shape 478"/>
        <p:cNvGrpSpPr/>
        <p:nvPr/>
      </p:nvGrpSpPr>
      <p:grpSpPr>
        <a:xfrm>
          <a:off x="0" y="0"/>
          <a:ext cx="0" cy="0"/>
          <a:chOff x="0" y="0"/>
          <a:chExt cx="0" cy="0"/>
        </a:xfrm>
      </p:grpSpPr>
      <p:sp>
        <p:nvSpPr>
          <p:cNvPr id="479" name="Google Shape;479;p53"/>
          <p:cNvSpPr txBox="1"/>
          <p:nvPr>
            <p:ph idx="1" type="subTitle"/>
          </p:nvPr>
        </p:nvSpPr>
        <p:spPr>
          <a:xfrm>
            <a:off x="730925" y="2146275"/>
            <a:ext cx="23898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80" name="Google Shape;480;p53"/>
          <p:cNvSpPr txBox="1"/>
          <p:nvPr>
            <p:ph idx="2" type="subTitle"/>
          </p:nvPr>
        </p:nvSpPr>
        <p:spPr>
          <a:xfrm>
            <a:off x="5937425" y="2146275"/>
            <a:ext cx="23898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81" name="Google Shape;481;p53"/>
          <p:cNvSpPr txBox="1"/>
          <p:nvPr>
            <p:ph idx="3" type="subTitle"/>
          </p:nvPr>
        </p:nvSpPr>
        <p:spPr>
          <a:xfrm>
            <a:off x="3334212" y="2146275"/>
            <a:ext cx="23898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82" name="Google Shape;482;p53"/>
          <p:cNvSpPr txBox="1"/>
          <p:nvPr>
            <p:ph idx="4" type="subTitle"/>
          </p:nvPr>
        </p:nvSpPr>
        <p:spPr>
          <a:xfrm>
            <a:off x="731525" y="2539804"/>
            <a:ext cx="2389800" cy="186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Char char="●"/>
              <a:defRPr>
                <a:solidFill>
                  <a:schemeClr val="dk1"/>
                </a:solidFill>
              </a:defRPr>
            </a:lvl1pPr>
            <a:lvl2pPr lvl="1" algn="ctr">
              <a:lnSpc>
                <a:spcPct val="115000"/>
              </a:lnSpc>
              <a:spcBef>
                <a:spcPts val="0"/>
              </a:spcBef>
              <a:spcAft>
                <a:spcPts val="0"/>
              </a:spcAft>
              <a:buClr>
                <a:schemeClr val="dk1"/>
              </a:buClr>
              <a:buSzPts val="1200"/>
              <a:buChar char="○"/>
              <a:defRPr>
                <a:solidFill>
                  <a:schemeClr val="dk1"/>
                </a:solidFill>
              </a:defRPr>
            </a:lvl2pPr>
            <a:lvl3pPr lvl="2" algn="ctr">
              <a:lnSpc>
                <a:spcPct val="115000"/>
              </a:lnSpc>
              <a:spcBef>
                <a:spcPts val="0"/>
              </a:spcBef>
              <a:spcAft>
                <a:spcPts val="0"/>
              </a:spcAft>
              <a:buClr>
                <a:schemeClr val="dk1"/>
              </a:buClr>
              <a:buSzPts val="1200"/>
              <a:buChar char="■"/>
              <a:defRPr>
                <a:solidFill>
                  <a:schemeClr val="dk1"/>
                </a:solidFill>
              </a:defRPr>
            </a:lvl3pPr>
            <a:lvl4pPr lvl="3" algn="ctr">
              <a:lnSpc>
                <a:spcPct val="115000"/>
              </a:lnSpc>
              <a:spcBef>
                <a:spcPts val="0"/>
              </a:spcBef>
              <a:spcAft>
                <a:spcPts val="0"/>
              </a:spcAft>
              <a:buClr>
                <a:schemeClr val="dk1"/>
              </a:buClr>
              <a:buSzPts val="1200"/>
              <a:buChar char="●"/>
              <a:defRPr>
                <a:solidFill>
                  <a:schemeClr val="dk1"/>
                </a:solidFill>
              </a:defRPr>
            </a:lvl4pPr>
            <a:lvl5pPr lvl="4" algn="ctr">
              <a:lnSpc>
                <a:spcPct val="115000"/>
              </a:lnSpc>
              <a:spcBef>
                <a:spcPts val="0"/>
              </a:spcBef>
              <a:spcAft>
                <a:spcPts val="0"/>
              </a:spcAft>
              <a:buClr>
                <a:schemeClr val="dk1"/>
              </a:buClr>
              <a:buSzPts val="1200"/>
              <a:buChar char="○"/>
              <a:defRPr>
                <a:solidFill>
                  <a:schemeClr val="dk1"/>
                </a:solidFill>
              </a:defRPr>
            </a:lvl5pPr>
            <a:lvl6pPr lvl="5" algn="ctr">
              <a:lnSpc>
                <a:spcPct val="115000"/>
              </a:lnSpc>
              <a:spcBef>
                <a:spcPts val="0"/>
              </a:spcBef>
              <a:spcAft>
                <a:spcPts val="0"/>
              </a:spcAft>
              <a:buClr>
                <a:schemeClr val="dk1"/>
              </a:buClr>
              <a:buSzPts val="1200"/>
              <a:buChar char="■"/>
              <a:defRPr>
                <a:solidFill>
                  <a:schemeClr val="dk1"/>
                </a:solidFill>
              </a:defRPr>
            </a:lvl6pPr>
            <a:lvl7pPr lvl="6" algn="ctr">
              <a:lnSpc>
                <a:spcPct val="115000"/>
              </a:lnSpc>
              <a:spcBef>
                <a:spcPts val="0"/>
              </a:spcBef>
              <a:spcAft>
                <a:spcPts val="0"/>
              </a:spcAft>
              <a:buClr>
                <a:schemeClr val="dk1"/>
              </a:buClr>
              <a:buSzPts val="1200"/>
              <a:buChar char="●"/>
              <a:defRPr>
                <a:solidFill>
                  <a:schemeClr val="dk1"/>
                </a:solidFill>
              </a:defRPr>
            </a:lvl7pPr>
            <a:lvl8pPr lvl="7" algn="ctr">
              <a:lnSpc>
                <a:spcPct val="115000"/>
              </a:lnSpc>
              <a:spcBef>
                <a:spcPts val="0"/>
              </a:spcBef>
              <a:spcAft>
                <a:spcPts val="0"/>
              </a:spcAft>
              <a:buClr>
                <a:schemeClr val="dk1"/>
              </a:buClr>
              <a:buSzPts val="1200"/>
              <a:buChar char="○"/>
              <a:defRPr>
                <a:solidFill>
                  <a:schemeClr val="dk1"/>
                </a:solidFill>
              </a:defRPr>
            </a:lvl8pPr>
            <a:lvl9pPr lvl="8" algn="ctr">
              <a:lnSpc>
                <a:spcPct val="115000"/>
              </a:lnSpc>
              <a:spcBef>
                <a:spcPts val="0"/>
              </a:spcBef>
              <a:spcAft>
                <a:spcPts val="0"/>
              </a:spcAft>
              <a:buClr>
                <a:schemeClr val="dk1"/>
              </a:buClr>
              <a:buSzPts val="1200"/>
              <a:buChar char="■"/>
              <a:defRPr>
                <a:solidFill>
                  <a:schemeClr val="dk1"/>
                </a:solidFill>
              </a:defRPr>
            </a:lvl9pPr>
          </a:lstStyle>
          <a:p/>
        </p:txBody>
      </p:sp>
      <p:sp>
        <p:nvSpPr>
          <p:cNvPr id="483" name="Google Shape;483;p53"/>
          <p:cNvSpPr txBox="1"/>
          <p:nvPr>
            <p:ph idx="5" type="subTitle"/>
          </p:nvPr>
        </p:nvSpPr>
        <p:spPr>
          <a:xfrm>
            <a:off x="3334738" y="2539650"/>
            <a:ext cx="2389800" cy="186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Char char="●"/>
              <a:defRPr>
                <a:solidFill>
                  <a:schemeClr val="dk1"/>
                </a:solidFill>
              </a:defRPr>
            </a:lvl1pPr>
            <a:lvl2pPr lvl="1" algn="ctr">
              <a:lnSpc>
                <a:spcPct val="115000"/>
              </a:lnSpc>
              <a:spcBef>
                <a:spcPts val="0"/>
              </a:spcBef>
              <a:spcAft>
                <a:spcPts val="0"/>
              </a:spcAft>
              <a:buClr>
                <a:schemeClr val="dk1"/>
              </a:buClr>
              <a:buSzPts val="1200"/>
              <a:buChar char="○"/>
              <a:defRPr>
                <a:solidFill>
                  <a:schemeClr val="dk1"/>
                </a:solidFill>
              </a:defRPr>
            </a:lvl2pPr>
            <a:lvl3pPr lvl="2" algn="ctr">
              <a:lnSpc>
                <a:spcPct val="115000"/>
              </a:lnSpc>
              <a:spcBef>
                <a:spcPts val="0"/>
              </a:spcBef>
              <a:spcAft>
                <a:spcPts val="0"/>
              </a:spcAft>
              <a:buClr>
                <a:schemeClr val="dk1"/>
              </a:buClr>
              <a:buSzPts val="1200"/>
              <a:buChar char="■"/>
              <a:defRPr>
                <a:solidFill>
                  <a:schemeClr val="dk1"/>
                </a:solidFill>
              </a:defRPr>
            </a:lvl3pPr>
            <a:lvl4pPr lvl="3" algn="ctr">
              <a:lnSpc>
                <a:spcPct val="115000"/>
              </a:lnSpc>
              <a:spcBef>
                <a:spcPts val="0"/>
              </a:spcBef>
              <a:spcAft>
                <a:spcPts val="0"/>
              </a:spcAft>
              <a:buClr>
                <a:schemeClr val="dk1"/>
              </a:buClr>
              <a:buSzPts val="1200"/>
              <a:buChar char="●"/>
              <a:defRPr>
                <a:solidFill>
                  <a:schemeClr val="dk1"/>
                </a:solidFill>
              </a:defRPr>
            </a:lvl4pPr>
            <a:lvl5pPr lvl="4" algn="ctr">
              <a:lnSpc>
                <a:spcPct val="115000"/>
              </a:lnSpc>
              <a:spcBef>
                <a:spcPts val="0"/>
              </a:spcBef>
              <a:spcAft>
                <a:spcPts val="0"/>
              </a:spcAft>
              <a:buClr>
                <a:schemeClr val="dk1"/>
              </a:buClr>
              <a:buSzPts val="1200"/>
              <a:buChar char="○"/>
              <a:defRPr>
                <a:solidFill>
                  <a:schemeClr val="dk1"/>
                </a:solidFill>
              </a:defRPr>
            </a:lvl5pPr>
            <a:lvl6pPr lvl="5" algn="ctr">
              <a:lnSpc>
                <a:spcPct val="115000"/>
              </a:lnSpc>
              <a:spcBef>
                <a:spcPts val="0"/>
              </a:spcBef>
              <a:spcAft>
                <a:spcPts val="0"/>
              </a:spcAft>
              <a:buClr>
                <a:schemeClr val="dk1"/>
              </a:buClr>
              <a:buSzPts val="1200"/>
              <a:buChar char="■"/>
              <a:defRPr>
                <a:solidFill>
                  <a:schemeClr val="dk1"/>
                </a:solidFill>
              </a:defRPr>
            </a:lvl6pPr>
            <a:lvl7pPr lvl="6" algn="ctr">
              <a:lnSpc>
                <a:spcPct val="115000"/>
              </a:lnSpc>
              <a:spcBef>
                <a:spcPts val="0"/>
              </a:spcBef>
              <a:spcAft>
                <a:spcPts val="0"/>
              </a:spcAft>
              <a:buClr>
                <a:schemeClr val="dk1"/>
              </a:buClr>
              <a:buSzPts val="1200"/>
              <a:buChar char="●"/>
              <a:defRPr>
                <a:solidFill>
                  <a:schemeClr val="dk1"/>
                </a:solidFill>
              </a:defRPr>
            </a:lvl7pPr>
            <a:lvl8pPr lvl="7" algn="ctr">
              <a:lnSpc>
                <a:spcPct val="115000"/>
              </a:lnSpc>
              <a:spcBef>
                <a:spcPts val="0"/>
              </a:spcBef>
              <a:spcAft>
                <a:spcPts val="0"/>
              </a:spcAft>
              <a:buClr>
                <a:schemeClr val="dk1"/>
              </a:buClr>
              <a:buSzPts val="1200"/>
              <a:buChar char="○"/>
              <a:defRPr>
                <a:solidFill>
                  <a:schemeClr val="dk1"/>
                </a:solidFill>
              </a:defRPr>
            </a:lvl8pPr>
            <a:lvl9pPr lvl="8" algn="ctr">
              <a:lnSpc>
                <a:spcPct val="115000"/>
              </a:lnSpc>
              <a:spcBef>
                <a:spcPts val="0"/>
              </a:spcBef>
              <a:spcAft>
                <a:spcPts val="0"/>
              </a:spcAft>
              <a:buClr>
                <a:schemeClr val="dk1"/>
              </a:buClr>
              <a:buSzPts val="1200"/>
              <a:buChar char="■"/>
              <a:defRPr>
                <a:solidFill>
                  <a:schemeClr val="dk1"/>
                </a:solidFill>
              </a:defRPr>
            </a:lvl9pPr>
          </a:lstStyle>
          <a:p/>
        </p:txBody>
      </p:sp>
      <p:sp>
        <p:nvSpPr>
          <p:cNvPr id="484" name="Google Shape;484;p53"/>
          <p:cNvSpPr txBox="1"/>
          <p:nvPr>
            <p:ph idx="6" type="subTitle"/>
          </p:nvPr>
        </p:nvSpPr>
        <p:spPr>
          <a:xfrm>
            <a:off x="5937425" y="2539688"/>
            <a:ext cx="2389800" cy="186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Char char="●"/>
              <a:defRPr>
                <a:solidFill>
                  <a:schemeClr val="dk1"/>
                </a:solidFill>
              </a:defRPr>
            </a:lvl1pPr>
            <a:lvl2pPr lvl="1" algn="ctr">
              <a:lnSpc>
                <a:spcPct val="115000"/>
              </a:lnSpc>
              <a:spcBef>
                <a:spcPts val="0"/>
              </a:spcBef>
              <a:spcAft>
                <a:spcPts val="0"/>
              </a:spcAft>
              <a:buClr>
                <a:schemeClr val="dk1"/>
              </a:buClr>
              <a:buSzPts val="1200"/>
              <a:buChar char="○"/>
              <a:defRPr>
                <a:solidFill>
                  <a:schemeClr val="dk1"/>
                </a:solidFill>
              </a:defRPr>
            </a:lvl2pPr>
            <a:lvl3pPr lvl="2" algn="ctr">
              <a:lnSpc>
                <a:spcPct val="115000"/>
              </a:lnSpc>
              <a:spcBef>
                <a:spcPts val="0"/>
              </a:spcBef>
              <a:spcAft>
                <a:spcPts val="0"/>
              </a:spcAft>
              <a:buClr>
                <a:schemeClr val="dk1"/>
              </a:buClr>
              <a:buSzPts val="1200"/>
              <a:buChar char="■"/>
              <a:defRPr>
                <a:solidFill>
                  <a:schemeClr val="dk1"/>
                </a:solidFill>
              </a:defRPr>
            </a:lvl3pPr>
            <a:lvl4pPr lvl="3" algn="ctr">
              <a:lnSpc>
                <a:spcPct val="115000"/>
              </a:lnSpc>
              <a:spcBef>
                <a:spcPts val="0"/>
              </a:spcBef>
              <a:spcAft>
                <a:spcPts val="0"/>
              </a:spcAft>
              <a:buClr>
                <a:schemeClr val="dk1"/>
              </a:buClr>
              <a:buSzPts val="1200"/>
              <a:buChar char="●"/>
              <a:defRPr>
                <a:solidFill>
                  <a:schemeClr val="dk1"/>
                </a:solidFill>
              </a:defRPr>
            </a:lvl4pPr>
            <a:lvl5pPr lvl="4" algn="ctr">
              <a:lnSpc>
                <a:spcPct val="115000"/>
              </a:lnSpc>
              <a:spcBef>
                <a:spcPts val="0"/>
              </a:spcBef>
              <a:spcAft>
                <a:spcPts val="0"/>
              </a:spcAft>
              <a:buClr>
                <a:schemeClr val="dk1"/>
              </a:buClr>
              <a:buSzPts val="1200"/>
              <a:buChar char="○"/>
              <a:defRPr>
                <a:solidFill>
                  <a:schemeClr val="dk1"/>
                </a:solidFill>
              </a:defRPr>
            </a:lvl5pPr>
            <a:lvl6pPr lvl="5" algn="ctr">
              <a:lnSpc>
                <a:spcPct val="115000"/>
              </a:lnSpc>
              <a:spcBef>
                <a:spcPts val="0"/>
              </a:spcBef>
              <a:spcAft>
                <a:spcPts val="0"/>
              </a:spcAft>
              <a:buClr>
                <a:schemeClr val="dk1"/>
              </a:buClr>
              <a:buSzPts val="1200"/>
              <a:buChar char="■"/>
              <a:defRPr>
                <a:solidFill>
                  <a:schemeClr val="dk1"/>
                </a:solidFill>
              </a:defRPr>
            </a:lvl6pPr>
            <a:lvl7pPr lvl="6" algn="ctr">
              <a:lnSpc>
                <a:spcPct val="115000"/>
              </a:lnSpc>
              <a:spcBef>
                <a:spcPts val="0"/>
              </a:spcBef>
              <a:spcAft>
                <a:spcPts val="0"/>
              </a:spcAft>
              <a:buClr>
                <a:schemeClr val="dk1"/>
              </a:buClr>
              <a:buSzPts val="1200"/>
              <a:buChar char="●"/>
              <a:defRPr>
                <a:solidFill>
                  <a:schemeClr val="dk1"/>
                </a:solidFill>
              </a:defRPr>
            </a:lvl7pPr>
            <a:lvl8pPr lvl="7" algn="ctr">
              <a:lnSpc>
                <a:spcPct val="115000"/>
              </a:lnSpc>
              <a:spcBef>
                <a:spcPts val="0"/>
              </a:spcBef>
              <a:spcAft>
                <a:spcPts val="0"/>
              </a:spcAft>
              <a:buClr>
                <a:schemeClr val="dk1"/>
              </a:buClr>
              <a:buSzPts val="1200"/>
              <a:buChar char="○"/>
              <a:defRPr>
                <a:solidFill>
                  <a:schemeClr val="dk1"/>
                </a:solidFill>
              </a:defRPr>
            </a:lvl8pPr>
            <a:lvl9pPr lvl="8" algn="ctr">
              <a:lnSpc>
                <a:spcPct val="115000"/>
              </a:lnSpc>
              <a:spcBef>
                <a:spcPts val="0"/>
              </a:spcBef>
              <a:spcAft>
                <a:spcPts val="0"/>
              </a:spcAft>
              <a:buClr>
                <a:schemeClr val="dk1"/>
              </a:buClr>
              <a:buSzPts val="1200"/>
              <a:buChar char="■"/>
              <a:defRPr>
                <a:solidFill>
                  <a:schemeClr val="dk1"/>
                </a:solidFill>
              </a:defRPr>
            </a:lvl9pPr>
          </a:lstStyle>
          <a:p/>
        </p:txBody>
      </p:sp>
      <p:sp>
        <p:nvSpPr>
          <p:cNvPr id="485" name="Google Shape;485;p53"/>
          <p:cNvSpPr txBox="1"/>
          <p:nvPr>
            <p:ph type="title"/>
          </p:nvPr>
        </p:nvSpPr>
        <p:spPr>
          <a:xfrm>
            <a:off x="720000" y="368275"/>
            <a:ext cx="7704000" cy="64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486" name="Google Shape;486;p53"/>
          <p:cNvGrpSpPr/>
          <p:nvPr/>
        </p:nvGrpSpPr>
        <p:grpSpPr>
          <a:xfrm>
            <a:off x="521183" y="4314634"/>
            <a:ext cx="246301" cy="210632"/>
            <a:chOff x="6506733" y="1087209"/>
            <a:chExt cx="246301" cy="210632"/>
          </a:xfrm>
        </p:grpSpPr>
        <p:sp>
          <p:nvSpPr>
            <p:cNvPr id="487" name="Google Shape;487;p53"/>
            <p:cNvSpPr/>
            <p:nvPr/>
          </p:nvSpPr>
          <p:spPr>
            <a:xfrm>
              <a:off x="6506733" y="1087209"/>
              <a:ext cx="246301" cy="210632"/>
            </a:xfrm>
            <a:custGeom>
              <a:rect b="b" l="l" r="r" t="t"/>
              <a:pathLst>
                <a:path extrusionOk="0" h="2799" w="3273">
                  <a:moveTo>
                    <a:pt x="1404" y="123"/>
                  </a:moveTo>
                  <a:cubicBezTo>
                    <a:pt x="2536" y="123"/>
                    <a:pt x="3110" y="1496"/>
                    <a:pt x="2304" y="2302"/>
                  </a:cubicBezTo>
                  <a:cubicBezTo>
                    <a:pt x="2043" y="2563"/>
                    <a:pt x="1723" y="2680"/>
                    <a:pt x="1410" y="2680"/>
                  </a:cubicBezTo>
                  <a:cubicBezTo>
                    <a:pt x="753" y="2680"/>
                    <a:pt x="125" y="2169"/>
                    <a:pt x="125" y="1403"/>
                  </a:cubicBezTo>
                  <a:cubicBezTo>
                    <a:pt x="125" y="697"/>
                    <a:pt x="698" y="123"/>
                    <a:pt x="1404" y="123"/>
                  </a:cubicBezTo>
                  <a:close/>
                  <a:moveTo>
                    <a:pt x="1410" y="0"/>
                  </a:moveTo>
                  <a:cubicBezTo>
                    <a:pt x="690" y="0"/>
                    <a:pt x="0" y="558"/>
                    <a:pt x="0" y="1403"/>
                  </a:cubicBezTo>
                  <a:cubicBezTo>
                    <a:pt x="0" y="2171"/>
                    <a:pt x="629" y="2799"/>
                    <a:pt x="1404" y="2799"/>
                  </a:cubicBezTo>
                  <a:cubicBezTo>
                    <a:pt x="2645" y="2799"/>
                    <a:pt x="3273" y="1294"/>
                    <a:pt x="2389" y="410"/>
                  </a:cubicBezTo>
                  <a:cubicBezTo>
                    <a:pt x="2103" y="127"/>
                    <a:pt x="1753" y="0"/>
                    <a:pt x="141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3"/>
            <p:cNvSpPr/>
            <p:nvPr/>
          </p:nvSpPr>
          <p:spPr>
            <a:xfrm>
              <a:off x="6566258" y="1146659"/>
              <a:ext cx="92260" cy="92260"/>
            </a:xfrm>
            <a:custGeom>
              <a:rect b="b" l="l" r="r" t="t"/>
              <a:pathLst>
                <a:path extrusionOk="0" h="1226" w="1226">
                  <a:moveTo>
                    <a:pt x="613" y="0"/>
                  </a:moveTo>
                  <a:cubicBezTo>
                    <a:pt x="272" y="0"/>
                    <a:pt x="0" y="272"/>
                    <a:pt x="0" y="613"/>
                  </a:cubicBezTo>
                  <a:cubicBezTo>
                    <a:pt x="0" y="946"/>
                    <a:pt x="272" y="1226"/>
                    <a:pt x="613" y="1226"/>
                  </a:cubicBezTo>
                  <a:cubicBezTo>
                    <a:pt x="947" y="1226"/>
                    <a:pt x="1226" y="946"/>
                    <a:pt x="1226" y="613"/>
                  </a:cubicBezTo>
                  <a:cubicBezTo>
                    <a:pt x="1226" y="272"/>
                    <a:pt x="947"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9" name="Google Shape;489;p53"/>
          <p:cNvGrpSpPr/>
          <p:nvPr/>
        </p:nvGrpSpPr>
        <p:grpSpPr>
          <a:xfrm>
            <a:off x="211073" y="4706474"/>
            <a:ext cx="786164" cy="637318"/>
            <a:chOff x="6109323" y="430024"/>
            <a:chExt cx="786164" cy="637318"/>
          </a:xfrm>
        </p:grpSpPr>
        <p:sp>
          <p:nvSpPr>
            <p:cNvPr id="490" name="Google Shape;490;p53"/>
            <p:cNvSpPr/>
            <p:nvPr/>
          </p:nvSpPr>
          <p:spPr>
            <a:xfrm>
              <a:off x="6109323" y="1033403"/>
              <a:ext cx="182713" cy="33939"/>
            </a:xfrm>
            <a:custGeom>
              <a:rect b="b" l="l" r="r" t="t"/>
              <a:pathLst>
                <a:path extrusionOk="0" h="451" w="2428">
                  <a:moveTo>
                    <a:pt x="442" y="1"/>
                  </a:moveTo>
                  <a:lnTo>
                    <a:pt x="0" y="451"/>
                  </a:lnTo>
                  <a:lnTo>
                    <a:pt x="1978" y="451"/>
                  </a:lnTo>
                  <a:lnTo>
                    <a:pt x="2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3"/>
            <p:cNvSpPr/>
            <p:nvPr/>
          </p:nvSpPr>
          <p:spPr>
            <a:xfrm>
              <a:off x="6209710" y="933091"/>
              <a:ext cx="182713" cy="33337"/>
            </a:xfrm>
            <a:custGeom>
              <a:rect b="b" l="l" r="r" t="t"/>
              <a:pathLst>
                <a:path extrusionOk="0" h="443" w="2428">
                  <a:moveTo>
                    <a:pt x="450" y="0"/>
                  </a:moveTo>
                  <a:lnTo>
                    <a:pt x="0" y="442"/>
                  </a:lnTo>
                  <a:lnTo>
                    <a:pt x="1978" y="442"/>
                  </a:lnTo>
                  <a:lnTo>
                    <a:pt x="242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3"/>
            <p:cNvSpPr/>
            <p:nvPr/>
          </p:nvSpPr>
          <p:spPr>
            <a:xfrm>
              <a:off x="6310097" y="832101"/>
              <a:ext cx="182713" cy="33939"/>
            </a:xfrm>
            <a:custGeom>
              <a:rect b="b" l="l" r="r" t="t"/>
              <a:pathLst>
                <a:path extrusionOk="0" h="451" w="2428">
                  <a:moveTo>
                    <a:pt x="450" y="0"/>
                  </a:moveTo>
                  <a:lnTo>
                    <a:pt x="0" y="450"/>
                  </a:lnTo>
                  <a:lnTo>
                    <a:pt x="1985" y="450"/>
                  </a:lnTo>
                  <a:lnTo>
                    <a:pt x="24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3"/>
            <p:cNvSpPr/>
            <p:nvPr/>
          </p:nvSpPr>
          <p:spPr>
            <a:xfrm>
              <a:off x="6411011" y="731713"/>
              <a:ext cx="182713" cy="33337"/>
            </a:xfrm>
            <a:custGeom>
              <a:rect b="b" l="l" r="r" t="t"/>
              <a:pathLst>
                <a:path extrusionOk="0" h="443" w="2428">
                  <a:moveTo>
                    <a:pt x="443" y="1"/>
                  </a:moveTo>
                  <a:lnTo>
                    <a:pt x="1" y="443"/>
                  </a:lnTo>
                  <a:lnTo>
                    <a:pt x="1978" y="443"/>
                  </a:lnTo>
                  <a:lnTo>
                    <a:pt x="2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3"/>
            <p:cNvSpPr/>
            <p:nvPr/>
          </p:nvSpPr>
          <p:spPr>
            <a:xfrm>
              <a:off x="6511398" y="630799"/>
              <a:ext cx="182713" cy="33864"/>
            </a:xfrm>
            <a:custGeom>
              <a:rect b="b" l="l" r="r" t="t"/>
              <a:pathLst>
                <a:path extrusionOk="0" h="450" w="2428">
                  <a:moveTo>
                    <a:pt x="450" y="0"/>
                  </a:moveTo>
                  <a:lnTo>
                    <a:pt x="1" y="450"/>
                  </a:lnTo>
                  <a:lnTo>
                    <a:pt x="1986" y="450"/>
                  </a:lnTo>
                  <a:lnTo>
                    <a:pt x="242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3"/>
            <p:cNvSpPr/>
            <p:nvPr/>
          </p:nvSpPr>
          <p:spPr>
            <a:xfrm>
              <a:off x="6612388" y="530412"/>
              <a:ext cx="182713" cy="33864"/>
            </a:xfrm>
            <a:custGeom>
              <a:rect b="b" l="l" r="r" t="t"/>
              <a:pathLst>
                <a:path extrusionOk="0" h="450" w="2428">
                  <a:moveTo>
                    <a:pt x="442" y="0"/>
                  </a:moveTo>
                  <a:lnTo>
                    <a:pt x="0" y="450"/>
                  </a:lnTo>
                  <a:lnTo>
                    <a:pt x="1978" y="450"/>
                  </a:lnTo>
                  <a:lnTo>
                    <a:pt x="24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3"/>
            <p:cNvSpPr/>
            <p:nvPr/>
          </p:nvSpPr>
          <p:spPr>
            <a:xfrm>
              <a:off x="6712699" y="430024"/>
              <a:ext cx="182788" cy="33337"/>
            </a:xfrm>
            <a:custGeom>
              <a:rect b="b" l="l" r="r" t="t"/>
              <a:pathLst>
                <a:path extrusionOk="0" h="443" w="2429">
                  <a:moveTo>
                    <a:pt x="443" y="0"/>
                  </a:moveTo>
                  <a:lnTo>
                    <a:pt x="1" y="442"/>
                  </a:lnTo>
                  <a:lnTo>
                    <a:pt x="1978" y="442"/>
                  </a:lnTo>
                  <a:lnTo>
                    <a:pt x="242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7" name="Google Shape;497;p53"/>
          <p:cNvSpPr/>
          <p:nvPr/>
        </p:nvSpPr>
        <p:spPr>
          <a:xfrm>
            <a:off x="-1132675" y="4500074"/>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3"/>
          <p:cNvSpPr/>
          <p:nvPr/>
        </p:nvSpPr>
        <p:spPr>
          <a:xfrm>
            <a:off x="8675195" y="3031847"/>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3"/>
          <p:cNvSpPr/>
          <p:nvPr/>
        </p:nvSpPr>
        <p:spPr>
          <a:xfrm>
            <a:off x="7828315" y="440491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3"/>
          <p:cNvSpPr/>
          <p:nvPr/>
        </p:nvSpPr>
        <p:spPr>
          <a:xfrm>
            <a:off x="8560094" y="4662155"/>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1" name="Google Shape;501;p53"/>
          <p:cNvGrpSpPr/>
          <p:nvPr/>
        </p:nvGrpSpPr>
        <p:grpSpPr>
          <a:xfrm>
            <a:off x="8405699" y="4706483"/>
            <a:ext cx="269497" cy="230589"/>
            <a:chOff x="-245801" y="266720"/>
            <a:chExt cx="269497" cy="230589"/>
          </a:xfrm>
        </p:grpSpPr>
        <p:sp>
          <p:nvSpPr>
            <p:cNvPr id="502" name="Google Shape;502;p53"/>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3"/>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5_1">
    <p:spTree>
      <p:nvGrpSpPr>
        <p:cNvPr id="504" name="Shape 504"/>
        <p:cNvGrpSpPr/>
        <p:nvPr/>
      </p:nvGrpSpPr>
      <p:grpSpPr>
        <a:xfrm>
          <a:off x="0" y="0"/>
          <a:ext cx="0" cy="0"/>
          <a:chOff x="0" y="0"/>
          <a:chExt cx="0" cy="0"/>
        </a:xfrm>
      </p:grpSpPr>
      <p:sp>
        <p:nvSpPr>
          <p:cNvPr id="505" name="Google Shape;505;p54"/>
          <p:cNvSpPr txBox="1"/>
          <p:nvPr>
            <p:ph idx="1" type="subTitle"/>
          </p:nvPr>
        </p:nvSpPr>
        <p:spPr>
          <a:xfrm>
            <a:off x="3211207" y="1355700"/>
            <a:ext cx="2029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06" name="Google Shape;506;p54"/>
          <p:cNvSpPr txBox="1"/>
          <p:nvPr>
            <p:ph idx="2" type="subTitle"/>
          </p:nvPr>
        </p:nvSpPr>
        <p:spPr>
          <a:xfrm>
            <a:off x="5648400" y="2487613"/>
            <a:ext cx="27756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07" name="Google Shape;507;p54"/>
          <p:cNvSpPr txBox="1"/>
          <p:nvPr>
            <p:ph idx="3" type="subTitle"/>
          </p:nvPr>
        </p:nvSpPr>
        <p:spPr>
          <a:xfrm>
            <a:off x="5648400" y="1355700"/>
            <a:ext cx="27756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08" name="Google Shape;508;p54"/>
          <p:cNvSpPr txBox="1"/>
          <p:nvPr>
            <p:ph idx="4" type="subTitle"/>
          </p:nvPr>
        </p:nvSpPr>
        <p:spPr>
          <a:xfrm>
            <a:off x="3211207" y="2487625"/>
            <a:ext cx="2029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09" name="Google Shape;509;p54"/>
          <p:cNvSpPr txBox="1"/>
          <p:nvPr>
            <p:ph idx="5" type="subTitle"/>
          </p:nvPr>
        </p:nvSpPr>
        <p:spPr>
          <a:xfrm>
            <a:off x="3211207" y="3619550"/>
            <a:ext cx="2029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10" name="Google Shape;510;p54"/>
          <p:cNvSpPr txBox="1"/>
          <p:nvPr>
            <p:ph idx="6" type="subTitle"/>
          </p:nvPr>
        </p:nvSpPr>
        <p:spPr>
          <a:xfrm>
            <a:off x="5648400" y="3619550"/>
            <a:ext cx="27756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11" name="Google Shape;511;p54"/>
          <p:cNvSpPr txBox="1"/>
          <p:nvPr>
            <p:ph idx="7" type="subTitle"/>
          </p:nvPr>
        </p:nvSpPr>
        <p:spPr>
          <a:xfrm>
            <a:off x="3211207" y="1666825"/>
            <a:ext cx="20292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12" name="Google Shape;512;p54"/>
          <p:cNvSpPr txBox="1"/>
          <p:nvPr>
            <p:ph idx="8" type="subTitle"/>
          </p:nvPr>
        </p:nvSpPr>
        <p:spPr>
          <a:xfrm>
            <a:off x="5648400" y="2798738"/>
            <a:ext cx="27756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13" name="Google Shape;513;p54"/>
          <p:cNvSpPr txBox="1"/>
          <p:nvPr>
            <p:ph idx="9" type="subTitle"/>
          </p:nvPr>
        </p:nvSpPr>
        <p:spPr>
          <a:xfrm>
            <a:off x="3211207" y="2798750"/>
            <a:ext cx="20292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14" name="Google Shape;514;p54"/>
          <p:cNvSpPr txBox="1"/>
          <p:nvPr>
            <p:ph idx="13" type="subTitle"/>
          </p:nvPr>
        </p:nvSpPr>
        <p:spPr>
          <a:xfrm>
            <a:off x="3211207" y="3930675"/>
            <a:ext cx="20292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15" name="Google Shape;515;p54"/>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16" name="Google Shape;516;p54"/>
          <p:cNvSpPr txBox="1"/>
          <p:nvPr>
            <p:ph idx="14" type="subTitle"/>
          </p:nvPr>
        </p:nvSpPr>
        <p:spPr>
          <a:xfrm>
            <a:off x="5648400" y="1666825"/>
            <a:ext cx="27756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17" name="Google Shape;517;p54"/>
          <p:cNvSpPr txBox="1"/>
          <p:nvPr>
            <p:ph idx="15" type="subTitle"/>
          </p:nvPr>
        </p:nvSpPr>
        <p:spPr>
          <a:xfrm>
            <a:off x="5648400" y="3930675"/>
            <a:ext cx="27756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518" name="Shape 518"/>
        <p:cNvGrpSpPr/>
        <p:nvPr/>
      </p:nvGrpSpPr>
      <p:grpSpPr>
        <a:xfrm>
          <a:off x="0" y="0"/>
          <a:ext cx="0" cy="0"/>
          <a:chOff x="0" y="0"/>
          <a:chExt cx="0" cy="0"/>
        </a:xfrm>
      </p:grpSpPr>
      <p:sp>
        <p:nvSpPr>
          <p:cNvPr id="519" name="Google Shape;519;p56"/>
          <p:cNvSpPr txBox="1"/>
          <p:nvPr>
            <p:ph type="title"/>
          </p:nvPr>
        </p:nvSpPr>
        <p:spPr>
          <a:xfrm>
            <a:off x="720000" y="368275"/>
            <a:ext cx="7704000" cy="64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520" name="Google Shape;520;p56"/>
          <p:cNvGrpSpPr/>
          <p:nvPr/>
        </p:nvGrpSpPr>
        <p:grpSpPr>
          <a:xfrm>
            <a:off x="-220613" y="4438015"/>
            <a:ext cx="743488" cy="602656"/>
            <a:chOff x="1005462" y="33090"/>
            <a:chExt cx="743488" cy="602656"/>
          </a:xfrm>
        </p:grpSpPr>
        <p:sp>
          <p:nvSpPr>
            <p:cNvPr id="521" name="Google Shape;521;p56"/>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6"/>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6"/>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6"/>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6"/>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6"/>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6"/>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56"/>
          <p:cNvGrpSpPr/>
          <p:nvPr/>
        </p:nvGrpSpPr>
        <p:grpSpPr>
          <a:xfrm>
            <a:off x="522874" y="4037870"/>
            <a:ext cx="269497" cy="230589"/>
            <a:chOff x="-245801" y="266720"/>
            <a:chExt cx="269497" cy="230589"/>
          </a:xfrm>
        </p:grpSpPr>
        <p:sp>
          <p:nvSpPr>
            <p:cNvPr id="529" name="Google Shape;529;p56"/>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6"/>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1" name="Google Shape;531;p56"/>
          <p:cNvSpPr/>
          <p:nvPr/>
        </p:nvSpPr>
        <p:spPr>
          <a:xfrm>
            <a:off x="-623738" y="4268450"/>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2" name="Google Shape;532;p56"/>
          <p:cNvGrpSpPr/>
          <p:nvPr/>
        </p:nvGrpSpPr>
        <p:grpSpPr>
          <a:xfrm>
            <a:off x="-220625" y="4570231"/>
            <a:ext cx="921188" cy="920619"/>
            <a:chOff x="3429875" y="1645831"/>
            <a:chExt cx="921188" cy="920619"/>
          </a:xfrm>
        </p:grpSpPr>
        <p:sp>
          <p:nvSpPr>
            <p:cNvPr id="533" name="Google Shape;533;p56"/>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6"/>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6"/>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6"/>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6"/>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6"/>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6"/>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6"/>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1" name="Google Shape;541;p56"/>
          <p:cNvSpPr/>
          <p:nvPr/>
        </p:nvSpPr>
        <p:spPr>
          <a:xfrm>
            <a:off x="8595145" y="2736272"/>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6"/>
          <p:cNvSpPr/>
          <p:nvPr/>
        </p:nvSpPr>
        <p:spPr>
          <a:xfrm>
            <a:off x="8432052" y="475116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6"/>
          <p:cNvSpPr/>
          <p:nvPr/>
        </p:nvSpPr>
        <p:spPr>
          <a:xfrm>
            <a:off x="7848194" y="478673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6"/>
          <p:cNvSpPr/>
          <p:nvPr/>
        </p:nvSpPr>
        <p:spPr>
          <a:xfrm>
            <a:off x="6974300" y="39394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5" name="Google Shape;545;p56"/>
          <p:cNvGrpSpPr/>
          <p:nvPr/>
        </p:nvGrpSpPr>
        <p:grpSpPr>
          <a:xfrm>
            <a:off x="8595149" y="4493283"/>
            <a:ext cx="269497" cy="230589"/>
            <a:chOff x="-245801" y="266720"/>
            <a:chExt cx="269497" cy="230589"/>
          </a:xfrm>
        </p:grpSpPr>
        <p:sp>
          <p:nvSpPr>
            <p:cNvPr id="546" name="Google Shape;546;p56"/>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6"/>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8" name="Shape 548"/>
        <p:cNvGrpSpPr/>
        <p:nvPr/>
      </p:nvGrpSpPr>
      <p:grpSpPr>
        <a:xfrm>
          <a:off x="0" y="0"/>
          <a:ext cx="0" cy="0"/>
          <a:chOff x="0" y="0"/>
          <a:chExt cx="0" cy="0"/>
        </a:xfrm>
      </p:grpSpPr>
      <p:sp>
        <p:nvSpPr>
          <p:cNvPr id="549" name="Google Shape;549;p57"/>
          <p:cNvSpPr txBox="1"/>
          <p:nvPr>
            <p:ph type="title"/>
          </p:nvPr>
        </p:nvSpPr>
        <p:spPr>
          <a:xfrm flipH="1">
            <a:off x="4488050" y="1572300"/>
            <a:ext cx="3844200" cy="199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50" name="Google Shape;550;p57"/>
          <p:cNvSpPr/>
          <p:nvPr>
            <p:ph idx="2" type="pic"/>
          </p:nvPr>
        </p:nvSpPr>
        <p:spPr>
          <a:xfrm>
            <a:off x="763125" y="938975"/>
            <a:ext cx="3265500" cy="3265500"/>
          </a:xfrm>
          <a:prstGeom prst="ellipse">
            <a:avLst/>
          </a:prstGeom>
          <a:noFill/>
          <a:ln cap="flat" cmpd="sng" w="76200">
            <a:solidFill>
              <a:schemeClr val="dk1"/>
            </a:solidFill>
            <a:prstDash val="solid"/>
            <a:round/>
            <a:headEnd len="sm" w="sm" type="none"/>
            <a:tailEnd len="sm" w="sm" type="none"/>
          </a:ln>
        </p:spPr>
      </p:sp>
      <p:grpSp>
        <p:nvGrpSpPr>
          <p:cNvPr id="551" name="Google Shape;551;p57"/>
          <p:cNvGrpSpPr/>
          <p:nvPr/>
        </p:nvGrpSpPr>
        <p:grpSpPr>
          <a:xfrm>
            <a:off x="6128900" y="3439272"/>
            <a:ext cx="3071013" cy="2420830"/>
            <a:chOff x="6128900" y="3439272"/>
            <a:chExt cx="3071013" cy="2420830"/>
          </a:xfrm>
        </p:grpSpPr>
        <p:sp>
          <p:nvSpPr>
            <p:cNvPr id="552" name="Google Shape;552;p57"/>
            <p:cNvSpPr/>
            <p:nvPr/>
          </p:nvSpPr>
          <p:spPr>
            <a:xfrm>
              <a:off x="7936620" y="3439272"/>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7"/>
            <p:cNvSpPr/>
            <p:nvPr/>
          </p:nvSpPr>
          <p:spPr>
            <a:xfrm>
              <a:off x="7429190" y="432846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7"/>
            <p:cNvSpPr/>
            <p:nvPr/>
          </p:nvSpPr>
          <p:spPr>
            <a:xfrm>
              <a:off x="8195244" y="444413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7"/>
            <p:cNvSpPr/>
            <p:nvPr/>
          </p:nvSpPr>
          <p:spPr>
            <a:xfrm>
              <a:off x="6128900" y="39305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6" name="Google Shape;556;p57"/>
            <p:cNvGrpSpPr/>
            <p:nvPr/>
          </p:nvGrpSpPr>
          <p:grpSpPr>
            <a:xfrm>
              <a:off x="7936624" y="3783920"/>
              <a:ext cx="269497" cy="230589"/>
              <a:chOff x="-245801" y="266720"/>
              <a:chExt cx="269497" cy="230589"/>
            </a:xfrm>
          </p:grpSpPr>
          <p:sp>
            <p:nvSpPr>
              <p:cNvPr id="557" name="Google Shape;557;p57"/>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7"/>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559" name="Shape 559"/>
        <p:cNvGrpSpPr/>
        <p:nvPr/>
      </p:nvGrpSpPr>
      <p:grpSpPr>
        <a:xfrm>
          <a:off x="0" y="0"/>
          <a:ext cx="0" cy="0"/>
          <a:chOff x="0" y="0"/>
          <a:chExt cx="0" cy="0"/>
        </a:xfrm>
      </p:grpSpPr>
      <p:sp>
        <p:nvSpPr>
          <p:cNvPr id="560" name="Google Shape;560;p58"/>
          <p:cNvSpPr/>
          <p:nvPr/>
        </p:nvSpPr>
        <p:spPr>
          <a:xfrm>
            <a:off x="6480625" y="2558650"/>
            <a:ext cx="2663400" cy="2589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8"/>
          <p:cNvSpPr/>
          <p:nvPr/>
        </p:nvSpPr>
        <p:spPr>
          <a:xfrm>
            <a:off x="8261420" y="-525128"/>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8"/>
          <p:cNvSpPr/>
          <p:nvPr/>
        </p:nvSpPr>
        <p:spPr>
          <a:xfrm>
            <a:off x="6665650" y="3379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8"/>
          <p:cNvSpPr/>
          <p:nvPr/>
        </p:nvSpPr>
        <p:spPr>
          <a:xfrm>
            <a:off x="5440340" y="448993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8"/>
          <p:cNvSpPr/>
          <p:nvPr/>
        </p:nvSpPr>
        <p:spPr>
          <a:xfrm>
            <a:off x="5632444" y="3890855"/>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8"/>
          <p:cNvSpPr txBox="1"/>
          <p:nvPr>
            <p:ph type="ctrTitle"/>
          </p:nvPr>
        </p:nvSpPr>
        <p:spPr>
          <a:xfrm>
            <a:off x="713428" y="712150"/>
            <a:ext cx="3799800" cy="98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500"/>
              <a:buNone/>
              <a:defRPr sz="60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566" name="Google Shape;566;p58"/>
          <p:cNvSpPr txBox="1"/>
          <p:nvPr>
            <p:ph idx="1" type="subTitle"/>
          </p:nvPr>
        </p:nvSpPr>
        <p:spPr>
          <a:xfrm>
            <a:off x="713225" y="1695325"/>
            <a:ext cx="3800100" cy="10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2000">
                <a:solidFill>
                  <a:schemeClr val="dk1"/>
                </a:solidFill>
                <a:latin typeface="Titillium Web"/>
                <a:ea typeface="Titillium Web"/>
                <a:cs typeface="Titillium Web"/>
                <a:sym typeface="Titillium Web"/>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567" name="Google Shape;567;p58"/>
          <p:cNvSpPr txBox="1"/>
          <p:nvPr/>
        </p:nvSpPr>
        <p:spPr>
          <a:xfrm>
            <a:off x="899825" y="3517325"/>
            <a:ext cx="3426900" cy="649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Assistant"/>
                <a:ea typeface="Assistant"/>
                <a:cs typeface="Assistant"/>
                <a:sym typeface="Assistant"/>
              </a:rPr>
              <a:t>CREDITS: This presentation template was created by </a:t>
            </a:r>
            <a:r>
              <a:rPr b="1" i="0" lang="en" sz="1200" u="sng" cap="none" strike="noStrike">
                <a:solidFill>
                  <a:schemeClr val="dk1"/>
                </a:solidFill>
                <a:latin typeface="Assistant"/>
                <a:ea typeface="Assistant"/>
                <a:cs typeface="Assistant"/>
                <a:sym typeface="Assistant"/>
                <a:hlinkClick r:id="rId2">
                  <a:extLst>
                    <a:ext uri="{A12FA001-AC4F-418D-AE19-62706E023703}">
                      <ahyp:hlinkClr val="tx"/>
                    </a:ext>
                  </a:extLst>
                </a:hlinkClick>
              </a:rPr>
              <a:t>Slidesgo</a:t>
            </a:r>
            <a:r>
              <a:rPr b="0" i="0" lang="en" sz="1200" u="none" cap="none" strike="noStrike">
                <a:solidFill>
                  <a:schemeClr val="dk1"/>
                </a:solidFill>
                <a:latin typeface="Assistant"/>
                <a:ea typeface="Assistant"/>
                <a:cs typeface="Assistant"/>
                <a:sym typeface="Assistant"/>
              </a:rPr>
              <a:t>, and includes icons by </a:t>
            </a:r>
            <a:r>
              <a:rPr b="1" i="0" lang="en" sz="1200" u="sng" cap="none" strike="noStrike">
                <a:solidFill>
                  <a:schemeClr val="dk1"/>
                </a:solidFill>
                <a:latin typeface="Assistant"/>
                <a:ea typeface="Assistant"/>
                <a:cs typeface="Assistant"/>
                <a:sym typeface="Assistant"/>
                <a:hlinkClick r:id="rId3">
                  <a:extLst>
                    <a:ext uri="{A12FA001-AC4F-418D-AE19-62706E023703}">
                      <ahyp:hlinkClr val="tx"/>
                    </a:ext>
                  </a:extLst>
                </a:hlinkClick>
              </a:rPr>
              <a:t>Flaticon</a:t>
            </a:r>
            <a:r>
              <a:rPr b="0" i="0" lang="en" sz="1200" u="none" cap="none" strike="noStrike">
                <a:solidFill>
                  <a:schemeClr val="dk1"/>
                </a:solidFill>
                <a:latin typeface="Assistant"/>
                <a:ea typeface="Assistant"/>
                <a:cs typeface="Assistant"/>
                <a:sym typeface="Assistant"/>
              </a:rPr>
              <a:t>, and infographics &amp; images by </a:t>
            </a:r>
            <a:r>
              <a:rPr b="1" i="0" lang="en" sz="1200" u="sng" cap="none" strike="noStrike">
                <a:solidFill>
                  <a:schemeClr val="dk1"/>
                </a:solidFill>
                <a:latin typeface="Assistant"/>
                <a:ea typeface="Assistant"/>
                <a:cs typeface="Assistant"/>
                <a:sym typeface="Assistant"/>
                <a:hlinkClick r:id="rId4">
                  <a:extLst>
                    <a:ext uri="{A12FA001-AC4F-418D-AE19-62706E023703}">
                      <ahyp:hlinkClr val="tx"/>
                    </a:ext>
                  </a:extLst>
                </a:hlinkClick>
              </a:rPr>
              <a:t>Freepik</a:t>
            </a:r>
            <a:endParaRPr b="1" i="0" sz="1200" u="sng" cap="none" strike="noStrike">
              <a:solidFill>
                <a:schemeClr val="dk1"/>
              </a:solidFill>
              <a:latin typeface="Assistant"/>
              <a:ea typeface="Assistant"/>
              <a:cs typeface="Assistant"/>
              <a:sym typeface="Assistant"/>
            </a:endParaRPr>
          </a:p>
        </p:txBody>
      </p:sp>
      <p:sp>
        <p:nvSpPr>
          <p:cNvPr id="568" name="Google Shape;568;p58"/>
          <p:cNvSpPr/>
          <p:nvPr>
            <p:ph idx="2" type="pic"/>
          </p:nvPr>
        </p:nvSpPr>
        <p:spPr>
          <a:xfrm>
            <a:off x="5066750" y="938975"/>
            <a:ext cx="3265500" cy="3265500"/>
          </a:xfrm>
          <a:prstGeom prst="ellipse">
            <a:avLst/>
          </a:prstGeom>
          <a:noFill/>
          <a:ln cap="flat" cmpd="sng" w="76200">
            <a:solidFill>
              <a:schemeClr val="dk1"/>
            </a:solidFill>
            <a:prstDash val="solid"/>
            <a:round/>
            <a:headEnd len="sm" w="sm" type="none"/>
            <a:tailEnd len="sm" w="sm" type="none"/>
          </a:ln>
        </p:spPr>
      </p:sp>
      <p:sp>
        <p:nvSpPr>
          <p:cNvPr id="569" name="Google Shape;569;p58"/>
          <p:cNvSpPr/>
          <p:nvPr/>
        </p:nvSpPr>
        <p:spPr>
          <a:xfrm>
            <a:off x="364877"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0" name="Google Shape;570;p58"/>
          <p:cNvGrpSpPr/>
          <p:nvPr/>
        </p:nvGrpSpPr>
        <p:grpSpPr>
          <a:xfrm>
            <a:off x="394921" y="-1001703"/>
            <a:ext cx="1400134" cy="1397586"/>
            <a:chOff x="1182471" y="-1089503"/>
            <a:chExt cx="1400134" cy="1397586"/>
          </a:xfrm>
        </p:grpSpPr>
        <p:sp>
          <p:nvSpPr>
            <p:cNvPr id="571" name="Google Shape;571;p58"/>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8"/>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8"/>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8"/>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8"/>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8"/>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8"/>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8"/>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8"/>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8"/>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58"/>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58"/>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3" name="Google Shape;583;p58"/>
          <p:cNvGrpSpPr/>
          <p:nvPr/>
        </p:nvGrpSpPr>
        <p:grpSpPr>
          <a:xfrm>
            <a:off x="12" y="-260560"/>
            <a:ext cx="743488" cy="602656"/>
            <a:chOff x="1005462" y="33090"/>
            <a:chExt cx="743488" cy="602656"/>
          </a:xfrm>
        </p:grpSpPr>
        <p:sp>
          <p:nvSpPr>
            <p:cNvPr id="584" name="Google Shape;584;p58"/>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58"/>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8"/>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8"/>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8"/>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8"/>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8"/>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1" name="Google Shape;591;p58"/>
          <p:cNvGrpSpPr/>
          <p:nvPr/>
        </p:nvGrpSpPr>
        <p:grpSpPr>
          <a:xfrm>
            <a:off x="5294299" y="4691595"/>
            <a:ext cx="269497" cy="230589"/>
            <a:chOff x="-245801" y="266720"/>
            <a:chExt cx="269497" cy="230589"/>
          </a:xfrm>
        </p:grpSpPr>
        <p:sp>
          <p:nvSpPr>
            <p:cNvPr id="592" name="Google Shape;592;p58"/>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8"/>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4" name="Shape 594"/>
        <p:cNvGrpSpPr/>
        <p:nvPr/>
      </p:nvGrpSpPr>
      <p:grpSpPr>
        <a:xfrm>
          <a:off x="0" y="0"/>
          <a:ext cx="0" cy="0"/>
          <a:chOff x="0" y="0"/>
          <a:chExt cx="0" cy="0"/>
        </a:xfrm>
      </p:grpSpPr>
      <p:sp>
        <p:nvSpPr>
          <p:cNvPr id="595" name="Google Shape;595;p59"/>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96" name="Google Shape;596;p59"/>
          <p:cNvSpPr txBox="1"/>
          <p:nvPr>
            <p:ph idx="1" type="body"/>
          </p:nvPr>
        </p:nvSpPr>
        <p:spPr>
          <a:xfrm>
            <a:off x="720000" y="1203200"/>
            <a:ext cx="7704000" cy="3400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Char char="●"/>
              <a:defRPr sz="1200"/>
            </a:lvl1pPr>
            <a:lvl2pPr indent="-304800" lvl="1" marL="914400" algn="l">
              <a:lnSpc>
                <a:spcPct val="115000"/>
              </a:lnSpc>
              <a:spcBef>
                <a:spcPts val="0"/>
              </a:spcBef>
              <a:spcAft>
                <a:spcPts val="0"/>
              </a:spcAft>
              <a:buClr>
                <a:srgbClr val="434343"/>
              </a:buClr>
              <a:buSzPts val="1200"/>
              <a:buFont typeface="Roboto Condensed Light"/>
              <a:buChar char="○"/>
              <a:defRPr/>
            </a:lvl2pPr>
            <a:lvl3pPr indent="-304800" lvl="2" marL="1371600" algn="l">
              <a:lnSpc>
                <a:spcPct val="115000"/>
              </a:lnSpc>
              <a:spcBef>
                <a:spcPts val="0"/>
              </a:spcBef>
              <a:spcAft>
                <a:spcPts val="0"/>
              </a:spcAft>
              <a:buClr>
                <a:srgbClr val="434343"/>
              </a:buClr>
              <a:buSzPts val="1200"/>
              <a:buFont typeface="Roboto Condensed Light"/>
              <a:buChar char="■"/>
              <a:defRPr/>
            </a:lvl3pPr>
            <a:lvl4pPr indent="-304800" lvl="3" marL="1828800" algn="l">
              <a:lnSpc>
                <a:spcPct val="115000"/>
              </a:lnSpc>
              <a:spcBef>
                <a:spcPts val="0"/>
              </a:spcBef>
              <a:spcAft>
                <a:spcPts val="0"/>
              </a:spcAft>
              <a:buClr>
                <a:srgbClr val="434343"/>
              </a:buClr>
              <a:buSzPts val="1200"/>
              <a:buFont typeface="Roboto Condensed Light"/>
              <a:buChar char="●"/>
              <a:defRPr/>
            </a:lvl4pPr>
            <a:lvl5pPr indent="-304800" lvl="4" marL="2286000" algn="l">
              <a:lnSpc>
                <a:spcPct val="115000"/>
              </a:lnSpc>
              <a:spcBef>
                <a:spcPts val="0"/>
              </a:spcBef>
              <a:spcAft>
                <a:spcPts val="0"/>
              </a:spcAft>
              <a:buClr>
                <a:srgbClr val="434343"/>
              </a:buClr>
              <a:buSzPts val="1200"/>
              <a:buFont typeface="Roboto Condensed Light"/>
              <a:buChar char="○"/>
              <a:defRPr/>
            </a:lvl5pPr>
            <a:lvl6pPr indent="-304800" lvl="5" marL="2743200" algn="l">
              <a:lnSpc>
                <a:spcPct val="115000"/>
              </a:lnSpc>
              <a:spcBef>
                <a:spcPts val="0"/>
              </a:spcBef>
              <a:spcAft>
                <a:spcPts val="0"/>
              </a:spcAft>
              <a:buClr>
                <a:srgbClr val="434343"/>
              </a:buClr>
              <a:buSzPts val="1200"/>
              <a:buFont typeface="Roboto Condensed Light"/>
              <a:buChar char="■"/>
              <a:defRPr/>
            </a:lvl6pPr>
            <a:lvl7pPr indent="-304800" lvl="6" marL="3200400" algn="l">
              <a:lnSpc>
                <a:spcPct val="115000"/>
              </a:lnSpc>
              <a:spcBef>
                <a:spcPts val="0"/>
              </a:spcBef>
              <a:spcAft>
                <a:spcPts val="0"/>
              </a:spcAft>
              <a:buClr>
                <a:srgbClr val="434343"/>
              </a:buClr>
              <a:buSzPts val="1200"/>
              <a:buFont typeface="Roboto Condensed Light"/>
              <a:buChar char="●"/>
              <a:defRPr/>
            </a:lvl7pPr>
            <a:lvl8pPr indent="-304800" lvl="7" marL="3657600" algn="l">
              <a:lnSpc>
                <a:spcPct val="115000"/>
              </a:lnSpc>
              <a:spcBef>
                <a:spcPts val="0"/>
              </a:spcBef>
              <a:spcAft>
                <a:spcPts val="0"/>
              </a:spcAft>
              <a:buClr>
                <a:srgbClr val="434343"/>
              </a:buClr>
              <a:buSzPts val="1200"/>
              <a:buFont typeface="Roboto Condensed Light"/>
              <a:buChar char="○"/>
              <a:defRPr/>
            </a:lvl8pPr>
            <a:lvl9pPr indent="-304800" lvl="8" marL="4114800" algn="l">
              <a:lnSpc>
                <a:spcPct val="115000"/>
              </a:lnSpc>
              <a:spcBef>
                <a:spcPts val="0"/>
              </a:spcBef>
              <a:spcAft>
                <a:spcPts val="0"/>
              </a:spcAft>
              <a:buClr>
                <a:srgbClr val="434343"/>
              </a:buClr>
              <a:buSzPts val="1200"/>
              <a:buFont typeface="Roboto Condensed Light"/>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597" name="Shape 597"/>
        <p:cNvGrpSpPr/>
        <p:nvPr/>
      </p:nvGrpSpPr>
      <p:grpSpPr>
        <a:xfrm>
          <a:off x="0" y="0"/>
          <a:ext cx="0" cy="0"/>
          <a:chOff x="0" y="0"/>
          <a:chExt cx="0" cy="0"/>
        </a:xfrm>
      </p:grpSpPr>
      <p:sp>
        <p:nvSpPr>
          <p:cNvPr id="598" name="Google Shape;598;p60"/>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99" name="Google Shape;599;p60"/>
          <p:cNvSpPr txBox="1"/>
          <p:nvPr>
            <p:ph idx="1" type="body"/>
          </p:nvPr>
        </p:nvSpPr>
        <p:spPr>
          <a:xfrm>
            <a:off x="720000" y="1203200"/>
            <a:ext cx="3837900" cy="3400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15000"/>
              </a:lnSpc>
              <a:spcBef>
                <a:spcPts val="0"/>
              </a:spcBef>
              <a:spcAft>
                <a:spcPts val="0"/>
              </a:spcAft>
              <a:buSzPts val="1200"/>
              <a:buFont typeface="Roboto Condensed Light"/>
              <a:buChar char="○"/>
              <a:defRPr/>
            </a:lvl2pPr>
            <a:lvl3pPr indent="-304800" lvl="2" marL="1371600" algn="l">
              <a:lnSpc>
                <a:spcPct val="115000"/>
              </a:lnSpc>
              <a:spcBef>
                <a:spcPts val="0"/>
              </a:spcBef>
              <a:spcAft>
                <a:spcPts val="0"/>
              </a:spcAft>
              <a:buSzPts val="1200"/>
              <a:buFont typeface="Roboto Condensed Light"/>
              <a:buChar char="■"/>
              <a:defRPr/>
            </a:lvl3pPr>
            <a:lvl4pPr indent="-304800" lvl="3" marL="1828800" algn="l">
              <a:lnSpc>
                <a:spcPct val="115000"/>
              </a:lnSpc>
              <a:spcBef>
                <a:spcPts val="0"/>
              </a:spcBef>
              <a:spcAft>
                <a:spcPts val="0"/>
              </a:spcAft>
              <a:buSzPts val="1200"/>
              <a:buFont typeface="Roboto Condensed Light"/>
              <a:buChar char="●"/>
              <a:defRPr/>
            </a:lvl4pPr>
            <a:lvl5pPr indent="-304800" lvl="4" marL="2286000" algn="l">
              <a:lnSpc>
                <a:spcPct val="115000"/>
              </a:lnSpc>
              <a:spcBef>
                <a:spcPts val="0"/>
              </a:spcBef>
              <a:spcAft>
                <a:spcPts val="0"/>
              </a:spcAft>
              <a:buSzPts val="1200"/>
              <a:buFont typeface="Roboto Condensed Light"/>
              <a:buChar char="○"/>
              <a:defRPr/>
            </a:lvl5pPr>
            <a:lvl6pPr indent="-304800" lvl="5" marL="2743200" algn="l">
              <a:lnSpc>
                <a:spcPct val="115000"/>
              </a:lnSpc>
              <a:spcBef>
                <a:spcPts val="0"/>
              </a:spcBef>
              <a:spcAft>
                <a:spcPts val="0"/>
              </a:spcAft>
              <a:buSzPts val="1200"/>
              <a:buFont typeface="Roboto Condensed Light"/>
              <a:buChar char="■"/>
              <a:defRPr/>
            </a:lvl6pPr>
            <a:lvl7pPr indent="-304800" lvl="6" marL="3200400" algn="l">
              <a:lnSpc>
                <a:spcPct val="115000"/>
              </a:lnSpc>
              <a:spcBef>
                <a:spcPts val="0"/>
              </a:spcBef>
              <a:spcAft>
                <a:spcPts val="0"/>
              </a:spcAft>
              <a:buSzPts val="1200"/>
              <a:buFont typeface="Roboto Condensed Light"/>
              <a:buChar char="●"/>
              <a:defRPr/>
            </a:lvl7pPr>
            <a:lvl8pPr indent="-304800" lvl="7" marL="3657600" algn="l">
              <a:lnSpc>
                <a:spcPct val="115000"/>
              </a:lnSpc>
              <a:spcBef>
                <a:spcPts val="0"/>
              </a:spcBef>
              <a:spcAft>
                <a:spcPts val="0"/>
              </a:spcAft>
              <a:buSzPts val="1200"/>
              <a:buFont typeface="Roboto Condensed Light"/>
              <a:buChar char="○"/>
              <a:defRPr/>
            </a:lvl8pPr>
            <a:lvl9pPr indent="-304800" lvl="8" marL="4114800" algn="l">
              <a:lnSpc>
                <a:spcPct val="115000"/>
              </a:lnSpc>
              <a:spcBef>
                <a:spcPts val="0"/>
              </a:spcBef>
              <a:spcAft>
                <a:spcPts val="0"/>
              </a:spcAft>
              <a:buSzPts val="1200"/>
              <a:buFont typeface="Roboto Condensed Light"/>
              <a:buChar char="■"/>
              <a:defRPr/>
            </a:lvl9pPr>
          </a:lstStyle>
          <a:p/>
        </p:txBody>
      </p:sp>
      <p:sp>
        <p:nvSpPr>
          <p:cNvPr id="600" name="Google Shape;600;p60"/>
          <p:cNvSpPr txBox="1"/>
          <p:nvPr>
            <p:ph idx="2" type="body"/>
          </p:nvPr>
        </p:nvSpPr>
        <p:spPr>
          <a:xfrm>
            <a:off x="4557900" y="1203200"/>
            <a:ext cx="3837900" cy="3400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15000"/>
              </a:lnSpc>
              <a:spcBef>
                <a:spcPts val="0"/>
              </a:spcBef>
              <a:spcAft>
                <a:spcPts val="0"/>
              </a:spcAft>
              <a:buSzPts val="1200"/>
              <a:buFont typeface="Roboto Condensed Light"/>
              <a:buChar char="○"/>
              <a:defRPr/>
            </a:lvl2pPr>
            <a:lvl3pPr indent="-304800" lvl="2" marL="1371600" algn="l">
              <a:lnSpc>
                <a:spcPct val="115000"/>
              </a:lnSpc>
              <a:spcBef>
                <a:spcPts val="0"/>
              </a:spcBef>
              <a:spcAft>
                <a:spcPts val="0"/>
              </a:spcAft>
              <a:buSzPts val="1200"/>
              <a:buFont typeface="Roboto Condensed Light"/>
              <a:buChar char="■"/>
              <a:defRPr/>
            </a:lvl3pPr>
            <a:lvl4pPr indent="-304800" lvl="3" marL="1828800" algn="l">
              <a:lnSpc>
                <a:spcPct val="115000"/>
              </a:lnSpc>
              <a:spcBef>
                <a:spcPts val="0"/>
              </a:spcBef>
              <a:spcAft>
                <a:spcPts val="0"/>
              </a:spcAft>
              <a:buSzPts val="1200"/>
              <a:buFont typeface="Roboto Condensed Light"/>
              <a:buChar char="●"/>
              <a:defRPr/>
            </a:lvl4pPr>
            <a:lvl5pPr indent="-304800" lvl="4" marL="2286000" algn="l">
              <a:lnSpc>
                <a:spcPct val="115000"/>
              </a:lnSpc>
              <a:spcBef>
                <a:spcPts val="0"/>
              </a:spcBef>
              <a:spcAft>
                <a:spcPts val="0"/>
              </a:spcAft>
              <a:buSzPts val="1200"/>
              <a:buFont typeface="Roboto Condensed Light"/>
              <a:buChar char="○"/>
              <a:defRPr/>
            </a:lvl5pPr>
            <a:lvl6pPr indent="-304800" lvl="5" marL="2743200" algn="l">
              <a:lnSpc>
                <a:spcPct val="115000"/>
              </a:lnSpc>
              <a:spcBef>
                <a:spcPts val="0"/>
              </a:spcBef>
              <a:spcAft>
                <a:spcPts val="0"/>
              </a:spcAft>
              <a:buSzPts val="1200"/>
              <a:buFont typeface="Roboto Condensed Light"/>
              <a:buChar char="■"/>
              <a:defRPr/>
            </a:lvl6pPr>
            <a:lvl7pPr indent="-304800" lvl="6" marL="3200400" algn="l">
              <a:lnSpc>
                <a:spcPct val="115000"/>
              </a:lnSpc>
              <a:spcBef>
                <a:spcPts val="0"/>
              </a:spcBef>
              <a:spcAft>
                <a:spcPts val="0"/>
              </a:spcAft>
              <a:buSzPts val="1200"/>
              <a:buFont typeface="Roboto Condensed Light"/>
              <a:buChar char="●"/>
              <a:defRPr/>
            </a:lvl7pPr>
            <a:lvl8pPr indent="-304800" lvl="7" marL="3657600" algn="l">
              <a:lnSpc>
                <a:spcPct val="115000"/>
              </a:lnSpc>
              <a:spcBef>
                <a:spcPts val="0"/>
              </a:spcBef>
              <a:spcAft>
                <a:spcPts val="0"/>
              </a:spcAft>
              <a:buSzPts val="1200"/>
              <a:buFont typeface="Roboto Condensed Light"/>
              <a:buChar char="○"/>
              <a:defRPr/>
            </a:lvl8pPr>
            <a:lvl9pPr indent="-304800" lvl="8" marL="4114800" algn="l">
              <a:lnSpc>
                <a:spcPct val="115000"/>
              </a:lnSpc>
              <a:spcBef>
                <a:spcPts val="0"/>
              </a:spcBef>
              <a:spcAft>
                <a:spcPts val="0"/>
              </a:spcAft>
              <a:buSzPts val="1200"/>
              <a:buFont typeface="Roboto Condensed Light"/>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1" name="Shape 601"/>
        <p:cNvGrpSpPr/>
        <p:nvPr/>
      </p:nvGrpSpPr>
      <p:grpSpPr>
        <a:xfrm>
          <a:off x="0" y="0"/>
          <a:ext cx="0" cy="0"/>
          <a:chOff x="0" y="0"/>
          <a:chExt cx="0" cy="0"/>
        </a:xfrm>
      </p:grpSpPr>
      <p:sp>
        <p:nvSpPr>
          <p:cNvPr id="602" name="Google Shape;602;p64"/>
          <p:cNvSpPr txBox="1"/>
          <p:nvPr>
            <p:ph type="title"/>
          </p:nvPr>
        </p:nvSpPr>
        <p:spPr>
          <a:xfrm>
            <a:off x="1640000" y="2554200"/>
            <a:ext cx="58641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3" name="Google Shape;603;p64"/>
          <p:cNvSpPr txBox="1"/>
          <p:nvPr>
            <p:ph idx="2" type="title"/>
          </p:nvPr>
        </p:nvSpPr>
        <p:spPr>
          <a:xfrm>
            <a:off x="3960300" y="1149000"/>
            <a:ext cx="1223100" cy="12231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604" name="Google Shape;604;p64"/>
          <p:cNvSpPr txBox="1"/>
          <p:nvPr>
            <p:ph idx="1" type="subTitle"/>
          </p:nvPr>
        </p:nvSpPr>
        <p:spPr>
          <a:xfrm>
            <a:off x="2144550" y="3396000"/>
            <a:ext cx="4854600" cy="59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200"/>
              <a:buNone/>
              <a:defRPr sz="1800">
                <a:solidFill>
                  <a:schemeClr val="dk1"/>
                </a:solidFill>
              </a:defRPr>
            </a:lvl1pPr>
            <a:lvl2pPr lvl="1" algn="l">
              <a:lnSpc>
                <a:spcPct val="115000"/>
              </a:lnSpc>
              <a:spcBef>
                <a:spcPts val="0"/>
              </a:spcBef>
              <a:spcAft>
                <a:spcPts val="0"/>
              </a:spcAft>
              <a:buClr>
                <a:schemeClr val="dk1"/>
              </a:buClr>
              <a:buSzPts val="1200"/>
              <a:buNone/>
              <a:defRPr>
                <a:solidFill>
                  <a:schemeClr val="dk1"/>
                </a:solidFill>
              </a:defRPr>
            </a:lvl2pPr>
            <a:lvl3pPr lvl="2" algn="l">
              <a:lnSpc>
                <a:spcPct val="115000"/>
              </a:lnSpc>
              <a:spcBef>
                <a:spcPts val="0"/>
              </a:spcBef>
              <a:spcAft>
                <a:spcPts val="0"/>
              </a:spcAft>
              <a:buClr>
                <a:schemeClr val="dk1"/>
              </a:buClr>
              <a:buSzPts val="1200"/>
              <a:buNone/>
              <a:defRPr>
                <a:solidFill>
                  <a:schemeClr val="dk1"/>
                </a:solidFill>
              </a:defRPr>
            </a:lvl3pPr>
            <a:lvl4pPr lvl="3" algn="l">
              <a:lnSpc>
                <a:spcPct val="115000"/>
              </a:lnSpc>
              <a:spcBef>
                <a:spcPts val="0"/>
              </a:spcBef>
              <a:spcAft>
                <a:spcPts val="0"/>
              </a:spcAft>
              <a:buClr>
                <a:schemeClr val="dk1"/>
              </a:buClr>
              <a:buSzPts val="1200"/>
              <a:buNone/>
              <a:defRPr>
                <a:solidFill>
                  <a:schemeClr val="dk1"/>
                </a:solidFill>
              </a:defRPr>
            </a:lvl4pPr>
            <a:lvl5pPr lvl="4" algn="l">
              <a:lnSpc>
                <a:spcPct val="115000"/>
              </a:lnSpc>
              <a:spcBef>
                <a:spcPts val="0"/>
              </a:spcBef>
              <a:spcAft>
                <a:spcPts val="0"/>
              </a:spcAft>
              <a:buClr>
                <a:schemeClr val="dk1"/>
              </a:buClr>
              <a:buSzPts val="1200"/>
              <a:buNone/>
              <a:defRPr>
                <a:solidFill>
                  <a:schemeClr val="dk1"/>
                </a:solidFill>
              </a:defRPr>
            </a:lvl5pPr>
            <a:lvl6pPr lvl="5" algn="l">
              <a:lnSpc>
                <a:spcPct val="115000"/>
              </a:lnSpc>
              <a:spcBef>
                <a:spcPts val="0"/>
              </a:spcBef>
              <a:spcAft>
                <a:spcPts val="0"/>
              </a:spcAft>
              <a:buClr>
                <a:schemeClr val="dk1"/>
              </a:buClr>
              <a:buSzPts val="1200"/>
              <a:buNone/>
              <a:defRPr>
                <a:solidFill>
                  <a:schemeClr val="dk1"/>
                </a:solidFill>
              </a:defRPr>
            </a:lvl6pPr>
            <a:lvl7pPr lvl="6" algn="l">
              <a:lnSpc>
                <a:spcPct val="115000"/>
              </a:lnSpc>
              <a:spcBef>
                <a:spcPts val="0"/>
              </a:spcBef>
              <a:spcAft>
                <a:spcPts val="0"/>
              </a:spcAft>
              <a:buClr>
                <a:schemeClr val="dk1"/>
              </a:buClr>
              <a:buSzPts val="1200"/>
              <a:buNone/>
              <a:defRPr>
                <a:solidFill>
                  <a:schemeClr val="dk1"/>
                </a:solidFill>
              </a:defRPr>
            </a:lvl7pPr>
            <a:lvl8pPr lvl="7" algn="l">
              <a:lnSpc>
                <a:spcPct val="115000"/>
              </a:lnSpc>
              <a:spcBef>
                <a:spcPts val="0"/>
              </a:spcBef>
              <a:spcAft>
                <a:spcPts val="0"/>
              </a:spcAft>
              <a:buClr>
                <a:schemeClr val="dk1"/>
              </a:buClr>
              <a:buSzPts val="1200"/>
              <a:buNone/>
              <a:defRPr>
                <a:solidFill>
                  <a:schemeClr val="dk1"/>
                </a:solidFill>
              </a:defRPr>
            </a:lvl8pPr>
            <a:lvl9pPr lvl="8" algn="l">
              <a:lnSpc>
                <a:spcPct val="115000"/>
              </a:lnSpc>
              <a:spcBef>
                <a:spcPts val="0"/>
              </a:spcBef>
              <a:spcAft>
                <a:spcPts val="0"/>
              </a:spcAft>
              <a:buClr>
                <a:schemeClr val="dk1"/>
              </a:buClr>
              <a:buSzPts val="1200"/>
              <a:buNone/>
              <a:defRPr>
                <a:solidFill>
                  <a:schemeClr val="dk1"/>
                </a:solidFill>
              </a:defRPr>
            </a:lvl9pPr>
          </a:lstStyle>
          <a:p/>
        </p:txBody>
      </p:sp>
      <p:grpSp>
        <p:nvGrpSpPr>
          <p:cNvPr id="605" name="Google Shape;605;p64"/>
          <p:cNvGrpSpPr/>
          <p:nvPr/>
        </p:nvGrpSpPr>
        <p:grpSpPr>
          <a:xfrm>
            <a:off x="7517519" y="2918009"/>
            <a:ext cx="2499397" cy="2480016"/>
            <a:chOff x="7517519" y="2918009"/>
            <a:chExt cx="2499397" cy="2480016"/>
          </a:xfrm>
        </p:grpSpPr>
        <p:sp>
          <p:nvSpPr>
            <p:cNvPr id="606" name="Google Shape;606;p64"/>
            <p:cNvSpPr/>
            <p:nvPr/>
          </p:nvSpPr>
          <p:spPr>
            <a:xfrm>
              <a:off x="8357077" y="291800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7" name="Google Shape;607;p64"/>
            <p:cNvGrpSpPr/>
            <p:nvPr/>
          </p:nvGrpSpPr>
          <p:grpSpPr>
            <a:xfrm>
              <a:off x="8540225" y="4477406"/>
              <a:ext cx="921188" cy="920619"/>
              <a:chOff x="3429875" y="1645831"/>
              <a:chExt cx="921188" cy="920619"/>
            </a:xfrm>
          </p:grpSpPr>
          <p:sp>
            <p:nvSpPr>
              <p:cNvPr id="608" name="Google Shape;608;p64"/>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4"/>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4"/>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64"/>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64"/>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4"/>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4"/>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4"/>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6" name="Google Shape;616;p64"/>
            <p:cNvSpPr/>
            <p:nvPr/>
          </p:nvSpPr>
          <p:spPr>
            <a:xfrm>
              <a:off x="8310165" y="456428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4"/>
            <p:cNvSpPr/>
            <p:nvPr/>
          </p:nvSpPr>
          <p:spPr>
            <a:xfrm>
              <a:off x="7517519" y="45642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8" name="Google Shape;618;p64"/>
            <p:cNvGrpSpPr/>
            <p:nvPr/>
          </p:nvGrpSpPr>
          <p:grpSpPr>
            <a:xfrm>
              <a:off x="8061224" y="4842895"/>
              <a:ext cx="269497" cy="230589"/>
              <a:chOff x="-245801" y="266720"/>
              <a:chExt cx="269497" cy="230589"/>
            </a:xfrm>
          </p:grpSpPr>
          <p:sp>
            <p:nvSpPr>
              <p:cNvPr id="619" name="Google Shape;619;p64"/>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4"/>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21" name="Google Shape;621;p64"/>
          <p:cNvGrpSpPr/>
          <p:nvPr/>
        </p:nvGrpSpPr>
        <p:grpSpPr>
          <a:xfrm rot="10800000">
            <a:off x="-674131" y="9"/>
            <a:ext cx="2499397" cy="2480016"/>
            <a:chOff x="7517519" y="2918009"/>
            <a:chExt cx="2499397" cy="2480016"/>
          </a:xfrm>
        </p:grpSpPr>
        <p:sp>
          <p:nvSpPr>
            <p:cNvPr id="622" name="Google Shape;622;p64"/>
            <p:cNvSpPr/>
            <p:nvPr/>
          </p:nvSpPr>
          <p:spPr>
            <a:xfrm>
              <a:off x="8357077" y="291800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3" name="Google Shape;623;p64"/>
            <p:cNvGrpSpPr/>
            <p:nvPr/>
          </p:nvGrpSpPr>
          <p:grpSpPr>
            <a:xfrm>
              <a:off x="8540225" y="4477406"/>
              <a:ext cx="921188" cy="920619"/>
              <a:chOff x="3429875" y="1645831"/>
              <a:chExt cx="921188" cy="920619"/>
            </a:xfrm>
          </p:grpSpPr>
          <p:sp>
            <p:nvSpPr>
              <p:cNvPr id="624" name="Google Shape;624;p64"/>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64"/>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64"/>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64"/>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4"/>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4"/>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4"/>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4"/>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2" name="Google Shape;632;p64"/>
            <p:cNvSpPr/>
            <p:nvPr/>
          </p:nvSpPr>
          <p:spPr>
            <a:xfrm>
              <a:off x="8310165" y="456428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64"/>
            <p:cNvSpPr/>
            <p:nvPr/>
          </p:nvSpPr>
          <p:spPr>
            <a:xfrm>
              <a:off x="7517519" y="45642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4" name="Google Shape;634;p64"/>
            <p:cNvGrpSpPr/>
            <p:nvPr/>
          </p:nvGrpSpPr>
          <p:grpSpPr>
            <a:xfrm>
              <a:off x="8061224" y="4842895"/>
              <a:ext cx="269497" cy="230589"/>
              <a:chOff x="-245801" y="266720"/>
              <a:chExt cx="269497" cy="230589"/>
            </a:xfrm>
          </p:grpSpPr>
          <p:sp>
            <p:nvSpPr>
              <p:cNvPr id="635" name="Google Shape;635;p64"/>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4"/>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44"/>
          <p:cNvSpPr txBox="1"/>
          <p:nvPr>
            <p:ph type="title"/>
          </p:nvPr>
        </p:nvSpPr>
        <p:spPr>
          <a:xfrm>
            <a:off x="720000" y="368275"/>
            <a:ext cx="7704000" cy="64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2" name="Google Shape;72;p44"/>
          <p:cNvSpPr/>
          <p:nvPr/>
        </p:nvSpPr>
        <p:spPr>
          <a:xfrm>
            <a:off x="8365877" y="347835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 name="Google Shape;73;p44"/>
          <p:cNvGrpSpPr/>
          <p:nvPr/>
        </p:nvGrpSpPr>
        <p:grpSpPr>
          <a:xfrm>
            <a:off x="8430787" y="4076390"/>
            <a:ext cx="743488" cy="602656"/>
            <a:chOff x="1005462" y="33090"/>
            <a:chExt cx="743488" cy="602656"/>
          </a:xfrm>
        </p:grpSpPr>
        <p:sp>
          <p:nvSpPr>
            <p:cNvPr id="74" name="Google Shape;74;p44"/>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4"/>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4"/>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4"/>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4"/>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4"/>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4"/>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 name="Google Shape;81;p44"/>
          <p:cNvGrpSpPr/>
          <p:nvPr/>
        </p:nvGrpSpPr>
        <p:grpSpPr>
          <a:xfrm>
            <a:off x="8062199" y="4811270"/>
            <a:ext cx="269497" cy="230589"/>
            <a:chOff x="-245801" y="266720"/>
            <a:chExt cx="269497" cy="230589"/>
          </a:xfrm>
        </p:grpSpPr>
        <p:sp>
          <p:nvSpPr>
            <p:cNvPr id="82" name="Google Shape;82;p44"/>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44"/>
          <p:cNvSpPr/>
          <p:nvPr/>
        </p:nvSpPr>
        <p:spPr>
          <a:xfrm>
            <a:off x="-725063" y="457022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44"/>
          <p:cNvGrpSpPr/>
          <p:nvPr/>
        </p:nvGrpSpPr>
        <p:grpSpPr>
          <a:xfrm>
            <a:off x="-220625" y="4570231"/>
            <a:ext cx="921188" cy="920619"/>
            <a:chOff x="3429875" y="1645831"/>
            <a:chExt cx="921188" cy="920619"/>
          </a:xfrm>
        </p:grpSpPr>
        <p:sp>
          <p:nvSpPr>
            <p:cNvPr id="86" name="Google Shape;86;p44"/>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4"/>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4"/>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4"/>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4"/>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4"/>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4"/>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4"/>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44"/>
          <p:cNvSpPr/>
          <p:nvPr/>
        </p:nvSpPr>
        <p:spPr>
          <a:xfrm>
            <a:off x="-1151900" y="4146887"/>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 name="Google Shape;95;p44"/>
          <p:cNvGrpSpPr/>
          <p:nvPr/>
        </p:nvGrpSpPr>
        <p:grpSpPr>
          <a:xfrm>
            <a:off x="8430775" y="-577728"/>
            <a:ext cx="1420663" cy="2151753"/>
            <a:chOff x="8430775" y="-577728"/>
            <a:chExt cx="1420663" cy="2151753"/>
          </a:xfrm>
        </p:grpSpPr>
        <p:sp>
          <p:nvSpPr>
            <p:cNvPr id="96" name="Google Shape;96;p44"/>
            <p:cNvSpPr/>
            <p:nvPr/>
          </p:nvSpPr>
          <p:spPr>
            <a:xfrm>
              <a:off x="8588145" y="-577728"/>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p44"/>
            <p:cNvGrpSpPr/>
            <p:nvPr/>
          </p:nvGrpSpPr>
          <p:grpSpPr>
            <a:xfrm>
              <a:off x="8430775" y="653406"/>
              <a:ext cx="921188" cy="920619"/>
              <a:chOff x="3429875" y="1645831"/>
              <a:chExt cx="921188" cy="920619"/>
            </a:xfrm>
          </p:grpSpPr>
          <p:sp>
            <p:nvSpPr>
              <p:cNvPr id="98" name="Google Shape;98;p44"/>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4"/>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4"/>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4"/>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4"/>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4"/>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4"/>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4"/>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7" name="Shape 637"/>
        <p:cNvGrpSpPr/>
        <p:nvPr/>
      </p:nvGrpSpPr>
      <p:grpSpPr>
        <a:xfrm>
          <a:off x="0" y="0"/>
          <a:ext cx="0" cy="0"/>
          <a:chOff x="0" y="0"/>
          <a:chExt cx="0" cy="0"/>
        </a:xfrm>
      </p:grpSpPr>
      <p:sp>
        <p:nvSpPr>
          <p:cNvPr id="638" name="Google Shape;638;p65"/>
          <p:cNvSpPr txBox="1"/>
          <p:nvPr>
            <p:ph idx="1" type="body"/>
          </p:nvPr>
        </p:nvSpPr>
        <p:spPr>
          <a:xfrm>
            <a:off x="720000" y="2269200"/>
            <a:ext cx="7704000" cy="605100"/>
          </a:xfrm>
          <a:prstGeom prst="rect">
            <a:avLst/>
          </a:prstGeom>
          <a:solidFill>
            <a:schemeClr val="accent2"/>
          </a:solid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chemeClr val="lt1"/>
              </a:buClr>
              <a:buSzPts val="3400"/>
              <a:buFont typeface="Titillium Web"/>
              <a:buNone/>
              <a:defRPr b="1" sz="3400">
                <a:solidFill>
                  <a:schemeClr val="lt1"/>
                </a:solidFill>
                <a:latin typeface="Titillium Web"/>
                <a:ea typeface="Titillium Web"/>
                <a:cs typeface="Titillium Web"/>
                <a:sym typeface="Titillium Web"/>
              </a:defRPr>
            </a:lvl1pPr>
          </a:lstStyle>
          <a:p/>
        </p:txBody>
      </p:sp>
      <p:grpSp>
        <p:nvGrpSpPr>
          <p:cNvPr id="639" name="Google Shape;639;p65"/>
          <p:cNvGrpSpPr/>
          <p:nvPr/>
        </p:nvGrpSpPr>
        <p:grpSpPr>
          <a:xfrm>
            <a:off x="7517519" y="2918009"/>
            <a:ext cx="2499397" cy="2480016"/>
            <a:chOff x="7517519" y="2918009"/>
            <a:chExt cx="2499397" cy="2480016"/>
          </a:xfrm>
        </p:grpSpPr>
        <p:sp>
          <p:nvSpPr>
            <p:cNvPr id="640" name="Google Shape;640;p65"/>
            <p:cNvSpPr/>
            <p:nvPr/>
          </p:nvSpPr>
          <p:spPr>
            <a:xfrm>
              <a:off x="8357077" y="291800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1" name="Google Shape;641;p65"/>
            <p:cNvGrpSpPr/>
            <p:nvPr/>
          </p:nvGrpSpPr>
          <p:grpSpPr>
            <a:xfrm>
              <a:off x="8540225" y="4477406"/>
              <a:ext cx="921188" cy="920619"/>
              <a:chOff x="3429875" y="1645831"/>
              <a:chExt cx="921188" cy="920619"/>
            </a:xfrm>
          </p:grpSpPr>
          <p:sp>
            <p:nvSpPr>
              <p:cNvPr id="642" name="Google Shape;642;p65"/>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5"/>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5"/>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5"/>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5"/>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5"/>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5"/>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5"/>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0" name="Google Shape;650;p65"/>
            <p:cNvSpPr/>
            <p:nvPr/>
          </p:nvSpPr>
          <p:spPr>
            <a:xfrm>
              <a:off x="8310165" y="456428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5"/>
            <p:cNvSpPr/>
            <p:nvPr/>
          </p:nvSpPr>
          <p:spPr>
            <a:xfrm>
              <a:off x="7517519" y="45642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2" name="Google Shape;652;p65"/>
            <p:cNvGrpSpPr/>
            <p:nvPr/>
          </p:nvGrpSpPr>
          <p:grpSpPr>
            <a:xfrm>
              <a:off x="8061224" y="4842895"/>
              <a:ext cx="269497" cy="230589"/>
              <a:chOff x="-245801" y="266720"/>
              <a:chExt cx="269497" cy="230589"/>
            </a:xfrm>
          </p:grpSpPr>
          <p:sp>
            <p:nvSpPr>
              <p:cNvPr id="653" name="Google Shape;653;p65"/>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5"/>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55" name="Google Shape;655;p65"/>
          <p:cNvGrpSpPr/>
          <p:nvPr/>
        </p:nvGrpSpPr>
        <p:grpSpPr>
          <a:xfrm>
            <a:off x="2" y="-768516"/>
            <a:ext cx="1930748" cy="1844980"/>
            <a:chOff x="2687452" y="-845991"/>
            <a:chExt cx="1930748" cy="1844980"/>
          </a:xfrm>
        </p:grpSpPr>
        <p:sp>
          <p:nvSpPr>
            <p:cNvPr id="656" name="Google Shape;656;p65"/>
            <p:cNvSpPr/>
            <p:nvPr/>
          </p:nvSpPr>
          <p:spPr>
            <a:xfrm>
              <a:off x="2687452"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7" name="Google Shape;657;p65"/>
            <p:cNvGrpSpPr/>
            <p:nvPr/>
          </p:nvGrpSpPr>
          <p:grpSpPr>
            <a:xfrm>
              <a:off x="3252412" y="33090"/>
              <a:ext cx="743488" cy="602656"/>
              <a:chOff x="1005462" y="33090"/>
              <a:chExt cx="743488" cy="602656"/>
            </a:xfrm>
          </p:grpSpPr>
          <p:sp>
            <p:nvSpPr>
              <p:cNvPr id="658" name="Google Shape;658;p65"/>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5"/>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5"/>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5"/>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5"/>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5"/>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5"/>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5" name="Google Shape;665;p65"/>
            <p:cNvGrpSpPr/>
            <p:nvPr/>
          </p:nvGrpSpPr>
          <p:grpSpPr>
            <a:xfrm>
              <a:off x="3409250" y="-113896"/>
              <a:ext cx="1208950" cy="1034521"/>
              <a:chOff x="5451525" y="-113896"/>
              <a:chExt cx="1208950" cy="1034521"/>
            </a:xfrm>
          </p:grpSpPr>
          <p:sp>
            <p:nvSpPr>
              <p:cNvPr id="666" name="Google Shape;666;p65"/>
              <p:cNvSpPr/>
              <p:nvPr/>
            </p:nvSpPr>
            <p:spPr>
              <a:xfrm>
                <a:off x="5889324"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7" name="Google Shape;667;p65"/>
              <p:cNvGrpSpPr/>
              <p:nvPr/>
            </p:nvGrpSpPr>
            <p:grpSpPr>
              <a:xfrm>
                <a:off x="5451525" y="6"/>
                <a:ext cx="921188" cy="920619"/>
                <a:chOff x="3429875" y="1645831"/>
                <a:chExt cx="921188" cy="920619"/>
              </a:xfrm>
            </p:grpSpPr>
            <p:sp>
              <p:nvSpPr>
                <p:cNvPr id="668" name="Google Shape;668;p65"/>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5"/>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5"/>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5"/>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65"/>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5"/>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5"/>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5"/>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6" name="Shape 676"/>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677" name="Shape 677"/>
        <p:cNvGrpSpPr/>
        <p:nvPr/>
      </p:nvGrpSpPr>
      <p:grpSpPr>
        <a:xfrm>
          <a:off x="0" y="0"/>
          <a:ext cx="0" cy="0"/>
          <a:chOff x="0" y="0"/>
          <a:chExt cx="0" cy="0"/>
        </a:xfrm>
      </p:grpSpPr>
      <p:sp>
        <p:nvSpPr>
          <p:cNvPr id="678" name="Google Shape;678;p67"/>
          <p:cNvSpPr/>
          <p:nvPr/>
        </p:nvSpPr>
        <p:spPr>
          <a:xfrm>
            <a:off x="5319850" y="0"/>
            <a:ext cx="3824400" cy="252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7"/>
          <p:cNvSpPr txBox="1"/>
          <p:nvPr>
            <p:ph type="title"/>
          </p:nvPr>
        </p:nvSpPr>
        <p:spPr>
          <a:xfrm>
            <a:off x="713299" y="1146550"/>
            <a:ext cx="3603300" cy="116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80" name="Google Shape;680;p67"/>
          <p:cNvSpPr txBox="1"/>
          <p:nvPr>
            <p:ph idx="1" type="subTitle"/>
          </p:nvPr>
        </p:nvSpPr>
        <p:spPr>
          <a:xfrm>
            <a:off x="713225" y="2314150"/>
            <a:ext cx="3216300" cy="168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D1B4E5"/>
              </a:buClr>
              <a:buSzPts val="1500"/>
              <a:buFont typeface="Barlow"/>
              <a:buAutoNum type="arabicPeriod"/>
              <a:defRPr>
                <a:solidFill>
                  <a:schemeClr val="dk1"/>
                </a:solidFill>
              </a:defRPr>
            </a:lvl1pPr>
            <a:lvl2pPr lvl="1" algn="l">
              <a:lnSpc>
                <a:spcPct val="115000"/>
              </a:lnSpc>
              <a:spcBef>
                <a:spcPts val="0"/>
              </a:spcBef>
              <a:spcAft>
                <a:spcPts val="0"/>
              </a:spcAft>
              <a:buClr>
                <a:srgbClr val="000000"/>
              </a:buClr>
              <a:buSzPts val="1200"/>
              <a:buFont typeface="Arimo"/>
              <a:buAutoNum type="alphaLcPeriod"/>
              <a:defRPr/>
            </a:lvl2pPr>
            <a:lvl3pPr lvl="2" algn="l">
              <a:lnSpc>
                <a:spcPct val="115000"/>
              </a:lnSpc>
              <a:spcBef>
                <a:spcPts val="0"/>
              </a:spcBef>
              <a:spcAft>
                <a:spcPts val="0"/>
              </a:spcAft>
              <a:buClr>
                <a:srgbClr val="000000"/>
              </a:buClr>
              <a:buSzPts val="1200"/>
              <a:buFont typeface="Arimo"/>
              <a:buAutoNum type="romanLcPeriod"/>
              <a:defRPr/>
            </a:lvl3pPr>
            <a:lvl4pPr lvl="3" algn="l">
              <a:lnSpc>
                <a:spcPct val="115000"/>
              </a:lnSpc>
              <a:spcBef>
                <a:spcPts val="0"/>
              </a:spcBef>
              <a:spcAft>
                <a:spcPts val="0"/>
              </a:spcAft>
              <a:buClr>
                <a:srgbClr val="000000"/>
              </a:buClr>
              <a:buSzPts val="1200"/>
              <a:buFont typeface="Arimo"/>
              <a:buAutoNum type="arabicPeriod"/>
              <a:defRPr/>
            </a:lvl4pPr>
            <a:lvl5pPr lvl="4" algn="l">
              <a:lnSpc>
                <a:spcPct val="115000"/>
              </a:lnSpc>
              <a:spcBef>
                <a:spcPts val="0"/>
              </a:spcBef>
              <a:spcAft>
                <a:spcPts val="0"/>
              </a:spcAft>
              <a:buClr>
                <a:srgbClr val="000000"/>
              </a:buClr>
              <a:buSzPts val="1200"/>
              <a:buFont typeface="Arimo"/>
              <a:buAutoNum type="alphaLcPeriod"/>
              <a:defRPr/>
            </a:lvl5pPr>
            <a:lvl6pPr lvl="5" algn="l">
              <a:lnSpc>
                <a:spcPct val="115000"/>
              </a:lnSpc>
              <a:spcBef>
                <a:spcPts val="0"/>
              </a:spcBef>
              <a:spcAft>
                <a:spcPts val="0"/>
              </a:spcAft>
              <a:buClr>
                <a:srgbClr val="000000"/>
              </a:buClr>
              <a:buSzPts val="1200"/>
              <a:buFont typeface="Arimo"/>
              <a:buAutoNum type="romanLcPeriod"/>
              <a:defRPr/>
            </a:lvl6pPr>
            <a:lvl7pPr lvl="6" algn="l">
              <a:lnSpc>
                <a:spcPct val="115000"/>
              </a:lnSpc>
              <a:spcBef>
                <a:spcPts val="0"/>
              </a:spcBef>
              <a:spcAft>
                <a:spcPts val="0"/>
              </a:spcAft>
              <a:buClr>
                <a:srgbClr val="000000"/>
              </a:buClr>
              <a:buSzPts val="1200"/>
              <a:buFont typeface="Arimo"/>
              <a:buAutoNum type="arabicPeriod"/>
              <a:defRPr/>
            </a:lvl7pPr>
            <a:lvl8pPr lvl="7" algn="l">
              <a:lnSpc>
                <a:spcPct val="115000"/>
              </a:lnSpc>
              <a:spcBef>
                <a:spcPts val="0"/>
              </a:spcBef>
              <a:spcAft>
                <a:spcPts val="0"/>
              </a:spcAft>
              <a:buClr>
                <a:srgbClr val="000000"/>
              </a:buClr>
              <a:buSzPts val="1200"/>
              <a:buFont typeface="Arimo"/>
              <a:buAutoNum type="alphaLcPeriod"/>
              <a:defRPr/>
            </a:lvl8pPr>
            <a:lvl9pPr lvl="8" algn="l">
              <a:lnSpc>
                <a:spcPct val="115000"/>
              </a:lnSpc>
              <a:spcBef>
                <a:spcPts val="0"/>
              </a:spcBef>
              <a:spcAft>
                <a:spcPts val="0"/>
              </a:spcAft>
              <a:buClr>
                <a:srgbClr val="000000"/>
              </a:buClr>
              <a:buSzPts val="1200"/>
              <a:buFont typeface="Arimo"/>
              <a:buAutoNum type="romanLcPeriod"/>
              <a:defRPr/>
            </a:lvl9pPr>
          </a:lstStyle>
          <a:p/>
        </p:txBody>
      </p:sp>
      <p:sp>
        <p:nvSpPr>
          <p:cNvPr id="681" name="Google Shape;681;p67"/>
          <p:cNvSpPr/>
          <p:nvPr>
            <p:ph idx="2" type="pic"/>
          </p:nvPr>
        </p:nvSpPr>
        <p:spPr>
          <a:xfrm>
            <a:off x="4984475" y="924250"/>
            <a:ext cx="3294900" cy="3294900"/>
          </a:xfrm>
          <a:prstGeom prst="ellipse">
            <a:avLst/>
          </a:prstGeom>
          <a:noFill/>
          <a:ln cap="flat" cmpd="sng" w="76200">
            <a:solidFill>
              <a:schemeClr val="dk1"/>
            </a:solidFill>
            <a:prstDash val="solid"/>
            <a:round/>
            <a:headEnd len="sm" w="sm" type="none"/>
            <a:tailEnd len="sm" w="sm" type="none"/>
          </a:ln>
        </p:spPr>
      </p:sp>
      <p:sp>
        <p:nvSpPr>
          <p:cNvPr id="682" name="Google Shape;682;p67"/>
          <p:cNvSpPr/>
          <p:nvPr/>
        </p:nvSpPr>
        <p:spPr>
          <a:xfrm>
            <a:off x="0" y="4836725"/>
            <a:ext cx="5319900" cy="306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683" name="Shape 683"/>
        <p:cNvGrpSpPr/>
        <p:nvPr/>
      </p:nvGrpSpPr>
      <p:grpSpPr>
        <a:xfrm>
          <a:off x="0" y="0"/>
          <a:ext cx="0" cy="0"/>
          <a:chOff x="0" y="0"/>
          <a:chExt cx="0" cy="0"/>
        </a:xfrm>
      </p:grpSpPr>
      <p:sp>
        <p:nvSpPr>
          <p:cNvPr id="684" name="Google Shape;684;p68"/>
          <p:cNvSpPr/>
          <p:nvPr/>
        </p:nvSpPr>
        <p:spPr>
          <a:xfrm>
            <a:off x="0" y="2558650"/>
            <a:ext cx="2663400" cy="2589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8"/>
          <p:cNvSpPr/>
          <p:nvPr/>
        </p:nvSpPr>
        <p:spPr>
          <a:xfrm>
            <a:off x="8651700" y="4750"/>
            <a:ext cx="492300" cy="2553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686" name="Shape 686"/>
        <p:cNvGrpSpPr/>
        <p:nvPr/>
      </p:nvGrpSpPr>
      <p:grpSpPr>
        <a:xfrm>
          <a:off x="0" y="0"/>
          <a:ext cx="0" cy="0"/>
          <a:chOff x="0" y="0"/>
          <a:chExt cx="0" cy="0"/>
        </a:xfrm>
      </p:grpSpPr>
      <p:sp>
        <p:nvSpPr>
          <p:cNvPr id="687" name="Google Shape;687;p69"/>
          <p:cNvSpPr/>
          <p:nvPr/>
        </p:nvSpPr>
        <p:spPr>
          <a:xfrm>
            <a:off x="6480625" y="4750"/>
            <a:ext cx="2663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69"/>
          <p:cNvSpPr/>
          <p:nvPr/>
        </p:nvSpPr>
        <p:spPr>
          <a:xfrm>
            <a:off x="0" y="4750"/>
            <a:ext cx="195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689" name="Shape 689"/>
        <p:cNvGrpSpPr/>
        <p:nvPr/>
      </p:nvGrpSpPr>
      <p:grpSpPr>
        <a:xfrm>
          <a:off x="0" y="0"/>
          <a:ext cx="0" cy="0"/>
          <a:chOff x="0" y="0"/>
          <a:chExt cx="0" cy="0"/>
        </a:xfrm>
      </p:grpSpPr>
      <p:grpSp>
        <p:nvGrpSpPr>
          <p:cNvPr id="690" name="Google Shape;690;g2a6178be1f2_0_4243"/>
          <p:cNvGrpSpPr/>
          <p:nvPr/>
        </p:nvGrpSpPr>
        <p:grpSpPr>
          <a:xfrm>
            <a:off x="-35275" y="-31835"/>
            <a:ext cx="9214549" cy="5207170"/>
            <a:chOff x="-35275" y="-31835"/>
            <a:chExt cx="9214549" cy="5207170"/>
          </a:xfrm>
        </p:grpSpPr>
        <p:grpSp>
          <p:nvGrpSpPr>
            <p:cNvPr id="691" name="Google Shape;691;g2a6178be1f2_0_4243"/>
            <p:cNvGrpSpPr/>
            <p:nvPr/>
          </p:nvGrpSpPr>
          <p:grpSpPr>
            <a:xfrm>
              <a:off x="-35275" y="-31835"/>
              <a:ext cx="4607271" cy="2603603"/>
              <a:chOff x="987999" y="461925"/>
              <a:chExt cx="1514404" cy="1507151"/>
            </a:xfrm>
          </p:grpSpPr>
          <p:grpSp>
            <p:nvGrpSpPr>
              <p:cNvPr id="692" name="Google Shape;692;g2a6178be1f2_0_4243"/>
              <p:cNvGrpSpPr/>
              <p:nvPr/>
            </p:nvGrpSpPr>
            <p:grpSpPr>
              <a:xfrm>
                <a:off x="987999" y="461925"/>
                <a:ext cx="1514401" cy="1506302"/>
                <a:chOff x="987999" y="461925"/>
                <a:chExt cx="1514401" cy="1506302"/>
              </a:xfrm>
            </p:grpSpPr>
            <p:cxnSp>
              <p:nvCxnSpPr>
                <p:cNvPr id="693" name="Google Shape;693;g2a6178be1f2_0_424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94" name="Google Shape;694;g2a6178be1f2_0_424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g2a6178be1f2_0_424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96" name="Google Shape;696;g2a6178be1f2_0_424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g2a6178be1f2_0_424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g2a6178be1f2_0_424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g2a6178be1f2_0_424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00" name="Google Shape;700;g2a6178be1f2_0_424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01" name="Google Shape;701;g2a6178be1f2_0_424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02" name="Google Shape;702;g2a6178be1f2_0_4243"/>
              <p:cNvGrpSpPr/>
              <p:nvPr/>
            </p:nvGrpSpPr>
            <p:grpSpPr>
              <a:xfrm>
                <a:off x="987999" y="461927"/>
                <a:ext cx="1514404" cy="1507149"/>
                <a:chOff x="987999" y="461927"/>
                <a:chExt cx="1514404" cy="1507149"/>
              </a:xfrm>
            </p:grpSpPr>
            <p:cxnSp>
              <p:nvCxnSpPr>
                <p:cNvPr id="703" name="Google Shape;703;g2a6178be1f2_0_424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04" name="Google Shape;704;g2a6178be1f2_0_424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05" name="Google Shape;705;g2a6178be1f2_0_424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06" name="Google Shape;706;g2a6178be1f2_0_424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07" name="Google Shape;707;g2a6178be1f2_0_424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08" name="Google Shape;708;g2a6178be1f2_0_424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09" name="Google Shape;709;g2a6178be1f2_0_424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10" name="Google Shape;710;g2a6178be1f2_0_424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11" name="Google Shape;711;g2a6178be1f2_0_4243"/>
            <p:cNvGrpSpPr/>
            <p:nvPr/>
          </p:nvGrpSpPr>
          <p:grpSpPr>
            <a:xfrm>
              <a:off x="4572003" y="-31835"/>
              <a:ext cx="4607271" cy="2603603"/>
              <a:chOff x="987999" y="461925"/>
              <a:chExt cx="1514404" cy="1507151"/>
            </a:xfrm>
          </p:grpSpPr>
          <p:grpSp>
            <p:nvGrpSpPr>
              <p:cNvPr id="712" name="Google Shape;712;g2a6178be1f2_0_4243"/>
              <p:cNvGrpSpPr/>
              <p:nvPr/>
            </p:nvGrpSpPr>
            <p:grpSpPr>
              <a:xfrm>
                <a:off x="987999" y="461925"/>
                <a:ext cx="1514401" cy="1506302"/>
                <a:chOff x="987999" y="461925"/>
                <a:chExt cx="1514401" cy="1506302"/>
              </a:xfrm>
            </p:grpSpPr>
            <p:cxnSp>
              <p:nvCxnSpPr>
                <p:cNvPr id="713" name="Google Shape;713;g2a6178be1f2_0_424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14" name="Google Shape;714;g2a6178be1f2_0_424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15" name="Google Shape;715;g2a6178be1f2_0_424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16" name="Google Shape;716;g2a6178be1f2_0_424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17" name="Google Shape;717;g2a6178be1f2_0_424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18" name="Google Shape;718;g2a6178be1f2_0_424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g2a6178be1f2_0_424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0" name="Google Shape;720;g2a6178be1f2_0_424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1" name="Google Shape;721;g2a6178be1f2_0_424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22" name="Google Shape;722;g2a6178be1f2_0_4243"/>
              <p:cNvGrpSpPr/>
              <p:nvPr/>
            </p:nvGrpSpPr>
            <p:grpSpPr>
              <a:xfrm>
                <a:off x="987999" y="461927"/>
                <a:ext cx="1514404" cy="1507149"/>
                <a:chOff x="987999" y="461927"/>
                <a:chExt cx="1514404" cy="1507149"/>
              </a:xfrm>
            </p:grpSpPr>
            <p:cxnSp>
              <p:nvCxnSpPr>
                <p:cNvPr id="723" name="Google Shape;723;g2a6178be1f2_0_424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24" name="Google Shape;724;g2a6178be1f2_0_424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g2a6178be1f2_0_424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g2a6178be1f2_0_424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g2a6178be1f2_0_424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g2a6178be1f2_0_424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g2a6178be1f2_0_424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g2a6178be1f2_0_424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31" name="Google Shape;731;g2a6178be1f2_0_4243"/>
            <p:cNvGrpSpPr/>
            <p:nvPr/>
          </p:nvGrpSpPr>
          <p:grpSpPr>
            <a:xfrm>
              <a:off x="-35275" y="2571732"/>
              <a:ext cx="4607271" cy="2603603"/>
              <a:chOff x="987999" y="461925"/>
              <a:chExt cx="1514404" cy="1507151"/>
            </a:xfrm>
          </p:grpSpPr>
          <p:grpSp>
            <p:nvGrpSpPr>
              <p:cNvPr id="732" name="Google Shape;732;g2a6178be1f2_0_4243"/>
              <p:cNvGrpSpPr/>
              <p:nvPr/>
            </p:nvGrpSpPr>
            <p:grpSpPr>
              <a:xfrm>
                <a:off x="987999" y="461925"/>
                <a:ext cx="1514401" cy="1506302"/>
                <a:chOff x="987999" y="461925"/>
                <a:chExt cx="1514401" cy="1506302"/>
              </a:xfrm>
            </p:grpSpPr>
            <p:cxnSp>
              <p:nvCxnSpPr>
                <p:cNvPr id="733" name="Google Shape;733;g2a6178be1f2_0_424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g2a6178be1f2_0_424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g2a6178be1f2_0_424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g2a6178be1f2_0_424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g2a6178be1f2_0_424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g2a6178be1f2_0_424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g2a6178be1f2_0_424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g2a6178be1f2_0_424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g2a6178be1f2_0_424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42" name="Google Shape;742;g2a6178be1f2_0_4243"/>
              <p:cNvGrpSpPr/>
              <p:nvPr/>
            </p:nvGrpSpPr>
            <p:grpSpPr>
              <a:xfrm>
                <a:off x="987999" y="461927"/>
                <a:ext cx="1514404" cy="1507149"/>
                <a:chOff x="987999" y="461927"/>
                <a:chExt cx="1514404" cy="1507149"/>
              </a:xfrm>
            </p:grpSpPr>
            <p:cxnSp>
              <p:nvCxnSpPr>
                <p:cNvPr id="743" name="Google Shape;743;g2a6178be1f2_0_424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g2a6178be1f2_0_424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g2a6178be1f2_0_424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g2a6178be1f2_0_424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g2a6178be1f2_0_424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g2a6178be1f2_0_424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g2a6178be1f2_0_424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g2a6178be1f2_0_424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51" name="Google Shape;751;g2a6178be1f2_0_4243"/>
            <p:cNvGrpSpPr/>
            <p:nvPr/>
          </p:nvGrpSpPr>
          <p:grpSpPr>
            <a:xfrm>
              <a:off x="4572003" y="2571732"/>
              <a:ext cx="4607271" cy="2603603"/>
              <a:chOff x="987999" y="461925"/>
              <a:chExt cx="1514404" cy="1507151"/>
            </a:xfrm>
          </p:grpSpPr>
          <p:grpSp>
            <p:nvGrpSpPr>
              <p:cNvPr id="752" name="Google Shape;752;g2a6178be1f2_0_4243"/>
              <p:cNvGrpSpPr/>
              <p:nvPr/>
            </p:nvGrpSpPr>
            <p:grpSpPr>
              <a:xfrm>
                <a:off x="987999" y="461925"/>
                <a:ext cx="1514401" cy="1506302"/>
                <a:chOff x="987999" y="461925"/>
                <a:chExt cx="1514401" cy="1506302"/>
              </a:xfrm>
            </p:grpSpPr>
            <p:cxnSp>
              <p:nvCxnSpPr>
                <p:cNvPr id="753" name="Google Shape;753;g2a6178be1f2_0_424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g2a6178be1f2_0_424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g2a6178be1f2_0_424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g2a6178be1f2_0_424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57" name="Google Shape;757;g2a6178be1f2_0_424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58" name="Google Shape;758;g2a6178be1f2_0_424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g2a6178be1f2_0_424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g2a6178be1f2_0_424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g2a6178be1f2_0_424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62" name="Google Shape;762;g2a6178be1f2_0_4243"/>
              <p:cNvGrpSpPr/>
              <p:nvPr/>
            </p:nvGrpSpPr>
            <p:grpSpPr>
              <a:xfrm>
                <a:off x="987999" y="461927"/>
                <a:ext cx="1514404" cy="1507149"/>
                <a:chOff x="987999" y="461927"/>
                <a:chExt cx="1514404" cy="1507149"/>
              </a:xfrm>
            </p:grpSpPr>
            <p:cxnSp>
              <p:nvCxnSpPr>
                <p:cNvPr id="763" name="Google Shape;763;g2a6178be1f2_0_424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g2a6178be1f2_0_424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g2a6178be1f2_0_424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g2a6178be1f2_0_424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67" name="Google Shape;767;g2a6178be1f2_0_424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68" name="Google Shape;768;g2a6178be1f2_0_424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g2a6178be1f2_0_424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g2a6178be1f2_0_424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771" name="Google Shape;771;g2a6178be1f2_0_4243"/>
          <p:cNvSpPr txBox="1"/>
          <p:nvPr>
            <p:ph idx="1" type="subTitle"/>
          </p:nvPr>
        </p:nvSpPr>
        <p:spPr>
          <a:xfrm>
            <a:off x="713225" y="1543477"/>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772" name="Google Shape;772;g2a6178be1f2_0_4243"/>
          <p:cNvSpPr txBox="1"/>
          <p:nvPr>
            <p:ph idx="2" type="subTitle"/>
          </p:nvPr>
        </p:nvSpPr>
        <p:spPr>
          <a:xfrm>
            <a:off x="713214" y="1877951"/>
            <a:ext cx="3749100" cy="99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773" name="Google Shape;773;g2a6178be1f2_0_4243"/>
          <p:cNvSpPr txBox="1"/>
          <p:nvPr>
            <p:ph idx="3" type="subTitle"/>
          </p:nvPr>
        </p:nvSpPr>
        <p:spPr>
          <a:xfrm>
            <a:off x="2697450" y="3039978"/>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774" name="Google Shape;774;g2a6178be1f2_0_4243"/>
          <p:cNvSpPr txBox="1"/>
          <p:nvPr>
            <p:ph idx="4" type="subTitle"/>
          </p:nvPr>
        </p:nvSpPr>
        <p:spPr>
          <a:xfrm>
            <a:off x="2697450" y="3378023"/>
            <a:ext cx="3749100" cy="99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775" name="Google Shape;775;g2a6178be1f2_0_4243"/>
          <p:cNvSpPr txBox="1"/>
          <p:nvPr>
            <p:ph idx="5" type="subTitle"/>
          </p:nvPr>
        </p:nvSpPr>
        <p:spPr>
          <a:xfrm>
            <a:off x="4681685" y="1543477"/>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776" name="Google Shape;776;g2a6178be1f2_0_4243"/>
          <p:cNvSpPr txBox="1"/>
          <p:nvPr>
            <p:ph idx="6" type="subTitle"/>
          </p:nvPr>
        </p:nvSpPr>
        <p:spPr>
          <a:xfrm>
            <a:off x="4681686" y="1878701"/>
            <a:ext cx="3749100" cy="99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777" name="Google Shape;777;g2a6178be1f2_0_4243"/>
          <p:cNvSpPr txBox="1"/>
          <p:nvPr>
            <p:ph type="title"/>
          </p:nvPr>
        </p:nvSpPr>
        <p:spPr>
          <a:xfrm>
            <a:off x="539496" y="342543"/>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778" name="Google Shape;778;g2a6178be1f2_0_4243"/>
          <p:cNvSpPr/>
          <p:nvPr/>
        </p:nvSpPr>
        <p:spPr>
          <a:xfrm>
            <a:off x="4979394" y="4633665"/>
            <a:ext cx="338400" cy="331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g2a6178be1f2_0_42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_4">
    <p:spTree>
      <p:nvGrpSpPr>
        <p:cNvPr id="780" name="Shape 780"/>
        <p:cNvGrpSpPr/>
        <p:nvPr/>
      </p:nvGrpSpPr>
      <p:grpSpPr>
        <a:xfrm>
          <a:off x="0" y="0"/>
          <a:ext cx="0" cy="0"/>
          <a:chOff x="0" y="0"/>
          <a:chExt cx="0" cy="0"/>
        </a:xfrm>
      </p:grpSpPr>
      <p:grpSp>
        <p:nvGrpSpPr>
          <p:cNvPr id="781" name="Google Shape;781;g2a6178be1f2_0_10737"/>
          <p:cNvGrpSpPr/>
          <p:nvPr/>
        </p:nvGrpSpPr>
        <p:grpSpPr>
          <a:xfrm>
            <a:off x="-35275" y="-31835"/>
            <a:ext cx="9214549" cy="5207170"/>
            <a:chOff x="-35275" y="-31835"/>
            <a:chExt cx="9214549" cy="5207170"/>
          </a:xfrm>
        </p:grpSpPr>
        <p:grpSp>
          <p:nvGrpSpPr>
            <p:cNvPr id="782" name="Google Shape;782;g2a6178be1f2_0_10737"/>
            <p:cNvGrpSpPr/>
            <p:nvPr/>
          </p:nvGrpSpPr>
          <p:grpSpPr>
            <a:xfrm>
              <a:off x="-35275" y="-31835"/>
              <a:ext cx="4607271" cy="2603603"/>
              <a:chOff x="987999" y="461925"/>
              <a:chExt cx="1514404" cy="1507151"/>
            </a:xfrm>
          </p:grpSpPr>
          <p:grpSp>
            <p:nvGrpSpPr>
              <p:cNvPr id="783" name="Google Shape;783;g2a6178be1f2_0_10737"/>
              <p:cNvGrpSpPr/>
              <p:nvPr/>
            </p:nvGrpSpPr>
            <p:grpSpPr>
              <a:xfrm>
                <a:off x="987999" y="461925"/>
                <a:ext cx="1514401" cy="1506302"/>
                <a:chOff x="987999" y="461925"/>
                <a:chExt cx="1514401" cy="1506302"/>
              </a:xfrm>
            </p:grpSpPr>
            <p:cxnSp>
              <p:nvCxnSpPr>
                <p:cNvPr id="784" name="Google Shape;784;g2a6178be1f2_0_1073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5" name="Google Shape;785;g2a6178be1f2_0_1073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6" name="Google Shape;786;g2a6178be1f2_0_1073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7" name="Google Shape;787;g2a6178be1f2_0_1073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8" name="Google Shape;788;g2a6178be1f2_0_1073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9" name="Google Shape;789;g2a6178be1f2_0_1073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90" name="Google Shape;790;g2a6178be1f2_0_1073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91" name="Google Shape;791;g2a6178be1f2_0_1073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g2a6178be1f2_0_1073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93" name="Google Shape;793;g2a6178be1f2_0_10737"/>
              <p:cNvGrpSpPr/>
              <p:nvPr/>
            </p:nvGrpSpPr>
            <p:grpSpPr>
              <a:xfrm>
                <a:off x="987999" y="461927"/>
                <a:ext cx="1514404" cy="1507149"/>
                <a:chOff x="987999" y="461927"/>
                <a:chExt cx="1514404" cy="1507149"/>
              </a:xfrm>
            </p:grpSpPr>
            <p:cxnSp>
              <p:nvCxnSpPr>
                <p:cNvPr id="794" name="Google Shape;794;g2a6178be1f2_0_1073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g2a6178be1f2_0_1073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6" name="Google Shape;796;g2a6178be1f2_0_1073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7" name="Google Shape;797;g2a6178be1f2_0_1073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8" name="Google Shape;798;g2a6178be1f2_0_1073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9" name="Google Shape;799;g2a6178be1f2_0_1073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00" name="Google Shape;800;g2a6178be1f2_0_1073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g2a6178be1f2_0_1073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02" name="Google Shape;802;g2a6178be1f2_0_10737"/>
            <p:cNvGrpSpPr/>
            <p:nvPr/>
          </p:nvGrpSpPr>
          <p:grpSpPr>
            <a:xfrm>
              <a:off x="4572003" y="-31835"/>
              <a:ext cx="4607271" cy="2603603"/>
              <a:chOff x="987999" y="461925"/>
              <a:chExt cx="1514404" cy="1507151"/>
            </a:xfrm>
          </p:grpSpPr>
          <p:grpSp>
            <p:nvGrpSpPr>
              <p:cNvPr id="803" name="Google Shape;803;g2a6178be1f2_0_10737"/>
              <p:cNvGrpSpPr/>
              <p:nvPr/>
            </p:nvGrpSpPr>
            <p:grpSpPr>
              <a:xfrm>
                <a:off x="987999" y="461925"/>
                <a:ext cx="1514401" cy="1506302"/>
                <a:chOff x="987999" y="461925"/>
                <a:chExt cx="1514401" cy="1506302"/>
              </a:xfrm>
            </p:grpSpPr>
            <p:cxnSp>
              <p:nvCxnSpPr>
                <p:cNvPr id="804" name="Google Shape;804;g2a6178be1f2_0_1073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g2a6178be1f2_0_1073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g2a6178be1f2_0_1073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g2a6178be1f2_0_1073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g2a6178be1f2_0_1073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g2a6178be1f2_0_1073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g2a6178be1f2_0_1073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g2a6178be1f2_0_1073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g2a6178be1f2_0_1073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813" name="Google Shape;813;g2a6178be1f2_0_10737"/>
              <p:cNvGrpSpPr/>
              <p:nvPr/>
            </p:nvGrpSpPr>
            <p:grpSpPr>
              <a:xfrm>
                <a:off x="987999" y="461927"/>
                <a:ext cx="1514404" cy="1507149"/>
                <a:chOff x="987999" y="461927"/>
                <a:chExt cx="1514404" cy="1507149"/>
              </a:xfrm>
            </p:grpSpPr>
            <p:cxnSp>
              <p:nvCxnSpPr>
                <p:cNvPr id="814" name="Google Shape;814;g2a6178be1f2_0_1073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g2a6178be1f2_0_1073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g2a6178be1f2_0_1073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g2a6178be1f2_0_1073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18" name="Google Shape;818;g2a6178be1f2_0_1073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19" name="Google Shape;819;g2a6178be1f2_0_1073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g2a6178be1f2_0_1073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g2a6178be1f2_0_1073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22" name="Google Shape;822;g2a6178be1f2_0_10737"/>
            <p:cNvGrpSpPr/>
            <p:nvPr/>
          </p:nvGrpSpPr>
          <p:grpSpPr>
            <a:xfrm>
              <a:off x="-35275" y="2571732"/>
              <a:ext cx="4607271" cy="2603603"/>
              <a:chOff x="987999" y="461925"/>
              <a:chExt cx="1514404" cy="1507151"/>
            </a:xfrm>
          </p:grpSpPr>
          <p:grpSp>
            <p:nvGrpSpPr>
              <p:cNvPr id="823" name="Google Shape;823;g2a6178be1f2_0_10737"/>
              <p:cNvGrpSpPr/>
              <p:nvPr/>
            </p:nvGrpSpPr>
            <p:grpSpPr>
              <a:xfrm>
                <a:off x="987999" y="461925"/>
                <a:ext cx="1514401" cy="1506302"/>
                <a:chOff x="987999" y="461925"/>
                <a:chExt cx="1514401" cy="1506302"/>
              </a:xfrm>
            </p:grpSpPr>
            <p:cxnSp>
              <p:nvCxnSpPr>
                <p:cNvPr id="824" name="Google Shape;824;g2a6178be1f2_0_1073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g2a6178be1f2_0_1073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g2a6178be1f2_0_1073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g2a6178be1f2_0_1073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g2a6178be1f2_0_1073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29" name="Google Shape;829;g2a6178be1f2_0_1073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g2a6178be1f2_0_1073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g2a6178be1f2_0_1073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g2a6178be1f2_0_1073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833" name="Google Shape;833;g2a6178be1f2_0_10737"/>
              <p:cNvGrpSpPr/>
              <p:nvPr/>
            </p:nvGrpSpPr>
            <p:grpSpPr>
              <a:xfrm>
                <a:off x="987999" y="461927"/>
                <a:ext cx="1514404" cy="1507149"/>
                <a:chOff x="987999" y="461927"/>
                <a:chExt cx="1514404" cy="1507149"/>
              </a:xfrm>
            </p:grpSpPr>
            <p:cxnSp>
              <p:nvCxnSpPr>
                <p:cNvPr id="834" name="Google Shape;834;g2a6178be1f2_0_1073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g2a6178be1f2_0_1073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36" name="Google Shape;836;g2a6178be1f2_0_1073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37" name="Google Shape;837;g2a6178be1f2_0_1073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38" name="Google Shape;838;g2a6178be1f2_0_1073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39" name="Google Shape;839;g2a6178be1f2_0_1073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0" name="Google Shape;840;g2a6178be1f2_0_1073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1" name="Google Shape;841;g2a6178be1f2_0_1073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42" name="Google Shape;842;g2a6178be1f2_0_10737"/>
            <p:cNvGrpSpPr/>
            <p:nvPr/>
          </p:nvGrpSpPr>
          <p:grpSpPr>
            <a:xfrm>
              <a:off x="4572003" y="2571732"/>
              <a:ext cx="4607271" cy="2603603"/>
              <a:chOff x="987999" y="461925"/>
              <a:chExt cx="1514404" cy="1507151"/>
            </a:xfrm>
          </p:grpSpPr>
          <p:grpSp>
            <p:nvGrpSpPr>
              <p:cNvPr id="843" name="Google Shape;843;g2a6178be1f2_0_10737"/>
              <p:cNvGrpSpPr/>
              <p:nvPr/>
            </p:nvGrpSpPr>
            <p:grpSpPr>
              <a:xfrm>
                <a:off x="987999" y="461925"/>
                <a:ext cx="1514401" cy="1506302"/>
                <a:chOff x="987999" y="461925"/>
                <a:chExt cx="1514401" cy="1506302"/>
              </a:xfrm>
            </p:grpSpPr>
            <p:cxnSp>
              <p:nvCxnSpPr>
                <p:cNvPr id="844" name="Google Shape;844;g2a6178be1f2_0_1073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g2a6178be1f2_0_1073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g2a6178be1f2_0_1073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47" name="Google Shape;847;g2a6178be1f2_0_1073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48" name="Google Shape;848;g2a6178be1f2_0_1073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g2a6178be1f2_0_1073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g2a6178be1f2_0_1073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g2a6178be1f2_0_1073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g2a6178be1f2_0_1073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853" name="Google Shape;853;g2a6178be1f2_0_10737"/>
              <p:cNvGrpSpPr/>
              <p:nvPr/>
            </p:nvGrpSpPr>
            <p:grpSpPr>
              <a:xfrm>
                <a:off x="987999" y="461927"/>
                <a:ext cx="1514404" cy="1507149"/>
                <a:chOff x="987999" y="461927"/>
                <a:chExt cx="1514404" cy="1507149"/>
              </a:xfrm>
            </p:grpSpPr>
            <p:cxnSp>
              <p:nvCxnSpPr>
                <p:cNvPr id="854" name="Google Shape;854;g2a6178be1f2_0_1073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g2a6178be1f2_0_1073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g2a6178be1f2_0_1073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g2a6178be1f2_0_1073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58" name="Google Shape;858;g2a6178be1f2_0_1073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g2a6178be1f2_0_1073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g2a6178be1f2_0_1073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g2a6178be1f2_0_1073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862" name="Google Shape;862;g2a6178be1f2_0_10737"/>
          <p:cNvSpPr txBox="1"/>
          <p:nvPr>
            <p:ph type="title"/>
          </p:nvPr>
        </p:nvSpPr>
        <p:spPr>
          <a:xfrm>
            <a:off x="539500" y="340475"/>
            <a:ext cx="8064900" cy="74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863" name="Google Shape;863;g2a6178be1f2_0_10737"/>
          <p:cNvSpPr/>
          <p:nvPr/>
        </p:nvSpPr>
        <p:spPr>
          <a:xfrm>
            <a:off x="540400" y="1458450"/>
            <a:ext cx="8064000" cy="297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g2a6178be1f2_0_10737"/>
          <p:cNvSpPr txBox="1"/>
          <p:nvPr>
            <p:ph idx="1" type="body"/>
          </p:nvPr>
        </p:nvSpPr>
        <p:spPr>
          <a:xfrm>
            <a:off x="815200" y="1454125"/>
            <a:ext cx="7513500" cy="29664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chemeClr val="accent1"/>
              </a:buClr>
              <a:buSzPts val="1200"/>
              <a:buChar char="●"/>
              <a:defRPr b="1"/>
            </a:lvl1pPr>
            <a:lvl2pPr indent="-304800" lvl="1" marL="914400" rtl="0">
              <a:spcBef>
                <a:spcPts val="0"/>
              </a:spcBef>
              <a:spcAft>
                <a:spcPts val="0"/>
              </a:spcAft>
              <a:buClr>
                <a:schemeClr val="dk2"/>
              </a:buClr>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65" name="Google Shape;865;g2a6178be1f2_0_107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46"/>
          <p:cNvSpPr/>
          <p:nvPr/>
        </p:nvSpPr>
        <p:spPr>
          <a:xfrm>
            <a:off x="7320100" y="0"/>
            <a:ext cx="18240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6"/>
          <p:cNvSpPr txBox="1"/>
          <p:nvPr>
            <p:ph type="title"/>
          </p:nvPr>
        </p:nvSpPr>
        <p:spPr>
          <a:xfrm>
            <a:off x="713325" y="1254950"/>
            <a:ext cx="3729000" cy="1333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4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9" name="Google Shape;109;p46"/>
          <p:cNvSpPr txBox="1"/>
          <p:nvPr>
            <p:ph idx="1" type="subTitle"/>
          </p:nvPr>
        </p:nvSpPr>
        <p:spPr>
          <a:xfrm>
            <a:off x="713225" y="2588700"/>
            <a:ext cx="3729000" cy="113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10" name="Google Shape;110;p46"/>
          <p:cNvSpPr/>
          <p:nvPr>
            <p:ph idx="2" type="pic"/>
          </p:nvPr>
        </p:nvSpPr>
        <p:spPr>
          <a:xfrm>
            <a:off x="4632775" y="572550"/>
            <a:ext cx="3998400" cy="3998400"/>
          </a:xfrm>
          <a:prstGeom prst="ellipse">
            <a:avLst/>
          </a:prstGeom>
          <a:noFill/>
          <a:ln cap="flat" cmpd="sng" w="76200">
            <a:solidFill>
              <a:schemeClr val="dk1"/>
            </a:solidFill>
            <a:prstDash val="solid"/>
            <a:round/>
            <a:headEnd len="sm" w="sm" type="none"/>
            <a:tailEnd len="sm" w="sm" type="none"/>
          </a:ln>
        </p:spPr>
      </p:sp>
      <p:grpSp>
        <p:nvGrpSpPr>
          <p:cNvPr id="111" name="Google Shape;111;p46"/>
          <p:cNvGrpSpPr/>
          <p:nvPr/>
        </p:nvGrpSpPr>
        <p:grpSpPr>
          <a:xfrm>
            <a:off x="-307531" y="4246108"/>
            <a:ext cx="1816145" cy="2258832"/>
            <a:chOff x="-307531" y="4246108"/>
            <a:chExt cx="1816145" cy="2258832"/>
          </a:xfrm>
        </p:grpSpPr>
        <p:sp>
          <p:nvSpPr>
            <p:cNvPr id="112" name="Google Shape;112;p46"/>
            <p:cNvSpPr/>
            <p:nvPr/>
          </p:nvSpPr>
          <p:spPr>
            <a:xfrm>
              <a:off x="-218813" y="4575400"/>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6"/>
            <p:cNvSpPr/>
            <p:nvPr/>
          </p:nvSpPr>
          <p:spPr>
            <a:xfrm>
              <a:off x="634570" y="4476703"/>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 name="Google Shape;114;p46"/>
            <p:cNvGrpSpPr/>
            <p:nvPr/>
          </p:nvGrpSpPr>
          <p:grpSpPr>
            <a:xfrm>
              <a:off x="16600" y="4575406"/>
              <a:ext cx="921188" cy="920619"/>
              <a:chOff x="3429875" y="1645831"/>
              <a:chExt cx="921188" cy="920619"/>
            </a:xfrm>
          </p:grpSpPr>
          <p:sp>
            <p:nvSpPr>
              <p:cNvPr id="115" name="Google Shape;115;p46"/>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6"/>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6"/>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6"/>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6"/>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6"/>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6"/>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6"/>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 name="Google Shape;123;p46"/>
            <p:cNvSpPr/>
            <p:nvPr/>
          </p:nvSpPr>
          <p:spPr>
            <a:xfrm>
              <a:off x="96590" y="434181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6"/>
            <p:cNvSpPr/>
            <p:nvPr/>
          </p:nvSpPr>
          <p:spPr>
            <a:xfrm>
              <a:off x="-307531" y="44574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 name="Google Shape;125;p46"/>
            <p:cNvGrpSpPr/>
            <p:nvPr/>
          </p:nvGrpSpPr>
          <p:grpSpPr>
            <a:xfrm>
              <a:off x="937774" y="4246108"/>
              <a:ext cx="269497" cy="230589"/>
              <a:chOff x="-245801" y="266720"/>
              <a:chExt cx="269497" cy="230589"/>
            </a:xfrm>
          </p:grpSpPr>
          <p:sp>
            <p:nvSpPr>
              <p:cNvPr id="126" name="Google Shape;126;p46"/>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6"/>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8" name="Google Shape;128;p46"/>
          <p:cNvGrpSpPr/>
          <p:nvPr/>
        </p:nvGrpSpPr>
        <p:grpSpPr>
          <a:xfrm>
            <a:off x="3887699" y="486920"/>
            <a:ext cx="269497" cy="230589"/>
            <a:chOff x="-245801" y="266720"/>
            <a:chExt cx="269497" cy="230589"/>
          </a:xfrm>
        </p:grpSpPr>
        <p:sp>
          <p:nvSpPr>
            <p:cNvPr id="129" name="Google Shape;129;p46"/>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6"/>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 name="Google Shape;131;p46"/>
          <p:cNvGrpSpPr/>
          <p:nvPr/>
        </p:nvGrpSpPr>
        <p:grpSpPr>
          <a:xfrm>
            <a:off x="3379849" y="-1001703"/>
            <a:ext cx="2471389" cy="2000692"/>
            <a:chOff x="3379849" y="-1001703"/>
            <a:chExt cx="2471389" cy="2000692"/>
          </a:xfrm>
        </p:grpSpPr>
        <p:sp>
          <p:nvSpPr>
            <p:cNvPr id="132" name="Google Shape;132;p46"/>
            <p:cNvSpPr/>
            <p:nvPr/>
          </p:nvSpPr>
          <p:spPr>
            <a:xfrm>
              <a:off x="4191377"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 name="Google Shape;133;p46"/>
            <p:cNvGrpSpPr/>
            <p:nvPr/>
          </p:nvGrpSpPr>
          <p:grpSpPr>
            <a:xfrm>
              <a:off x="4221421" y="-1001703"/>
              <a:ext cx="1400134" cy="1397586"/>
              <a:chOff x="1182471" y="-1089503"/>
              <a:chExt cx="1400134" cy="1397586"/>
            </a:xfrm>
          </p:grpSpPr>
          <p:sp>
            <p:nvSpPr>
              <p:cNvPr id="134" name="Google Shape;134;p46"/>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6"/>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6"/>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6"/>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6"/>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6"/>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6"/>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6"/>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6"/>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6"/>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6"/>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6"/>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 name="Google Shape;146;p46"/>
            <p:cNvGrpSpPr/>
            <p:nvPr/>
          </p:nvGrpSpPr>
          <p:grpSpPr>
            <a:xfrm>
              <a:off x="4831962" y="33090"/>
              <a:ext cx="743488" cy="602656"/>
              <a:chOff x="1005462" y="33090"/>
              <a:chExt cx="743488" cy="602656"/>
            </a:xfrm>
          </p:grpSpPr>
          <p:sp>
            <p:nvSpPr>
              <p:cNvPr id="147" name="Google Shape;147;p46"/>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6"/>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6"/>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6"/>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6"/>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6"/>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6"/>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46"/>
            <p:cNvSpPr/>
            <p:nvPr/>
          </p:nvSpPr>
          <p:spPr>
            <a:xfrm>
              <a:off x="3379849"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 name="Google Shape;155;p46"/>
            <p:cNvGrpSpPr/>
            <p:nvPr/>
          </p:nvGrpSpPr>
          <p:grpSpPr>
            <a:xfrm>
              <a:off x="4930050" y="6"/>
              <a:ext cx="921188" cy="920619"/>
              <a:chOff x="3429875" y="1645831"/>
              <a:chExt cx="921188" cy="920619"/>
            </a:xfrm>
          </p:grpSpPr>
          <p:sp>
            <p:nvSpPr>
              <p:cNvPr id="156" name="Google Shape;156;p46"/>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6"/>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6"/>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6"/>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6"/>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6"/>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6"/>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6"/>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164" name="Shape 164"/>
        <p:cNvGrpSpPr/>
        <p:nvPr/>
      </p:nvGrpSpPr>
      <p:grpSpPr>
        <a:xfrm>
          <a:off x="0" y="0"/>
          <a:ext cx="0" cy="0"/>
          <a:chOff x="0" y="0"/>
          <a:chExt cx="0" cy="0"/>
        </a:xfrm>
      </p:grpSpPr>
      <p:sp>
        <p:nvSpPr>
          <p:cNvPr id="165" name="Google Shape;165;p48"/>
          <p:cNvSpPr txBox="1"/>
          <p:nvPr>
            <p:ph type="title"/>
          </p:nvPr>
        </p:nvSpPr>
        <p:spPr>
          <a:xfrm>
            <a:off x="4205775" y="3205263"/>
            <a:ext cx="4023300" cy="596700"/>
          </a:xfrm>
          <a:prstGeom prst="rect">
            <a:avLst/>
          </a:prstGeom>
          <a:solidFill>
            <a:schemeClr val="accent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66" name="Google Shape;166;p48"/>
          <p:cNvSpPr txBox="1"/>
          <p:nvPr>
            <p:ph idx="1" type="subTitle"/>
          </p:nvPr>
        </p:nvSpPr>
        <p:spPr>
          <a:xfrm>
            <a:off x="4205825" y="1341538"/>
            <a:ext cx="4023300" cy="163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200"/>
              <a:buNone/>
              <a:defRPr sz="2400">
                <a:solidFill>
                  <a:schemeClr val="dk1"/>
                </a:solidFill>
              </a:defRPr>
            </a:lvl1pPr>
            <a:lvl2pPr lvl="1" algn="l">
              <a:lnSpc>
                <a:spcPct val="115000"/>
              </a:lnSpc>
              <a:spcBef>
                <a:spcPts val="0"/>
              </a:spcBef>
              <a:spcAft>
                <a:spcPts val="0"/>
              </a:spcAft>
              <a:buClr>
                <a:schemeClr val="dk1"/>
              </a:buClr>
              <a:buSzPts val="1200"/>
              <a:buNone/>
              <a:defRPr>
                <a:solidFill>
                  <a:schemeClr val="dk1"/>
                </a:solidFill>
              </a:defRPr>
            </a:lvl2pPr>
            <a:lvl3pPr lvl="2" algn="l">
              <a:lnSpc>
                <a:spcPct val="115000"/>
              </a:lnSpc>
              <a:spcBef>
                <a:spcPts val="0"/>
              </a:spcBef>
              <a:spcAft>
                <a:spcPts val="0"/>
              </a:spcAft>
              <a:buClr>
                <a:schemeClr val="dk1"/>
              </a:buClr>
              <a:buSzPts val="1200"/>
              <a:buNone/>
              <a:defRPr>
                <a:solidFill>
                  <a:schemeClr val="dk1"/>
                </a:solidFill>
              </a:defRPr>
            </a:lvl3pPr>
            <a:lvl4pPr lvl="3" algn="l">
              <a:lnSpc>
                <a:spcPct val="115000"/>
              </a:lnSpc>
              <a:spcBef>
                <a:spcPts val="0"/>
              </a:spcBef>
              <a:spcAft>
                <a:spcPts val="0"/>
              </a:spcAft>
              <a:buClr>
                <a:schemeClr val="dk1"/>
              </a:buClr>
              <a:buSzPts val="1200"/>
              <a:buNone/>
              <a:defRPr>
                <a:solidFill>
                  <a:schemeClr val="dk1"/>
                </a:solidFill>
              </a:defRPr>
            </a:lvl4pPr>
            <a:lvl5pPr lvl="4" algn="l">
              <a:lnSpc>
                <a:spcPct val="115000"/>
              </a:lnSpc>
              <a:spcBef>
                <a:spcPts val="0"/>
              </a:spcBef>
              <a:spcAft>
                <a:spcPts val="0"/>
              </a:spcAft>
              <a:buClr>
                <a:schemeClr val="dk1"/>
              </a:buClr>
              <a:buSzPts val="1200"/>
              <a:buNone/>
              <a:defRPr>
                <a:solidFill>
                  <a:schemeClr val="dk1"/>
                </a:solidFill>
              </a:defRPr>
            </a:lvl5pPr>
            <a:lvl6pPr lvl="5" algn="l">
              <a:lnSpc>
                <a:spcPct val="115000"/>
              </a:lnSpc>
              <a:spcBef>
                <a:spcPts val="0"/>
              </a:spcBef>
              <a:spcAft>
                <a:spcPts val="0"/>
              </a:spcAft>
              <a:buClr>
                <a:schemeClr val="dk1"/>
              </a:buClr>
              <a:buSzPts val="1200"/>
              <a:buNone/>
              <a:defRPr>
                <a:solidFill>
                  <a:schemeClr val="dk1"/>
                </a:solidFill>
              </a:defRPr>
            </a:lvl6pPr>
            <a:lvl7pPr lvl="6" algn="l">
              <a:lnSpc>
                <a:spcPct val="115000"/>
              </a:lnSpc>
              <a:spcBef>
                <a:spcPts val="0"/>
              </a:spcBef>
              <a:spcAft>
                <a:spcPts val="0"/>
              </a:spcAft>
              <a:buClr>
                <a:schemeClr val="dk1"/>
              </a:buClr>
              <a:buSzPts val="1200"/>
              <a:buNone/>
              <a:defRPr>
                <a:solidFill>
                  <a:schemeClr val="dk1"/>
                </a:solidFill>
              </a:defRPr>
            </a:lvl7pPr>
            <a:lvl8pPr lvl="7" algn="l">
              <a:lnSpc>
                <a:spcPct val="115000"/>
              </a:lnSpc>
              <a:spcBef>
                <a:spcPts val="0"/>
              </a:spcBef>
              <a:spcAft>
                <a:spcPts val="0"/>
              </a:spcAft>
              <a:buClr>
                <a:schemeClr val="dk1"/>
              </a:buClr>
              <a:buSzPts val="1200"/>
              <a:buNone/>
              <a:defRPr>
                <a:solidFill>
                  <a:schemeClr val="dk1"/>
                </a:solidFill>
              </a:defRPr>
            </a:lvl8pPr>
            <a:lvl9pPr lvl="8" algn="l">
              <a:lnSpc>
                <a:spcPct val="115000"/>
              </a:lnSpc>
              <a:spcBef>
                <a:spcPts val="0"/>
              </a:spcBef>
              <a:spcAft>
                <a:spcPts val="0"/>
              </a:spcAft>
              <a:buClr>
                <a:schemeClr val="dk1"/>
              </a:buClr>
              <a:buSzPts val="1200"/>
              <a:buNone/>
              <a:defRPr>
                <a:solidFill>
                  <a:schemeClr val="dk1"/>
                </a:solidFill>
              </a:defRPr>
            </a:lvl9pPr>
          </a:lstStyle>
          <a:p/>
        </p:txBody>
      </p:sp>
      <p:sp>
        <p:nvSpPr>
          <p:cNvPr id="167" name="Google Shape;167;p48"/>
          <p:cNvSpPr/>
          <p:nvPr>
            <p:ph idx="2" type="pic"/>
          </p:nvPr>
        </p:nvSpPr>
        <p:spPr>
          <a:xfrm>
            <a:off x="733400" y="1135500"/>
            <a:ext cx="2872500" cy="2872500"/>
          </a:xfrm>
          <a:prstGeom prst="ellipse">
            <a:avLst/>
          </a:prstGeom>
          <a:noFill/>
          <a:ln cap="flat" cmpd="sng" w="76200">
            <a:solidFill>
              <a:schemeClr val="dk1"/>
            </a:solidFill>
            <a:prstDash val="solid"/>
            <a:round/>
            <a:headEnd len="sm" w="sm" type="none"/>
            <a:tailEnd len="sm" w="sm" type="none"/>
          </a:ln>
        </p:spPr>
      </p:sp>
      <p:grpSp>
        <p:nvGrpSpPr>
          <p:cNvPr id="168" name="Google Shape;168;p48"/>
          <p:cNvGrpSpPr/>
          <p:nvPr/>
        </p:nvGrpSpPr>
        <p:grpSpPr>
          <a:xfrm>
            <a:off x="6843149" y="681195"/>
            <a:ext cx="269497" cy="230589"/>
            <a:chOff x="-245801" y="266720"/>
            <a:chExt cx="269497" cy="230589"/>
          </a:xfrm>
        </p:grpSpPr>
        <p:sp>
          <p:nvSpPr>
            <p:cNvPr id="169" name="Google Shape;169;p48"/>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8"/>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48"/>
          <p:cNvSpPr/>
          <p:nvPr/>
        </p:nvSpPr>
        <p:spPr>
          <a:xfrm>
            <a:off x="3453158" y="4548214"/>
            <a:ext cx="645424" cy="813550"/>
          </a:xfrm>
          <a:custGeom>
            <a:rect b="b" l="l" r="r" t="t"/>
            <a:pathLst>
              <a:path extrusionOk="0" h="13549" w="10749">
                <a:moveTo>
                  <a:pt x="10253" y="1"/>
                </a:moveTo>
                <a:cubicBezTo>
                  <a:pt x="9826" y="1"/>
                  <a:pt x="9593" y="482"/>
                  <a:pt x="9849" y="815"/>
                </a:cubicBezTo>
                <a:lnTo>
                  <a:pt x="7569" y="3095"/>
                </a:lnTo>
                <a:cubicBezTo>
                  <a:pt x="7562" y="3103"/>
                  <a:pt x="7554" y="3126"/>
                  <a:pt x="7554" y="3141"/>
                </a:cubicBezTo>
                <a:lnTo>
                  <a:pt x="7554" y="5918"/>
                </a:lnTo>
                <a:lnTo>
                  <a:pt x="32" y="13440"/>
                </a:lnTo>
                <a:cubicBezTo>
                  <a:pt x="1" y="13463"/>
                  <a:pt x="1" y="13502"/>
                  <a:pt x="32" y="13525"/>
                </a:cubicBezTo>
                <a:cubicBezTo>
                  <a:pt x="40" y="13541"/>
                  <a:pt x="55" y="13548"/>
                  <a:pt x="71" y="13548"/>
                </a:cubicBezTo>
                <a:cubicBezTo>
                  <a:pt x="86" y="13541"/>
                  <a:pt x="102" y="13541"/>
                  <a:pt x="117" y="13525"/>
                </a:cubicBezTo>
                <a:lnTo>
                  <a:pt x="7663" y="5987"/>
                </a:lnTo>
                <a:cubicBezTo>
                  <a:pt x="7670" y="5972"/>
                  <a:pt x="7678" y="5956"/>
                  <a:pt x="7678" y="5941"/>
                </a:cubicBezTo>
                <a:lnTo>
                  <a:pt x="7678" y="3165"/>
                </a:lnTo>
                <a:lnTo>
                  <a:pt x="9942" y="900"/>
                </a:lnTo>
                <a:cubicBezTo>
                  <a:pt x="10028" y="970"/>
                  <a:pt x="10136" y="1009"/>
                  <a:pt x="10253" y="1009"/>
                </a:cubicBezTo>
                <a:cubicBezTo>
                  <a:pt x="10524" y="1009"/>
                  <a:pt x="10749" y="784"/>
                  <a:pt x="10749" y="505"/>
                </a:cubicBezTo>
                <a:cubicBezTo>
                  <a:pt x="10749" y="226"/>
                  <a:pt x="10524" y="1"/>
                  <a:pt x="102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 name="Google Shape;172;p48"/>
          <p:cNvGrpSpPr/>
          <p:nvPr/>
        </p:nvGrpSpPr>
        <p:grpSpPr>
          <a:xfrm>
            <a:off x="3283896" y="4703800"/>
            <a:ext cx="297649" cy="255317"/>
            <a:chOff x="7284331" y="1245293"/>
            <a:chExt cx="279352" cy="239621"/>
          </a:xfrm>
        </p:grpSpPr>
        <p:sp>
          <p:nvSpPr>
            <p:cNvPr id="173" name="Google Shape;173;p48"/>
            <p:cNvSpPr/>
            <p:nvPr/>
          </p:nvSpPr>
          <p:spPr>
            <a:xfrm>
              <a:off x="7284331" y="1245293"/>
              <a:ext cx="279352" cy="239621"/>
            </a:xfrm>
            <a:custGeom>
              <a:rect b="b" l="l" r="r" t="t"/>
              <a:pathLst>
                <a:path extrusionOk="0" h="4252" w="4957">
                  <a:moveTo>
                    <a:pt x="2820" y="125"/>
                  </a:moveTo>
                  <a:cubicBezTo>
                    <a:pt x="3846" y="125"/>
                    <a:pt x="4832" y="920"/>
                    <a:pt x="4832" y="2126"/>
                  </a:cubicBezTo>
                  <a:cubicBezTo>
                    <a:pt x="4832" y="3227"/>
                    <a:pt x="3932" y="4119"/>
                    <a:pt x="2831" y="4119"/>
                  </a:cubicBezTo>
                  <a:cubicBezTo>
                    <a:pt x="1055" y="4119"/>
                    <a:pt x="164" y="1971"/>
                    <a:pt x="1420" y="714"/>
                  </a:cubicBezTo>
                  <a:cubicBezTo>
                    <a:pt x="1827" y="308"/>
                    <a:pt x="2328" y="125"/>
                    <a:pt x="2820" y="125"/>
                  </a:cubicBezTo>
                  <a:close/>
                  <a:moveTo>
                    <a:pt x="2831" y="1"/>
                  </a:moveTo>
                  <a:cubicBezTo>
                    <a:pt x="947" y="1"/>
                    <a:pt x="1" y="2289"/>
                    <a:pt x="1335" y="3622"/>
                  </a:cubicBezTo>
                  <a:cubicBezTo>
                    <a:pt x="1767" y="4057"/>
                    <a:pt x="2299" y="4252"/>
                    <a:pt x="2821" y="4252"/>
                  </a:cubicBezTo>
                  <a:cubicBezTo>
                    <a:pt x="3911" y="4252"/>
                    <a:pt x="4956" y="3405"/>
                    <a:pt x="4956" y="2126"/>
                  </a:cubicBezTo>
                  <a:cubicBezTo>
                    <a:pt x="4956" y="955"/>
                    <a:pt x="4002" y="9"/>
                    <a:pt x="28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8"/>
            <p:cNvSpPr/>
            <p:nvPr/>
          </p:nvSpPr>
          <p:spPr>
            <a:xfrm>
              <a:off x="7390954" y="1311735"/>
              <a:ext cx="106286" cy="106286"/>
            </a:xfrm>
            <a:custGeom>
              <a:rect b="b" l="l" r="r" t="t"/>
              <a:pathLst>
                <a:path extrusionOk="0" h="1886" w="1886">
                  <a:moveTo>
                    <a:pt x="939" y="1"/>
                  </a:moveTo>
                  <a:cubicBezTo>
                    <a:pt x="420" y="1"/>
                    <a:pt x="1" y="427"/>
                    <a:pt x="1" y="947"/>
                  </a:cubicBezTo>
                  <a:cubicBezTo>
                    <a:pt x="1" y="1466"/>
                    <a:pt x="420" y="1885"/>
                    <a:pt x="939" y="1885"/>
                  </a:cubicBezTo>
                  <a:cubicBezTo>
                    <a:pt x="1459" y="1885"/>
                    <a:pt x="1885" y="1466"/>
                    <a:pt x="1885" y="947"/>
                  </a:cubicBezTo>
                  <a:cubicBezTo>
                    <a:pt x="1885" y="427"/>
                    <a:pt x="1459" y="1"/>
                    <a:pt x="9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 name="Google Shape;175;p48"/>
          <p:cNvSpPr/>
          <p:nvPr/>
        </p:nvSpPr>
        <p:spPr>
          <a:xfrm>
            <a:off x="8864099" y="-365980"/>
            <a:ext cx="656592" cy="813970"/>
          </a:xfrm>
          <a:custGeom>
            <a:rect b="b" l="l" r="r" t="t"/>
            <a:pathLst>
              <a:path extrusionOk="0" h="13556" w="10935">
                <a:moveTo>
                  <a:pt x="10858" y="1"/>
                </a:moveTo>
                <a:cubicBezTo>
                  <a:pt x="10839" y="1"/>
                  <a:pt x="10822" y="8"/>
                  <a:pt x="10810" y="24"/>
                </a:cubicBezTo>
                <a:lnTo>
                  <a:pt x="3265" y="7569"/>
                </a:lnTo>
                <a:cubicBezTo>
                  <a:pt x="3257" y="7577"/>
                  <a:pt x="3249" y="7593"/>
                  <a:pt x="3249" y="7608"/>
                </a:cubicBezTo>
                <a:lnTo>
                  <a:pt x="3249" y="10392"/>
                </a:lnTo>
                <a:lnTo>
                  <a:pt x="985" y="12649"/>
                </a:lnTo>
                <a:cubicBezTo>
                  <a:pt x="900" y="12579"/>
                  <a:pt x="791" y="12540"/>
                  <a:pt x="675" y="12540"/>
                </a:cubicBezTo>
                <a:cubicBezTo>
                  <a:pt x="225" y="12540"/>
                  <a:pt x="0" y="13083"/>
                  <a:pt x="318" y="13409"/>
                </a:cubicBezTo>
                <a:cubicBezTo>
                  <a:pt x="420" y="13510"/>
                  <a:pt x="544" y="13556"/>
                  <a:pt x="667" y="13556"/>
                </a:cubicBezTo>
                <a:cubicBezTo>
                  <a:pt x="927" y="13556"/>
                  <a:pt x="1179" y="13350"/>
                  <a:pt x="1179" y="13044"/>
                </a:cubicBezTo>
                <a:cubicBezTo>
                  <a:pt x="1179" y="12936"/>
                  <a:pt x="1140" y="12827"/>
                  <a:pt x="1070" y="12742"/>
                </a:cubicBezTo>
                <a:lnTo>
                  <a:pt x="3358" y="10462"/>
                </a:lnTo>
                <a:cubicBezTo>
                  <a:pt x="3366" y="10446"/>
                  <a:pt x="3373" y="10431"/>
                  <a:pt x="3373" y="10415"/>
                </a:cubicBezTo>
                <a:lnTo>
                  <a:pt x="3373" y="7639"/>
                </a:lnTo>
                <a:lnTo>
                  <a:pt x="10911" y="109"/>
                </a:lnTo>
                <a:cubicBezTo>
                  <a:pt x="10934" y="86"/>
                  <a:pt x="10934" y="47"/>
                  <a:pt x="10911" y="24"/>
                </a:cubicBezTo>
                <a:cubicBezTo>
                  <a:pt x="10895" y="8"/>
                  <a:pt x="10876" y="1"/>
                  <a:pt x="1085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8"/>
          <p:cNvSpPr/>
          <p:nvPr/>
        </p:nvSpPr>
        <p:spPr>
          <a:xfrm>
            <a:off x="8421726" y="222998"/>
            <a:ext cx="367896" cy="345619"/>
          </a:xfrm>
          <a:custGeom>
            <a:rect b="b" l="l" r="r" t="t"/>
            <a:pathLst>
              <a:path extrusionOk="0" h="5756" w="6127">
                <a:moveTo>
                  <a:pt x="5456" y="1"/>
                </a:moveTo>
                <a:cubicBezTo>
                  <a:pt x="5197" y="1"/>
                  <a:pt x="4948" y="202"/>
                  <a:pt x="4948" y="506"/>
                </a:cubicBezTo>
                <a:cubicBezTo>
                  <a:pt x="4948" y="615"/>
                  <a:pt x="4987" y="724"/>
                  <a:pt x="5057" y="817"/>
                </a:cubicBezTo>
                <a:lnTo>
                  <a:pt x="1024" y="4841"/>
                </a:lnTo>
                <a:cubicBezTo>
                  <a:pt x="939" y="4772"/>
                  <a:pt x="830" y="4733"/>
                  <a:pt x="714" y="4733"/>
                </a:cubicBezTo>
                <a:cubicBezTo>
                  <a:pt x="179" y="4733"/>
                  <a:pt x="1" y="5462"/>
                  <a:pt x="489" y="5702"/>
                </a:cubicBezTo>
                <a:cubicBezTo>
                  <a:pt x="566" y="5739"/>
                  <a:pt x="643" y="5755"/>
                  <a:pt x="716" y="5755"/>
                </a:cubicBezTo>
                <a:cubicBezTo>
                  <a:pt x="1107" y="5755"/>
                  <a:pt x="1398" y="5286"/>
                  <a:pt x="1117" y="4927"/>
                </a:cubicBezTo>
                <a:lnTo>
                  <a:pt x="5142" y="902"/>
                </a:lnTo>
                <a:cubicBezTo>
                  <a:pt x="5227" y="972"/>
                  <a:pt x="5336" y="1011"/>
                  <a:pt x="5452" y="1011"/>
                </a:cubicBezTo>
                <a:cubicBezTo>
                  <a:pt x="5902" y="1011"/>
                  <a:pt x="6127" y="468"/>
                  <a:pt x="5809" y="150"/>
                </a:cubicBezTo>
                <a:cubicBezTo>
                  <a:pt x="5706" y="47"/>
                  <a:pt x="5580" y="1"/>
                  <a:pt x="54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8"/>
          <p:cNvSpPr/>
          <p:nvPr/>
        </p:nvSpPr>
        <p:spPr>
          <a:xfrm>
            <a:off x="7914341" y="335172"/>
            <a:ext cx="345619" cy="346039"/>
          </a:xfrm>
          <a:custGeom>
            <a:rect b="b" l="l" r="r" t="t"/>
            <a:pathLst>
              <a:path extrusionOk="0" h="5763" w="5756">
                <a:moveTo>
                  <a:pt x="5251" y="1"/>
                </a:moveTo>
                <a:cubicBezTo>
                  <a:pt x="4832" y="1"/>
                  <a:pt x="4592" y="481"/>
                  <a:pt x="4855" y="815"/>
                </a:cubicBezTo>
                <a:lnTo>
                  <a:pt x="823" y="4847"/>
                </a:lnTo>
                <a:cubicBezTo>
                  <a:pt x="728" y="4770"/>
                  <a:pt x="619" y="4736"/>
                  <a:pt x="513" y="4736"/>
                </a:cubicBezTo>
                <a:cubicBezTo>
                  <a:pt x="254" y="4736"/>
                  <a:pt x="9" y="4941"/>
                  <a:pt x="9" y="5243"/>
                </a:cubicBezTo>
                <a:cubicBezTo>
                  <a:pt x="1" y="5530"/>
                  <a:pt x="226" y="5762"/>
                  <a:pt x="513" y="5762"/>
                </a:cubicBezTo>
                <a:cubicBezTo>
                  <a:pt x="807" y="5762"/>
                  <a:pt x="1032" y="5530"/>
                  <a:pt x="1025" y="5243"/>
                </a:cubicBezTo>
                <a:cubicBezTo>
                  <a:pt x="1017" y="5126"/>
                  <a:pt x="978" y="5018"/>
                  <a:pt x="916" y="4933"/>
                </a:cubicBezTo>
                <a:lnTo>
                  <a:pt x="4941" y="900"/>
                </a:lnTo>
                <a:cubicBezTo>
                  <a:pt x="5026" y="970"/>
                  <a:pt x="5135" y="1009"/>
                  <a:pt x="5251" y="1009"/>
                </a:cubicBezTo>
                <a:cubicBezTo>
                  <a:pt x="5530" y="1009"/>
                  <a:pt x="5755" y="784"/>
                  <a:pt x="5755" y="505"/>
                </a:cubicBezTo>
                <a:cubicBezTo>
                  <a:pt x="5755" y="225"/>
                  <a:pt x="5530" y="1"/>
                  <a:pt x="52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8"/>
          <p:cNvSpPr/>
          <p:nvPr/>
        </p:nvSpPr>
        <p:spPr>
          <a:xfrm>
            <a:off x="4192525" y="4196236"/>
            <a:ext cx="704448" cy="684873"/>
          </a:xfrm>
          <a:custGeom>
            <a:rect b="b" l="l" r="r" t="t"/>
            <a:pathLst>
              <a:path extrusionOk="0" h="11406" w="11732">
                <a:moveTo>
                  <a:pt x="11012" y="1"/>
                </a:moveTo>
                <a:cubicBezTo>
                  <a:pt x="10623" y="1"/>
                  <a:pt x="10336" y="474"/>
                  <a:pt x="10622" y="832"/>
                </a:cubicBezTo>
                <a:lnTo>
                  <a:pt x="8404" y="3042"/>
                </a:lnTo>
                <a:lnTo>
                  <a:pt x="8404" y="3034"/>
                </a:lnTo>
                <a:lnTo>
                  <a:pt x="5675" y="5756"/>
                </a:lnTo>
                <a:lnTo>
                  <a:pt x="5682" y="5756"/>
                </a:lnTo>
                <a:lnTo>
                  <a:pt x="944" y="10510"/>
                </a:lnTo>
                <a:cubicBezTo>
                  <a:pt x="845" y="10431"/>
                  <a:pt x="737" y="10397"/>
                  <a:pt x="633" y="10397"/>
                </a:cubicBezTo>
                <a:cubicBezTo>
                  <a:pt x="297" y="10397"/>
                  <a:pt x="1" y="10755"/>
                  <a:pt x="184" y="11123"/>
                </a:cubicBezTo>
                <a:cubicBezTo>
                  <a:pt x="279" y="11318"/>
                  <a:pt x="454" y="11406"/>
                  <a:pt x="629" y="11406"/>
                </a:cubicBezTo>
                <a:cubicBezTo>
                  <a:pt x="884" y="11406"/>
                  <a:pt x="1138" y="11218"/>
                  <a:pt x="1138" y="10905"/>
                </a:cubicBezTo>
                <a:cubicBezTo>
                  <a:pt x="1138" y="10789"/>
                  <a:pt x="1099" y="10680"/>
                  <a:pt x="1030" y="10595"/>
                </a:cubicBezTo>
                <a:lnTo>
                  <a:pt x="5853" y="5764"/>
                </a:lnTo>
                <a:lnTo>
                  <a:pt x="6287" y="5779"/>
                </a:lnTo>
                <a:lnTo>
                  <a:pt x="8428" y="3647"/>
                </a:lnTo>
                <a:lnTo>
                  <a:pt x="8412" y="3213"/>
                </a:lnTo>
                <a:lnTo>
                  <a:pt x="10708" y="917"/>
                </a:lnTo>
                <a:cubicBezTo>
                  <a:pt x="10793" y="987"/>
                  <a:pt x="10901" y="1026"/>
                  <a:pt x="11018" y="1026"/>
                </a:cubicBezTo>
                <a:cubicBezTo>
                  <a:pt x="11561" y="1026"/>
                  <a:pt x="11731" y="289"/>
                  <a:pt x="11243" y="56"/>
                </a:cubicBezTo>
                <a:cubicBezTo>
                  <a:pt x="11164" y="18"/>
                  <a:pt x="11086" y="1"/>
                  <a:pt x="110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48"/>
          <p:cNvGrpSpPr/>
          <p:nvPr/>
        </p:nvGrpSpPr>
        <p:grpSpPr>
          <a:xfrm>
            <a:off x="7754428" y="-330536"/>
            <a:ext cx="743250" cy="743069"/>
            <a:chOff x="7909701" y="231134"/>
            <a:chExt cx="697560" cy="697390"/>
          </a:xfrm>
        </p:grpSpPr>
        <p:sp>
          <p:nvSpPr>
            <p:cNvPr id="180" name="Google Shape;180;p48"/>
            <p:cNvSpPr/>
            <p:nvPr/>
          </p:nvSpPr>
          <p:spPr>
            <a:xfrm>
              <a:off x="8568771" y="231134"/>
              <a:ext cx="38490" cy="38378"/>
            </a:xfrm>
            <a:custGeom>
              <a:rect b="b" l="l" r="r" t="t"/>
              <a:pathLst>
                <a:path extrusionOk="0" h="681" w="683">
                  <a:moveTo>
                    <a:pt x="341" y="0"/>
                  </a:moveTo>
                  <a:cubicBezTo>
                    <a:pt x="254" y="0"/>
                    <a:pt x="167" y="33"/>
                    <a:pt x="101" y="99"/>
                  </a:cubicBezTo>
                  <a:cubicBezTo>
                    <a:pt x="85" y="114"/>
                    <a:pt x="70" y="130"/>
                    <a:pt x="54" y="153"/>
                  </a:cubicBezTo>
                  <a:cubicBezTo>
                    <a:pt x="47" y="169"/>
                    <a:pt x="31" y="192"/>
                    <a:pt x="23" y="207"/>
                  </a:cubicBezTo>
                  <a:cubicBezTo>
                    <a:pt x="16" y="231"/>
                    <a:pt x="8" y="254"/>
                    <a:pt x="8" y="277"/>
                  </a:cubicBezTo>
                  <a:cubicBezTo>
                    <a:pt x="0" y="293"/>
                    <a:pt x="0" y="316"/>
                    <a:pt x="0" y="339"/>
                  </a:cubicBezTo>
                  <a:cubicBezTo>
                    <a:pt x="0" y="363"/>
                    <a:pt x="0" y="386"/>
                    <a:pt x="8" y="409"/>
                  </a:cubicBezTo>
                  <a:cubicBezTo>
                    <a:pt x="16" y="432"/>
                    <a:pt x="16" y="448"/>
                    <a:pt x="31" y="471"/>
                  </a:cubicBezTo>
                  <a:cubicBezTo>
                    <a:pt x="39" y="494"/>
                    <a:pt x="47" y="510"/>
                    <a:pt x="62" y="533"/>
                  </a:cubicBezTo>
                  <a:cubicBezTo>
                    <a:pt x="70" y="549"/>
                    <a:pt x="85" y="564"/>
                    <a:pt x="101" y="580"/>
                  </a:cubicBezTo>
                  <a:cubicBezTo>
                    <a:pt x="116" y="595"/>
                    <a:pt x="132" y="611"/>
                    <a:pt x="155" y="626"/>
                  </a:cubicBezTo>
                  <a:cubicBezTo>
                    <a:pt x="171" y="634"/>
                    <a:pt x="194" y="650"/>
                    <a:pt x="209" y="657"/>
                  </a:cubicBezTo>
                  <a:cubicBezTo>
                    <a:pt x="233" y="665"/>
                    <a:pt x="256" y="673"/>
                    <a:pt x="279" y="673"/>
                  </a:cubicBezTo>
                  <a:cubicBezTo>
                    <a:pt x="295" y="681"/>
                    <a:pt x="318" y="681"/>
                    <a:pt x="341" y="681"/>
                  </a:cubicBezTo>
                  <a:cubicBezTo>
                    <a:pt x="364" y="681"/>
                    <a:pt x="388" y="681"/>
                    <a:pt x="411" y="673"/>
                  </a:cubicBezTo>
                  <a:cubicBezTo>
                    <a:pt x="434" y="673"/>
                    <a:pt x="450" y="665"/>
                    <a:pt x="473" y="657"/>
                  </a:cubicBezTo>
                  <a:cubicBezTo>
                    <a:pt x="496" y="650"/>
                    <a:pt x="512" y="634"/>
                    <a:pt x="535" y="626"/>
                  </a:cubicBezTo>
                  <a:cubicBezTo>
                    <a:pt x="551" y="611"/>
                    <a:pt x="566" y="595"/>
                    <a:pt x="582" y="580"/>
                  </a:cubicBezTo>
                  <a:cubicBezTo>
                    <a:pt x="597" y="564"/>
                    <a:pt x="613" y="549"/>
                    <a:pt x="628" y="533"/>
                  </a:cubicBezTo>
                  <a:cubicBezTo>
                    <a:pt x="636" y="510"/>
                    <a:pt x="651" y="494"/>
                    <a:pt x="659" y="471"/>
                  </a:cubicBezTo>
                  <a:cubicBezTo>
                    <a:pt x="667" y="448"/>
                    <a:pt x="675" y="432"/>
                    <a:pt x="675" y="409"/>
                  </a:cubicBezTo>
                  <a:cubicBezTo>
                    <a:pt x="682" y="386"/>
                    <a:pt x="682" y="363"/>
                    <a:pt x="682" y="339"/>
                  </a:cubicBezTo>
                  <a:cubicBezTo>
                    <a:pt x="682" y="316"/>
                    <a:pt x="682" y="293"/>
                    <a:pt x="675" y="277"/>
                  </a:cubicBezTo>
                  <a:cubicBezTo>
                    <a:pt x="675" y="254"/>
                    <a:pt x="667" y="231"/>
                    <a:pt x="659" y="207"/>
                  </a:cubicBezTo>
                  <a:cubicBezTo>
                    <a:pt x="651" y="192"/>
                    <a:pt x="636" y="169"/>
                    <a:pt x="628" y="153"/>
                  </a:cubicBezTo>
                  <a:cubicBezTo>
                    <a:pt x="613" y="130"/>
                    <a:pt x="597" y="114"/>
                    <a:pt x="582" y="99"/>
                  </a:cubicBezTo>
                  <a:cubicBezTo>
                    <a:pt x="516" y="33"/>
                    <a:pt x="428" y="0"/>
                    <a:pt x="3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8"/>
            <p:cNvSpPr/>
            <p:nvPr/>
          </p:nvSpPr>
          <p:spPr>
            <a:xfrm>
              <a:off x="8373219" y="419190"/>
              <a:ext cx="53086" cy="38660"/>
            </a:xfrm>
            <a:custGeom>
              <a:rect b="b" l="l" r="r" t="t"/>
              <a:pathLst>
                <a:path extrusionOk="0" h="686" w="942">
                  <a:moveTo>
                    <a:pt x="468" y="0"/>
                  </a:moveTo>
                  <a:cubicBezTo>
                    <a:pt x="186" y="0"/>
                    <a:pt x="1" y="363"/>
                    <a:pt x="236" y="585"/>
                  </a:cubicBezTo>
                  <a:cubicBezTo>
                    <a:pt x="298" y="647"/>
                    <a:pt x="384" y="686"/>
                    <a:pt x="477" y="686"/>
                  </a:cubicBezTo>
                  <a:cubicBezTo>
                    <a:pt x="849" y="678"/>
                    <a:pt x="942" y="166"/>
                    <a:pt x="601" y="27"/>
                  </a:cubicBezTo>
                  <a:cubicBezTo>
                    <a:pt x="555" y="8"/>
                    <a:pt x="510" y="0"/>
                    <a:pt x="4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8"/>
            <p:cNvSpPr/>
            <p:nvPr/>
          </p:nvSpPr>
          <p:spPr>
            <a:xfrm>
              <a:off x="7996882" y="795413"/>
              <a:ext cx="53199" cy="38716"/>
            </a:xfrm>
            <a:custGeom>
              <a:rect b="b" l="l" r="r" t="t"/>
              <a:pathLst>
                <a:path extrusionOk="0" h="687" w="944">
                  <a:moveTo>
                    <a:pt x="464" y="1"/>
                  </a:moveTo>
                  <a:cubicBezTo>
                    <a:pt x="187" y="1"/>
                    <a:pt x="1" y="365"/>
                    <a:pt x="230" y="594"/>
                  </a:cubicBezTo>
                  <a:cubicBezTo>
                    <a:pt x="299" y="656"/>
                    <a:pt x="385" y="687"/>
                    <a:pt x="470" y="687"/>
                  </a:cubicBezTo>
                  <a:cubicBezTo>
                    <a:pt x="842" y="687"/>
                    <a:pt x="943" y="167"/>
                    <a:pt x="594" y="28"/>
                  </a:cubicBezTo>
                  <a:cubicBezTo>
                    <a:pt x="549" y="9"/>
                    <a:pt x="505" y="1"/>
                    <a:pt x="4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8"/>
            <p:cNvSpPr/>
            <p:nvPr/>
          </p:nvSpPr>
          <p:spPr>
            <a:xfrm>
              <a:off x="8467219" y="325190"/>
              <a:ext cx="53086" cy="38265"/>
            </a:xfrm>
            <a:custGeom>
              <a:rect b="b" l="l" r="r" t="t"/>
              <a:pathLst>
                <a:path extrusionOk="0" h="679" w="942">
                  <a:moveTo>
                    <a:pt x="465" y="0"/>
                  </a:moveTo>
                  <a:cubicBezTo>
                    <a:pt x="185" y="0"/>
                    <a:pt x="0" y="357"/>
                    <a:pt x="236" y="586"/>
                  </a:cubicBezTo>
                  <a:cubicBezTo>
                    <a:pt x="298" y="648"/>
                    <a:pt x="383" y="679"/>
                    <a:pt x="476" y="679"/>
                  </a:cubicBezTo>
                  <a:cubicBezTo>
                    <a:pt x="848" y="679"/>
                    <a:pt x="941" y="167"/>
                    <a:pt x="600" y="27"/>
                  </a:cubicBezTo>
                  <a:cubicBezTo>
                    <a:pt x="554" y="9"/>
                    <a:pt x="508"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48"/>
            <p:cNvSpPr/>
            <p:nvPr/>
          </p:nvSpPr>
          <p:spPr>
            <a:xfrm>
              <a:off x="8185276" y="607527"/>
              <a:ext cx="53143" cy="38265"/>
            </a:xfrm>
            <a:custGeom>
              <a:rect b="b" l="l" r="r" t="t"/>
              <a:pathLst>
                <a:path extrusionOk="0" h="679" w="943">
                  <a:moveTo>
                    <a:pt x="461" y="0"/>
                  </a:moveTo>
                  <a:cubicBezTo>
                    <a:pt x="186" y="0"/>
                    <a:pt x="0" y="357"/>
                    <a:pt x="229" y="585"/>
                  </a:cubicBezTo>
                  <a:cubicBezTo>
                    <a:pt x="291" y="647"/>
                    <a:pt x="376" y="678"/>
                    <a:pt x="469" y="678"/>
                  </a:cubicBezTo>
                  <a:cubicBezTo>
                    <a:pt x="842" y="678"/>
                    <a:pt x="942" y="167"/>
                    <a:pt x="593" y="27"/>
                  </a:cubicBezTo>
                  <a:cubicBezTo>
                    <a:pt x="548" y="8"/>
                    <a:pt x="504" y="0"/>
                    <a:pt x="46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8"/>
            <p:cNvSpPr/>
            <p:nvPr/>
          </p:nvSpPr>
          <p:spPr>
            <a:xfrm>
              <a:off x="8279220" y="513133"/>
              <a:ext cx="53143" cy="38716"/>
            </a:xfrm>
            <a:custGeom>
              <a:rect b="b" l="l" r="r" t="t"/>
              <a:pathLst>
                <a:path extrusionOk="0" h="687" w="943">
                  <a:moveTo>
                    <a:pt x="463" y="0"/>
                  </a:moveTo>
                  <a:cubicBezTo>
                    <a:pt x="187" y="0"/>
                    <a:pt x="0" y="363"/>
                    <a:pt x="229" y="585"/>
                  </a:cubicBezTo>
                  <a:cubicBezTo>
                    <a:pt x="299" y="647"/>
                    <a:pt x="384" y="686"/>
                    <a:pt x="470" y="686"/>
                  </a:cubicBezTo>
                  <a:cubicBezTo>
                    <a:pt x="842" y="686"/>
                    <a:pt x="943" y="167"/>
                    <a:pt x="594" y="27"/>
                  </a:cubicBezTo>
                  <a:cubicBezTo>
                    <a:pt x="549" y="9"/>
                    <a:pt x="505" y="0"/>
                    <a:pt x="4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8"/>
            <p:cNvSpPr/>
            <p:nvPr/>
          </p:nvSpPr>
          <p:spPr>
            <a:xfrm>
              <a:off x="8090938" y="701470"/>
              <a:ext cx="53086" cy="38716"/>
            </a:xfrm>
            <a:custGeom>
              <a:rect b="b" l="l" r="r" t="t"/>
              <a:pathLst>
                <a:path extrusionOk="0" h="687" w="942">
                  <a:moveTo>
                    <a:pt x="465" y="0"/>
                  </a:moveTo>
                  <a:cubicBezTo>
                    <a:pt x="185" y="0"/>
                    <a:pt x="0" y="357"/>
                    <a:pt x="236" y="586"/>
                  </a:cubicBezTo>
                  <a:cubicBezTo>
                    <a:pt x="298" y="648"/>
                    <a:pt x="383" y="686"/>
                    <a:pt x="476" y="686"/>
                  </a:cubicBezTo>
                  <a:cubicBezTo>
                    <a:pt x="848" y="679"/>
                    <a:pt x="941" y="167"/>
                    <a:pt x="600" y="27"/>
                  </a:cubicBezTo>
                  <a:cubicBezTo>
                    <a:pt x="554" y="9"/>
                    <a:pt x="508"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8"/>
            <p:cNvSpPr/>
            <p:nvPr/>
          </p:nvSpPr>
          <p:spPr>
            <a:xfrm>
              <a:off x="7909701" y="890146"/>
              <a:ext cx="38941" cy="38378"/>
            </a:xfrm>
            <a:custGeom>
              <a:rect b="b" l="l" r="r" t="t"/>
              <a:pathLst>
                <a:path extrusionOk="0" h="681" w="691">
                  <a:moveTo>
                    <a:pt x="346" y="0"/>
                  </a:moveTo>
                  <a:cubicBezTo>
                    <a:pt x="259" y="0"/>
                    <a:pt x="171" y="33"/>
                    <a:pt x="102" y="99"/>
                  </a:cubicBezTo>
                  <a:cubicBezTo>
                    <a:pt x="86" y="115"/>
                    <a:pt x="71" y="130"/>
                    <a:pt x="63" y="146"/>
                  </a:cubicBezTo>
                  <a:cubicBezTo>
                    <a:pt x="47" y="169"/>
                    <a:pt x="40" y="184"/>
                    <a:pt x="32" y="208"/>
                  </a:cubicBezTo>
                  <a:cubicBezTo>
                    <a:pt x="24" y="231"/>
                    <a:pt x="16" y="246"/>
                    <a:pt x="9" y="270"/>
                  </a:cubicBezTo>
                  <a:cubicBezTo>
                    <a:pt x="9" y="293"/>
                    <a:pt x="1" y="316"/>
                    <a:pt x="9" y="340"/>
                  </a:cubicBezTo>
                  <a:cubicBezTo>
                    <a:pt x="1" y="526"/>
                    <a:pt x="156" y="681"/>
                    <a:pt x="342" y="681"/>
                  </a:cubicBezTo>
                  <a:lnTo>
                    <a:pt x="350" y="681"/>
                  </a:lnTo>
                  <a:cubicBezTo>
                    <a:pt x="536" y="681"/>
                    <a:pt x="691" y="526"/>
                    <a:pt x="691" y="340"/>
                  </a:cubicBezTo>
                  <a:cubicBezTo>
                    <a:pt x="691" y="316"/>
                    <a:pt x="683" y="293"/>
                    <a:pt x="683" y="270"/>
                  </a:cubicBezTo>
                  <a:cubicBezTo>
                    <a:pt x="675" y="246"/>
                    <a:pt x="668" y="231"/>
                    <a:pt x="660" y="208"/>
                  </a:cubicBezTo>
                  <a:cubicBezTo>
                    <a:pt x="652" y="184"/>
                    <a:pt x="644" y="169"/>
                    <a:pt x="629" y="146"/>
                  </a:cubicBezTo>
                  <a:cubicBezTo>
                    <a:pt x="621" y="130"/>
                    <a:pt x="606" y="115"/>
                    <a:pt x="590" y="99"/>
                  </a:cubicBezTo>
                  <a:cubicBezTo>
                    <a:pt x="520" y="33"/>
                    <a:pt x="433" y="0"/>
                    <a:pt x="3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 name="Google Shape;188;p48"/>
          <p:cNvSpPr/>
          <p:nvPr/>
        </p:nvSpPr>
        <p:spPr>
          <a:xfrm>
            <a:off x="8736223" y="368282"/>
            <a:ext cx="584298" cy="582497"/>
          </a:xfrm>
          <a:custGeom>
            <a:rect b="b" l="l" r="r" t="t"/>
            <a:pathLst>
              <a:path extrusionOk="0" h="9701" w="9731">
                <a:moveTo>
                  <a:pt x="9645" y="0"/>
                </a:moveTo>
                <a:cubicBezTo>
                  <a:pt x="9633" y="0"/>
                  <a:pt x="9620" y="4"/>
                  <a:pt x="9609" y="14"/>
                </a:cubicBezTo>
                <a:lnTo>
                  <a:pt x="32" y="9592"/>
                </a:lnTo>
                <a:cubicBezTo>
                  <a:pt x="0" y="9615"/>
                  <a:pt x="0" y="9654"/>
                  <a:pt x="24" y="9685"/>
                </a:cubicBezTo>
                <a:cubicBezTo>
                  <a:pt x="39" y="9692"/>
                  <a:pt x="55" y="9700"/>
                  <a:pt x="70" y="9700"/>
                </a:cubicBezTo>
                <a:cubicBezTo>
                  <a:pt x="86" y="9700"/>
                  <a:pt x="101" y="9692"/>
                  <a:pt x="117" y="9685"/>
                </a:cubicBezTo>
                <a:lnTo>
                  <a:pt x="9694" y="100"/>
                </a:lnTo>
                <a:cubicBezTo>
                  <a:pt x="9730" y="57"/>
                  <a:pt x="9691" y="0"/>
                  <a:pt x="964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8"/>
          <p:cNvSpPr/>
          <p:nvPr/>
        </p:nvSpPr>
        <p:spPr>
          <a:xfrm>
            <a:off x="7190213" y="-3"/>
            <a:ext cx="583037" cy="582677"/>
          </a:xfrm>
          <a:custGeom>
            <a:rect b="b" l="l" r="r" t="t"/>
            <a:pathLst>
              <a:path extrusionOk="0" h="9704" w="9710">
                <a:moveTo>
                  <a:pt x="9644" y="0"/>
                </a:moveTo>
                <a:cubicBezTo>
                  <a:pt x="9628" y="0"/>
                  <a:pt x="9613" y="6"/>
                  <a:pt x="9601" y="18"/>
                </a:cubicBezTo>
                <a:lnTo>
                  <a:pt x="24" y="9602"/>
                </a:lnTo>
                <a:cubicBezTo>
                  <a:pt x="1" y="9626"/>
                  <a:pt x="1" y="9664"/>
                  <a:pt x="24" y="9688"/>
                </a:cubicBezTo>
                <a:cubicBezTo>
                  <a:pt x="32" y="9695"/>
                  <a:pt x="47" y="9703"/>
                  <a:pt x="63" y="9703"/>
                </a:cubicBezTo>
                <a:cubicBezTo>
                  <a:pt x="78" y="9695"/>
                  <a:pt x="94" y="9695"/>
                  <a:pt x="109" y="9680"/>
                </a:cubicBezTo>
                <a:lnTo>
                  <a:pt x="9686" y="103"/>
                </a:lnTo>
                <a:cubicBezTo>
                  <a:pt x="9710" y="80"/>
                  <a:pt x="9710" y="41"/>
                  <a:pt x="9686" y="18"/>
                </a:cubicBezTo>
                <a:cubicBezTo>
                  <a:pt x="9675" y="6"/>
                  <a:pt x="9659" y="0"/>
                  <a:pt x="96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8"/>
          <p:cNvSpPr/>
          <p:nvPr/>
        </p:nvSpPr>
        <p:spPr>
          <a:xfrm>
            <a:off x="4682670" y="4639203"/>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191" name="Shape 191"/>
        <p:cNvGrpSpPr/>
        <p:nvPr/>
      </p:nvGrpSpPr>
      <p:grpSpPr>
        <a:xfrm>
          <a:off x="0" y="0"/>
          <a:ext cx="0" cy="0"/>
          <a:chOff x="0" y="0"/>
          <a:chExt cx="0" cy="0"/>
        </a:xfrm>
      </p:grpSpPr>
      <p:sp>
        <p:nvSpPr>
          <p:cNvPr id="192" name="Google Shape;192;p50"/>
          <p:cNvSpPr/>
          <p:nvPr/>
        </p:nvSpPr>
        <p:spPr>
          <a:xfrm>
            <a:off x="5786575" y="0"/>
            <a:ext cx="33576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0"/>
          <p:cNvSpPr txBox="1"/>
          <p:nvPr>
            <p:ph type="title"/>
          </p:nvPr>
        </p:nvSpPr>
        <p:spPr>
          <a:xfrm>
            <a:off x="1264225" y="539500"/>
            <a:ext cx="3035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3000">
                <a:solidFill>
                  <a:schemeClr val="accen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94" name="Google Shape;194;p50"/>
          <p:cNvSpPr txBox="1"/>
          <p:nvPr>
            <p:ph idx="1" type="subTitle"/>
          </p:nvPr>
        </p:nvSpPr>
        <p:spPr>
          <a:xfrm>
            <a:off x="1264230" y="1117288"/>
            <a:ext cx="3035100" cy="3936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2pPr>
            <a:lvl3pPr lvl="2"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3pPr>
            <a:lvl4pPr lvl="3"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4pPr>
            <a:lvl5pPr lvl="4"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5pPr>
            <a:lvl6pPr lvl="5"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6pPr>
            <a:lvl7pPr lvl="6"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7pPr>
            <a:lvl8pPr lvl="7"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8pPr>
            <a:lvl9pPr lvl="8"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9pPr>
          </a:lstStyle>
          <a:p/>
        </p:txBody>
      </p:sp>
      <p:sp>
        <p:nvSpPr>
          <p:cNvPr id="195" name="Google Shape;195;p50"/>
          <p:cNvSpPr txBox="1"/>
          <p:nvPr>
            <p:ph idx="2" type="title"/>
          </p:nvPr>
        </p:nvSpPr>
        <p:spPr>
          <a:xfrm>
            <a:off x="1264225" y="1920663"/>
            <a:ext cx="3035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3000">
                <a:solidFill>
                  <a:schemeClr val="accen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96" name="Google Shape;196;p50"/>
          <p:cNvSpPr txBox="1"/>
          <p:nvPr>
            <p:ph idx="3" type="subTitle"/>
          </p:nvPr>
        </p:nvSpPr>
        <p:spPr>
          <a:xfrm>
            <a:off x="1264223" y="2498753"/>
            <a:ext cx="3035100" cy="39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000"/>
              <a:buFont typeface="Titillium Web"/>
              <a:buNone/>
              <a:defRPr b="1" sz="2000">
                <a:solidFill>
                  <a:schemeClr val="dk1"/>
                </a:solidFill>
                <a:latin typeface="Titillium Web"/>
                <a:ea typeface="Titillium Web"/>
                <a:cs typeface="Titillium Web"/>
                <a:sym typeface="Titillium Web"/>
              </a:defRPr>
            </a:lvl1pPr>
            <a:lvl2pPr lvl="1"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2pPr>
            <a:lvl3pPr lvl="2"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3pPr>
            <a:lvl4pPr lvl="3"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4pPr>
            <a:lvl5pPr lvl="4"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5pPr>
            <a:lvl6pPr lvl="5"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6pPr>
            <a:lvl7pPr lvl="6"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7pPr>
            <a:lvl8pPr lvl="7"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8pPr>
            <a:lvl9pPr lvl="8"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9pPr>
          </a:lstStyle>
          <a:p/>
        </p:txBody>
      </p:sp>
      <p:sp>
        <p:nvSpPr>
          <p:cNvPr id="197" name="Google Shape;197;p50"/>
          <p:cNvSpPr txBox="1"/>
          <p:nvPr>
            <p:ph idx="4" type="title"/>
          </p:nvPr>
        </p:nvSpPr>
        <p:spPr>
          <a:xfrm>
            <a:off x="1264225" y="3302150"/>
            <a:ext cx="3035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3000">
                <a:solidFill>
                  <a:schemeClr val="accen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98" name="Google Shape;198;p50"/>
          <p:cNvSpPr txBox="1"/>
          <p:nvPr>
            <p:ph idx="5" type="subTitle"/>
          </p:nvPr>
        </p:nvSpPr>
        <p:spPr>
          <a:xfrm>
            <a:off x="1264230" y="3879940"/>
            <a:ext cx="3035100" cy="39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000"/>
              <a:buFont typeface="Titillium Web"/>
              <a:buNone/>
              <a:defRPr b="1" sz="2000">
                <a:solidFill>
                  <a:schemeClr val="dk1"/>
                </a:solidFill>
                <a:latin typeface="Titillium Web"/>
                <a:ea typeface="Titillium Web"/>
                <a:cs typeface="Titillium Web"/>
                <a:sym typeface="Titillium Web"/>
              </a:defRPr>
            </a:lvl1pPr>
            <a:lvl2pPr lvl="1"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2pPr>
            <a:lvl3pPr lvl="2"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3pPr>
            <a:lvl4pPr lvl="3"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4pPr>
            <a:lvl5pPr lvl="4"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5pPr>
            <a:lvl6pPr lvl="5"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6pPr>
            <a:lvl7pPr lvl="6"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7pPr>
            <a:lvl8pPr lvl="7"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8pPr>
            <a:lvl9pPr lvl="8"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9pPr>
          </a:lstStyle>
          <a:p/>
        </p:txBody>
      </p:sp>
      <p:sp>
        <p:nvSpPr>
          <p:cNvPr id="199" name="Google Shape;199;p50"/>
          <p:cNvSpPr txBox="1"/>
          <p:nvPr>
            <p:ph idx="6" type="subTitle"/>
          </p:nvPr>
        </p:nvSpPr>
        <p:spPr>
          <a:xfrm>
            <a:off x="1264225" y="1572200"/>
            <a:ext cx="3035100" cy="296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200" name="Google Shape;200;p50"/>
          <p:cNvSpPr txBox="1"/>
          <p:nvPr>
            <p:ph idx="7" type="subTitle"/>
          </p:nvPr>
        </p:nvSpPr>
        <p:spPr>
          <a:xfrm>
            <a:off x="1264225" y="2953688"/>
            <a:ext cx="3035100" cy="296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201" name="Google Shape;201;p50"/>
          <p:cNvSpPr txBox="1"/>
          <p:nvPr>
            <p:ph idx="8" type="subTitle"/>
          </p:nvPr>
        </p:nvSpPr>
        <p:spPr>
          <a:xfrm>
            <a:off x="1264225" y="4334750"/>
            <a:ext cx="3035100" cy="296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202" name="Google Shape;202;p50"/>
          <p:cNvSpPr/>
          <p:nvPr>
            <p:ph idx="9" type="pic"/>
          </p:nvPr>
        </p:nvSpPr>
        <p:spPr>
          <a:xfrm>
            <a:off x="5066750" y="938975"/>
            <a:ext cx="3265500" cy="3265500"/>
          </a:xfrm>
          <a:prstGeom prst="ellipse">
            <a:avLst/>
          </a:prstGeom>
          <a:noFill/>
          <a:ln cap="flat" cmpd="sng" w="76200">
            <a:solidFill>
              <a:schemeClr val="dk1"/>
            </a:solidFill>
            <a:prstDash val="solid"/>
            <a:round/>
            <a:headEnd len="sm" w="sm" type="none"/>
            <a:tailEnd len="sm" w="sm" type="none"/>
          </a:ln>
        </p:spPr>
      </p:sp>
      <p:sp>
        <p:nvSpPr>
          <p:cNvPr id="203" name="Google Shape;203;p50"/>
          <p:cNvSpPr/>
          <p:nvPr/>
        </p:nvSpPr>
        <p:spPr>
          <a:xfrm>
            <a:off x="0" y="0"/>
            <a:ext cx="4968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 name="Google Shape;204;p50"/>
          <p:cNvGrpSpPr/>
          <p:nvPr/>
        </p:nvGrpSpPr>
        <p:grpSpPr>
          <a:xfrm>
            <a:off x="5943327" y="3665228"/>
            <a:ext cx="3460853" cy="2514511"/>
            <a:chOff x="5943327" y="3665228"/>
            <a:chExt cx="3460853" cy="2514511"/>
          </a:xfrm>
        </p:grpSpPr>
        <p:sp>
          <p:nvSpPr>
            <p:cNvPr id="205" name="Google Shape;205;p50"/>
            <p:cNvSpPr/>
            <p:nvPr/>
          </p:nvSpPr>
          <p:spPr>
            <a:xfrm rot="10800000">
              <a:off x="5943327" y="433475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 name="Google Shape;206;p50"/>
            <p:cNvGrpSpPr/>
            <p:nvPr/>
          </p:nvGrpSpPr>
          <p:grpSpPr>
            <a:xfrm>
              <a:off x="8004046" y="3861472"/>
              <a:ext cx="1400134" cy="1397586"/>
              <a:chOff x="1182471" y="-1089503"/>
              <a:chExt cx="1400134" cy="1397586"/>
            </a:xfrm>
          </p:grpSpPr>
          <p:sp>
            <p:nvSpPr>
              <p:cNvPr id="207" name="Google Shape;207;p50"/>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0"/>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0"/>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0"/>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0"/>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0"/>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0"/>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0"/>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0"/>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0"/>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0"/>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0"/>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 name="Google Shape;219;p50"/>
            <p:cNvSpPr/>
            <p:nvPr/>
          </p:nvSpPr>
          <p:spPr>
            <a:xfrm>
              <a:off x="6891287" y="408602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0"/>
            <p:cNvSpPr/>
            <p:nvPr/>
          </p:nvSpPr>
          <p:spPr>
            <a:xfrm>
              <a:off x="7798045" y="3665228"/>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1" name="Google Shape;221;p50"/>
            <p:cNvGrpSpPr/>
            <p:nvPr/>
          </p:nvGrpSpPr>
          <p:grpSpPr>
            <a:xfrm>
              <a:off x="7294400" y="4387806"/>
              <a:ext cx="921188" cy="920619"/>
              <a:chOff x="3429875" y="1645831"/>
              <a:chExt cx="921188" cy="920619"/>
            </a:xfrm>
          </p:grpSpPr>
          <p:sp>
            <p:nvSpPr>
              <p:cNvPr id="222" name="Google Shape;222;p50"/>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0"/>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0"/>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0"/>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0"/>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0"/>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0"/>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0"/>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0" name="Google Shape;230;p50"/>
          <p:cNvGrpSpPr/>
          <p:nvPr/>
        </p:nvGrpSpPr>
        <p:grpSpPr>
          <a:xfrm>
            <a:off x="7143400" y="-331928"/>
            <a:ext cx="2292338" cy="3506280"/>
            <a:chOff x="7143400" y="-331928"/>
            <a:chExt cx="2292338" cy="3506280"/>
          </a:xfrm>
        </p:grpSpPr>
        <p:grpSp>
          <p:nvGrpSpPr>
            <p:cNvPr id="231" name="Google Shape;231;p50"/>
            <p:cNvGrpSpPr/>
            <p:nvPr/>
          </p:nvGrpSpPr>
          <p:grpSpPr>
            <a:xfrm>
              <a:off x="8247387" y="-184785"/>
              <a:ext cx="743488" cy="602656"/>
              <a:chOff x="1005462" y="33090"/>
              <a:chExt cx="743488" cy="602656"/>
            </a:xfrm>
          </p:grpSpPr>
          <p:sp>
            <p:nvSpPr>
              <p:cNvPr id="232" name="Google Shape;232;p50"/>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0"/>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0"/>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0"/>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0"/>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0"/>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0"/>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 name="Google Shape;239;p50"/>
            <p:cNvSpPr/>
            <p:nvPr/>
          </p:nvSpPr>
          <p:spPr>
            <a:xfrm>
              <a:off x="8172445" y="-331928"/>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0"/>
            <p:cNvSpPr/>
            <p:nvPr/>
          </p:nvSpPr>
          <p:spPr>
            <a:xfrm>
              <a:off x="7624990" y="53951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0"/>
            <p:cNvSpPr/>
            <p:nvPr/>
          </p:nvSpPr>
          <p:spPr>
            <a:xfrm>
              <a:off x="8739169" y="764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0"/>
            <p:cNvSpPr/>
            <p:nvPr/>
          </p:nvSpPr>
          <p:spPr>
            <a:xfrm>
              <a:off x="7143400" y="124479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3" name="Google Shape;243;p50"/>
            <p:cNvGrpSpPr/>
            <p:nvPr/>
          </p:nvGrpSpPr>
          <p:grpSpPr>
            <a:xfrm>
              <a:off x="8806174" y="889795"/>
              <a:ext cx="269497" cy="230589"/>
              <a:chOff x="-245801" y="266720"/>
              <a:chExt cx="269497" cy="230589"/>
            </a:xfrm>
          </p:grpSpPr>
          <p:sp>
            <p:nvSpPr>
              <p:cNvPr id="244" name="Google Shape;244;p50"/>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0"/>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50"/>
            <p:cNvGrpSpPr/>
            <p:nvPr/>
          </p:nvGrpSpPr>
          <p:grpSpPr>
            <a:xfrm>
              <a:off x="7191250" y="-95546"/>
              <a:ext cx="1208950" cy="1034521"/>
              <a:chOff x="5451525" y="-113896"/>
              <a:chExt cx="1208950" cy="1034521"/>
            </a:xfrm>
          </p:grpSpPr>
          <p:sp>
            <p:nvSpPr>
              <p:cNvPr id="247" name="Google Shape;247;p50"/>
              <p:cNvSpPr/>
              <p:nvPr/>
            </p:nvSpPr>
            <p:spPr>
              <a:xfrm>
                <a:off x="5889324"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 name="Google Shape;248;p50"/>
              <p:cNvGrpSpPr/>
              <p:nvPr/>
            </p:nvGrpSpPr>
            <p:grpSpPr>
              <a:xfrm>
                <a:off x="5451525" y="6"/>
                <a:ext cx="921188" cy="920619"/>
                <a:chOff x="3429875" y="1645831"/>
                <a:chExt cx="921188" cy="920619"/>
              </a:xfrm>
            </p:grpSpPr>
            <p:sp>
              <p:nvSpPr>
                <p:cNvPr id="249" name="Google Shape;249;p50"/>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0"/>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0"/>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0"/>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0"/>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0"/>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0"/>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0"/>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7" name="Shape 257"/>
        <p:cNvGrpSpPr/>
        <p:nvPr/>
      </p:nvGrpSpPr>
      <p:grpSpPr>
        <a:xfrm>
          <a:off x="0" y="0"/>
          <a:ext cx="0" cy="0"/>
          <a:chOff x="0" y="0"/>
          <a:chExt cx="0" cy="0"/>
        </a:xfrm>
      </p:grpSpPr>
      <p:sp>
        <p:nvSpPr>
          <p:cNvPr id="258" name="Google Shape;258;p49"/>
          <p:cNvSpPr txBox="1"/>
          <p:nvPr>
            <p:ph idx="1" type="body"/>
          </p:nvPr>
        </p:nvSpPr>
        <p:spPr>
          <a:xfrm>
            <a:off x="4413175" y="2110613"/>
            <a:ext cx="3556800" cy="21228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Open Sans"/>
              <a:buChar char="●"/>
              <a:defRPr>
                <a:solidFill>
                  <a:schemeClr val="dk1"/>
                </a:solidFill>
              </a:defRPr>
            </a:lvl1pPr>
            <a:lvl2pPr indent="-279400" lvl="1" marL="914400" algn="l">
              <a:lnSpc>
                <a:spcPct val="115000"/>
              </a:lnSpc>
              <a:spcBef>
                <a:spcPts val="0"/>
              </a:spcBef>
              <a:spcAft>
                <a:spcPts val="0"/>
              </a:spcAft>
              <a:buClr>
                <a:schemeClr val="dk1"/>
              </a:buClr>
              <a:buSzPts val="800"/>
              <a:buFont typeface="Open Sans"/>
              <a:buChar char="○"/>
              <a:defRPr>
                <a:solidFill>
                  <a:schemeClr val="dk1"/>
                </a:solidFill>
              </a:defRPr>
            </a:lvl2pPr>
            <a:lvl3pPr indent="-279400" lvl="2" marL="1371600" algn="l">
              <a:lnSpc>
                <a:spcPct val="115000"/>
              </a:lnSpc>
              <a:spcBef>
                <a:spcPts val="0"/>
              </a:spcBef>
              <a:spcAft>
                <a:spcPts val="0"/>
              </a:spcAft>
              <a:buClr>
                <a:schemeClr val="dk1"/>
              </a:buClr>
              <a:buSzPts val="800"/>
              <a:buFont typeface="Open Sans"/>
              <a:buChar char="■"/>
              <a:defRPr>
                <a:solidFill>
                  <a:schemeClr val="dk1"/>
                </a:solidFill>
              </a:defRPr>
            </a:lvl3pPr>
            <a:lvl4pPr indent="-279400" lvl="3" marL="1828800" algn="l">
              <a:lnSpc>
                <a:spcPct val="115000"/>
              </a:lnSpc>
              <a:spcBef>
                <a:spcPts val="0"/>
              </a:spcBef>
              <a:spcAft>
                <a:spcPts val="0"/>
              </a:spcAft>
              <a:buClr>
                <a:schemeClr val="dk1"/>
              </a:buClr>
              <a:buSzPts val="800"/>
              <a:buFont typeface="Open Sans"/>
              <a:buChar char="●"/>
              <a:defRPr>
                <a:solidFill>
                  <a:schemeClr val="dk1"/>
                </a:solidFill>
              </a:defRPr>
            </a:lvl4pPr>
            <a:lvl5pPr indent="-304800" lvl="4" marL="2286000" algn="l">
              <a:lnSpc>
                <a:spcPct val="115000"/>
              </a:lnSpc>
              <a:spcBef>
                <a:spcPts val="0"/>
              </a:spcBef>
              <a:spcAft>
                <a:spcPts val="0"/>
              </a:spcAft>
              <a:buClr>
                <a:schemeClr val="dk1"/>
              </a:buClr>
              <a:buSzPts val="1200"/>
              <a:buFont typeface="Open Sans"/>
              <a:buChar char="○"/>
              <a:defRPr>
                <a:solidFill>
                  <a:schemeClr val="dk1"/>
                </a:solidFill>
              </a:defRPr>
            </a:lvl5pPr>
            <a:lvl6pPr indent="-304800" lvl="5" marL="2743200" algn="l">
              <a:lnSpc>
                <a:spcPct val="115000"/>
              </a:lnSpc>
              <a:spcBef>
                <a:spcPts val="0"/>
              </a:spcBef>
              <a:spcAft>
                <a:spcPts val="0"/>
              </a:spcAft>
              <a:buClr>
                <a:schemeClr val="dk1"/>
              </a:buClr>
              <a:buSzPts val="1200"/>
              <a:buFont typeface="Open Sans"/>
              <a:buChar char="■"/>
              <a:defRPr>
                <a:solidFill>
                  <a:schemeClr val="dk1"/>
                </a:solidFill>
              </a:defRPr>
            </a:lvl6pPr>
            <a:lvl7pPr indent="-273050" lvl="6" marL="3200400" algn="l">
              <a:lnSpc>
                <a:spcPct val="115000"/>
              </a:lnSpc>
              <a:spcBef>
                <a:spcPts val="0"/>
              </a:spcBef>
              <a:spcAft>
                <a:spcPts val="0"/>
              </a:spcAft>
              <a:buClr>
                <a:schemeClr val="dk1"/>
              </a:buClr>
              <a:buSzPts val="700"/>
              <a:buFont typeface="Open Sans"/>
              <a:buChar char="●"/>
              <a:defRPr>
                <a:solidFill>
                  <a:schemeClr val="dk1"/>
                </a:solidFill>
              </a:defRPr>
            </a:lvl7pPr>
            <a:lvl8pPr indent="-273050" lvl="7" marL="3657600" algn="l">
              <a:lnSpc>
                <a:spcPct val="115000"/>
              </a:lnSpc>
              <a:spcBef>
                <a:spcPts val="0"/>
              </a:spcBef>
              <a:spcAft>
                <a:spcPts val="0"/>
              </a:spcAft>
              <a:buClr>
                <a:schemeClr val="dk1"/>
              </a:buClr>
              <a:buSzPts val="700"/>
              <a:buFont typeface="Open Sans"/>
              <a:buChar char="○"/>
              <a:defRPr>
                <a:solidFill>
                  <a:schemeClr val="dk1"/>
                </a:solidFill>
              </a:defRPr>
            </a:lvl8pPr>
            <a:lvl9pPr indent="-266700" lvl="8" marL="4114800" algn="l">
              <a:lnSpc>
                <a:spcPct val="115000"/>
              </a:lnSpc>
              <a:spcBef>
                <a:spcPts val="0"/>
              </a:spcBef>
              <a:spcAft>
                <a:spcPts val="0"/>
              </a:spcAft>
              <a:buClr>
                <a:schemeClr val="dk1"/>
              </a:buClr>
              <a:buSzPts val="600"/>
              <a:buFont typeface="Open Sans"/>
              <a:buChar char="■"/>
              <a:defRPr>
                <a:solidFill>
                  <a:schemeClr val="dk1"/>
                </a:solidFill>
              </a:defRPr>
            </a:lvl9pPr>
          </a:lstStyle>
          <a:p/>
        </p:txBody>
      </p:sp>
      <p:sp>
        <p:nvSpPr>
          <p:cNvPr id="259" name="Google Shape;259;p49"/>
          <p:cNvSpPr txBox="1"/>
          <p:nvPr>
            <p:ph type="title"/>
          </p:nvPr>
        </p:nvSpPr>
        <p:spPr>
          <a:xfrm>
            <a:off x="4413175" y="910088"/>
            <a:ext cx="3556800" cy="120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0" name="Google Shape;260;p49"/>
          <p:cNvSpPr/>
          <p:nvPr>
            <p:ph idx="2" type="pic"/>
          </p:nvPr>
        </p:nvSpPr>
        <p:spPr>
          <a:xfrm>
            <a:off x="-1830725" y="-163600"/>
            <a:ext cx="5470800" cy="5470800"/>
          </a:xfrm>
          <a:prstGeom prst="ellipse">
            <a:avLst/>
          </a:prstGeom>
          <a:noFill/>
          <a:ln cap="flat" cmpd="sng" w="76200">
            <a:solidFill>
              <a:schemeClr val="dk1"/>
            </a:solidFill>
            <a:prstDash val="solid"/>
            <a:round/>
            <a:headEnd len="sm" w="sm" type="none"/>
            <a:tailEnd len="sm" w="sm" type="none"/>
          </a:ln>
        </p:spPr>
      </p:sp>
      <p:sp>
        <p:nvSpPr>
          <p:cNvPr id="261" name="Google Shape;261;p49"/>
          <p:cNvSpPr/>
          <p:nvPr/>
        </p:nvSpPr>
        <p:spPr>
          <a:xfrm>
            <a:off x="8685350" y="0"/>
            <a:ext cx="4587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2" name="Google Shape;262;p49"/>
          <p:cNvGrpSpPr/>
          <p:nvPr/>
        </p:nvGrpSpPr>
        <p:grpSpPr>
          <a:xfrm>
            <a:off x="6338670" y="4046745"/>
            <a:ext cx="2323930" cy="2335845"/>
            <a:chOff x="6338670" y="4046745"/>
            <a:chExt cx="2323930" cy="2335845"/>
          </a:xfrm>
        </p:grpSpPr>
        <p:sp>
          <p:nvSpPr>
            <p:cNvPr id="263" name="Google Shape;263;p49"/>
            <p:cNvSpPr/>
            <p:nvPr/>
          </p:nvSpPr>
          <p:spPr>
            <a:xfrm>
              <a:off x="6815662" y="431737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9"/>
            <p:cNvSpPr/>
            <p:nvPr/>
          </p:nvSpPr>
          <p:spPr>
            <a:xfrm>
              <a:off x="6338670" y="4648878"/>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5" name="Google Shape;265;p49"/>
            <p:cNvGrpSpPr/>
            <p:nvPr/>
          </p:nvGrpSpPr>
          <p:grpSpPr>
            <a:xfrm>
              <a:off x="6531450" y="4608581"/>
              <a:ext cx="921188" cy="920619"/>
              <a:chOff x="3429875" y="1645831"/>
              <a:chExt cx="921188" cy="920619"/>
            </a:xfrm>
          </p:grpSpPr>
          <p:sp>
            <p:nvSpPr>
              <p:cNvPr id="266" name="Google Shape;266;p49"/>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9"/>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9"/>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9"/>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9"/>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9"/>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9"/>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9"/>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4" name="Google Shape;274;p49"/>
            <p:cNvSpPr/>
            <p:nvPr/>
          </p:nvSpPr>
          <p:spPr>
            <a:xfrm>
              <a:off x="7349115" y="4358900"/>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9"/>
            <p:cNvSpPr/>
            <p:nvPr/>
          </p:nvSpPr>
          <p:spPr>
            <a:xfrm>
              <a:off x="7969969" y="466493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9"/>
            <p:cNvSpPr/>
            <p:nvPr/>
          </p:nvSpPr>
          <p:spPr>
            <a:xfrm>
              <a:off x="6620425" y="4453037"/>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7" name="Google Shape;277;p49"/>
            <p:cNvGrpSpPr/>
            <p:nvPr/>
          </p:nvGrpSpPr>
          <p:grpSpPr>
            <a:xfrm>
              <a:off x="8114624" y="4046745"/>
              <a:ext cx="269497" cy="230589"/>
              <a:chOff x="-245801" y="266720"/>
              <a:chExt cx="269497" cy="230589"/>
            </a:xfrm>
          </p:grpSpPr>
          <p:sp>
            <p:nvSpPr>
              <p:cNvPr id="278" name="Google Shape;278;p49"/>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9"/>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0" name="Google Shape;280;p49"/>
          <p:cNvGrpSpPr/>
          <p:nvPr/>
        </p:nvGrpSpPr>
        <p:grpSpPr>
          <a:xfrm>
            <a:off x="2687452" y="-845991"/>
            <a:ext cx="1930748" cy="1844980"/>
            <a:chOff x="2687452" y="-845991"/>
            <a:chExt cx="1930748" cy="1844980"/>
          </a:xfrm>
        </p:grpSpPr>
        <p:sp>
          <p:nvSpPr>
            <p:cNvPr id="281" name="Google Shape;281;p49"/>
            <p:cNvSpPr/>
            <p:nvPr/>
          </p:nvSpPr>
          <p:spPr>
            <a:xfrm>
              <a:off x="2687452"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2" name="Google Shape;282;p49"/>
            <p:cNvGrpSpPr/>
            <p:nvPr/>
          </p:nvGrpSpPr>
          <p:grpSpPr>
            <a:xfrm>
              <a:off x="3252412" y="33090"/>
              <a:ext cx="743488" cy="602656"/>
              <a:chOff x="1005462" y="33090"/>
              <a:chExt cx="743488" cy="602656"/>
            </a:xfrm>
          </p:grpSpPr>
          <p:sp>
            <p:nvSpPr>
              <p:cNvPr id="283" name="Google Shape;283;p49"/>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9"/>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9"/>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9"/>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9"/>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9"/>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9"/>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 name="Google Shape;290;p49"/>
            <p:cNvGrpSpPr/>
            <p:nvPr/>
          </p:nvGrpSpPr>
          <p:grpSpPr>
            <a:xfrm>
              <a:off x="3409250" y="-113896"/>
              <a:ext cx="1208950" cy="1034521"/>
              <a:chOff x="5451525" y="-113896"/>
              <a:chExt cx="1208950" cy="1034521"/>
            </a:xfrm>
          </p:grpSpPr>
          <p:sp>
            <p:nvSpPr>
              <p:cNvPr id="291" name="Google Shape;291;p49"/>
              <p:cNvSpPr/>
              <p:nvPr/>
            </p:nvSpPr>
            <p:spPr>
              <a:xfrm>
                <a:off x="5889324"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2" name="Google Shape;292;p49"/>
              <p:cNvGrpSpPr/>
              <p:nvPr/>
            </p:nvGrpSpPr>
            <p:grpSpPr>
              <a:xfrm>
                <a:off x="5451525" y="6"/>
                <a:ext cx="921188" cy="920619"/>
                <a:chOff x="3429875" y="1645831"/>
                <a:chExt cx="921188" cy="920619"/>
              </a:xfrm>
            </p:grpSpPr>
            <p:sp>
              <p:nvSpPr>
                <p:cNvPr id="293" name="Google Shape;293;p49"/>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9"/>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9"/>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9"/>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9"/>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9"/>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9"/>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9"/>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1" name="Shape 301"/>
        <p:cNvGrpSpPr/>
        <p:nvPr/>
      </p:nvGrpSpPr>
      <p:grpSpPr>
        <a:xfrm>
          <a:off x="0" y="0"/>
          <a:ext cx="0" cy="0"/>
          <a:chOff x="0" y="0"/>
          <a:chExt cx="0" cy="0"/>
        </a:xfrm>
      </p:grpSpPr>
      <p:sp>
        <p:nvSpPr>
          <p:cNvPr id="302" name="Google Shape;302;p51"/>
          <p:cNvSpPr txBox="1"/>
          <p:nvPr>
            <p:ph hasCustomPrompt="1" type="title"/>
          </p:nvPr>
        </p:nvSpPr>
        <p:spPr>
          <a:xfrm>
            <a:off x="3926850" y="1501025"/>
            <a:ext cx="4503900" cy="170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5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303" name="Google Shape;303;p51"/>
          <p:cNvSpPr txBox="1"/>
          <p:nvPr>
            <p:ph idx="1" type="subTitle"/>
          </p:nvPr>
        </p:nvSpPr>
        <p:spPr>
          <a:xfrm>
            <a:off x="3926850" y="3273475"/>
            <a:ext cx="4503900" cy="369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400"/>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p:txBody>
      </p:sp>
      <p:sp>
        <p:nvSpPr>
          <p:cNvPr id="304" name="Google Shape;304;p51"/>
          <p:cNvSpPr/>
          <p:nvPr>
            <p:ph idx="2" type="pic"/>
          </p:nvPr>
        </p:nvSpPr>
        <p:spPr>
          <a:xfrm>
            <a:off x="713225" y="1287250"/>
            <a:ext cx="2568900" cy="2568900"/>
          </a:xfrm>
          <a:prstGeom prst="ellipse">
            <a:avLst/>
          </a:prstGeom>
          <a:noFill/>
          <a:ln cap="flat" cmpd="sng" w="76200">
            <a:solidFill>
              <a:schemeClr val="dk1"/>
            </a:solidFill>
            <a:prstDash val="solid"/>
            <a:round/>
            <a:headEnd len="sm" w="sm" type="none"/>
            <a:tailEnd len="sm" w="sm"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5" name="Shape 305"/>
        <p:cNvGrpSpPr/>
        <p:nvPr/>
      </p:nvGrpSpPr>
      <p:grpSpPr>
        <a:xfrm>
          <a:off x="0" y="0"/>
          <a:ext cx="0" cy="0"/>
          <a:chOff x="0" y="0"/>
          <a:chExt cx="0" cy="0"/>
        </a:xfrm>
      </p:grpSpPr>
      <p:sp>
        <p:nvSpPr>
          <p:cNvPr id="306" name="Google Shape;306;p55"/>
          <p:cNvSpPr txBox="1"/>
          <p:nvPr>
            <p:ph idx="1" type="subTitle"/>
          </p:nvPr>
        </p:nvSpPr>
        <p:spPr>
          <a:xfrm>
            <a:off x="719999" y="2211150"/>
            <a:ext cx="35223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3500"/>
              <a:buNone/>
              <a:defRPr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3500"/>
              <a:buNone/>
              <a:defRPr sz="3500">
                <a:solidFill>
                  <a:schemeClr val="lt1"/>
                </a:solidFill>
              </a:defRPr>
            </a:lvl2pPr>
            <a:lvl3pPr lvl="2" algn="ctr">
              <a:lnSpc>
                <a:spcPct val="115000"/>
              </a:lnSpc>
              <a:spcBef>
                <a:spcPts val="0"/>
              </a:spcBef>
              <a:spcAft>
                <a:spcPts val="0"/>
              </a:spcAft>
              <a:buClr>
                <a:schemeClr val="lt1"/>
              </a:buClr>
              <a:buSzPts val="3500"/>
              <a:buNone/>
              <a:defRPr sz="3500">
                <a:solidFill>
                  <a:schemeClr val="lt1"/>
                </a:solidFill>
              </a:defRPr>
            </a:lvl3pPr>
            <a:lvl4pPr lvl="3" algn="ctr">
              <a:lnSpc>
                <a:spcPct val="115000"/>
              </a:lnSpc>
              <a:spcBef>
                <a:spcPts val="0"/>
              </a:spcBef>
              <a:spcAft>
                <a:spcPts val="0"/>
              </a:spcAft>
              <a:buClr>
                <a:schemeClr val="lt1"/>
              </a:buClr>
              <a:buSzPts val="3500"/>
              <a:buNone/>
              <a:defRPr sz="3500">
                <a:solidFill>
                  <a:schemeClr val="lt1"/>
                </a:solidFill>
              </a:defRPr>
            </a:lvl4pPr>
            <a:lvl5pPr lvl="4" algn="ctr">
              <a:lnSpc>
                <a:spcPct val="115000"/>
              </a:lnSpc>
              <a:spcBef>
                <a:spcPts val="0"/>
              </a:spcBef>
              <a:spcAft>
                <a:spcPts val="0"/>
              </a:spcAft>
              <a:buClr>
                <a:schemeClr val="lt1"/>
              </a:buClr>
              <a:buSzPts val="3500"/>
              <a:buNone/>
              <a:defRPr sz="3500">
                <a:solidFill>
                  <a:schemeClr val="lt1"/>
                </a:solidFill>
              </a:defRPr>
            </a:lvl5pPr>
            <a:lvl6pPr lvl="5" algn="ctr">
              <a:lnSpc>
                <a:spcPct val="115000"/>
              </a:lnSpc>
              <a:spcBef>
                <a:spcPts val="0"/>
              </a:spcBef>
              <a:spcAft>
                <a:spcPts val="0"/>
              </a:spcAft>
              <a:buClr>
                <a:schemeClr val="lt1"/>
              </a:buClr>
              <a:buSzPts val="3500"/>
              <a:buNone/>
              <a:defRPr sz="3500">
                <a:solidFill>
                  <a:schemeClr val="lt1"/>
                </a:solidFill>
              </a:defRPr>
            </a:lvl6pPr>
            <a:lvl7pPr lvl="6" algn="ctr">
              <a:lnSpc>
                <a:spcPct val="115000"/>
              </a:lnSpc>
              <a:spcBef>
                <a:spcPts val="0"/>
              </a:spcBef>
              <a:spcAft>
                <a:spcPts val="0"/>
              </a:spcAft>
              <a:buClr>
                <a:schemeClr val="lt1"/>
              </a:buClr>
              <a:buSzPts val="3500"/>
              <a:buNone/>
              <a:defRPr sz="3500">
                <a:solidFill>
                  <a:schemeClr val="lt1"/>
                </a:solidFill>
              </a:defRPr>
            </a:lvl7pPr>
            <a:lvl8pPr lvl="7" algn="ctr">
              <a:lnSpc>
                <a:spcPct val="115000"/>
              </a:lnSpc>
              <a:spcBef>
                <a:spcPts val="0"/>
              </a:spcBef>
              <a:spcAft>
                <a:spcPts val="0"/>
              </a:spcAft>
              <a:buClr>
                <a:schemeClr val="lt1"/>
              </a:buClr>
              <a:buSzPts val="3500"/>
              <a:buNone/>
              <a:defRPr sz="3500">
                <a:solidFill>
                  <a:schemeClr val="lt1"/>
                </a:solidFill>
              </a:defRPr>
            </a:lvl8pPr>
            <a:lvl9pPr lvl="8" algn="ctr">
              <a:lnSpc>
                <a:spcPct val="115000"/>
              </a:lnSpc>
              <a:spcBef>
                <a:spcPts val="0"/>
              </a:spcBef>
              <a:spcAft>
                <a:spcPts val="0"/>
              </a:spcAft>
              <a:buClr>
                <a:schemeClr val="lt1"/>
              </a:buClr>
              <a:buSzPts val="3500"/>
              <a:buNone/>
              <a:defRPr sz="3500">
                <a:solidFill>
                  <a:schemeClr val="lt1"/>
                </a:solidFill>
              </a:defRPr>
            </a:lvl9pPr>
          </a:lstStyle>
          <a:p/>
        </p:txBody>
      </p:sp>
      <p:sp>
        <p:nvSpPr>
          <p:cNvPr id="307" name="Google Shape;307;p55"/>
          <p:cNvSpPr txBox="1"/>
          <p:nvPr>
            <p:ph idx="2" type="subTitle"/>
          </p:nvPr>
        </p:nvSpPr>
        <p:spPr>
          <a:xfrm>
            <a:off x="4908474" y="2211150"/>
            <a:ext cx="35223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3500"/>
              <a:buNone/>
              <a:defRPr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3500"/>
              <a:buNone/>
              <a:defRPr sz="3500">
                <a:solidFill>
                  <a:schemeClr val="lt1"/>
                </a:solidFill>
              </a:defRPr>
            </a:lvl2pPr>
            <a:lvl3pPr lvl="2" algn="ctr">
              <a:lnSpc>
                <a:spcPct val="115000"/>
              </a:lnSpc>
              <a:spcBef>
                <a:spcPts val="0"/>
              </a:spcBef>
              <a:spcAft>
                <a:spcPts val="0"/>
              </a:spcAft>
              <a:buClr>
                <a:schemeClr val="lt1"/>
              </a:buClr>
              <a:buSzPts val="3500"/>
              <a:buNone/>
              <a:defRPr sz="3500">
                <a:solidFill>
                  <a:schemeClr val="lt1"/>
                </a:solidFill>
              </a:defRPr>
            </a:lvl3pPr>
            <a:lvl4pPr lvl="3" algn="ctr">
              <a:lnSpc>
                <a:spcPct val="115000"/>
              </a:lnSpc>
              <a:spcBef>
                <a:spcPts val="0"/>
              </a:spcBef>
              <a:spcAft>
                <a:spcPts val="0"/>
              </a:spcAft>
              <a:buClr>
                <a:schemeClr val="lt1"/>
              </a:buClr>
              <a:buSzPts val="3500"/>
              <a:buNone/>
              <a:defRPr sz="3500">
                <a:solidFill>
                  <a:schemeClr val="lt1"/>
                </a:solidFill>
              </a:defRPr>
            </a:lvl4pPr>
            <a:lvl5pPr lvl="4" algn="ctr">
              <a:lnSpc>
                <a:spcPct val="115000"/>
              </a:lnSpc>
              <a:spcBef>
                <a:spcPts val="0"/>
              </a:spcBef>
              <a:spcAft>
                <a:spcPts val="0"/>
              </a:spcAft>
              <a:buClr>
                <a:schemeClr val="lt1"/>
              </a:buClr>
              <a:buSzPts val="3500"/>
              <a:buNone/>
              <a:defRPr sz="3500">
                <a:solidFill>
                  <a:schemeClr val="lt1"/>
                </a:solidFill>
              </a:defRPr>
            </a:lvl5pPr>
            <a:lvl6pPr lvl="5" algn="ctr">
              <a:lnSpc>
                <a:spcPct val="115000"/>
              </a:lnSpc>
              <a:spcBef>
                <a:spcPts val="0"/>
              </a:spcBef>
              <a:spcAft>
                <a:spcPts val="0"/>
              </a:spcAft>
              <a:buClr>
                <a:schemeClr val="lt1"/>
              </a:buClr>
              <a:buSzPts val="3500"/>
              <a:buNone/>
              <a:defRPr sz="3500">
                <a:solidFill>
                  <a:schemeClr val="lt1"/>
                </a:solidFill>
              </a:defRPr>
            </a:lvl6pPr>
            <a:lvl7pPr lvl="6" algn="ctr">
              <a:lnSpc>
                <a:spcPct val="115000"/>
              </a:lnSpc>
              <a:spcBef>
                <a:spcPts val="0"/>
              </a:spcBef>
              <a:spcAft>
                <a:spcPts val="0"/>
              </a:spcAft>
              <a:buClr>
                <a:schemeClr val="lt1"/>
              </a:buClr>
              <a:buSzPts val="3500"/>
              <a:buNone/>
              <a:defRPr sz="3500">
                <a:solidFill>
                  <a:schemeClr val="lt1"/>
                </a:solidFill>
              </a:defRPr>
            </a:lvl7pPr>
            <a:lvl8pPr lvl="7" algn="ctr">
              <a:lnSpc>
                <a:spcPct val="115000"/>
              </a:lnSpc>
              <a:spcBef>
                <a:spcPts val="0"/>
              </a:spcBef>
              <a:spcAft>
                <a:spcPts val="0"/>
              </a:spcAft>
              <a:buClr>
                <a:schemeClr val="lt1"/>
              </a:buClr>
              <a:buSzPts val="3500"/>
              <a:buNone/>
              <a:defRPr sz="3500">
                <a:solidFill>
                  <a:schemeClr val="lt1"/>
                </a:solidFill>
              </a:defRPr>
            </a:lvl8pPr>
            <a:lvl9pPr lvl="8" algn="ctr">
              <a:lnSpc>
                <a:spcPct val="115000"/>
              </a:lnSpc>
              <a:spcBef>
                <a:spcPts val="0"/>
              </a:spcBef>
              <a:spcAft>
                <a:spcPts val="0"/>
              </a:spcAft>
              <a:buClr>
                <a:schemeClr val="lt1"/>
              </a:buClr>
              <a:buSzPts val="3500"/>
              <a:buNone/>
              <a:defRPr sz="3500">
                <a:solidFill>
                  <a:schemeClr val="lt1"/>
                </a:solidFill>
              </a:defRPr>
            </a:lvl9pPr>
          </a:lstStyle>
          <a:p/>
        </p:txBody>
      </p:sp>
      <p:sp>
        <p:nvSpPr>
          <p:cNvPr id="308" name="Google Shape;308;p55"/>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09" name="Google Shape;309;p55"/>
          <p:cNvSpPr txBox="1"/>
          <p:nvPr>
            <p:ph idx="3" type="subTitle"/>
          </p:nvPr>
        </p:nvSpPr>
        <p:spPr>
          <a:xfrm>
            <a:off x="720000" y="2578825"/>
            <a:ext cx="3522300" cy="169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Anaheim"/>
              <a:buChar char="●"/>
              <a:defRPr>
                <a:solidFill>
                  <a:schemeClr val="dk1"/>
                </a:solidFill>
              </a:defRPr>
            </a:lvl1pPr>
            <a:lvl2pPr lvl="1" algn="ctr">
              <a:lnSpc>
                <a:spcPct val="115000"/>
              </a:lnSpc>
              <a:spcBef>
                <a:spcPts val="0"/>
              </a:spcBef>
              <a:spcAft>
                <a:spcPts val="0"/>
              </a:spcAft>
              <a:buClr>
                <a:schemeClr val="dk1"/>
              </a:buClr>
              <a:buSzPts val="1200"/>
              <a:buFont typeface="Arial"/>
              <a:buChar char="○"/>
              <a:defRPr>
                <a:solidFill>
                  <a:schemeClr val="dk1"/>
                </a:solidFill>
              </a:defRPr>
            </a:lvl2pPr>
            <a:lvl3pPr lvl="2" algn="ctr">
              <a:lnSpc>
                <a:spcPct val="115000"/>
              </a:lnSpc>
              <a:spcBef>
                <a:spcPts val="0"/>
              </a:spcBef>
              <a:spcAft>
                <a:spcPts val="0"/>
              </a:spcAft>
              <a:buClr>
                <a:schemeClr val="dk1"/>
              </a:buClr>
              <a:buSzPts val="1200"/>
              <a:buFont typeface="Arial"/>
              <a:buChar char="■"/>
              <a:defRPr>
                <a:solidFill>
                  <a:schemeClr val="dk1"/>
                </a:solidFill>
              </a:defRPr>
            </a:lvl3pPr>
            <a:lvl4pPr lvl="3" algn="ctr">
              <a:lnSpc>
                <a:spcPct val="115000"/>
              </a:lnSpc>
              <a:spcBef>
                <a:spcPts val="0"/>
              </a:spcBef>
              <a:spcAft>
                <a:spcPts val="0"/>
              </a:spcAft>
              <a:buClr>
                <a:schemeClr val="dk1"/>
              </a:buClr>
              <a:buSzPts val="1200"/>
              <a:buFont typeface="Arial"/>
              <a:buChar char="●"/>
              <a:defRPr>
                <a:solidFill>
                  <a:schemeClr val="dk1"/>
                </a:solidFill>
              </a:defRPr>
            </a:lvl4pPr>
            <a:lvl5pPr lvl="4" algn="ctr">
              <a:lnSpc>
                <a:spcPct val="115000"/>
              </a:lnSpc>
              <a:spcBef>
                <a:spcPts val="0"/>
              </a:spcBef>
              <a:spcAft>
                <a:spcPts val="0"/>
              </a:spcAft>
              <a:buClr>
                <a:schemeClr val="dk1"/>
              </a:buClr>
              <a:buSzPts val="1200"/>
              <a:buFont typeface="Arial"/>
              <a:buChar char="○"/>
              <a:defRPr>
                <a:solidFill>
                  <a:schemeClr val="dk1"/>
                </a:solidFill>
              </a:defRPr>
            </a:lvl5pPr>
            <a:lvl6pPr lvl="5" algn="ctr">
              <a:lnSpc>
                <a:spcPct val="115000"/>
              </a:lnSpc>
              <a:spcBef>
                <a:spcPts val="0"/>
              </a:spcBef>
              <a:spcAft>
                <a:spcPts val="0"/>
              </a:spcAft>
              <a:buClr>
                <a:schemeClr val="dk1"/>
              </a:buClr>
              <a:buSzPts val="1200"/>
              <a:buFont typeface="Arial"/>
              <a:buChar char="■"/>
              <a:defRPr>
                <a:solidFill>
                  <a:schemeClr val="dk1"/>
                </a:solidFill>
              </a:defRPr>
            </a:lvl6pPr>
            <a:lvl7pPr lvl="6" algn="ctr">
              <a:lnSpc>
                <a:spcPct val="115000"/>
              </a:lnSpc>
              <a:spcBef>
                <a:spcPts val="0"/>
              </a:spcBef>
              <a:spcAft>
                <a:spcPts val="0"/>
              </a:spcAft>
              <a:buClr>
                <a:schemeClr val="dk1"/>
              </a:buClr>
              <a:buSzPts val="1200"/>
              <a:buFont typeface="Arial"/>
              <a:buChar char="●"/>
              <a:defRPr>
                <a:solidFill>
                  <a:schemeClr val="dk1"/>
                </a:solidFill>
              </a:defRPr>
            </a:lvl7pPr>
            <a:lvl8pPr lvl="7" algn="ctr">
              <a:lnSpc>
                <a:spcPct val="115000"/>
              </a:lnSpc>
              <a:spcBef>
                <a:spcPts val="0"/>
              </a:spcBef>
              <a:spcAft>
                <a:spcPts val="0"/>
              </a:spcAft>
              <a:buClr>
                <a:schemeClr val="dk1"/>
              </a:buClr>
              <a:buSzPts val="1200"/>
              <a:buFont typeface="Arial"/>
              <a:buChar char="○"/>
              <a:defRPr>
                <a:solidFill>
                  <a:schemeClr val="dk1"/>
                </a:solidFill>
              </a:defRPr>
            </a:lvl8pPr>
            <a:lvl9pPr lvl="8" algn="ctr">
              <a:lnSpc>
                <a:spcPct val="115000"/>
              </a:lnSpc>
              <a:spcBef>
                <a:spcPts val="0"/>
              </a:spcBef>
              <a:spcAft>
                <a:spcPts val="0"/>
              </a:spcAft>
              <a:buClr>
                <a:schemeClr val="dk1"/>
              </a:buClr>
              <a:buSzPts val="1200"/>
              <a:buFont typeface="Arial"/>
              <a:buChar char="■"/>
              <a:defRPr>
                <a:solidFill>
                  <a:schemeClr val="dk1"/>
                </a:solidFill>
              </a:defRPr>
            </a:lvl9pPr>
          </a:lstStyle>
          <a:p/>
        </p:txBody>
      </p:sp>
      <p:sp>
        <p:nvSpPr>
          <p:cNvPr id="310" name="Google Shape;310;p55"/>
          <p:cNvSpPr txBox="1"/>
          <p:nvPr>
            <p:ph idx="4" type="subTitle"/>
          </p:nvPr>
        </p:nvSpPr>
        <p:spPr>
          <a:xfrm>
            <a:off x="4901700" y="2578825"/>
            <a:ext cx="3522300" cy="169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Anaheim"/>
              <a:buChar char="●"/>
              <a:defRPr>
                <a:solidFill>
                  <a:schemeClr val="dk1"/>
                </a:solidFill>
              </a:defRPr>
            </a:lvl1pPr>
            <a:lvl2pPr lvl="1" algn="ctr">
              <a:lnSpc>
                <a:spcPct val="115000"/>
              </a:lnSpc>
              <a:spcBef>
                <a:spcPts val="0"/>
              </a:spcBef>
              <a:spcAft>
                <a:spcPts val="0"/>
              </a:spcAft>
              <a:buClr>
                <a:schemeClr val="dk1"/>
              </a:buClr>
              <a:buSzPts val="1200"/>
              <a:buFont typeface="Arial"/>
              <a:buChar char="○"/>
              <a:defRPr>
                <a:solidFill>
                  <a:schemeClr val="dk1"/>
                </a:solidFill>
              </a:defRPr>
            </a:lvl2pPr>
            <a:lvl3pPr lvl="2" algn="ctr">
              <a:lnSpc>
                <a:spcPct val="115000"/>
              </a:lnSpc>
              <a:spcBef>
                <a:spcPts val="0"/>
              </a:spcBef>
              <a:spcAft>
                <a:spcPts val="0"/>
              </a:spcAft>
              <a:buClr>
                <a:schemeClr val="dk1"/>
              </a:buClr>
              <a:buSzPts val="1200"/>
              <a:buFont typeface="Arial"/>
              <a:buChar char="■"/>
              <a:defRPr>
                <a:solidFill>
                  <a:schemeClr val="dk1"/>
                </a:solidFill>
              </a:defRPr>
            </a:lvl3pPr>
            <a:lvl4pPr lvl="3" algn="ctr">
              <a:lnSpc>
                <a:spcPct val="115000"/>
              </a:lnSpc>
              <a:spcBef>
                <a:spcPts val="0"/>
              </a:spcBef>
              <a:spcAft>
                <a:spcPts val="0"/>
              </a:spcAft>
              <a:buClr>
                <a:schemeClr val="dk1"/>
              </a:buClr>
              <a:buSzPts val="1200"/>
              <a:buFont typeface="Arial"/>
              <a:buChar char="●"/>
              <a:defRPr>
                <a:solidFill>
                  <a:schemeClr val="dk1"/>
                </a:solidFill>
              </a:defRPr>
            </a:lvl4pPr>
            <a:lvl5pPr lvl="4" algn="ctr">
              <a:lnSpc>
                <a:spcPct val="115000"/>
              </a:lnSpc>
              <a:spcBef>
                <a:spcPts val="0"/>
              </a:spcBef>
              <a:spcAft>
                <a:spcPts val="0"/>
              </a:spcAft>
              <a:buClr>
                <a:schemeClr val="dk1"/>
              </a:buClr>
              <a:buSzPts val="1200"/>
              <a:buFont typeface="Arial"/>
              <a:buChar char="○"/>
              <a:defRPr>
                <a:solidFill>
                  <a:schemeClr val="dk1"/>
                </a:solidFill>
              </a:defRPr>
            </a:lvl5pPr>
            <a:lvl6pPr lvl="5" algn="ctr">
              <a:lnSpc>
                <a:spcPct val="115000"/>
              </a:lnSpc>
              <a:spcBef>
                <a:spcPts val="0"/>
              </a:spcBef>
              <a:spcAft>
                <a:spcPts val="0"/>
              </a:spcAft>
              <a:buClr>
                <a:schemeClr val="dk1"/>
              </a:buClr>
              <a:buSzPts val="1200"/>
              <a:buFont typeface="Arial"/>
              <a:buChar char="■"/>
              <a:defRPr>
                <a:solidFill>
                  <a:schemeClr val="dk1"/>
                </a:solidFill>
              </a:defRPr>
            </a:lvl6pPr>
            <a:lvl7pPr lvl="6" algn="ctr">
              <a:lnSpc>
                <a:spcPct val="115000"/>
              </a:lnSpc>
              <a:spcBef>
                <a:spcPts val="0"/>
              </a:spcBef>
              <a:spcAft>
                <a:spcPts val="0"/>
              </a:spcAft>
              <a:buClr>
                <a:schemeClr val="dk1"/>
              </a:buClr>
              <a:buSzPts val="1200"/>
              <a:buFont typeface="Arial"/>
              <a:buChar char="●"/>
              <a:defRPr>
                <a:solidFill>
                  <a:schemeClr val="dk1"/>
                </a:solidFill>
              </a:defRPr>
            </a:lvl7pPr>
            <a:lvl8pPr lvl="7" algn="ctr">
              <a:lnSpc>
                <a:spcPct val="115000"/>
              </a:lnSpc>
              <a:spcBef>
                <a:spcPts val="0"/>
              </a:spcBef>
              <a:spcAft>
                <a:spcPts val="0"/>
              </a:spcAft>
              <a:buClr>
                <a:schemeClr val="dk1"/>
              </a:buClr>
              <a:buSzPts val="1200"/>
              <a:buFont typeface="Arial"/>
              <a:buChar char="○"/>
              <a:defRPr>
                <a:solidFill>
                  <a:schemeClr val="dk1"/>
                </a:solidFill>
              </a:defRPr>
            </a:lvl8pPr>
            <a:lvl9pPr lvl="8" algn="ctr">
              <a:lnSpc>
                <a:spcPct val="115000"/>
              </a:lnSpc>
              <a:spcBef>
                <a:spcPts val="0"/>
              </a:spcBef>
              <a:spcAft>
                <a:spcPts val="0"/>
              </a:spcAft>
              <a:buClr>
                <a:schemeClr val="dk1"/>
              </a:buClr>
              <a:buSzPts val="1200"/>
              <a:buFont typeface="Arial"/>
              <a:buChar char="■"/>
              <a:defRPr>
                <a:solidFill>
                  <a:schemeClr val="dk1"/>
                </a:solidFill>
              </a:defRPr>
            </a:lvl9pPr>
          </a:lstStyle>
          <a:p/>
        </p:txBody>
      </p:sp>
      <p:grpSp>
        <p:nvGrpSpPr>
          <p:cNvPr id="311" name="Google Shape;311;p55"/>
          <p:cNvGrpSpPr/>
          <p:nvPr/>
        </p:nvGrpSpPr>
        <p:grpSpPr>
          <a:xfrm>
            <a:off x="-283763" y="1560215"/>
            <a:ext cx="743488" cy="602656"/>
            <a:chOff x="1005462" y="33090"/>
            <a:chExt cx="743488" cy="602656"/>
          </a:xfrm>
        </p:grpSpPr>
        <p:sp>
          <p:nvSpPr>
            <p:cNvPr id="312" name="Google Shape;312;p55"/>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5"/>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5"/>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5"/>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5"/>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5"/>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5"/>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 name="Google Shape;319;p55"/>
          <p:cNvGrpSpPr/>
          <p:nvPr/>
        </p:nvGrpSpPr>
        <p:grpSpPr>
          <a:xfrm>
            <a:off x="-1" y="1163245"/>
            <a:ext cx="269497" cy="230589"/>
            <a:chOff x="-245801" y="266720"/>
            <a:chExt cx="269497" cy="230589"/>
          </a:xfrm>
        </p:grpSpPr>
        <p:sp>
          <p:nvSpPr>
            <p:cNvPr id="320" name="Google Shape;320;p55"/>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5"/>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 name="Google Shape;322;p55"/>
          <p:cNvSpPr/>
          <p:nvPr/>
        </p:nvSpPr>
        <p:spPr>
          <a:xfrm>
            <a:off x="-972325" y="17770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3" name="Google Shape;323;p55"/>
          <p:cNvGrpSpPr/>
          <p:nvPr/>
        </p:nvGrpSpPr>
        <p:grpSpPr>
          <a:xfrm>
            <a:off x="7517519" y="2918009"/>
            <a:ext cx="2499397" cy="2480016"/>
            <a:chOff x="7517519" y="2918009"/>
            <a:chExt cx="2499397" cy="2480016"/>
          </a:xfrm>
        </p:grpSpPr>
        <p:sp>
          <p:nvSpPr>
            <p:cNvPr id="324" name="Google Shape;324;p55"/>
            <p:cNvSpPr/>
            <p:nvPr/>
          </p:nvSpPr>
          <p:spPr>
            <a:xfrm>
              <a:off x="8357077" y="291800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5" name="Google Shape;325;p55"/>
            <p:cNvGrpSpPr/>
            <p:nvPr/>
          </p:nvGrpSpPr>
          <p:grpSpPr>
            <a:xfrm>
              <a:off x="8540225" y="4477406"/>
              <a:ext cx="921188" cy="920619"/>
              <a:chOff x="3429875" y="1645831"/>
              <a:chExt cx="921188" cy="920619"/>
            </a:xfrm>
          </p:grpSpPr>
          <p:sp>
            <p:nvSpPr>
              <p:cNvPr id="326" name="Google Shape;326;p55"/>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5"/>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5"/>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5"/>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5"/>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5"/>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5"/>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5"/>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 name="Google Shape;334;p55"/>
            <p:cNvSpPr/>
            <p:nvPr/>
          </p:nvSpPr>
          <p:spPr>
            <a:xfrm>
              <a:off x="8310165" y="456428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5"/>
            <p:cNvSpPr/>
            <p:nvPr/>
          </p:nvSpPr>
          <p:spPr>
            <a:xfrm>
              <a:off x="7517519" y="45642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6" name="Google Shape;336;p55"/>
            <p:cNvGrpSpPr/>
            <p:nvPr/>
          </p:nvGrpSpPr>
          <p:grpSpPr>
            <a:xfrm>
              <a:off x="8061224" y="4842895"/>
              <a:ext cx="269497" cy="230589"/>
              <a:chOff x="-245801" y="266720"/>
              <a:chExt cx="269497" cy="230589"/>
            </a:xfrm>
          </p:grpSpPr>
          <p:sp>
            <p:nvSpPr>
              <p:cNvPr id="337" name="Google Shape;337;p55"/>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5"/>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39" name="Shape 339"/>
        <p:cNvGrpSpPr/>
        <p:nvPr/>
      </p:nvGrpSpPr>
      <p:grpSpPr>
        <a:xfrm>
          <a:off x="0" y="0"/>
          <a:ext cx="0" cy="0"/>
          <a:chOff x="0" y="0"/>
          <a:chExt cx="0" cy="0"/>
        </a:xfrm>
      </p:grpSpPr>
      <p:sp>
        <p:nvSpPr>
          <p:cNvPr id="340" name="Google Shape;340;p45"/>
          <p:cNvSpPr txBox="1"/>
          <p:nvPr>
            <p:ph idx="1" type="subTitle"/>
          </p:nvPr>
        </p:nvSpPr>
        <p:spPr>
          <a:xfrm>
            <a:off x="2034450" y="1274275"/>
            <a:ext cx="2635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b="1"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b="1" sz="2400">
                <a:solidFill>
                  <a:schemeClr val="dk1"/>
                </a:solidFill>
              </a:defRPr>
            </a:lvl2pPr>
            <a:lvl3pPr lvl="2" algn="l">
              <a:lnSpc>
                <a:spcPct val="115000"/>
              </a:lnSpc>
              <a:spcBef>
                <a:spcPts val="0"/>
              </a:spcBef>
              <a:spcAft>
                <a:spcPts val="0"/>
              </a:spcAft>
              <a:buClr>
                <a:schemeClr val="dk1"/>
              </a:buClr>
              <a:buSzPts val="2400"/>
              <a:buNone/>
              <a:defRPr b="1" sz="2400">
                <a:solidFill>
                  <a:schemeClr val="dk1"/>
                </a:solidFill>
              </a:defRPr>
            </a:lvl3pPr>
            <a:lvl4pPr lvl="3" algn="l">
              <a:lnSpc>
                <a:spcPct val="115000"/>
              </a:lnSpc>
              <a:spcBef>
                <a:spcPts val="0"/>
              </a:spcBef>
              <a:spcAft>
                <a:spcPts val="0"/>
              </a:spcAft>
              <a:buClr>
                <a:schemeClr val="dk1"/>
              </a:buClr>
              <a:buSzPts val="2400"/>
              <a:buNone/>
              <a:defRPr b="1" sz="2400">
                <a:solidFill>
                  <a:schemeClr val="dk1"/>
                </a:solidFill>
              </a:defRPr>
            </a:lvl4pPr>
            <a:lvl5pPr lvl="4" algn="l">
              <a:lnSpc>
                <a:spcPct val="115000"/>
              </a:lnSpc>
              <a:spcBef>
                <a:spcPts val="0"/>
              </a:spcBef>
              <a:spcAft>
                <a:spcPts val="0"/>
              </a:spcAft>
              <a:buClr>
                <a:schemeClr val="dk1"/>
              </a:buClr>
              <a:buSzPts val="2400"/>
              <a:buNone/>
              <a:defRPr b="1" sz="2400">
                <a:solidFill>
                  <a:schemeClr val="dk1"/>
                </a:solidFill>
              </a:defRPr>
            </a:lvl5pPr>
            <a:lvl6pPr lvl="5" algn="l">
              <a:lnSpc>
                <a:spcPct val="115000"/>
              </a:lnSpc>
              <a:spcBef>
                <a:spcPts val="0"/>
              </a:spcBef>
              <a:spcAft>
                <a:spcPts val="0"/>
              </a:spcAft>
              <a:buClr>
                <a:schemeClr val="dk1"/>
              </a:buClr>
              <a:buSzPts val="2400"/>
              <a:buNone/>
              <a:defRPr b="1" sz="2400">
                <a:solidFill>
                  <a:schemeClr val="dk1"/>
                </a:solidFill>
              </a:defRPr>
            </a:lvl6pPr>
            <a:lvl7pPr lvl="6" algn="l">
              <a:lnSpc>
                <a:spcPct val="115000"/>
              </a:lnSpc>
              <a:spcBef>
                <a:spcPts val="0"/>
              </a:spcBef>
              <a:spcAft>
                <a:spcPts val="0"/>
              </a:spcAft>
              <a:buClr>
                <a:schemeClr val="dk1"/>
              </a:buClr>
              <a:buSzPts val="2400"/>
              <a:buNone/>
              <a:defRPr b="1" sz="2400">
                <a:solidFill>
                  <a:schemeClr val="dk1"/>
                </a:solidFill>
              </a:defRPr>
            </a:lvl7pPr>
            <a:lvl8pPr lvl="7" algn="l">
              <a:lnSpc>
                <a:spcPct val="115000"/>
              </a:lnSpc>
              <a:spcBef>
                <a:spcPts val="0"/>
              </a:spcBef>
              <a:spcAft>
                <a:spcPts val="0"/>
              </a:spcAft>
              <a:buClr>
                <a:schemeClr val="dk1"/>
              </a:buClr>
              <a:buSzPts val="2400"/>
              <a:buNone/>
              <a:defRPr b="1" sz="2400">
                <a:solidFill>
                  <a:schemeClr val="dk1"/>
                </a:solidFill>
              </a:defRPr>
            </a:lvl8pPr>
            <a:lvl9pPr lvl="8" algn="l">
              <a:lnSpc>
                <a:spcPct val="115000"/>
              </a:lnSpc>
              <a:spcBef>
                <a:spcPts val="0"/>
              </a:spcBef>
              <a:spcAft>
                <a:spcPts val="0"/>
              </a:spcAft>
              <a:buClr>
                <a:schemeClr val="dk1"/>
              </a:buClr>
              <a:buSzPts val="2400"/>
              <a:buNone/>
              <a:defRPr b="1" sz="2400">
                <a:solidFill>
                  <a:schemeClr val="dk1"/>
                </a:solidFill>
              </a:defRPr>
            </a:lvl9pPr>
          </a:lstStyle>
          <a:p/>
        </p:txBody>
      </p:sp>
      <p:sp>
        <p:nvSpPr>
          <p:cNvPr id="341" name="Google Shape;341;p45"/>
          <p:cNvSpPr txBox="1"/>
          <p:nvPr>
            <p:ph idx="2" type="subTitle"/>
          </p:nvPr>
        </p:nvSpPr>
        <p:spPr>
          <a:xfrm>
            <a:off x="2034450" y="2417774"/>
            <a:ext cx="2635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b="1"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sz="2400">
                <a:solidFill>
                  <a:schemeClr val="dk1"/>
                </a:solidFill>
              </a:defRPr>
            </a:lvl2pPr>
            <a:lvl3pPr lvl="2" algn="l">
              <a:lnSpc>
                <a:spcPct val="115000"/>
              </a:lnSpc>
              <a:spcBef>
                <a:spcPts val="0"/>
              </a:spcBef>
              <a:spcAft>
                <a:spcPts val="0"/>
              </a:spcAft>
              <a:buClr>
                <a:schemeClr val="dk1"/>
              </a:buClr>
              <a:buSzPts val="2400"/>
              <a:buNone/>
              <a:defRPr sz="2400">
                <a:solidFill>
                  <a:schemeClr val="dk1"/>
                </a:solidFill>
              </a:defRPr>
            </a:lvl3pPr>
            <a:lvl4pPr lvl="3" algn="l">
              <a:lnSpc>
                <a:spcPct val="115000"/>
              </a:lnSpc>
              <a:spcBef>
                <a:spcPts val="0"/>
              </a:spcBef>
              <a:spcAft>
                <a:spcPts val="0"/>
              </a:spcAft>
              <a:buClr>
                <a:schemeClr val="dk1"/>
              </a:buClr>
              <a:buSzPts val="2400"/>
              <a:buNone/>
              <a:defRPr sz="2400">
                <a:solidFill>
                  <a:schemeClr val="dk1"/>
                </a:solidFill>
              </a:defRPr>
            </a:lvl4pPr>
            <a:lvl5pPr lvl="4" algn="l">
              <a:lnSpc>
                <a:spcPct val="115000"/>
              </a:lnSpc>
              <a:spcBef>
                <a:spcPts val="0"/>
              </a:spcBef>
              <a:spcAft>
                <a:spcPts val="0"/>
              </a:spcAft>
              <a:buClr>
                <a:schemeClr val="dk1"/>
              </a:buClr>
              <a:buSzPts val="2400"/>
              <a:buNone/>
              <a:defRPr sz="2400">
                <a:solidFill>
                  <a:schemeClr val="dk1"/>
                </a:solidFill>
              </a:defRPr>
            </a:lvl5pPr>
            <a:lvl6pPr lvl="5" algn="l">
              <a:lnSpc>
                <a:spcPct val="115000"/>
              </a:lnSpc>
              <a:spcBef>
                <a:spcPts val="0"/>
              </a:spcBef>
              <a:spcAft>
                <a:spcPts val="0"/>
              </a:spcAft>
              <a:buClr>
                <a:schemeClr val="dk1"/>
              </a:buClr>
              <a:buSzPts val="2400"/>
              <a:buNone/>
              <a:defRPr sz="2400">
                <a:solidFill>
                  <a:schemeClr val="dk1"/>
                </a:solidFill>
              </a:defRPr>
            </a:lvl6pPr>
            <a:lvl7pPr lvl="6" algn="l">
              <a:lnSpc>
                <a:spcPct val="115000"/>
              </a:lnSpc>
              <a:spcBef>
                <a:spcPts val="0"/>
              </a:spcBef>
              <a:spcAft>
                <a:spcPts val="0"/>
              </a:spcAft>
              <a:buClr>
                <a:schemeClr val="dk1"/>
              </a:buClr>
              <a:buSzPts val="2400"/>
              <a:buNone/>
              <a:defRPr sz="2400">
                <a:solidFill>
                  <a:schemeClr val="dk1"/>
                </a:solidFill>
              </a:defRPr>
            </a:lvl7pPr>
            <a:lvl8pPr lvl="7" algn="l">
              <a:lnSpc>
                <a:spcPct val="115000"/>
              </a:lnSpc>
              <a:spcBef>
                <a:spcPts val="0"/>
              </a:spcBef>
              <a:spcAft>
                <a:spcPts val="0"/>
              </a:spcAft>
              <a:buClr>
                <a:schemeClr val="dk1"/>
              </a:buClr>
              <a:buSzPts val="2400"/>
              <a:buNone/>
              <a:defRPr sz="2400">
                <a:solidFill>
                  <a:schemeClr val="dk1"/>
                </a:solidFill>
              </a:defRPr>
            </a:lvl8pPr>
            <a:lvl9pPr lvl="8" algn="l">
              <a:lnSpc>
                <a:spcPct val="115000"/>
              </a:lnSpc>
              <a:spcBef>
                <a:spcPts val="0"/>
              </a:spcBef>
              <a:spcAft>
                <a:spcPts val="0"/>
              </a:spcAft>
              <a:buClr>
                <a:schemeClr val="dk1"/>
              </a:buClr>
              <a:buSzPts val="2400"/>
              <a:buNone/>
              <a:defRPr sz="2400">
                <a:solidFill>
                  <a:schemeClr val="dk1"/>
                </a:solidFill>
              </a:defRPr>
            </a:lvl9pPr>
          </a:lstStyle>
          <a:p/>
        </p:txBody>
      </p:sp>
      <p:sp>
        <p:nvSpPr>
          <p:cNvPr id="342" name="Google Shape;342;p45"/>
          <p:cNvSpPr txBox="1"/>
          <p:nvPr>
            <p:ph idx="3" type="subTitle"/>
          </p:nvPr>
        </p:nvSpPr>
        <p:spPr>
          <a:xfrm>
            <a:off x="2034450" y="3561273"/>
            <a:ext cx="2635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b="1"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sz="2400">
                <a:solidFill>
                  <a:schemeClr val="dk1"/>
                </a:solidFill>
              </a:defRPr>
            </a:lvl2pPr>
            <a:lvl3pPr lvl="2" algn="l">
              <a:lnSpc>
                <a:spcPct val="115000"/>
              </a:lnSpc>
              <a:spcBef>
                <a:spcPts val="0"/>
              </a:spcBef>
              <a:spcAft>
                <a:spcPts val="0"/>
              </a:spcAft>
              <a:buClr>
                <a:schemeClr val="dk1"/>
              </a:buClr>
              <a:buSzPts val="2400"/>
              <a:buNone/>
              <a:defRPr sz="2400">
                <a:solidFill>
                  <a:schemeClr val="dk1"/>
                </a:solidFill>
              </a:defRPr>
            </a:lvl3pPr>
            <a:lvl4pPr lvl="3" algn="l">
              <a:lnSpc>
                <a:spcPct val="115000"/>
              </a:lnSpc>
              <a:spcBef>
                <a:spcPts val="0"/>
              </a:spcBef>
              <a:spcAft>
                <a:spcPts val="0"/>
              </a:spcAft>
              <a:buClr>
                <a:schemeClr val="dk1"/>
              </a:buClr>
              <a:buSzPts val="2400"/>
              <a:buNone/>
              <a:defRPr sz="2400">
                <a:solidFill>
                  <a:schemeClr val="dk1"/>
                </a:solidFill>
              </a:defRPr>
            </a:lvl4pPr>
            <a:lvl5pPr lvl="4" algn="l">
              <a:lnSpc>
                <a:spcPct val="115000"/>
              </a:lnSpc>
              <a:spcBef>
                <a:spcPts val="0"/>
              </a:spcBef>
              <a:spcAft>
                <a:spcPts val="0"/>
              </a:spcAft>
              <a:buClr>
                <a:schemeClr val="dk1"/>
              </a:buClr>
              <a:buSzPts val="2400"/>
              <a:buNone/>
              <a:defRPr sz="2400">
                <a:solidFill>
                  <a:schemeClr val="dk1"/>
                </a:solidFill>
              </a:defRPr>
            </a:lvl5pPr>
            <a:lvl6pPr lvl="5" algn="l">
              <a:lnSpc>
                <a:spcPct val="115000"/>
              </a:lnSpc>
              <a:spcBef>
                <a:spcPts val="0"/>
              </a:spcBef>
              <a:spcAft>
                <a:spcPts val="0"/>
              </a:spcAft>
              <a:buClr>
                <a:schemeClr val="dk1"/>
              </a:buClr>
              <a:buSzPts val="2400"/>
              <a:buNone/>
              <a:defRPr sz="2400">
                <a:solidFill>
                  <a:schemeClr val="dk1"/>
                </a:solidFill>
              </a:defRPr>
            </a:lvl6pPr>
            <a:lvl7pPr lvl="6" algn="l">
              <a:lnSpc>
                <a:spcPct val="115000"/>
              </a:lnSpc>
              <a:spcBef>
                <a:spcPts val="0"/>
              </a:spcBef>
              <a:spcAft>
                <a:spcPts val="0"/>
              </a:spcAft>
              <a:buClr>
                <a:schemeClr val="dk1"/>
              </a:buClr>
              <a:buSzPts val="2400"/>
              <a:buNone/>
              <a:defRPr sz="2400">
                <a:solidFill>
                  <a:schemeClr val="dk1"/>
                </a:solidFill>
              </a:defRPr>
            </a:lvl7pPr>
            <a:lvl8pPr lvl="7" algn="l">
              <a:lnSpc>
                <a:spcPct val="115000"/>
              </a:lnSpc>
              <a:spcBef>
                <a:spcPts val="0"/>
              </a:spcBef>
              <a:spcAft>
                <a:spcPts val="0"/>
              </a:spcAft>
              <a:buClr>
                <a:schemeClr val="dk1"/>
              </a:buClr>
              <a:buSzPts val="2400"/>
              <a:buNone/>
              <a:defRPr sz="2400">
                <a:solidFill>
                  <a:schemeClr val="dk1"/>
                </a:solidFill>
              </a:defRPr>
            </a:lvl8pPr>
            <a:lvl9pPr lvl="8" algn="l">
              <a:lnSpc>
                <a:spcPct val="115000"/>
              </a:lnSpc>
              <a:spcBef>
                <a:spcPts val="0"/>
              </a:spcBef>
              <a:spcAft>
                <a:spcPts val="0"/>
              </a:spcAft>
              <a:buClr>
                <a:schemeClr val="dk1"/>
              </a:buClr>
              <a:buSzPts val="2400"/>
              <a:buNone/>
              <a:defRPr sz="2400">
                <a:solidFill>
                  <a:schemeClr val="dk1"/>
                </a:solidFill>
              </a:defRPr>
            </a:lvl9pPr>
          </a:lstStyle>
          <a:p/>
        </p:txBody>
      </p:sp>
      <p:sp>
        <p:nvSpPr>
          <p:cNvPr id="343" name="Google Shape;343;p45"/>
          <p:cNvSpPr txBox="1"/>
          <p:nvPr>
            <p:ph idx="4" type="subTitle"/>
          </p:nvPr>
        </p:nvSpPr>
        <p:spPr>
          <a:xfrm>
            <a:off x="5783300" y="1274275"/>
            <a:ext cx="26307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sz="2400">
                <a:solidFill>
                  <a:schemeClr val="dk1"/>
                </a:solidFill>
              </a:defRPr>
            </a:lvl2pPr>
            <a:lvl3pPr lvl="2" algn="l">
              <a:lnSpc>
                <a:spcPct val="115000"/>
              </a:lnSpc>
              <a:spcBef>
                <a:spcPts val="0"/>
              </a:spcBef>
              <a:spcAft>
                <a:spcPts val="0"/>
              </a:spcAft>
              <a:buClr>
                <a:schemeClr val="dk1"/>
              </a:buClr>
              <a:buSzPts val="2400"/>
              <a:buNone/>
              <a:defRPr sz="2400">
                <a:solidFill>
                  <a:schemeClr val="dk1"/>
                </a:solidFill>
              </a:defRPr>
            </a:lvl3pPr>
            <a:lvl4pPr lvl="3" algn="l">
              <a:lnSpc>
                <a:spcPct val="115000"/>
              </a:lnSpc>
              <a:spcBef>
                <a:spcPts val="0"/>
              </a:spcBef>
              <a:spcAft>
                <a:spcPts val="0"/>
              </a:spcAft>
              <a:buClr>
                <a:schemeClr val="dk1"/>
              </a:buClr>
              <a:buSzPts val="2400"/>
              <a:buNone/>
              <a:defRPr sz="2400">
                <a:solidFill>
                  <a:schemeClr val="dk1"/>
                </a:solidFill>
              </a:defRPr>
            </a:lvl4pPr>
            <a:lvl5pPr lvl="4" algn="l">
              <a:lnSpc>
                <a:spcPct val="115000"/>
              </a:lnSpc>
              <a:spcBef>
                <a:spcPts val="0"/>
              </a:spcBef>
              <a:spcAft>
                <a:spcPts val="0"/>
              </a:spcAft>
              <a:buClr>
                <a:schemeClr val="dk1"/>
              </a:buClr>
              <a:buSzPts val="2400"/>
              <a:buNone/>
              <a:defRPr sz="2400">
                <a:solidFill>
                  <a:schemeClr val="dk1"/>
                </a:solidFill>
              </a:defRPr>
            </a:lvl5pPr>
            <a:lvl6pPr lvl="5" algn="l">
              <a:lnSpc>
                <a:spcPct val="115000"/>
              </a:lnSpc>
              <a:spcBef>
                <a:spcPts val="0"/>
              </a:spcBef>
              <a:spcAft>
                <a:spcPts val="0"/>
              </a:spcAft>
              <a:buClr>
                <a:schemeClr val="dk1"/>
              </a:buClr>
              <a:buSzPts val="2400"/>
              <a:buNone/>
              <a:defRPr sz="2400">
                <a:solidFill>
                  <a:schemeClr val="dk1"/>
                </a:solidFill>
              </a:defRPr>
            </a:lvl6pPr>
            <a:lvl7pPr lvl="6" algn="l">
              <a:lnSpc>
                <a:spcPct val="115000"/>
              </a:lnSpc>
              <a:spcBef>
                <a:spcPts val="0"/>
              </a:spcBef>
              <a:spcAft>
                <a:spcPts val="0"/>
              </a:spcAft>
              <a:buClr>
                <a:schemeClr val="dk1"/>
              </a:buClr>
              <a:buSzPts val="2400"/>
              <a:buNone/>
              <a:defRPr sz="2400">
                <a:solidFill>
                  <a:schemeClr val="dk1"/>
                </a:solidFill>
              </a:defRPr>
            </a:lvl7pPr>
            <a:lvl8pPr lvl="7" algn="l">
              <a:lnSpc>
                <a:spcPct val="115000"/>
              </a:lnSpc>
              <a:spcBef>
                <a:spcPts val="0"/>
              </a:spcBef>
              <a:spcAft>
                <a:spcPts val="0"/>
              </a:spcAft>
              <a:buClr>
                <a:schemeClr val="dk1"/>
              </a:buClr>
              <a:buSzPts val="2400"/>
              <a:buNone/>
              <a:defRPr sz="2400">
                <a:solidFill>
                  <a:schemeClr val="dk1"/>
                </a:solidFill>
              </a:defRPr>
            </a:lvl8pPr>
            <a:lvl9pPr lvl="8" algn="l">
              <a:lnSpc>
                <a:spcPct val="115000"/>
              </a:lnSpc>
              <a:spcBef>
                <a:spcPts val="0"/>
              </a:spcBef>
              <a:spcAft>
                <a:spcPts val="0"/>
              </a:spcAft>
              <a:buClr>
                <a:schemeClr val="dk1"/>
              </a:buClr>
              <a:buSzPts val="2400"/>
              <a:buNone/>
              <a:defRPr sz="2400">
                <a:solidFill>
                  <a:schemeClr val="dk1"/>
                </a:solidFill>
              </a:defRPr>
            </a:lvl9pPr>
          </a:lstStyle>
          <a:p/>
        </p:txBody>
      </p:sp>
      <p:sp>
        <p:nvSpPr>
          <p:cNvPr id="344" name="Google Shape;344;p45"/>
          <p:cNvSpPr txBox="1"/>
          <p:nvPr>
            <p:ph idx="5" type="subTitle"/>
          </p:nvPr>
        </p:nvSpPr>
        <p:spPr>
          <a:xfrm>
            <a:off x="5783300" y="2417774"/>
            <a:ext cx="26307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sz="2400">
                <a:solidFill>
                  <a:schemeClr val="dk1"/>
                </a:solidFill>
              </a:defRPr>
            </a:lvl2pPr>
            <a:lvl3pPr lvl="2" algn="l">
              <a:lnSpc>
                <a:spcPct val="115000"/>
              </a:lnSpc>
              <a:spcBef>
                <a:spcPts val="0"/>
              </a:spcBef>
              <a:spcAft>
                <a:spcPts val="0"/>
              </a:spcAft>
              <a:buClr>
                <a:schemeClr val="dk1"/>
              </a:buClr>
              <a:buSzPts val="2400"/>
              <a:buNone/>
              <a:defRPr sz="2400">
                <a:solidFill>
                  <a:schemeClr val="dk1"/>
                </a:solidFill>
              </a:defRPr>
            </a:lvl3pPr>
            <a:lvl4pPr lvl="3" algn="l">
              <a:lnSpc>
                <a:spcPct val="115000"/>
              </a:lnSpc>
              <a:spcBef>
                <a:spcPts val="0"/>
              </a:spcBef>
              <a:spcAft>
                <a:spcPts val="0"/>
              </a:spcAft>
              <a:buClr>
                <a:schemeClr val="dk1"/>
              </a:buClr>
              <a:buSzPts val="2400"/>
              <a:buNone/>
              <a:defRPr sz="2400">
                <a:solidFill>
                  <a:schemeClr val="dk1"/>
                </a:solidFill>
              </a:defRPr>
            </a:lvl4pPr>
            <a:lvl5pPr lvl="4" algn="l">
              <a:lnSpc>
                <a:spcPct val="115000"/>
              </a:lnSpc>
              <a:spcBef>
                <a:spcPts val="0"/>
              </a:spcBef>
              <a:spcAft>
                <a:spcPts val="0"/>
              </a:spcAft>
              <a:buClr>
                <a:schemeClr val="dk1"/>
              </a:buClr>
              <a:buSzPts val="2400"/>
              <a:buNone/>
              <a:defRPr sz="2400">
                <a:solidFill>
                  <a:schemeClr val="dk1"/>
                </a:solidFill>
              </a:defRPr>
            </a:lvl5pPr>
            <a:lvl6pPr lvl="5" algn="l">
              <a:lnSpc>
                <a:spcPct val="115000"/>
              </a:lnSpc>
              <a:spcBef>
                <a:spcPts val="0"/>
              </a:spcBef>
              <a:spcAft>
                <a:spcPts val="0"/>
              </a:spcAft>
              <a:buClr>
                <a:schemeClr val="dk1"/>
              </a:buClr>
              <a:buSzPts val="2400"/>
              <a:buNone/>
              <a:defRPr sz="2400">
                <a:solidFill>
                  <a:schemeClr val="dk1"/>
                </a:solidFill>
              </a:defRPr>
            </a:lvl6pPr>
            <a:lvl7pPr lvl="6" algn="l">
              <a:lnSpc>
                <a:spcPct val="115000"/>
              </a:lnSpc>
              <a:spcBef>
                <a:spcPts val="0"/>
              </a:spcBef>
              <a:spcAft>
                <a:spcPts val="0"/>
              </a:spcAft>
              <a:buClr>
                <a:schemeClr val="dk1"/>
              </a:buClr>
              <a:buSzPts val="2400"/>
              <a:buNone/>
              <a:defRPr sz="2400">
                <a:solidFill>
                  <a:schemeClr val="dk1"/>
                </a:solidFill>
              </a:defRPr>
            </a:lvl7pPr>
            <a:lvl8pPr lvl="7" algn="l">
              <a:lnSpc>
                <a:spcPct val="115000"/>
              </a:lnSpc>
              <a:spcBef>
                <a:spcPts val="0"/>
              </a:spcBef>
              <a:spcAft>
                <a:spcPts val="0"/>
              </a:spcAft>
              <a:buClr>
                <a:schemeClr val="dk1"/>
              </a:buClr>
              <a:buSzPts val="2400"/>
              <a:buNone/>
              <a:defRPr sz="2400">
                <a:solidFill>
                  <a:schemeClr val="dk1"/>
                </a:solidFill>
              </a:defRPr>
            </a:lvl8pPr>
            <a:lvl9pPr lvl="8" algn="l">
              <a:lnSpc>
                <a:spcPct val="115000"/>
              </a:lnSpc>
              <a:spcBef>
                <a:spcPts val="0"/>
              </a:spcBef>
              <a:spcAft>
                <a:spcPts val="0"/>
              </a:spcAft>
              <a:buClr>
                <a:schemeClr val="dk1"/>
              </a:buClr>
              <a:buSzPts val="2400"/>
              <a:buNone/>
              <a:defRPr sz="2400">
                <a:solidFill>
                  <a:schemeClr val="dk1"/>
                </a:solidFill>
              </a:defRPr>
            </a:lvl9pPr>
          </a:lstStyle>
          <a:p/>
        </p:txBody>
      </p:sp>
      <p:sp>
        <p:nvSpPr>
          <p:cNvPr id="345" name="Google Shape;345;p45"/>
          <p:cNvSpPr txBox="1"/>
          <p:nvPr>
            <p:ph idx="6" type="subTitle"/>
          </p:nvPr>
        </p:nvSpPr>
        <p:spPr>
          <a:xfrm>
            <a:off x="5783300" y="3561274"/>
            <a:ext cx="26307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b="1"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sz="2400">
                <a:solidFill>
                  <a:schemeClr val="dk1"/>
                </a:solidFill>
              </a:defRPr>
            </a:lvl2pPr>
            <a:lvl3pPr lvl="2" algn="l">
              <a:lnSpc>
                <a:spcPct val="115000"/>
              </a:lnSpc>
              <a:spcBef>
                <a:spcPts val="0"/>
              </a:spcBef>
              <a:spcAft>
                <a:spcPts val="0"/>
              </a:spcAft>
              <a:buClr>
                <a:schemeClr val="dk1"/>
              </a:buClr>
              <a:buSzPts val="2400"/>
              <a:buNone/>
              <a:defRPr sz="2400">
                <a:solidFill>
                  <a:schemeClr val="dk1"/>
                </a:solidFill>
              </a:defRPr>
            </a:lvl3pPr>
            <a:lvl4pPr lvl="3" algn="l">
              <a:lnSpc>
                <a:spcPct val="115000"/>
              </a:lnSpc>
              <a:spcBef>
                <a:spcPts val="0"/>
              </a:spcBef>
              <a:spcAft>
                <a:spcPts val="0"/>
              </a:spcAft>
              <a:buClr>
                <a:schemeClr val="dk1"/>
              </a:buClr>
              <a:buSzPts val="2400"/>
              <a:buNone/>
              <a:defRPr sz="2400">
                <a:solidFill>
                  <a:schemeClr val="dk1"/>
                </a:solidFill>
              </a:defRPr>
            </a:lvl4pPr>
            <a:lvl5pPr lvl="4" algn="l">
              <a:lnSpc>
                <a:spcPct val="115000"/>
              </a:lnSpc>
              <a:spcBef>
                <a:spcPts val="0"/>
              </a:spcBef>
              <a:spcAft>
                <a:spcPts val="0"/>
              </a:spcAft>
              <a:buClr>
                <a:schemeClr val="dk1"/>
              </a:buClr>
              <a:buSzPts val="2400"/>
              <a:buNone/>
              <a:defRPr sz="2400">
                <a:solidFill>
                  <a:schemeClr val="dk1"/>
                </a:solidFill>
              </a:defRPr>
            </a:lvl5pPr>
            <a:lvl6pPr lvl="5" algn="l">
              <a:lnSpc>
                <a:spcPct val="115000"/>
              </a:lnSpc>
              <a:spcBef>
                <a:spcPts val="0"/>
              </a:spcBef>
              <a:spcAft>
                <a:spcPts val="0"/>
              </a:spcAft>
              <a:buClr>
                <a:schemeClr val="dk1"/>
              </a:buClr>
              <a:buSzPts val="2400"/>
              <a:buNone/>
              <a:defRPr sz="2400">
                <a:solidFill>
                  <a:schemeClr val="dk1"/>
                </a:solidFill>
              </a:defRPr>
            </a:lvl6pPr>
            <a:lvl7pPr lvl="6" algn="l">
              <a:lnSpc>
                <a:spcPct val="115000"/>
              </a:lnSpc>
              <a:spcBef>
                <a:spcPts val="0"/>
              </a:spcBef>
              <a:spcAft>
                <a:spcPts val="0"/>
              </a:spcAft>
              <a:buClr>
                <a:schemeClr val="dk1"/>
              </a:buClr>
              <a:buSzPts val="2400"/>
              <a:buNone/>
              <a:defRPr sz="2400">
                <a:solidFill>
                  <a:schemeClr val="dk1"/>
                </a:solidFill>
              </a:defRPr>
            </a:lvl7pPr>
            <a:lvl8pPr lvl="7" algn="l">
              <a:lnSpc>
                <a:spcPct val="115000"/>
              </a:lnSpc>
              <a:spcBef>
                <a:spcPts val="0"/>
              </a:spcBef>
              <a:spcAft>
                <a:spcPts val="0"/>
              </a:spcAft>
              <a:buClr>
                <a:schemeClr val="dk1"/>
              </a:buClr>
              <a:buSzPts val="2400"/>
              <a:buNone/>
              <a:defRPr sz="2400">
                <a:solidFill>
                  <a:schemeClr val="dk1"/>
                </a:solidFill>
              </a:defRPr>
            </a:lvl8pPr>
            <a:lvl9pPr lvl="8" algn="l">
              <a:lnSpc>
                <a:spcPct val="115000"/>
              </a:lnSpc>
              <a:spcBef>
                <a:spcPts val="0"/>
              </a:spcBef>
              <a:spcAft>
                <a:spcPts val="0"/>
              </a:spcAft>
              <a:buClr>
                <a:schemeClr val="dk1"/>
              </a:buClr>
              <a:buSzPts val="2400"/>
              <a:buNone/>
              <a:defRPr sz="2400">
                <a:solidFill>
                  <a:schemeClr val="dk1"/>
                </a:solidFill>
              </a:defRPr>
            </a:lvl9pPr>
          </a:lstStyle>
          <a:p/>
        </p:txBody>
      </p:sp>
      <p:sp>
        <p:nvSpPr>
          <p:cNvPr id="346" name="Google Shape;346;p45"/>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47" name="Google Shape;347;p45"/>
          <p:cNvSpPr txBox="1"/>
          <p:nvPr>
            <p:ph idx="7" type="subTitle"/>
          </p:nvPr>
        </p:nvSpPr>
        <p:spPr>
          <a:xfrm>
            <a:off x="2034450" y="1581152"/>
            <a:ext cx="263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l">
              <a:lnSpc>
                <a:spcPct val="115000"/>
              </a:lnSpc>
              <a:spcBef>
                <a:spcPts val="0"/>
              </a:spcBef>
              <a:spcAft>
                <a:spcPts val="0"/>
              </a:spcAft>
              <a:buClr>
                <a:schemeClr val="dk1"/>
              </a:buClr>
              <a:buSzPts val="1200"/>
              <a:buNone/>
              <a:defRPr>
                <a:solidFill>
                  <a:schemeClr val="dk1"/>
                </a:solidFill>
              </a:defRPr>
            </a:lvl2pPr>
            <a:lvl3pPr lvl="2" algn="l">
              <a:lnSpc>
                <a:spcPct val="115000"/>
              </a:lnSpc>
              <a:spcBef>
                <a:spcPts val="0"/>
              </a:spcBef>
              <a:spcAft>
                <a:spcPts val="0"/>
              </a:spcAft>
              <a:buClr>
                <a:schemeClr val="dk1"/>
              </a:buClr>
              <a:buSzPts val="1200"/>
              <a:buNone/>
              <a:defRPr>
                <a:solidFill>
                  <a:schemeClr val="dk1"/>
                </a:solidFill>
              </a:defRPr>
            </a:lvl3pPr>
            <a:lvl4pPr lvl="3" algn="l">
              <a:lnSpc>
                <a:spcPct val="115000"/>
              </a:lnSpc>
              <a:spcBef>
                <a:spcPts val="0"/>
              </a:spcBef>
              <a:spcAft>
                <a:spcPts val="0"/>
              </a:spcAft>
              <a:buClr>
                <a:schemeClr val="dk1"/>
              </a:buClr>
              <a:buSzPts val="1200"/>
              <a:buNone/>
              <a:defRPr>
                <a:solidFill>
                  <a:schemeClr val="dk1"/>
                </a:solidFill>
              </a:defRPr>
            </a:lvl4pPr>
            <a:lvl5pPr lvl="4" algn="l">
              <a:lnSpc>
                <a:spcPct val="115000"/>
              </a:lnSpc>
              <a:spcBef>
                <a:spcPts val="0"/>
              </a:spcBef>
              <a:spcAft>
                <a:spcPts val="0"/>
              </a:spcAft>
              <a:buClr>
                <a:schemeClr val="dk1"/>
              </a:buClr>
              <a:buSzPts val="1200"/>
              <a:buNone/>
              <a:defRPr>
                <a:solidFill>
                  <a:schemeClr val="dk1"/>
                </a:solidFill>
              </a:defRPr>
            </a:lvl5pPr>
            <a:lvl6pPr lvl="5" algn="l">
              <a:lnSpc>
                <a:spcPct val="115000"/>
              </a:lnSpc>
              <a:spcBef>
                <a:spcPts val="0"/>
              </a:spcBef>
              <a:spcAft>
                <a:spcPts val="0"/>
              </a:spcAft>
              <a:buClr>
                <a:schemeClr val="dk1"/>
              </a:buClr>
              <a:buSzPts val="1200"/>
              <a:buNone/>
              <a:defRPr>
                <a:solidFill>
                  <a:schemeClr val="dk1"/>
                </a:solidFill>
              </a:defRPr>
            </a:lvl6pPr>
            <a:lvl7pPr lvl="6" algn="l">
              <a:lnSpc>
                <a:spcPct val="115000"/>
              </a:lnSpc>
              <a:spcBef>
                <a:spcPts val="0"/>
              </a:spcBef>
              <a:spcAft>
                <a:spcPts val="0"/>
              </a:spcAft>
              <a:buClr>
                <a:schemeClr val="dk1"/>
              </a:buClr>
              <a:buSzPts val="1200"/>
              <a:buNone/>
              <a:defRPr>
                <a:solidFill>
                  <a:schemeClr val="dk1"/>
                </a:solidFill>
              </a:defRPr>
            </a:lvl7pPr>
            <a:lvl8pPr lvl="7" algn="l">
              <a:lnSpc>
                <a:spcPct val="115000"/>
              </a:lnSpc>
              <a:spcBef>
                <a:spcPts val="0"/>
              </a:spcBef>
              <a:spcAft>
                <a:spcPts val="0"/>
              </a:spcAft>
              <a:buClr>
                <a:schemeClr val="dk1"/>
              </a:buClr>
              <a:buSzPts val="1200"/>
              <a:buNone/>
              <a:defRPr>
                <a:solidFill>
                  <a:schemeClr val="dk1"/>
                </a:solidFill>
              </a:defRPr>
            </a:lvl8pPr>
            <a:lvl9pPr lvl="8" algn="l">
              <a:lnSpc>
                <a:spcPct val="115000"/>
              </a:lnSpc>
              <a:spcBef>
                <a:spcPts val="0"/>
              </a:spcBef>
              <a:spcAft>
                <a:spcPts val="0"/>
              </a:spcAft>
              <a:buClr>
                <a:schemeClr val="dk1"/>
              </a:buClr>
              <a:buSzPts val="1200"/>
              <a:buNone/>
              <a:defRPr>
                <a:solidFill>
                  <a:schemeClr val="dk1"/>
                </a:solidFill>
              </a:defRPr>
            </a:lvl9pPr>
          </a:lstStyle>
          <a:p/>
        </p:txBody>
      </p:sp>
      <p:sp>
        <p:nvSpPr>
          <p:cNvPr id="348" name="Google Shape;348;p45"/>
          <p:cNvSpPr txBox="1"/>
          <p:nvPr>
            <p:ph idx="8" type="subTitle"/>
          </p:nvPr>
        </p:nvSpPr>
        <p:spPr>
          <a:xfrm>
            <a:off x="5783300" y="1581152"/>
            <a:ext cx="2626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349" name="Google Shape;349;p45"/>
          <p:cNvSpPr txBox="1"/>
          <p:nvPr>
            <p:ph idx="9" type="subTitle"/>
          </p:nvPr>
        </p:nvSpPr>
        <p:spPr>
          <a:xfrm>
            <a:off x="2034450" y="2724651"/>
            <a:ext cx="263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l">
              <a:lnSpc>
                <a:spcPct val="115000"/>
              </a:lnSpc>
              <a:spcBef>
                <a:spcPts val="0"/>
              </a:spcBef>
              <a:spcAft>
                <a:spcPts val="0"/>
              </a:spcAft>
              <a:buClr>
                <a:schemeClr val="dk1"/>
              </a:buClr>
              <a:buSzPts val="1200"/>
              <a:buNone/>
              <a:defRPr>
                <a:solidFill>
                  <a:schemeClr val="dk1"/>
                </a:solidFill>
              </a:defRPr>
            </a:lvl2pPr>
            <a:lvl3pPr lvl="2" algn="l">
              <a:lnSpc>
                <a:spcPct val="115000"/>
              </a:lnSpc>
              <a:spcBef>
                <a:spcPts val="0"/>
              </a:spcBef>
              <a:spcAft>
                <a:spcPts val="0"/>
              </a:spcAft>
              <a:buClr>
                <a:schemeClr val="dk1"/>
              </a:buClr>
              <a:buSzPts val="1200"/>
              <a:buNone/>
              <a:defRPr>
                <a:solidFill>
                  <a:schemeClr val="dk1"/>
                </a:solidFill>
              </a:defRPr>
            </a:lvl3pPr>
            <a:lvl4pPr lvl="3" algn="l">
              <a:lnSpc>
                <a:spcPct val="115000"/>
              </a:lnSpc>
              <a:spcBef>
                <a:spcPts val="0"/>
              </a:spcBef>
              <a:spcAft>
                <a:spcPts val="0"/>
              </a:spcAft>
              <a:buClr>
                <a:schemeClr val="dk1"/>
              </a:buClr>
              <a:buSzPts val="1200"/>
              <a:buNone/>
              <a:defRPr>
                <a:solidFill>
                  <a:schemeClr val="dk1"/>
                </a:solidFill>
              </a:defRPr>
            </a:lvl4pPr>
            <a:lvl5pPr lvl="4" algn="l">
              <a:lnSpc>
                <a:spcPct val="115000"/>
              </a:lnSpc>
              <a:spcBef>
                <a:spcPts val="0"/>
              </a:spcBef>
              <a:spcAft>
                <a:spcPts val="0"/>
              </a:spcAft>
              <a:buClr>
                <a:schemeClr val="dk1"/>
              </a:buClr>
              <a:buSzPts val="1200"/>
              <a:buNone/>
              <a:defRPr>
                <a:solidFill>
                  <a:schemeClr val="dk1"/>
                </a:solidFill>
              </a:defRPr>
            </a:lvl5pPr>
            <a:lvl6pPr lvl="5" algn="l">
              <a:lnSpc>
                <a:spcPct val="115000"/>
              </a:lnSpc>
              <a:spcBef>
                <a:spcPts val="0"/>
              </a:spcBef>
              <a:spcAft>
                <a:spcPts val="0"/>
              </a:spcAft>
              <a:buClr>
                <a:schemeClr val="dk1"/>
              </a:buClr>
              <a:buSzPts val="1200"/>
              <a:buNone/>
              <a:defRPr>
                <a:solidFill>
                  <a:schemeClr val="dk1"/>
                </a:solidFill>
              </a:defRPr>
            </a:lvl6pPr>
            <a:lvl7pPr lvl="6" algn="l">
              <a:lnSpc>
                <a:spcPct val="115000"/>
              </a:lnSpc>
              <a:spcBef>
                <a:spcPts val="0"/>
              </a:spcBef>
              <a:spcAft>
                <a:spcPts val="0"/>
              </a:spcAft>
              <a:buClr>
                <a:schemeClr val="dk1"/>
              </a:buClr>
              <a:buSzPts val="1200"/>
              <a:buNone/>
              <a:defRPr>
                <a:solidFill>
                  <a:schemeClr val="dk1"/>
                </a:solidFill>
              </a:defRPr>
            </a:lvl7pPr>
            <a:lvl8pPr lvl="7" algn="l">
              <a:lnSpc>
                <a:spcPct val="115000"/>
              </a:lnSpc>
              <a:spcBef>
                <a:spcPts val="0"/>
              </a:spcBef>
              <a:spcAft>
                <a:spcPts val="0"/>
              </a:spcAft>
              <a:buClr>
                <a:schemeClr val="dk1"/>
              </a:buClr>
              <a:buSzPts val="1200"/>
              <a:buNone/>
              <a:defRPr>
                <a:solidFill>
                  <a:schemeClr val="dk1"/>
                </a:solidFill>
              </a:defRPr>
            </a:lvl8pPr>
            <a:lvl9pPr lvl="8" algn="l">
              <a:lnSpc>
                <a:spcPct val="115000"/>
              </a:lnSpc>
              <a:spcBef>
                <a:spcPts val="0"/>
              </a:spcBef>
              <a:spcAft>
                <a:spcPts val="0"/>
              </a:spcAft>
              <a:buClr>
                <a:schemeClr val="dk1"/>
              </a:buClr>
              <a:buSzPts val="1200"/>
              <a:buNone/>
              <a:defRPr>
                <a:solidFill>
                  <a:schemeClr val="dk1"/>
                </a:solidFill>
              </a:defRPr>
            </a:lvl9pPr>
          </a:lstStyle>
          <a:p/>
        </p:txBody>
      </p:sp>
      <p:sp>
        <p:nvSpPr>
          <p:cNvPr id="350" name="Google Shape;350;p45"/>
          <p:cNvSpPr txBox="1"/>
          <p:nvPr>
            <p:ph idx="13" type="subTitle"/>
          </p:nvPr>
        </p:nvSpPr>
        <p:spPr>
          <a:xfrm>
            <a:off x="5783300" y="2724651"/>
            <a:ext cx="2626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351" name="Google Shape;351;p45"/>
          <p:cNvSpPr txBox="1"/>
          <p:nvPr>
            <p:ph idx="14" type="title"/>
          </p:nvPr>
        </p:nvSpPr>
        <p:spPr>
          <a:xfrm>
            <a:off x="1111310" y="1359149"/>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52" name="Google Shape;352;p45"/>
          <p:cNvSpPr txBox="1"/>
          <p:nvPr>
            <p:ph idx="15" type="title"/>
          </p:nvPr>
        </p:nvSpPr>
        <p:spPr>
          <a:xfrm>
            <a:off x="1111310" y="2493588"/>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53" name="Google Shape;353;p45"/>
          <p:cNvSpPr txBox="1"/>
          <p:nvPr>
            <p:ph idx="16" type="title"/>
          </p:nvPr>
        </p:nvSpPr>
        <p:spPr>
          <a:xfrm>
            <a:off x="4855136" y="1359149"/>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54" name="Google Shape;354;p45"/>
          <p:cNvSpPr txBox="1"/>
          <p:nvPr>
            <p:ph idx="17" type="title"/>
          </p:nvPr>
        </p:nvSpPr>
        <p:spPr>
          <a:xfrm>
            <a:off x="4855136" y="2493588"/>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55" name="Google Shape;355;p45"/>
          <p:cNvSpPr txBox="1"/>
          <p:nvPr>
            <p:ph idx="18" type="subTitle"/>
          </p:nvPr>
        </p:nvSpPr>
        <p:spPr>
          <a:xfrm>
            <a:off x="2034450" y="3868150"/>
            <a:ext cx="263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l">
              <a:lnSpc>
                <a:spcPct val="115000"/>
              </a:lnSpc>
              <a:spcBef>
                <a:spcPts val="0"/>
              </a:spcBef>
              <a:spcAft>
                <a:spcPts val="0"/>
              </a:spcAft>
              <a:buClr>
                <a:schemeClr val="dk1"/>
              </a:buClr>
              <a:buSzPts val="1200"/>
              <a:buNone/>
              <a:defRPr>
                <a:solidFill>
                  <a:schemeClr val="dk1"/>
                </a:solidFill>
              </a:defRPr>
            </a:lvl2pPr>
            <a:lvl3pPr lvl="2" algn="l">
              <a:lnSpc>
                <a:spcPct val="115000"/>
              </a:lnSpc>
              <a:spcBef>
                <a:spcPts val="0"/>
              </a:spcBef>
              <a:spcAft>
                <a:spcPts val="0"/>
              </a:spcAft>
              <a:buClr>
                <a:schemeClr val="dk1"/>
              </a:buClr>
              <a:buSzPts val="1200"/>
              <a:buNone/>
              <a:defRPr>
                <a:solidFill>
                  <a:schemeClr val="dk1"/>
                </a:solidFill>
              </a:defRPr>
            </a:lvl3pPr>
            <a:lvl4pPr lvl="3" algn="l">
              <a:lnSpc>
                <a:spcPct val="115000"/>
              </a:lnSpc>
              <a:spcBef>
                <a:spcPts val="0"/>
              </a:spcBef>
              <a:spcAft>
                <a:spcPts val="0"/>
              </a:spcAft>
              <a:buClr>
                <a:schemeClr val="dk1"/>
              </a:buClr>
              <a:buSzPts val="1200"/>
              <a:buNone/>
              <a:defRPr>
                <a:solidFill>
                  <a:schemeClr val="dk1"/>
                </a:solidFill>
              </a:defRPr>
            </a:lvl4pPr>
            <a:lvl5pPr lvl="4" algn="l">
              <a:lnSpc>
                <a:spcPct val="115000"/>
              </a:lnSpc>
              <a:spcBef>
                <a:spcPts val="0"/>
              </a:spcBef>
              <a:spcAft>
                <a:spcPts val="0"/>
              </a:spcAft>
              <a:buClr>
                <a:schemeClr val="dk1"/>
              </a:buClr>
              <a:buSzPts val="1200"/>
              <a:buNone/>
              <a:defRPr>
                <a:solidFill>
                  <a:schemeClr val="dk1"/>
                </a:solidFill>
              </a:defRPr>
            </a:lvl5pPr>
            <a:lvl6pPr lvl="5" algn="l">
              <a:lnSpc>
                <a:spcPct val="115000"/>
              </a:lnSpc>
              <a:spcBef>
                <a:spcPts val="0"/>
              </a:spcBef>
              <a:spcAft>
                <a:spcPts val="0"/>
              </a:spcAft>
              <a:buClr>
                <a:schemeClr val="dk1"/>
              </a:buClr>
              <a:buSzPts val="1200"/>
              <a:buNone/>
              <a:defRPr>
                <a:solidFill>
                  <a:schemeClr val="dk1"/>
                </a:solidFill>
              </a:defRPr>
            </a:lvl6pPr>
            <a:lvl7pPr lvl="6" algn="l">
              <a:lnSpc>
                <a:spcPct val="115000"/>
              </a:lnSpc>
              <a:spcBef>
                <a:spcPts val="0"/>
              </a:spcBef>
              <a:spcAft>
                <a:spcPts val="0"/>
              </a:spcAft>
              <a:buClr>
                <a:schemeClr val="dk1"/>
              </a:buClr>
              <a:buSzPts val="1200"/>
              <a:buNone/>
              <a:defRPr>
                <a:solidFill>
                  <a:schemeClr val="dk1"/>
                </a:solidFill>
              </a:defRPr>
            </a:lvl7pPr>
            <a:lvl8pPr lvl="7" algn="l">
              <a:lnSpc>
                <a:spcPct val="115000"/>
              </a:lnSpc>
              <a:spcBef>
                <a:spcPts val="0"/>
              </a:spcBef>
              <a:spcAft>
                <a:spcPts val="0"/>
              </a:spcAft>
              <a:buClr>
                <a:schemeClr val="dk1"/>
              </a:buClr>
              <a:buSzPts val="1200"/>
              <a:buNone/>
              <a:defRPr>
                <a:solidFill>
                  <a:schemeClr val="dk1"/>
                </a:solidFill>
              </a:defRPr>
            </a:lvl8pPr>
            <a:lvl9pPr lvl="8" algn="l">
              <a:lnSpc>
                <a:spcPct val="115000"/>
              </a:lnSpc>
              <a:spcBef>
                <a:spcPts val="0"/>
              </a:spcBef>
              <a:spcAft>
                <a:spcPts val="0"/>
              </a:spcAft>
              <a:buClr>
                <a:schemeClr val="dk1"/>
              </a:buClr>
              <a:buSzPts val="1200"/>
              <a:buNone/>
              <a:defRPr>
                <a:solidFill>
                  <a:schemeClr val="dk1"/>
                </a:solidFill>
              </a:defRPr>
            </a:lvl9pPr>
          </a:lstStyle>
          <a:p/>
        </p:txBody>
      </p:sp>
      <p:sp>
        <p:nvSpPr>
          <p:cNvPr id="356" name="Google Shape;356;p45"/>
          <p:cNvSpPr txBox="1"/>
          <p:nvPr>
            <p:ph idx="19" type="subTitle"/>
          </p:nvPr>
        </p:nvSpPr>
        <p:spPr>
          <a:xfrm>
            <a:off x="5783300" y="3868150"/>
            <a:ext cx="2626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357" name="Google Shape;357;p45"/>
          <p:cNvSpPr txBox="1"/>
          <p:nvPr>
            <p:ph idx="20" type="title"/>
          </p:nvPr>
        </p:nvSpPr>
        <p:spPr>
          <a:xfrm>
            <a:off x="1111297" y="3637088"/>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58" name="Google Shape;358;p45"/>
          <p:cNvSpPr txBox="1"/>
          <p:nvPr>
            <p:ph idx="21" type="title"/>
          </p:nvPr>
        </p:nvSpPr>
        <p:spPr>
          <a:xfrm>
            <a:off x="4855123" y="3637088"/>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59" name="Google Shape;359;p45"/>
          <p:cNvSpPr/>
          <p:nvPr/>
        </p:nvSpPr>
        <p:spPr>
          <a:xfrm>
            <a:off x="2300" y="4608575"/>
            <a:ext cx="9144000" cy="534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0" name="Google Shape;360;p45"/>
          <p:cNvGrpSpPr/>
          <p:nvPr/>
        </p:nvGrpSpPr>
        <p:grpSpPr>
          <a:xfrm>
            <a:off x="-175700" y="3563776"/>
            <a:ext cx="768178" cy="1207445"/>
            <a:chOff x="-175700" y="3563776"/>
            <a:chExt cx="768178" cy="1207445"/>
          </a:xfrm>
        </p:grpSpPr>
        <p:sp>
          <p:nvSpPr>
            <p:cNvPr id="361" name="Google Shape;361;p45"/>
            <p:cNvSpPr/>
            <p:nvPr/>
          </p:nvSpPr>
          <p:spPr>
            <a:xfrm>
              <a:off x="-76971" y="3563776"/>
              <a:ext cx="669449" cy="843240"/>
            </a:xfrm>
            <a:custGeom>
              <a:rect b="b" l="l" r="r" t="t"/>
              <a:pathLst>
                <a:path extrusionOk="0" h="13246" w="10516">
                  <a:moveTo>
                    <a:pt x="10020" y="0"/>
                  </a:moveTo>
                  <a:cubicBezTo>
                    <a:pt x="9748" y="0"/>
                    <a:pt x="9531" y="217"/>
                    <a:pt x="9531" y="489"/>
                  </a:cubicBezTo>
                  <a:cubicBezTo>
                    <a:pt x="9531" y="597"/>
                    <a:pt x="9570" y="706"/>
                    <a:pt x="9632" y="791"/>
                  </a:cubicBezTo>
                  <a:lnTo>
                    <a:pt x="7406" y="3025"/>
                  </a:lnTo>
                  <a:cubicBezTo>
                    <a:pt x="7391" y="3032"/>
                    <a:pt x="7391" y="3048"/>
                    <a:pt x="7391" y="3063"/>
                  </a:cubicBezTo>
                  <a:lnTo>
                    <a:pt x="7391" y="5777"/>
                  </a:lnTo>
                  <a:lnTo>
                    <a:pt x="24" y="13145"/>
                  </a:lnTo>
                  <a:cubicBezTo>
                    <a:pt x="0" y="13168"/>
                    <a:pt x="0" y="13207"/>
                    <a:pt x="24" y="13230"/>
                  </a:cubicBezTo>
                  <a:cubicBezTo>
                    <a:pt x="31" y="13245"/>
                    <a:pt x="47" y="13245"/>
                    <a:pt x="62" y="13245"/>
                  </a:cubicBezTo>
                  <a:cubicBezTo>
                    <a:pt x="78" y="13245"/>
                    <a:pt x="93" y="13245"/>
                    <a:pt x="109" y="13230"/>
                  </a:cubicBezTo>
                  <a:lnTo>
                    <a:pt x="7491" y="5855"/>
                  </a:lnTo>
                  <a:cubicBezTo>
                    <a:pt x="7499" y="5840"/>
                    <a:pt x="7507" y="5824"/>
                    <a:pt x="7507" y="5809"/>
                  </a:cubicBezTo>
                  <a:lnTo>
                    <a:pt x="7507" y="3094"/>
                  </a:lnTo>
                  <a:lnTo>
                    <a:pt x="9717" y="876"/>
                  </a:lnTo>
                  <a:cubicBezTo>
                    <a:pt x="9802" y="946"/>
                    <a:pt x="9911" y="985"/>
                    <a:pt x="10020" y="985"/>
                  </a:cubicBezTo>
                  <a:cubicBezTo>
                    <a:pt x="10299" y="985"/>
                    <a:pt x="10516" y="768"/>
                    <a:pt x="10516" y="496"/>
                  </a:cubicBezTo>
                  <a:cubicBezTo>
                    <a:pt x="10516" y="217"/>
                    <a:pt x="10299" y="0"/>
                    <a:pt x="100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5"/>
            <p:cNvSpPr/>
            <p:nvPr/>
          </p:nvSpPr>
          <p:spPr>
            <a:xfrm>
              <a:off x="-175700" y="4060903"/>
              <a:ext cx="733236" cy="710318"/>
            </a:xfrm>
            <a:custGeom>
              <a:rect b="b" l="l" r="r" t="t"/>
              <a:pathLst>
                <a:path extrusionOk="0" h="11158" w="11518">
                  <a:moveTo>
                    <a:pt x="10867" y="0"/>
                  </a:moveTo>
                  <a:cubicBezTo>
                    <a:pt x="10614" y="0"/>
                    <a:pt x="10370" y="200"/>
                    <a:pt x="10370" y="501"/>
                  </a:cubicBezTo>
                  <a:cubicBezTo>
                    <a:pt x="10370" y="609"/>
                    <a:pt x="10401" y="710"/>
                    <a:pt x="10471" y="795"/>
                  </a:cubicBezTo>
                  <a:lnTo>
                    <a:pt x="8308" y="2967"/>
                  </a:lnTo>
                  <a:lnTo>
                    <a:pt x="8308" y="2959"/>
                  </a:lnTo>
                  <a:lnTo>
                    <a:pt x="5640" y="5627"/>
                  </a:lnTo>
                  <a:lnTo>
                    <a:pt x="5648" y="5627"/>
                  </a:lnTo>
                  <a:lnTo>
                    <a:pt x="1010" y="10264"/>
                  </a:lnTo>
                  <a:cubicBezTo>
                    <a:pt x="908" y="10184"/>
                    <a:pt x="801" y="10150"/>
                    <a:pt x="700" y="10150"/>
                  </a:cubicBezTo>
                  <a:cubicBezTo>
                    <a:pt x="309" y="10150"/>
                    <a:pt x="0" y="10657"/>
                    <a:pt x="351" y="11008"/>
                  </a:cubicBezTo>
                  <a:cubicBezTo>
                    <a:pt x="458" y="11113"/>
                    <a:pt x="579" y="11157"/>
                    <a:pt x="696" y="11157"/>
                  </a:cubicBezTo>
                  <a:cubicBezTo>
                    <a:pt x="1063" y="11157"/>
                    <a:pt x="1390" y="10720"/>
                    <a:pt x="1096" y="10349"/>
                  </a:cubicBezTo>
                  <a:lnTo>
                    <a:pt x="5818" y="5634"/>
                  </a:lnTo>
                  <a:lnTo>
                    <a:pt x="6245" y="5650"/>
                  </a:lnTo>
                  <a:lnTo>
                    <a:pt x="8331" y="3564"/>
                  </a:lnTo>
                  <a:lnTo>
                    <a:pt x="8315" y="3137"/>
                  </a:lnTo>
                  <a:lnTo>
                    <a:pt x="10564" y="888"/>
                  </a:lnTo>
                  <a:cubicBezTo>
                    <a:pt x="10649" y="950"/>
                    <a:pt x="10750" y="989"/>
                    <a:pt x="10859" y="989"/>
                  </a:cubicBezTo>
                  <a:cubicBezTo>
                    <a:pt x="11301" y="989"/>
                    <a:pt x="11518" y="454"/>
                    <a:pt x="11208" y="144"/>
                  </a:cubicBezTo>
                  <a:cubicBezTo>
                    <a:pt x="11108" y="45"/>
                    <a:pt x="10987" y="0"/>
                    <a:pt x="108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 name="Google Shape;363;p45"/>
          <p:cNvGrpSpPr/>
          <p:nvPr/>
        </p:nvGrpSpPr>
        <p:grpSpPr>
          <a:xfrm>
            <a:off x="494463" y="1167463"/>
            <a:ext cx="308624" cy="264316"/>
            <a:chOff x="4512263" y="3452513"/>
            <a:chExt cx="308624" cy="264316"/>
          </a:xfrm>
        </p:grpSpPr>
        <p:sp>
          <p:nvSpPr>
            <p:cNvPr id="364" name="Google Shape;364;p45"/>
            <p:cNvSpPr/>
            <p:nvPr/>
          </p:nvSpPr>
          <p:spPr>
            <a:xfrm>
              <a:off x="4512263" y="3452513"/>
              <a:ext cx="308624" cy="264316"/>
            </a:xfrm>
            <a:custGeom>
              <a:rect b="b" l="l" r="r" t="t"/>
              <a:pathLst>
                <a:path extrusionOk="0" h="4152" w="4848">
                  <a:moveTo>
                    <a:pt x="2760" y="114"/>
                  </a:moveTo>
                  <a:cubicBezTo>
                    <a:pt x="3765" y="114"/>
                    <a:pt x="4731" y="895"/>
                    <a:pt x="4731" y="2071"/>
                  </a:cubicBezTo>
                  <a:cubicBezTo>
                    <a:pt x="4731" y="3148"/>
                    <a:pt x="3855" y="4025"/>
                    <a:pt x="2777" y="4025"/>
                  </a:cubicBezTo>
                  <a:cubicBezTo>
                    <a:pt x="1032" y="4025"/>
                    <a:pt x="163" y="1923"/>
                    <a:pt x="1396" y="690"/>
                  </a:cubicBezTo>
                  <a:cubicBezTo>
                    <a:pt x="1792" y="292"/>
                    <a:pt x="2281" y="114"/>
                    <a:pt x="2760" y="114"/>
                  </a:cubicBezTo>
                  <a:close/>
                  <a:moveTo>
                    <a:pt x="2777" y="0"/>
                  </a:moveTo>
                  <a:cubicBezTo>
                    <a:pt x="931" y="0"/>
                    <a:pt x="1" y="2233"/>
                    <a:pt x="1311" y="3536"/>
                  </a:cubicBezTo>
                  <a:cubicBezTo>
                    <a:pt x="1733" y="3961"/>
                    <a:pt x="2253" y="4151"/>
                    <a:pt x="2763" y="4151"/>
                  </a:cubicBezTo>
                  <a:cubicBezTo>
                    <a:pt x="3827" y="4151"/>
                    <a:pt x="4847" y="3323"/>
                    <a:pt x="4847" y="2071"/>
                  </a:cubicBezTo>
                  <a:cubicBezTo>
                    <a:pt x="4847" y="931"/>
                    <a:pt x="3924" y="0"/>
                    <a:pt x="27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5"/>
            <p:cNvSpPr/>
            <p:nvPr/>
          </p:nvSpPr>
          <p:spPr>
            <a:xfrm>
              <a:off x="4610492" y="3525531"/>
              <a:ext cx="137315" cy="117644"/>
            </a:xfrm>
            <a:custGeom>
              <a:rect b="b" l="l" r="r" t="t"/>
              <a:pathLst>
                <a:path extrusionOk="0" h="1848" w="2157">
                  <a:moveTo>
                    <a:pt x="1234" y="1"/>
                  </a:moveTo>
                  <a:cubicBezTo>
                    <a:pt x="412" y="1"/>
                    <a:pt x="1" y="993"/>
                    <a:pt x="582" y="1575"/>
                  </a:cubicBezTo>
                  <a:cubicBezTo>
                    <a:pt x="771" y="1763"/>
                    <a:pt x="1002" y="1847"/>
                    <a:pt x="1229" y="1847"/>
                  </a:cubicBezTo>
                  <a:cubicBezTo>
                    <a:pt x="1703" y="1847"/>
                    <a:pt x="2157" y="1480"/>
                    <a:pt x="2157" y="924"/>
                  </a:cubicBezTo>
                  <a:cubicBezTo>
                    <a:pt x="2157" y="420"/>
                    <a:pt x="1746" y="1"/>
                    <a:pt x="12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 name="Google Shape;366;p45"/>
          <p:cNvGrpSpPr/>
          <p:nvPr/>
        </p:nvGrpSpPr>
        <p:grpSpPr>
          <a:xfrm>
            <a:off x="-406744" y="-398844"/>
            <a:ext cx="2119864" cy="2659372"/>
            <a:chOff x="-406744" y="-398844"/>
            <a:chExt cx="2119864" cy="2659372"/>
          </a:xfrm>
        </p:grpSpPr>
        <p:grpSp>
          <p:nvGrpSpPr>
            <p:cNvPr id="367" name="Google Shape;367;p45"/>
            <p:cNvGrpSpPr/>
            <p:nvPr/>
          </p:nvGrpSpPr>
          <p:grpSpPr>
            <a:xfrm>
              <a:off x="-406744" y="78859"/>
              <a:ext cx="1329001" cy="2181669"/>
              <a:chOff x="6565456" y="2107784"/>
              <a:chExt cx="1329001" cy="2181669"/>
            </a:xfrm>
          </p:grpSpPr>
          <p:sp>
            <p:nvSpPr>
              <p:cNvPr id="368" name="Google Shape;368;p45"/>
              <p:cNvSpPr/>
              <p:nvPr/>
            </p:nvSpPr>
            <p:spPr>
              <a:xfrm>
                <a:off x="6565456" y="2801264"/>
                <a:ext cx="1094061" cy="1379449"/>
              </a:xfrm>
              <a:custGeom>
                <a:rect b="b" l="l" r="r" t="t"/>
                <a:pathLst>
                  <a:path extrusionOk="0" h="21669" w="17186">
                    <a:moveTo>
                      <a:pt x="16693" y="1"/>
                    </a:moveTo>
                    <a:cubicBezTo>
                      <a:pt x="16684" y="1"/>
                      <a:pt x="16675" y="1"/>
                      <a:pt x="16666" y="1"/>
                    </a:cubicBezTo>
                    <a:lnTo>
                      <a:pt x="16673" y="1"/>
                    </a:lnTo>
                    <a:cubicBezTo>
                      <a:pt x="16262" y="1"/>
                      <a:pt x="16030" y="475"/>
                      <a:pt x="16286" y="800"/>
                    </a:cubicBezTo>
                    <a:lnTo>
                      <a:pt x="11997" y="5081"/>
                    </a:lnTo>
                    <a:cubicBezTo>
                      <a:pt x="11982" y="5096"/>
                      <a:pt x="11982" y="5112"/>
                      <a:pt x="11982" y="5127"/>
                    </a:cubicBezTo>
                    <a:lnTo>
                      <a:pt x="11982" y="9617"/>
                    </a:lnTo>
                    <a:lnTo>
                      <a:pt x="24" y="21568"/>
                    </a:lnTo>
                    <a:cubicBezTo>
                      <a:pt x="1" y="21591"/>
                      <a:pt x="1" y="21630"/>
                      <a:pt x="24" y="21653"/>
                    </a:cubicBezTo>
                    <a:cubicBezTo>
                      <a:pt x="32" y="21668"/>
                      <a:pt x="47" y="21668"/>
                      <a:pt x="63" y="21668"/>
                    </a:cubicBezTo>
                    <a:cubicBezTo>
                      <a:pt x="78" y="21668"/>
                      <a:pt x="94" y="21668"/>
                      <a:pt x="109" y="21653"/>
                    </a:cubicBezTo>
                    <a:lnTo>
                      <a:pt x="8919" y="12843"/>
                    </a:lnTo>
                    <a:lnTo>
                      <a:pt x="9469" y="12859"/>
                    </a:lnTo>
                    <a:lnTo>
                      <a:pt x="11555" y="10773"/>
                    </a:lnTo>
                    <a:lnTo>
                      <a:pt x="11532" y="10230"/>
                    </a:lnTo>
                    <a:lnTo>
                      <a:pt x="12083" y="9679"/>
                    </a:lnTo>
                    <a:cubicBezTo>
                      <a:pt x="12090" y="9664"/>
                      <a:pt x="12098" y="9648"/>
                      <a:pt x="12098" y="9633"/>
                    </a:cubicBezTo>
                    <a:lnTo>
                      <a:pt x="12098" y="5151"/>
                    </a:lnTo>
                    <a:lnTo>
                      <a:pt x="16363" y="886"/>
                    </a:lnTo>
                    <a:cubicBezTo>
                      <a:pt x="16449" y="948"/>
                      <a:pt x="16557" y="986"/>
                      <a:pt x="16666" y="986"/>
                    </a:cubicBezTo>
                    <a:cubicBezTo>
                      <a:pt x="16675" y="987"/>
                      <a:pt x="16684" y="987"/>
                      <a:pt x="16693" y="987"/>
                    </a:cubicBezTo>
                    <a:cubicBezTo>
                      <a:pt x="16960" y="987"/>
                      <a:pt x="17185" y="768"/>
                      <a:pt x="17185" y="498"/>
                    </a:cubicBezTo>
                    <a:cubicBezTo>
                      <a:pt x="17185" y="220"/>
                      <a:pt x="16960" y="1"/>
                      <a:pt x="1669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5"/>
              <p:cNvSpPr/>
              <p:nvPr/>
            </p:nvSpPr>
            <p:spPr>
              <a:xfrm>
                <a:off x="7158866" y="2213000"/>
                <a:ext cx="735591" cy="710828"/>
              </a:xfrm>
              <a:custGeom>
                <a:rect b="b" l="l" r="r" t="t"/>
                <a:pathLst>
                  <a:path extrusionOk="0" h="11166" w="11555">
                    <a:moveTo>
                      <a:pt x="10855" y="1"/>
                    </a:moveTo>
                    <a:cubicBezTo>
                      <a:pt x="10489" y="1"/>
                      <a:pt x="10166" y="438"/>
                      <a:pt x="10459" y="813"/>
                    </a:cubicBezTo>
                    <a:lnTo>
                      <a:pt x="8296" y="2977"/>
                    </a:lnTo>
                    <a:lnTo>
                      <a:pt x="8296" y="2969"/>
                    </a:lnTo>
                    <a:lnTo>
                      <a:pt x="5628" y="5637"/>
                    </a:lnTo>
                    <a:lnTo>
                      <a:pt x="5636" y="5637"/>
                    </a:lnTo>
                    <a:lnTo>
                      <a:pt x="998" y="10274"/>
                    </a:lnTo>
                    <a:cubicBezTo>
                      <a:pt x="913" y="10204"/>
                      <a:pt x="804" y="10165"/>
                      <a:pt x="696" y="10165"/>
                    </a:cubicBezTo>
                    <a:cubicBezTo>
                      <a:pt x="693" y="10165"/>
                      <a:pt x="690" y="10165"/>
                      <a:pt x="687" y="10165"/>
                    </a:cubicBezTo>
                    <a:cubicBezTo>
                      <a:pt x="167" y="10165"/>
                      <a:pt x="0" y="10872"/>
                      <a:pt x="463" y="11112"/>
                    </a:cubicBezTo>
                    <a:cubicBezTo>
                      <a:pt x="539" y="11149"/>
                      <a:pt x="615" y="11166"/>
                      <a:pt x="688" y="11166"/>
                    </a:cubicBezTo>
                    <a:cubicBezTo>
                      <a:pt x="1066" y="11166"/>
                      <a:pt x="1350" y="10711"/>
                      <a:pt x="1084" y="10359"/>
                    </a:cubicBezTo>
                    <a:lnTo>
                      <a:pt x="5799" y="5644"/>
                    </a:lnTo>
                    <a:lnTo>
                      <a:pt x="6233" y="5660"/>
                    </a:lnTo>
                    <a:lnTo>
                      <a:pt x="8311" y="3574"/>
                    </a:lnTo>
                    <a:lnTo>
                      <a:pt x="8303" y="3147"/>
                    </a:lnTo>
                    <a:lnTo>
                      <a:pt x="10544" y="898"/>
                    </a:lnTo>
                    <a:cubicBezTo>
                      <a:pt x="10647" y="978"/>
                      <a:pt x="10753" y="1012"/>
                      <a:pt x="10855" y="1012"/>
                    </a:cubicBezTo>
                    <a:cubicBezTo>
                      <a:pt x="11246" y="1012"/>
                      <a:pt x="11555" y="505"/>
                      <a:pt x="11204" y="154"/>
                    </a:cubicBezTo>
                    <a:cubicBezTo>
                      <a:pt x="11096" y="46"/>
                      <a:pt x="10973" y="1"/>
                      <a:pt x="108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5"/>
              <p:cNvSpPr/>
              <p:nvPr/>
            </p:nvSpPr>
            <p:spPr>
              <a:xfrm>
                <a:off x="6931252" y="3685129"/>
                <a:ext cx="606425" cy="604324"/>
              </a:xfrm>
              <a:custGeom>
                <a:rect b="b" l="l" r="r" t="t"/>
                <a:pathLst>
                  <a:path extrusionOk="0" h="9493" w="9526">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5"/>
              <p:cNvSpPr/>
              <p:nvPr/>
            </p:nvSpPr>
            <p:spPr>
              <a:xfrm>
                <a:off x="7534434" y="2107784"/>
                <a:ext cx="42016" cy="42270"/>
              </a:xfrm>
              <a:custGeom>
                <a:rect b="b" l="l" r="r" t="t"/>
                <a:pathLst>
                  <a:path extrusionOk="0" h="664" w="660">
                    <a:moveTo>
                      <a:pt x="330" y="0"/>
                    </a:moveTo>
                    <a:cubicBezTo>
                      <a:pt x="309" y="0"/>
                      <a:pt x="287" y="2"/>
                      <a:pt x="264" y="6"/>
                    </a:cubicBezTo>
                    <a:cubicBezTo>
                      <a:pt x="241" y="6"/>
                      <a:pt x="225" y="14"/>
                      <a:pt x="202" y="21"/>
                    </a:cubicBezTo>
                    <a:cubicBezTo>
                      <a:pt x="179" y="29"/>
                      <a:pt x="163" y="45"/>
                      <a:pt x="148" y="52"/>
                    </a:cubicBezTo>
                    <a:cubicBezTo>
                      <a:pt x="124" y="68"/>
                      <a:pt x="109" y="76"/>
                      <a:pt x="93" y="91"/>
                    </a:cubicBezTo>
                    <a:cubicBezTo>
                      <a:pt x="78" y="107"/>
                      <a:pt x="62" y="130"/>
                      <a:pt x="55" y="145"/>
                    </a:cubicBezTo>
                    <a:cubicBezTo>
                      <a:pt x="39" y="161"/>
                      <a:pt x="31" y="184"/>
                      <a:pt x="24" y="200"/>
                    </a:cubicBezTo>
                    <a:cubicBezTo>
                      <a:pt x="16" y="223"/>
                      <a:pt x="8" y="246"/>
                      <a:pt x="0" y="262"/>
                    </a:cubicBezTo>
                    <a:cubicBezTo>
                      <a:pt x="0" y="285"/>
                      <a:pt x="0" y="308"/>
                      <a:pt x="0" y="332"/>
                    </a:cubicBezTo>
                    <a:cubicBezTo>
                      <a:pt x="0" y="355"/>
                      <a:pt x="0" y="370"/>
                      <a:pt x="0" y="394"/>
                    </a:cubicBezTo>
                    <a:cubicBezTo>
                      <a:pt x="8" y="417"/>
                      <a:pt x="16" y="440"/>
                      <a:pt x="24" y="456"/>
                    </a:cubicBezTo>
                    <a:cubicBezTo>
                      <a:pt x="31" y="479"/>
                      <a:pt x="39" y="494"/>
                      <a:pt x="55" y="510"/>
                    </a:cubicBezTo>
                    <a:cubicBezTo>
                      <a:pt x="62" y="533"/>
                      <a:pt x="78" y="549"/>
                      <a:pt x="93" y="564"/>
                    </a:cubicBezTo>
                    <a:cubicBezTo>
                      <a:pt x="109" y="580"/>
                      <a:pt x="124" y="595"/>
                      <a:pt x="148" y="611"/>
                    </a:cubicBezTo>
                    <a:cubicBezTo>
                      <a:pt x="163" y="619"/>
                      <a:pt x="179" y="626"/>
                      <a:pt x="202" y="634"/>
                    </a:cubicBezTo>
                    <a:cubicBezTo>
                      <a:pt x="225" y="642"/>
                      <a:pt x="241" y="650"/>
                      <a:pt x="264" y="657"/>
                    </a:cubicBezTo>
                    <a:cubicBezTo>
                      <a:pt x="287" y="661"/>
                      <a:pt x="309" y="663"/>
                      <a:pt x="330" y="663"/>
                    </a:cubicBezTo>
                    <a:cubicBezTo>
                      <a:pt x="351" y="663"/>
                      <a:pt x="373" y="661"/>
                      <a:pt x="396" y="657"/>
                    </a:cubicBezTo>
                    <a:cubicBezTo>
                      <a:pt x="419" y="650"/>
                      <a:pt x="435" y="642"/>
                      <a:pt x="458" y="634"/>
                    </a:cubicBezTo>
                    <a:cubicBezTo>
                      <a:pt x="473" y="626"/>
                      <a:pt x="497" y="619"/>
                      <a:pt x="512" y="611"/>
                    </a:cubicBezTo>
                    <a:cubicBezTo>
                      <a:pt x="535" y="595"/>
                      <a:pt x="551" y="580"/>
                      <a:pt x="566" y="564"/>
                    </a:cubicBezTo>
                    <a:cubicBezTo>
                      <a:pt x="628" y="502"/>
                      <a:pt x="659" y="417"/>
                      <a:pt x="659" y="332"/>
                    </a:cubicBezTo>
                    <a:cubicBezTo>
                      <a:pt x="659" y="308"/>
                      <a:pt x="659" y="285"/>
                      <a:pt x="652" y="262"/>
                    </a:cubicBezTo>
                    <a:cubicBezTo>
                      <a:pt x="652" y="239"/>
                      <a:pt x="644" y="223"/>
                      <a:pt x="636" y="200"/>
                    </a:cubicBezTo>
                    <a:cubicBezTo>
                      <a:pt x="628" y="184"/>
                      <a:pt x="621" y="161"/>
                      <a:pt x="605" y="145"/>
                    </a:cubicBezTo>
                    <a:cubicBezTo>
                      <a:pt x="597" y="130"/>
                      <a:pt x="582" y="107"/>
                      <a:pt x="566" y="91"/>
                    </a:cubicBezTo>
                    <a:cubicBezTo>
                      <a:pt x="551" y="76"/>
                      <a:pt x="535" y="68"/>
                      <a:pt x="512" y="52"/>
                    </a:cubicBezTo>
                    <a:cubicBezTo>
                      <a:pt x="497" y="45"/>
                      <a:pt x="473" y="29"/>
                      <a:pt x="458" y="21"/>
                    </a:cubicBezTo>
                    <a:cubicBezTo>
                      <a:pt x="435" y="14"/>
                      <a:pt x="419" y="6"/>
                      <a:pt x="396" y="6"/>
                    </a:cubicBezTo>
                    <a:cubicBezTo>
                      <a:pt x="373" y="2"/>
                      <a:pt x="351"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5"/>
              <p:cNvSpPr/>
              <p:nvPr/>
            </p:nvSpPr>
            <p:spPr>
              <a:xfrm>
                <a:off x="7319196" y="2315573"/>
                <a:ext cx="56339" cy="42398"/>
              </a:xfrm>
              <a:custGeom>
                <a:rect b="b" l="l" r="r" t="t"/>
                <a:pathLst>
                  <a:path extrusionOk="0" h="666" w="885">
                    <a:moveTo>
                      <a:pt x="442" y="1"/>
                    </a:moveTo>
                    <a:cubicBezTo>
                      <a:pt x="357" y="1"/>
                      <a:pt x="272" y="34"/>
                      <a:pt x="210" y="100"/>
                    </a:cubicBezTo>
                    <a:cubicBezTo>
                      <a:pt x="0" y="309"/>
                      <a:pt x="148" y="666"/>
                      <a:pt x="442" y="666"/>
                    </a:cubicBezTo>
                    <a:cubicBezTo>
                      <a:pt x="737" y="666"/>
                      <a:pt x="884" y="309"/>
                      <a:pt x="675" y="100"/>
                    </a:cubicBezTo>
                    <a:cubicBezTo>
                      <a:pt x="613" y="34"/>
                      <a:pt x="528" y="1"/>
                      <a:pt x="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5"/>
              <p:cNvSpPr/>
              <p:nvPr/>
            </p:nvSpPr>
            <p:spPr>
              <a:xfrm>
                <a:off x="7111343" y="2523425"/>
                <a:ext cx="56339" cy="42398"/>
              </a:xfrm>
              <a:custGeom>
                <a:rect b="b" l="l" r="r" t="t"/>
                <a:pathLst>
                  <a:path extrusionOk="0" h="666" w="885">
                    <a:moveTo>
                      <a:pt x="439" y="1"/>
                    </a:moveTo>
                    <a:cubicBezTo>
                      <a:pt x="353" y="1"/>
                      <a:pt x="268" y="34"/>
                      <a:pt x="202" y="99"/>
                    </a:cubicBezTo>
                    <a:cubicBezTo>
                      <a:pt x="1" y="309"/>
                      <a:pt x="148" y="666"/>
                      <a:pt x="443" y="666"/>
                    </a:cubicBezTo>
                    <a:cubicBezTo>
                      <a:pt x="737" y="666"/>
                      <a:pt x="885" y="309"/>
                      <a:pt x="675" y="99"/>
                    </a:cubicBezTo>
                    <a:cubicBezTo>
                      <a:pt x="609" y="34"/>
                      <a:pt x="524" y="1"/>
                      <a:pt x="4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5"/>
              <p:cNvSpPr/>
              <p:nvPr/>
            </p:nvSpPr>
            <p:spPr>
              <a:xfrm>
                <a:off x="7422836" y="2211806"/>
                <a:ext cx="57612" cy="42016"/>
              </a:xfrm>
              <a:custGeom>
                <a:rect b="b" l="l" r="r" t="t"/>
                <a:pathLst>
                  <a:path extrusionOk="0" h="660" w="905">
                    <a:moveTo>
                      <a:pt x="436" y="1"/>
                    </a:moveTo>
                    <a:cubicBezTo>
                      <a:pt x="361" y="1"/>
                      <a:pt x="282" y="28"/>
                      <a:pt x="210" y="93"/>
                    </a:cubicBezTo>
                    <a:cubicBezTo>
                      <a:pt x="1" y="303"/>
                      <a:pt x="156" y="660"/>
                      <a:pt x="451" y="660"/>
                    </a:cubicBezTo>
                    <a:cubicBezTo>
                      <a:pt x="536" y="660"/>
                      <a:pt x="621" y="629"/>
                      <a:pt x="683" y="566"/>
                    </a:cubicBezTo>
                    <a:cubicBezTo>
                      <a:pt x="905" y="321"/>
                      <a:pt x="691" y="1"/>
                      <a:pt x="4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5"/>
              <p:cNvSpPr/>
              <p:nvPr/>
            </p:nvSpPr>
            <p:spPr>
              <a:xfrm>
                <a:off x="7215047" y="2419276"/>
                <a:ext cx="56785" cy="42398"/>
              </a:xfrm>
              <a:custGeom>
                <a:rect b="b" l="l" r="r" t="t"/>
                <a:pathLst>
                  <a:path extrusionOk="0" h="666" w="892">
                    <a:moveTo>
                      <a:pt x="446" y="0"/>
                    </a:moveTo>
                    <a:cubicBezTo>
                      <a:pt x="361" y="0"/>
                      <a:pt x="275" y="33"/>
                      <a:pt x="209" y="99"/>
                    </a:cubicBezTo>
                    <a:cubicBezTo>
                      <a:pt x="0" y="309"/>
                      <a:pt x="147" y="665"/>
                      <a:pt x="442" y="665"/>
                    </a:cubicBezTo>
                    <a:cubicBezTo>
                      <a:pt x="744" y="665"/>
                      <a:pt x="892" y="309"/>
                      <a:pt x="682" y="99"/>
                    </a:cubicBezTo>
                    <a:cubicBezTo>
                      <a:pt x="617" y="33"/>
                      <a:pt x="531" y="0"/>
                      <a:pt x="4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5"/>
              <p:cNvSpPr/>
              <p:nvPr/>
            </p:nvSpPr>
            <p:spPr>
              <a:xfrm>
                <a:off x="6902981" y="2731722"/>
                <a:ext cx="57676" cy="42461"/>
              </a:xfrm>
              <a:custGeom>
                <a:rect b="b" l="l" r="r" t="t"/>
                <a:pathLst>
                  <a:path extrusionOk="0" h="667" w="906">
                    <a:moveTo>
                      <a:pt x="434" y="0"/>
                    </a:moveTo>
                    <a:cubicBezTo>
                      <a:pt x="360" y="0"/>
                      <a:pt x="282" y="28"/>
                      <a:pt x="210" y="92"/>
                    </a:cubicBezTo>
                    <a:cubicBezTo>
                      <a:pt x="1" y="302"/>
                      <a:pt x="148" y="666"/>
                      <a:pt x="443" y="666"/>
                    </a:cubicBezTo>
                    <a:cubicBezTo>
                      <a:pt x="536" y="666"/>
                      <a:pt x="621" y="627"/>
                      <a:pt x="683" y="565"/>
                    </a:cubicBezTo>
                    <a:cubicBezTo>
                      <a:pt x="906" y="325"/>
                      <a:pt x="690" y="0"/>
                      <a:pt x="4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5"/>
              <p:cNvSpPr/>
              <p:nvPr/>
            </p:nvSpPr>
            <p:spPr>
              <a:xfrm>
                <a:off x="7007194" y="2627573"/>
                <a:ext cx="57803" cy="42398"/>
              </a:xfrm>
              <a:custGeom>
                <a:rect b="b" l="l" r="r" t="t"/>
                <a:pathLst>
                  <a:path extrusionOk="0" h="666" w="908">
                    <a:moveTo>
                      <a:pt x="436" y="1"/>
                    </a:moveTo>
                    <a:cubicBezTo>
                      <a:pt x="360" y="1"/>
                      <a:pt x="281" y="30"/>
                      <a:pt x="210" y="100"/>
                    </a:cubicBezTo>
                    <a:cubicBezTo>
                      <a:pt x="0" y="309"/>
                      <a:pt x="148" y="666"/>
                      <a:pt x="442" y="666"/>
                    </a:cubicBezTo>
                    <a:cubicBezTo>
                      <a:pt x="528" y="666"/>
                      <a:pt x="613" y="635"/>
                      <a:pt x="675" y="573"/>
                    </a:cubicBezTo>
                    <a:cubicBezTo>
                      <a:pt x="908" y="328"/>
                      <a:pt x="690" y="1"/>
                      <a:pt x="4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5"/>
              <p:cNvSpPr/>
              <p:nvPr/>
            </p:nvSpPr>
            <p:spPr>
              <a:xfrm>
                <a:off x="6806280" y="2835807"/>
                <a:ext cx="42016" cy="42016"/>
              </a:xfrm>
              <a:custGeom>
                <a:rect b="b" l="l" r="r" t="t"/>
                <a:pathLst>
                  <a:path extrusionOk="0" h="660" w="660">
                    <a:moveTo>
                      <a:pt x="330" y="0"/>
                    </a:moveTo>
                    <a:cubicBezTo>
                      <a:pt x="244" y="0"/>
                      <a:pt x="159" y="31"/>
                      <a:pt x="93" y="94"/>
                    </a:cubicBezTo>
                    <a:cubicBezTo>
                      <a:pt x="78" y="109"/>
                      <a:pt x="70" y="125"/>
                      <a:pt x="54" y="148"/>
                    </a:cubicBezTo>
                    <a:cubicBezTo>
                      <a:pt x="39" y="163"/>
                      <a:pt x="31" y="179"/>
                      <a:pt x="23" y="202"/>
                    </a:cubicBezTo>
                    <a:cubicBezTo>
                      <a:pt x="16" y="225"/>
                      <a:pt x="8" y="241"/>
                      <a:pt x="8" y="264"/>
                    </a:cubicBezTo>
                    <a:cubicBezTo>
                      <a:pt x="0" y="287"/>
                      <a:pt x="0" y="311"/>
                      <a:pt x="0" y="326"/>
                    </a:cubicBezTo>
                    <a:cubicBezTo>
                      <a:pt x="0" y="419"/>
                      <a:pt x="31" y="505"/>
                      <a:pt x="93" y="567"/>
                    </a:cubicBezTo>
                    <a:cubicBezTo>
                      <a:pt x="109" y="582"/>
                      <a:pt x="124" y="598"/>
                      <a:pt x="147" y="605"/>
                    </a:cubicBezTo>
                    <a:cubicBezTo>
                      <a:pt x="163" y="621"/>
                      <a:pt x="186" y="629"/>
                      <a:pt x="202" y="636"/>
                    </a:cubicBezTo>
                    <a:cubicBezTo>
                      <a:pt x="225" y="644"/>
                      <a:pt x="240" y="652"/>
                      <a:pt x="264" y="652"/>
                    </a:cubicBezTo>
                    <a:cubicBezTo>
                      <a:pt x="287" y="660"/>
                      <a:pt x="310" y="660"/>
                      <a:pt x="326" y="660"/>
                    </a:cubicBezTo>
                    <a:cubicBezTo>
                      <a:pt x="349" y="660"/>
                      <a:pt x="372" y="660"/>
                      <a:pt x="396" y="652"/>
                    </a:cubicBezTo>
                    <a:cubicBezTo>
                      <a:pt x="419" y="652"/>
                      <a:pt x="434" y="644"/>
                      <a:pt x="458" y="636"/>
                    </a:cubicBezTo>
                    <a:cubicBezTo>
                      <a:pt x="481" y="629"/>
                      <a:pt x="496" y="621"/>
                      <a:pt x="512" y="605"/>
                    </a:cubicBezTo>
                    <a:cubicBezTo>
                      <a:pt x="535" y="598"/>
                      <a:pt x="551" y="582"/>
                      <a:pt x="566" y="567"/>
                    </a:cubicBezTo>
                    <a:cubicBezTo>
                      <a:pt x="628" y="505"/>
                      <a:pt x="659" y="419"/>
                      <a:pt x="659" y="326"/>
                    </a:cubicBezTo>
                    <a:cubicBezTo>
                      <a:pt x="659" y="311"/>
                      <a:pt x="659" y="287"/>
                      <a:pt x="651" y="264"/>
                    </a:cubicBezTo>
                    <a:cubicBezTo>
                      <a:pt x="651" y="241"/>
                      <a:pt x="644" y="225"/>
                      <a:pt x="636" y="202"/>
                    </a:cubicBezTo>
                    <a:cubicBezTo>
                      <a:pt x="628" y="179"/>
                      <a:pt x="620" y="163"/>
                      <a:pt x="605" y="148"/>
                    </a:cubicBezTo>
                    <a:cubicBezTo>
                      <a:pt x="597" y="125"/>
                      <a:pt x="582" y="109"/>
                      <a:pt x="566" y="94"/>
                    </a:cubicBezTo>
                    <a:cubicBezTo>
                      <a:pt x="500" y="31"/>
                      <a:pt x="415"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9" name="Google Shape;379;p45"/>
            <p:cNvSpPr/>
            <p:nvPr/>
          </p:nvSpPr>
          <p:spPr>
            <a:xfrm>
              <a:off x="1033231" y="-398844"/>
              <a:ext cx="679889" cy="843877"/>
            </a:xfrm>
            <a:custGeom>
              <a:rect b="b" l="l" r="r" t="t"/>
              <a:pathLst>
                <a:path extrusionOk="0" h="13256" w="10680">
                  <a:moveTo>
                    <a:pt x="10613" y="0"/>
                  </a:moveTo>
                  <a:cubicBezTo>
                    <a:pt x="10598" y="0"/>
                    <a:pt x="10582" y="6"/>
                    <a:pt x="10571" y="18"/>
                  </a:cubicBezTo>
                  <a:lnTo>
                    <a:pt x="3196" y="7400"/>
                  </a:lnTo>
                  <a:cubicBezTo>
                    <a:pt x="3180" y="7408"/>
                    <a:pt x="3173" y="7423"/>
                    <a:pt x="3173" y="7447"/>
                  </a:cubicBezTo>
                  <a:lnTo>
                    <a:pt x="3173" y="10161"/>
                  </a:lnTo>
                  <a:lnTo>
                    <a:pt x="963" y="12371"/>
                  </a:lnTo>
                  <a:cubicBezTo>
                    <a:pt x="877" y="12301"/>
                    <a:pt x="769" y="12262"/>
                    <a:pt x="660" y="12262"/>
                  </a:cubicBezTo>
                  <a:cubicBezTo>
                    <a:pt x="1" y="12262"/>
                    <a:pt x="1" y="13255"/>
                    <a:pt x="660" y="13255"/>
                  </a:cubicBezTo>
                  <a:lnTo>
                    <a:pt x="660" y="13247"/>
                  </a:lnTo>
                  <a:cubicBezTo>
                    <a:pt x="663" y="13247"/>
                    <a:pt x="667" y="13247"/>
                    <a:pt x="670" y="13247"/>
                  </a:cubicBezTo>
                  <a:cubicBezTo>
                    <a:pt x="1075" y="13247"/>
                    <a:pt x="1302" y="12772"/>
                    <a:pt x="1048" y="12456"/>
                  </a:cubicBezTo>
                  <a:lnTo>
                    <a:pt x="3281" y="10223"/>
                  </a:lnTo>
                  <a:cubicBezTo>
                    <a:pt x="3289" y="10215"/>
                    <a:pt x="3297" y="10200"/>
                    <a:pt x="3297" y="10184"/>
                  </a:cubicBezTo>
                  <a:lnTo>
                    <a:pt x="3297" y="7470"/>
                  </a:lnTo>
                  <a:lnTo>
                    <a:pt x="10656" y="103"/>
                  </a:lnTo>
                  <a:cubicBezTo>
                    <a:pt x="10679" y="80"/>
                    <a:pt x="10679" y="41"/>
                    <a:pt x="10656" y="18"/>
                  </a:cubicBezTo>
                  <a:cubicBezTo>
                    <a:pt x="10644" y="6"/>
                    <a:pt x="10629" y="0"/>
                    <a:pt x="10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0" name="Google Shape;380;p45"/>
          <p:cNvGrpSpPr/>
          <p:nvPr/>
        </p:nvGrpSpPr>
        <p:grpSpPr>
          <a:xfrm>
            <a:off x="8179398" y="1615278"/>
            <a:ext cx="1451130" cy="2800269"/>
            <a:chOff x="8179398" y="1615278"/>
            <a:chExt cx="1451130" cy="2800269"/>
          </a:xfrm>
        </p:grpSpPr>
        <p:sp>
          <p:nvSpPr>
            <p:cNvPr id="381" name="Google Shape;381;p45"/>
            <p:cNvSpPr/>
            <p:nvPr/>
          </p:nvSpPr>
          <p:spPr>
            <a:xfrm>
              <a:off x="8492487" y="1615278"/>
              <a:ext cx="1106093" cy="1380212"/>
            </a:xfrm>
            <a:custGeom>
              <a:rect b="b" l="l" r="r" t="t"/>
              <a:pathLst>
                <a:path extrusionOk="0" h="21681" w="17375">
                  <a:moveTo>
                    <a:pt x="17306" y="1"/>
                  </a:moveTo>
                  <a:cubicBezTo>
                    <a:pt x="17292" y="1"/>
                    <a:pt x="17278" y="7"/>
                    <a:pt x="17266" y="18"/>
                  </a:cubicBezTo>
                  <a:lnTo>
                    <a:pt x="8449" y="8828"/>
                  </a:lnTo>
                  <a:lnTo>
                    <a:pt x="7906" y="8812"/>
                  </a:lnTo>
                  <a:lnTo>
                    <a:pt x="5820" y="10898"/>
                  </a:lnTo>
                  <a:lnTo>
                    <a:pt x="5836" y="11449"/>
                  </a:lnTo>
                  <a:lnTo>
                    <a:pt x="5285" y="11992"/>
                  </a:lnTo>
                  <a:cubicBezTo>
                    <a:pt x="5277" y="12007"/>
                    <a:pt x="5270" y="12023"/>
                    <a:pt x="5270" y="12038"/>
                  </a:cubicBezTo>
                  <a:lnTo>
                    <a:pt x="5270" y="16520"/>
                  </a:lnTo>
                  <a:lnTo>
                    <a:pt x="1005" y="20786"/>
                  </a:lnTo>
                  <a:cubicBezTo>
                    <a:pt x="902" y="20706"/>
                    <a:pt x="796" y="20672"/>
                    <a:pt x="695" y="20672"/>
                  </a:cubicBezTo>
                  <a:cubicBezTo>
                    <a:pt x="306" y="20672"/>
                    <a:pt x="1" y="21179"/>
                    <a:pt x="345" y="21530"/>
                  </a:cubicBezTo>
                  <a:cubicBezTo>
                    <a:pt x="453" y="21635"/>
                    <a:pt x="575" y="21680"/>
                    <a:pt x="692" y="21680"/>
                  </a:cubicBezTo>
                  <a:cubicBezTo>
                    <a:pt x="1059" y="21680"/>
                    <a:pt x="1383" y="21247"/>
                    <a:pt x="1090" y="20871"/>
                  </a:cubicBezTo>
                  <a:lnTo>
                    <a:pt x="5378" y="16582"/>
                  </a:lnTo>
                  <a:cubicBezTo>
                    <a:pt x="5386" y="16575"/>
                    <a:pt x="5394" y="16559"/>
                    <a:pt x="5394" y="16544"/>
                  </a:cubicBezTo>
                  <a:lnTo>
                    <a:pt x="5394" y="12061"/>
                  </a:lnTo>
                  <a:lnTo>
                    <a:pt x="17352" y="104"/>
                  </a:lnTo>
                  <a:cubicBezTo>
                    <a:pt x="17375" y="80"/>
                    <a:pt x="17375" y="41"/>
                    <a:pt x="17352" y="18"/>
                  </a:cubicBezTo>
                  <a:cubicBezTo>
                    <a:pt x="17336" y="7"/>
                    <a:pt x="17321" y="1"/>
                    <a:pt x="173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2" name="Google Shape;382;p45"/>
            <p:cNvGrpSpPr/>
            <p:nvPr/>
          </p:nvGrpSpPr>
          <p:grpSpPr>
            <a:xfrm>
              <a:off x="8179398" y="2318250"/>
              <a:ext cx="1451130" cy="1810811"/>
              <a:chOff x="3939123" y="22350"/>
              <a:chExt cx="1451130" cy="1810811"/>
            </a:xfrm>
          </p:grpSpPr>
          <p:sp>
            <p:nvSpPr>
              <p:cNvPr id="383" name="Google Shape;383;p45"/>
              <p:cNvSpPr/>
              <p:nvPr/>
            </p:nvSpPr>
            <p:spPr>
              <a:xfrm>
                <a:off x="3939123" y="219316"/>
                <a:ext cx="1451130" cy="1613845"/>
              </a:xfrm>
              <a:custGeom>
                <a:rect b="b" l="l" r="r" t="t"/>
                <a:pathLst>
                  <a:path extrusionOk="0" h="25351" w="22795">
                    <a:moveTo>
                      <a:pt x="22707" y="0"/>
                    </a:moveTo>
                    <a:cubicBezTo>
                      <a:pt x="22694" y="0"/>
                      <a:pt x="22680" y="5"/>
                      <a:pt x="22667" y="17"/>
                    </a:cubicBezTo>
                    <a:lnTo>
                      <a:pt x="3187" y="19497"/>
                    </a:lnTo>
                    <a:cubicBezTo>
                      <a:pt x="3172" y="19505"/>
                      <a:pt x="3164" y="19521"/>
                      <a:pt x="3164" y="19544"/>
                    </a:cubicBezTo>
                    <a:lnTo>
                      <a:pt x="3164" y="22258"/>
                    </a:lnTo>
                    <a:lnTo>
                      <a:pt x="962" y="24468"/>
                    </a:lnTo>
                    <a:cubicBezTo>
                      <a:pt x="877" y="24398"/>
                      <a:pt x="768" y="24360"/>
                      <a:pt x="659" y="24360"/>
                    </a:cubicBezTo>
                    <a:cubicBezTo>
                      <a:pt x="217" y="24360"/>
                      <a:pt x="0" y="24895"/>
                      <a:pt x="310" y="25205"/>
                    </a:cubicBezTo>
                    <a:cubicBezTo>
                      <a:pt x="411" y="25306"/>
                      <a:pt x="534" y="25351"/>
                      <a:pt x="655" y="25351"/>
                    </a:cubicBezTo>
                    <a:cubicBezTo>
                      <a:pt x="907" y="25351"/>
                      <a:pt x="1148" y="25155"/>
                      <a:pt x="1148" y="24856"/>
                    </a:cubicBezTo>
                    <a:cubicBezTo>
                      <a:pt x="1148" y="24747"/>
                      <a:pt x="1109" y="24639"/>
                      <a:pt x="1047" y="24554"/>
                    </a:cubicBezTo>
                    <a:lnTo>
                      <a:pt x="3273" y="22328"/>
                    </a:lnTo>
                    <a:cubicBezTo>
                      <a:pt x="3288" y="22312"/>
                      <a:pt x="3288" y="22297"/>
                      <a:pt x="3288" y="22281"/>
                    </a:cubicBezTo>
                    <a:lnTo>
                      <a:pt x="3288" y="19567"/>
                    </a:lnTo>
                    <a:lnTo>
                      <a:pt x="6972" y="15891"/>
                    </a:lnTo>
                    <a:lnTo>
                      <a:pt x="7522" y="15907"/>
                    </a:lnTo>
                    <a:lnTo>
                      <a:pt x="9608" y="13821"/>
                    </a:lnTo>
                    <a:lnTo>
                      <a:pt x="9585" y="13270"/>
                    </a:lnTo>
                    <a:lnTo>
                      <a:pt x="22753" y="103"/>
                    </a:lnTo>
                    <a:cubicBezTo>
                      <a:pt x="22795" y="61"/>
                      <a:pt x="22753" y="0"/>
                      <a:pt x="227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5"/>
              <p:cNvSpPr/>
              <p:nvPr/>
            </p:nvSpPr>
            <p:spPr>
              <a:xfrm>
                <a:off x="5346094" y="22350"/>
                <a:ext cx="42525" cy="42589"/>
              </a:xfrm>
              <a:custGeom>
                <a:rect b="b" l="l" r="r" t="t"/>
                <a:pathLst>
                  <a:path extrusionOk="0" h="669" w="668">
                    <a:moveTo>
                      <a:pt x="325" y="1"/>
                    </a:moveTo>
                    <a:cubicBezTo>
                      <a:pt x="242" y="1"/>
                      <a:pt x="162" y="37"/>
                      <a:pt x="101" y="103"/>
                    </a:cubicBezTo>
                    <a:cubicBezTo>
                      <a:pt x="86" y="118"/>
                      <a:pt x="70" y="134"/>
                      <a:pt x="55" y="149"/>
                    </a:cubicBezTo>
                    <a:cubicBezTo>
                      <a:pt x="47" y="172"/>
                      <a:pt x="31" y="188"/>
                      <a:pt x="24" y="211"/>
                    </a:cubicBezTo>
                    <a:cubicBezTo>
                      <a:pt x="16" y="227"/>
                      <a:pt x="8" y="250"/>
                      <a:pt x="8" y="273"/>
                    </a:cubicBezTo>
                    <a:cubicBezTo>
                      <a:pt x="0" y="289"/>
                      <a:pt x="0" y="312"/>
                      <a:pt x="0" y="335"/>
                    </a:cubicBezTo>
                    <a:cubicBezTo>
                      <a:pt x="0" y="521"/>
                      <a:pt x="148" y="669"/>
                      <a:pt x="334" y="669"/>
                    </a:cubicBezTo>
                    <a:cubicBezTo>
                      <a:pt x="357" y="669"/>
                      <a:pt x="380" y="669"/>
                      <a:pt x="396" y="661"/>
                    </a:cubicBezTo>
                    <a:cubicBezTo>
                      <a:pt x="419" y="661"/>
                      <a:pt x="442" y="653"/>
                      <a:pt x="458" y="645"/>
                    </a:cubicBezTo>
                    <a:cubicBezTo>
                      <a:pt x="481" y="638"/>
                      <a:pt x="497" y="622"/>
                      <a:pt x="520" y="614"/>
                    </a:cubicBezTo>
                    <a:cubicBezTo>
                      <a:pt x="535" y="599"/>
                      <a:pt x="551" y="583"/>
                      <a:pt x="566" y="576"/>
                    </a:cubicBezTo>
                    <a:cubicBezTo>
                      <a:pt x="628" y="506"/>
                      <a:pt x="667" y="421"/>
                      <a:pt x="667" y="335"/>
                    </a:cubicBezTo>
                    <a:cubicBezTo>
                      <a:pt x="667" y="312"/>
                      <a:pt x="667" y="289"/>
                      <a:pt x="660" y="273"/>
                    </a:cubicBezTo>
                    <a:cubicBezTo>
                      <a:pt x="652" y="250"/>
                      <a:pt x="652" y="227"/>
                      <a:pt x="644" y="211"/>
                    </a:cubicBezTo>
                    <a:cubicBezTo>
                      <a:pt x="636" y="188"/>
                      <a:pt x="621" y="172"/>
                      <a:pt x="613" y="149"/>
                    </a:cubicBezTo>
                    <a:cubicBezTo>
                      <a:pt x="597" y="134"/>
                      <a:pt x="582" y="118"/>
                      <a:pt x="566" y="103"/>
                    </a:cubicBezTo>
                    <a:cubicBezTo>
                      <a:pt x="551" y="87"/>
                      <a:pt x="535" y="72"/>
                      <a:pt x="520" y="56"/>
                    </a:cubicBezTo>
                    <a:cubicBezTo>
                      <a:pt x="497" y="48"/>
                      <a:pt x="481" y="33"/>
                      <a:pt x="458" y="33"/>
                    </a:cubicBezTo>
                    <a:cubicBezTo>
                      <a:pt x="415" y="11"/>
                      <a:pt x="370" y="1"/>
                      <a:pt x="3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5"/>
              <p:cNvSpPr/>
              <p:nvPr/>
            </p:nvSpPr>
            <p:spPr>
              <a:xfrm>
                <a:off x="4373036" y="988528"/>
                <a:ext cx="56848" cy="42525"/>
              </a:xfrm>
              <a:custGeom>
                <a:rect b="b" l="l" r="r" t="t"/>
                <a:pathLst>
                  <a:path extrusionOk="0" h="668" w="893">
                    <a:moveTo>
                      <a:pt x="443" y="1"/>
                    </a:moveTo>
                    <a:cubicBezTo>
                      <a:pt x="148" y="1"/>
                      <a:pt x="1" y="358"/>
                      <a:pt x="210" y="567"/>
                    </a:cubicBezTo>
                    <a:cubicBezTo>
                      <a:pt x="272" y="629"/>
                      <a:pt x="357" y="668"/>
                      <a:pt x="443" y="668"/>
                    </a:cubicBezTo>
                    <a:cubicBezTo>
                      <a:pt x="536" y="668"/>
                      <a:pt x="621" y="629"/>
                      <a:pt x="683" y="567"/>
                    </a:cubicBezTo>
                    <a:cubicBezTo>
                      <a:pt x="892" y="358"/>
                      <a:pt x="745" y="1"/>
                      <a:pt x="44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5"/>
              <p:cNvSpPr/>
              <p:nvPr/>
            </p:nvSpPr>
            <p:spPr>
              <a:xfrm>
                <a:off x="4265895" y="1095732"/>
                <a:ext cx="53920" cy="42461"/>
              </a:xfrm>
              <a:custGeom>
                <a:rect b="b" l="l" r="r" t="t"/>
                <a:pathLst>
                  <a:path extrusionOk="0" h="667" w="847">
                    <a:moveTo>
                      <a:pt x="444" y="0"/>
                    </a:moveTo>
                    <a:cubicBezTo>
                      <a:pt x="360" y="0"/>
                      <a:pt x="275" y="32"/>
                      <a:pt x="210" y="100"/>
                    </a:cubicBezTo>
                    <a:cubicBezTo>
                      <a:pt x="1" y="310"/>
                      <a:pt x="148" y="667"/>
                      <a:pt x="443" y="667"/>
                    </a:cubicBezTo>
                    <a:cubicBezTo>
                      <a:pt x="683" y="667"/>
                      <a:pt x="846" y="426"/>
                      <a:pt x="753" y="209"/>
                    </a:cubicBezTo>
                    <a:cubicBezTo>
                      <a:pt x="697" y="74"/>
                      <a:pt x="571" y="0"/>
                      <a:pt x="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5"/>
              <p:cNvSpPr/>
              <p:nvPr/>
            </p:nvSpPr>
            <p:spPr>
              <a:xfrm>
                <a:off x="4801093" y="558818"/>
                <a:ext cx="59076" cy="42780"/>
              </a:xfrm>
              <a:custGeom>
                <a:rect b="b" l="l" r="r" t="t"/>
                <a:pathLst>
                  <a:path extrusionOk="0" h="672" w="928">
                    <a:moveTo>
                      <a:pt x="473" y="0"/>
                    </a:moveTo>
                    <a:cubicBezTo>
                      <a:pt x="430" y="0"/>
                      <a:pt x="386" y="9"/>
                      <a:pt x="341" y="27"/>
                    </a:cubicBezTo>
                    <a:cubicBezTo>
                      <a:pt x="0" y="167"/>
                      <a:pt x="101" y="671"/>
                      <a:pt x="465" y="671"/>
                    </a:cubicBezTo>
                    <a:cubicBezTo>
                      <a:pt x="551" y="671"/>
                      <a:pt x="636" y="640"/>
                      <a:pt x="706" y="578"/>
                    </a:cubicBezTo>
                    <a:cubicBezTo>
                      <a:pt x="927" y="350"/>
                      <a:pt x="742" y="0"/>
                      <a:pt x="4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5"/>
              <p:cNvSpPr/>
              <p:nvPr/>
            </p:nvSpPr>
            <p:spPr>
              <a:xfrm>
                <a:off x="4586619" y="773546"/>
                <a:ext cx="59013" cy="42780"/>
              </a:xfrm>
              <a:custGeom>
                <a:rect b="b" l="l" r="r" t="t"/>
                <a:pathLst>
                  <a:path extrusionOk="0" h="672" w="927">
                    <a:moveTo>
                      <a:pt x="454" y="0"/>
                    </a:moveTo>
                    <a:cubicBezTo>
                      <a:pt x="184" y="0"/>
                      <a:pt x="0" y="349"/>
                      <a:pt x="228" y="571"/>
                    </a:cubicBezTo>
                    <a:cubicBezTo>
                      <a:pt x="290" y="633"/>
                      <a:pt x="376" y="671"/>
                      <a:pt x="461" y="671"/>
                    </a:cubicBezTo>
                    <a:cubicBezTo>
                      <a:pt x="826" y="671"/>
                      <a:pt x="926" y="167"/>
                      <a:pt x="585" y="28"/>
                    </a:cubicBezTo>
                    <a:cubicBezTo>
                      <a:pt x="540" y="9"/>
                      <a:pt x="496" y="0"/>
                      <a:pt x="4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5"/>
              <p:cNvSpPr/>
              <p:nvPr/>
            </p:nvSpPr>
            <p:spPr>
              <a:xfrm>
                <a:off x="4694906" y="666659"/>
                <a:ext cx="56848" cy="42525"/>
              </a:xfrm>
              <a:custGeom>
                <a:rect b="b" l="l" r="r" t="t"/>
                <a:pathLst>
                  <a:path extrusionOk="0" h="668" w="893">
                    <a:moveTo>
                      <a:pt x="451" y="1"/>
                    </a:moveTo>
                    <a:cubicBezTo>
                      <a:pt x="148" y="1"/>
                      <a:pt x="1" y="357"/>
                      <a:pt x="210" y="567"/>
                    </a:cubicBezTo>
                    <a:cubicBezTo>
                      <a:pt x="272" y="629"/>
                      <a:pt x="358" y="668"/>
                      <a:pt x="451" y="668"/>
                    </a:cubicBezTo>
                    <a:cubicBezTo>
                      <a:pt x="536" y="668"/>
                      <a:pt x="621" y="629"/>
                      <a:pt x="683" y="567"/>
                    </a:cubicBezTo>
                    <a:cubicBezTo>
                      <a:pt x="893" y="357"/>
                      <a:pt x="745" y="1"/>
                      <a:pt x="4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5"/>
              <p:cNvSpPr/>
              <p:nvPr/>
            </p:nvSpPr>
            <p:spPr>
              <a:xfrm>
                <a:off x="5016076" y="344091"/>
                <a:ext cx="59013" cy="42716"/>
              </a:xfrm>
              <a:custGeom>
                <a:rect b="b" l="l" r="r" t="t"/>
                <a:pathLst>
                  <a:path extrusionOk="0" h="671" w="927">
                    <a:moveTo>
                      <a:pt x="456" y="0"/>
                    </a:moveTo>
                    <a:cubicBezTo>
                      <a:pt x="186" y="0"/>
                      <a:pt x="1" y="356"/>
                      <a:pt x="229" y="578"/>
                    </a:cubicBezTo>
                    <a:cubicBezTo>
                      <a:pt x="291" y="640"/>
                      <a:pt x="376" y="671"/>
                      <a:pt x="462" y="671"/>
                    </a:cubicBezTo>
                    <a:cubicBezTo>
                      <a:pt x="826" y="671"/>
                      <a:pt x="927" y="167"/>
                      <a:pt x="586" y="27"/>
                    </a:cubicBezTo>
                    <a:cubicBezTo>
                      <a:pt x="541" y="9"/>
                      <a:pt x="498" y="0"/>
                      <a:pt x="4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5"/>
              <p:cNvSpPr/>
              <p:nvPr/>
            </p:nvSpPr>
            <p:spPr>
              <a:xfrm>
                <a:off x="4479477" y="881132"/>
                <a:ext cx="58504" cy="42334"/>
              </a:xfrm>
              <a:custGeom>
                <a:rect b="b" l="l" r="r" t="t"/>
                <a:pathLst>
                  <a:path extrusionOk="0" h="665" w="919">
                    <a:moveTo>
                      <a:pt x="454" y="1"/>
                    </a:moveTo>
                    <a:cubicBezTo>
                      <a:pt x="184" y="1"/>
                      <a:pt x="1" y="350"/>
                      <a:pt x="229" y="571"/>
                    </a:cubicBezTo>
                    <a:cubicBezTo>
                      <a:pt x="291" y="633"/>
                      <a:pt x="368" y="664"/>
                      <a:pt x="461" y="664"/>
                    </a:cubicBezTo>
                    <a:cubicBezTo>
                      <a:pt x="826" y="664"/>
                      <a:pt x="919" y="168"/>
                      <a:pt x="585" y="28"/>
                    </a:cubicBezTo>
                    <a:cubicBezTo>
                      <a:pt x="540" y="9"/>
                      <a:pt x="496"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5"/>
              <p:cNvSpPr/>
              <p:nvPr/>
            </p:nvSpPr>
            <p:spPr>
              <a:xfrm>
                <a:off x="4908934" y="451677"/>
                <a:ext cx="58567" cy="42780"/>
              </a:xfrm>
              <a:custGeom>
                <a:rect b="b" l="l" r="r" t="t"/>
                <a:pathLst>
                  <a:path extrusionOk="0" h="672" w="920">
                    <a:moveTo>
                      <a:pt x="452" y="0"/>
                    </a:moveTo>
                    <a:cubicBezTo>
                      <a:pt x="179" y="0"/>
                      <a:pt x="0" y="349"/>
                      <a:pt x="222" y="571"/>
                    </a:cubicBezTo>
                    <a:cubicBezTo>
                      <a:pt x="284" y="633"/>
                      <a:pt x="369" y="671"/>
                      <a:pt x="462" y="671"/>
                    </a:cubicBezTo>
                    <a:cubicBezTo>
                      <a:pt x="819" y="664"/>
                      <a:pt x="919" y="167"/>
                      <a:pt x="586" y="28"/>
                    </a:cubicBezTo>
                    <a:cubicBezTo>
                      <a:pt x="540" y="9"/>
                      <a:pt x="495" y="0"/>
                      <a:pt x="4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5"/>
              <p:cNvSpPr/>
              <p:nvPr/>
            </p:nvSpPr>
            <p:spPr>
              <a:xfrm>
                <a:off x="5231568" y="130064"/>
                <a:ext cx="56848" cy="42525"/>
              </a:xfrm>
              <a:custGeom>
                <a:rect b="b" l="l" r="r" t="t"/>
                <a:pathLst>
                  <a:path extrusionOk="0" h="668" w="893">
                    <a:moveTo>
                      <a:pt x="450" y="0"/>
                    </a:moveTo>
                    <a:cubicBezTo>
                      <a:pt x="155" y="0"/>
                      <a:pt x="0" y="357"/>
                      <a:pt x="210" y="574"/>
                    </a:cubicBezTo>
                    <a:cubicBezTo>
                      <a:pt x="272" y="636"/>
                      <a:pt x="357" y="667"/>
                      <a:pt x="450" y="667"/>
                    </a:cubicBezTo>
                    <a:cubicBezTo>
                      <a:pt x="535" y="667"/>
                      <a:pt x="621" y="636"/>
                      <a:pt x="683" y="574"/>
                    </a:cubicBezTo>
                    <a:cubicBezTo>
                      <a:pt x="892" y="357"/>
                      <a:pt x="745" y="0"/>
                      <a:pt x="45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5"/>
              <p:cNvSpPr/>
              <p:nvPr/>
            </p:nvSpPr>
            <p:spPr>
              <a:xfrm>
                <a:off x="5124427" y="237205"/>
                <a:ext cx="56848" cy="42461"/>
              </a:xfrm>
              <a:custGeom>
                <a:rect b="b" l="l" r="r" t="t"/>
                <a:pathLst>
                  <a:path extrusionOk="0" h="667" w="893">
                    <a:moveTo>
                      <a:pt x="442" y="0"/>
                    </a:moveTo>
                    <a:cubicBezTo>
                      <a:pt x="148" y="0"/>
                      <a:pt x="0" y="357"/>
                      <a:pt x="210" y="566"/>
                    </a:cubicBezTo>
                    <a:cubicBezTo>
                      <a:pt x="272" y="628"/>
                      <a:pt x="357" y="667"/>
                      <a:pt x="442" y="667"/>
                    </a:cubicBezTo>
                    <a:cubicBezTo>
                      <a:pt x="536" y="667"/>
                      <a:pt x="621" y="628"/>
                      <a:pt x="683" y="566"/>
                    </a:cubicBezTo>
                    <a:cubicBezTo>
                      <a:pt x="892" y="357"/>
                      <a:pt x="745" y="0"/>
                      <a:pt x="4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5"/>
              <p:cNvSpPr/>
              <p:nvPr/>
            </p:nvSpPr>
            <p:spPr>
              <a:xfrm>
                <a:off x="4165692" y="1202937"/>
                <a:ext cx="42016" cy="42398"/>
              </a:xfrm>
              <a:custGeom>
                <a:rect b="b" l="l" r="r" t="t"/>
                <a:pathLst>
                  <a:path extrusionOk="0" h="666" w="660">
                    <a:moveTo>
                      <a:pt x="330" y="0"/>
                    </a:moveTo>
                    <a:cubicBezTo>
                      <a:pt x="309" y="0"/>
                      <a:pt x="288" y="2"/>
                      <a:pt x="264" y="6"/>
                    </a:cubicBezTo>
                    <a:cubicBezTo>
                      <a:pt x="241" y="14"/>
                      <a:pt x="226" y="22"/>
                      <a:pt x="202" y="29"/>
                    </a:cubicBezTo>
                    <a:cubicBezTo>
                      <a:pt x="187" y="37"/>
                      <a:pt x="164" y="45"/>
                      <a:pt x="148" y="60"/>
                    </a:cubicBezTo>
                    <a:cubicBezTo>
                      <a:pt x="125" y="68"/>
                      <a:pt x="109" y="84"/>
                      <a:pt x="94" y="99"/>
                    </a:cubicBezTo>
                    <a:cubicBezTo>
                      <a:pt x="78" y="115"/>
                      <a:pt x="63" y="130"/>
                      <a:pt x="55" y="154"/>
                    </a:cubicBezTo>
                    <a:cubicBezTo>
                      <a:pt x="39" y="169"/>
                      <a:pt x="32" y="185"/>
                      <a:pt x="24" y="208"/>
                    </a:cubicBezTo>
                    <a:cubicBezTo>
                      <a:pt x="16" y="223"/>
                      <a:pt x="8" y="247"/>
                      <a:pt x="8" y="270"/>
                    </a:cubicBezTo>
                    <a:cubicBezTo>
                      <a:pt x="1" y="293"/>
                      <a:pt x="1" y="309"/>
                      <a:pt x="1" y="332"/>
                    </a:cubicBezTo>
                    <a:cubicBezTo>
                      <a:pt x="1" y="355"/>
                      <a:pt x="1" y="378"/>
                      <a:pt x="8" y="402"/>
                    </a:cubicBezTo>
                    <a:cubicBezTo>
                      <a:pt x="8" y="417"/>
                      <a:pt x="16" y="440"/>
                      <a:pt x="24" y="464"/>
                    </a:cubicBezTo>
                    <a:cubicBezTo>
                      <a:pt x="32" y="479"/>
                      <a:pt x="39" y="503"/>
                      <a:pt x="55" y="518"/>
                    </a:cubicBezTo>
                    <a:cubicBezTo>
                      <a:pt x="63" y="534"/>
                      <a:pt x="78" y="557"/>
                      <a:pt x="94" y="572"/>
                    </a:cubicBezTo>
                    <a:cubicBezTo>
                      <a:pt x="109" y="588"/>
                      <a:pt x="125" y="596"/>
                      <a:pt x="148" y="611"/>
                    </a:cubicBezTo>
                    <a:cubicBezTo>
                      <a:pt x="164" y="627"/>
                      <a:pt x="187" y="634"/>
                      <a:pt x="202" y="642"/>
                    </a:cubicBezTo>
                    <a:cubicBezTo>
                      <a:pt x="226" y="650"/>
                      <a:pt x="241" y="658"/>
                      <a:pt x="264" y="658"/>
                    </a:cubicBezTo>
                    <a:cubicBezTo>
                      <a:pt x="288" y="665"/>
                      <a:pt x="311" y="665"/>
                      <a:pt x="334" y="665"/>
                    </a:cubicBezTo>
                    <a:cubicBezTo>
                      <a:pt x="350" y="665"/>
                      <a:pt x="373" y="665"/>
                      <a:pt x="396" y="658"/>
                    </a:cubicBezTo>
                    <a:cubicBezTo>
                      <a:pt x="419" y="658"/>
                      <a:pt x="435" y="650"/>
                      <a:pt x="458" y="642"/>
                    </a:cubicBezTo>
                    <a:cubicBezTo>
                      <a:pt x="481" y="634"/>
                      <a:pt x="497" y="627"/>
                      <a:pt x="520" y="611"/>
                    </a:cubicBezTo>
                    <a:cubicBezTo>
                      <a:pt x="536" y="596"/>
                      <a:pt x="551" y="588"/>
                      <a:pt x="567" y="572"/>
                    </a:cubicBezTo>
                    <a:cubicBezTo>
                      <a:pt x="629" y="510"/>
                      <a:pt x="660" y="425"/>
                      <a:pt x="660" y="332"/>
                    </a:cubicBezTo>
                    <a:cubicBezTo>
                      <a:pt x="660" y="309"/>
                      <a:pt x="660" y="293"/>
                      <a:pt x="660" y="270"/>
                    </a:cubicBezTo>
                    <a:cubicBezTo>
                      <a:pt x="652" y="247"/>
                      <a:pt x="644" y="223"/>
                      <a:pt x="637" y="208"/>
                    </a:cubicBezTo>
                    <a:cubicBezTo>
                      <a:pt x="629" y="185"/>
                      <a:pt x="621" y="169"/>
                      <a:pt x="606" y="146"/>
                    </a:cubicBezTo>
                    <a:cubicBezTo>
                      <a:pt x="598" y="130"/>
                      <a:pt x="582" y="115"/>
                      <a:pt x="567" y="99"/>
                    </a:cubicBezTo>
                    <a:cubicBezTo>
                      <a:pt x="551" y="84"/>
                      <a:pt x="536" y="68"/>
                      <a:pt x="520" y="60"/>
                    </a:cubicBezTo>
                    <a:cubicBezTo>
                      <a:pt x="497" y="45"/>
                      <a:pt x="481" y="37"/>
                      <a:pt x="458" y="29"/>
                    </a:cubicBezTo>
                    <a:cubicBezTo>
                      <a:pt x="435" y="22"/>
                      <a:pt x="419" y="14"/>
                      <a:pt x="396" y="6"/>
                    </a:cubicBezTo>
                    <a:cubicBezTo>
                      <a:pt x="373" y="2"/>
                      <a:pt x="352"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5"/>
              <p:cNvSpPr/>
              <p:nvPr/>
            </p:nvSpPr>
            <p:spPr>
              <a:xfrm>
                <a:off x="4444145" y="1579489"/>
                <a:ext cx="151129" cy="28201"/>
              </a:xfrm>
              <a:custGeom>
                <a:rect b="b" l="l" r="r" t="t"/>
                <a:pathLst>
                  <a:path extrusionOk="0" h="443" w="2374">
                    <a:moveTo>
                      <a:pt x="435" y="0"/>
                    </a:moveTo>
                    <a:lnTo>
                      <a:pt x="0" y="442"/>
                    </a:lnTo>
                    <a:lnTo>
                      <a:pt x="1939" y="442"/>
                    </a:lnTo>
                    <a:lnTo>
                      <a:pt x="237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5"/>
              <p:cNvSpPr/>
              <p:nvPr/>
            </p:nvSpPr>
            <p:spPr>
              <a:xfrm>
                <a:off x="4527541" y="1496539"/>
                <a:ext cx="151129" cy="27692"/>
              </a:xfrm>
              <a:custGeom>
                <a:rect b="b" l="l" r="r" t="t"/>
                <a:pathLst>
                  <a:path extrusionOk="0" h="435" w="2374">
                    <a:moveTo>
                      <a:pt x="435" y="1"/>
                    </a:moveTo>
                    <a:lnTo>
                      <a:pt x="1" y="435"/>
                    </a:lnTo>
                    <a:lnTo>
                      <a:pt x="1940" y="435"/>
                    </a:lnTo>
                    <a:lnTo>
                      <a:pt x="23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5"/>
              <p:cNvSpPr/>
              <p:nvPr/>
            </p:nvSpPr>
            <p:spPr>
              <a:xfrm>
                <a:off x="4610492" y="1413080"/>
                <a:ext cx="151638" cy="27756"/>
              </a:xfrm>
              <a:custGeom>
                <a:rect b="b" l="l" r="r" t="t"/>
                <a:pathLst>
                  <a:path extrusionOk="0" h="436" w="2382">
                    <a:moveTo>
                      <a:pt x="443" y="1"/>
                    </a:moveTo>
                    <a:lnTo>
                      <a:pt x="1" y="435"/>
                    </a:lnTo>
                    <a:lnTo>
                      <a:pt x="1939" y="435"/>
                    </a:lnTo>
                    <a:lnTo>
                      <a:pt x="238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5"/>
              <p:cNvSpPr/>
              <p:nvPr/>
            </p:nvSpPr>
            <p:spPr>
              <a:xfrm>
                <a:off x="4693951" y="1329685"/>
                <a:ext cx="151129" cy="28201"/>
              </a:xfrm>
              <a:custGeom>
                <a:rect b="b" l="l" r="r" t="t"/>
                <a:pathLst>
                  <a:path extrusionOk="0" h="443" w="2374">
                    <a:moveTo>
                      <a:pt x="435" y="0"/>
                    </a:moveTo>
                    <a:lnTo>
                      <a:pt x="0" y="442"/>
                    </a:lnTo>
                    <a:lnTo>
                      <a:pt x="1939" y="442"/>
                    </a:lnTo>
                    <a:lnTo>
                      <a:pt x="237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5"/>
              <p:cNvSpPr/>
              <p:nvPr/>
            </p:nvSpPr>
            <p:spPr>
              <a:xfrm>
                <a:off x="4777347" y="1246735"/>
                <a:ext cx="151129" cy="27692"/>
              </a:xfrm>
              <a:custGeom>
                <a:rect b="b" l="l" r="r" t="t"/>
                <a:pathLst>
                  <a:path extrusionOk="0" h="435" w="2374">
                    <a:moveTo>
                      <a:pt x="435" y="1"/>
                    </a:moveTo>
                    <a:lnTo>
                      <a:pt x="1" y="435"/>
                    </a:lnTo>
                    <a:lnTo>
                      <a:pt x="1940" y="435"/>
                    </a:lnTo>
                    <a:lnTo>
                      <a:pt x="23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5"/>
              <p:cNvSpPr/>
              <p:nvPr/>
            </p:nvSpPr>
            <p:spPr>
              <a:xfrm>
                <a:off x="4860297" y="1163340"/>
                <a:ext cx="151129" cy="27692"/>
              </a:xfrm>
              <a:custGeom>
                <a:rect b="b" l="l" r="r" t="t"/>
                <a:pathLst>
                  <a:path extrusionOk="0" h="435" w="2374">
                    <a:moveTo>
                      <a:pt x="443" y="0"/>
                    </a:moveTo>
                    <a:lnTo>
                      <a:pt x="1" y="434"/>
                    </a:lnTo>
                    <a:lnTo>
                      <a:pt x="1939" y="434"/>
                    </a:lnTo>
                    <a:lnTo>
                      <a:pt x="23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5"/>
              <p:cNvSpPr/>
              <p:nvPr/>
            </p:nvSpPr>
            <p:spPr>
              <a:xfrm>
                <a:off x="4943757" y="1079881"/>
                <a:ext cx="151129" cy="28201"/>
              </a:xfrm>
              <a:custGeom>
                <a:rect b="b" l="l" r="r" t="t"/>
                <a:pathLst>
                  <a:path extrusionOk="0" h="443" w="2374">
                    <a:moveTo>
                      <a:pt x="434" y="1"/>
                    </a:moveTo>
                    <a:lnTo>
                      <a:pt x="0" y="443"/>
                    </a:lnTo>
                    <a:lnTo>
                      <a:pt x="1939" y="443"/>
                    </a:lnTo>
                    <a:lnTo>
                      <a:pt x="23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3" name="Google Shape;403;p45"/>
            <p:cNvSpPr/>
            <p:nvPr/>
          </p:nvSpPr>
          <p:spPr>
            <a:xfrm>
              <a:off x="8668531" y="3811477"/>
              <a:ext cx="605279" cy="604070"/>
            </a:xfrm>
            <a:custGeom>
              <a:rect b="b" l="l" r="r" t="t"/>
              <a:pathLst>
                <a:path extrusionOk="0" h="9489" w="9508">
                  <a:moveTo>
                    <a:pt x="9442" y="0"/>
                  </a:moveTo>
                  <a:cubicBezTo>
                    <a:pt x="9426" y="0"/>
                    <a:pt x="9411" y="6"/>
                    <a:pt x="9399" y="18"/>
                  </a:cubicBezTo>
                  <a:lnTo>
                    <a:pt x="31" y="9385"/>
                  </a:lnTo>
                  <a:cubicBezTo>
                    <a:pt x="0" y="9409"/>
                    <a:pt x="0" y="9447"/>
                    <a:pt x="31" y="9471"/>
                  </a:cubicBezTo>
                  <a:cubicBezTo>
                    <a:pt x="43" y="9482"/>
                    <a:pt x="58" y="9488"/>
                    <a:pt x="74" y="9488"/>
                  </a:cubicBezTo>
                  <a:cubicBezTo>
                    <a:pt x="89" y="9488"/>
                    <a:pt x="105" y="9482"/>
                    <a:pt x="116" y="9471"/>
                  </a:cubicBezTo>
                  <a:lnTo>
                    <a:pt x="9484" y="103"/>
                  </a:lnTo>
                  <a:cubicBezTo>
                    <a:pt x="9508" y="80"/>
                    <a:pt x="9508" y="41"/>
                    <a:pt x="9484" y="18"/>
                  </a:cubicBezTo>
                  <a:cubicBezTo>
                    <a:pt x="9473" y="6"/>
                    <a:pt x="9457" y="0"/>
                    <a:pt x="94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73763"/>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713225" y="368275"/>
            <a:ext cx="7717500" cy="649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1pPr>
            <a:lvl2pPr lvl="1"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2pPr>
            <a:lvl3pPr lvl="2"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3pPr>
            <a:lvl4pPr lvl="3"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4pPr>
            <a:lvl5pPr lvl="4"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5pPr>
            <a:lvl6pPr lvl="5"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6pPr>
            <a:lvl7pPr lvl="6"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7pPr>
            <a:lvl8pPr lvl="7"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8pPr>
            <a:lvl9pPr lvl="8"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9pPr>
          </a:lstStyle>
          <a:p/>
        </p:txBody>
      </p:sp>
      <p:sp>
        <p:nvSpPr>
          <p:cNvPr id="7" name="Google Shape;7;p42"/>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1pPr>
            <a:lvl2pPr indent="-304800" lvl="1" marL="9144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2pPr>
            <a:lvl3pPr indent="-304800" lvl="2" marL="13716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3pPr>
            <a:lvl4pPr indent="-304800" lvl="3" marL="18288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4pPr>
            <a:lvl5pPr indent="-304800" lvl="4" marL="22860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5pPr>
            <a:lvl6pPr indent="-304800" lvl="5" marL="27432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6pPr>
            <a:lvl7pPr indent="-304800" lvl="6" marL="32004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7pPr>
            <a:lvl8pPr indent="-304800" lvl="7" marL="36576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8pPr>
            <a:lvl9pPr indent="-304800" lvl="8" marL="41148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
          <p:cNvSpPr txBox="1"/>
          <p:nvPr>
            <p:ph type="ctrTitle"/>
          </p:nvPr>
        </p:nvSpPr>
        <p:spPr>
          <a:xfrm>
            <a:off x="1139225" y="783025"/>
            <a:ext cx="4649700" cy="1870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450">
                <a:latin typeface="Arial"/>
                <a:ea typeface="Arial"/>
                <a:cs typeface="Arial"/>
                <a:sym typeface="Arial"/>
              </a:rPr>
              <a:t>Pattern Recognition in Disaster Response:</a:t>
            </a:r>
            <a:endParaRPr sz="2450">
              <a:latin typeface="Arial"/>
              <a:ea typeface="Arial"/>
              <a:cs typeface="Arial"/>
              <a:sym typeface="Arial"/>
            </a:endParaRPr>
          </a:p>
          <a:p>
            <a:pPr indent="0" lvl="0" marL="0" rtl="0" algn="ctr">
              <a:lnSpc>
                <a:spcPct val="115000"/>
              </a:lnSpc>
              <a:spcBef>
                <a:spcPts val="0"/>
              </a:spcBef>
              <a:spcAft>
                <a:spcPts val="0"/>
              </a:spcAft>
              <a:buNone/>
            </a:pPr>
            <a:r>
              <a:t/>
            </a:r>
            <a:endParaRPr sz="500">
              <a:latin typeface="Arial"/>
              <a:ea typeface="Arial"/>
              <a:cs typeface="Arial"/>
              <a:sym typeface="Arial"/>
            </a:endParaRPr>
          </a:p>
          <a:p>
            <a:pPr indent="0" lvl="0" marL="0" rtl="0" algn="ctr">
              <a:lnSpc>
                <a:spcPct val="115000"/>
              </a:lnSpc>
              <a:spcBef>
                <a:spcPts val="0"/>
              </a:spcBef>
              <a:spcAft>
                <a:spcPts val="0"/>
              </a:spcAft>
              <a:buNone/>
            </a:pPr>
            <a:r>
              <a:rPr lang="en" sz="2450">
                <a:latin typeface="Arial"/>
                <a:ea typeface="Arial"/>
                <a:cs typeface="Arial"/>
                <a:sym typeface="Arial"/>
              </a:rPr>
              <a:t>Leveraging Machine Learning for Twitter Analysis</a:t>
            </a:r>
            <a:endParaRPr sz="2450">
              <a:latin typeface="Arial"/>
              <a:ea typeface="Arial"/>
              <a:cs typeface="Arial"/>
              <a:sym typeface="Arial"/>
            </a:endParaRPr>
          </a:p>
          <a:p>
            <a:pPr indent="0" lvl="0" marL="0" rtl="0" algn="ctr">
              <a:lnSpc>
                <a:spcPct val="115000"/>
              </a:lnSpc>
              <a:spcBef>
                <a:spcPts val="0"/>
              </a:spcBef>
              <a:spcAft>
                <a:spcPts val="0"/>
              </a:spcAft>
              <a:buNone/>
            </a:pPr>
            <a:r>
              <a:rPr lang="en" sz="2450">
                <a:latin typeface="Arial"/>
                <a:ea typeface="Arial"/>
                <a:cs typeface="Arial"/>
                <a:sym typeface="Arial"/>
              </a:rPr>
              <a:t>Group:09</a:t>
            </a:r>
            <a:endParaRPr sz="2450">
              <a:latin typeface="Arial"/>
              <a:ea typeface="Arial"/>
              <a:cs typeface="Arial"/>
              <a:sym typeface="Arial"/>
            </a:endParaRPr>
          </a:p>
          <a:p>
            <a:pPr indent="0" lvl="0" marL="0" rtl="0" algn="ctr">
              <a:lnSpc>
                <a:spcPct val="100000"/>
              </a:lnSpc>
              <a:spcBef>
                <a:spcPts val="0"/>
              </a:spcBef>
              <a:spcAft>
                <a:spcPts val="0"/>
              </a:spcAft>
              <a:buSzPts val="8500"/>
              <a:buNone/>
            </a:pPr>
            <a:r>
              <a:t/>
            </a:r>
            <a:endParaRPr/>
          </a:p>
        </p:txBody>
      </p:sp>
      <p:sp>
        <p:nvSpPr>
          <p:cNvPr id="871" name="Google Shape;871;p1"/>
          <p:cNvSpPr txBox="1"/>
          <p:nvPr>
            <p:ph idx="1" type="subTitle"/>
          </p:nvPr>
        </p:nvSpPr>
        <p:spPr>
          <a:xfrm>
            <a:off x="1565075" y="2731625"/>
            <a:ext cx="3798000" cy="2134200"/>
          </a:xfrm>
          <a:prstGeom prst="rect">
            <a:avLst/>
          </a:prstGeom>
          <a:noFill/>
          <a:ln cap="flat" cmpd="sng" w="9525">
            <a:solidFill>
              <a:schemeClr val="dk1"/>
            </a:solidFill>
            <a:prstDash val="dot"/>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800" u="sng"/>
              <a:t>Presenting:</a:t>
            </a:r>
            <a:endParaRPr b="1" sz="1800" u="sng"/>
          </a:p>
          <a:p>
            <a:pPr indent="0" lvl="0" marL="0" rtl="0" algn="ctr">
              <a:lnSpc>
                <a:spcPct val="100000"/>
              </a:lnSpc>
              <a:spcBef>
                <a:spcPts val="0"/>
              </a:spcBef>
              <a:spcAft>
                <a:spcPts val="0"/>
              </a:spcAft>
              <a:buSzPts val="1800"/>
              <a:buNone/>
            </a:pPr>
            <a:r>
              <a:rPr lang="en" sz="1800"/>
              <a:t>20341031 Md Impreeaj Hossain</a:t>
            </a:r>
            <a:endParaRPr sz="1800"/>
          </a:p>
          <a:p>
            <a:pPr indent="0" lvl="0" marL="0" rtl="0" algn="ctr">
              <a:lnSpc>
                <a:spcPct val="100000"/>
              </a:lnSpc>
              <a:spcBef>
                <a:spcPts val="0"/>
              </a:spcBef>
              <a:spcAft>
                <a:spcPts val="0"/>
              </a:spcAft>
              <a:buSzPts val="1800"/>
              <a:buNone/>
            </a:pPr>
            <a:r>
              <a:rPr lang="en" sz="1800"/>
              <a:t>20341016 Ridwanul Haque</a:t>
            </a:r>
            <a:endParaRPr sz="1800"/>
          </a:p>
          <a:p>
            <a:pPr indent="0" lvl="0" marL="0" rtl="0" algn="ctr">
              <a:lnSpc>
                <a:spcPct val="100000"/>
              </a:lnSpc>
              <a:spcBef>
                <a:spcPts val="0"/>
              </a:spcBef>
              <a:spcAft>
                <a:spcPts val="0"/>
              </a:spcAft>
              <a:buSzPts val="1800"/>
              <a:buNone/>
            </a:pPr>
            <a:r>
              <a:rPr lang="en" sz="1800"/>
              <a:t>20301356 Musaib Ibn Habib Mikdad</a:t>
            </a:r>
            <a:endParaRPr sz="1800"/>
          </a:p>
          <a:p>
            <a:pPr indent="0" lvl="0" marL="0" rtl="0" algn="ctr">
              <a:lnSpc>
                <a:spcPct val="100000"/>
              </a:lnSpc>
              <a:spcBef>
                <a:spcPts val="0"/>
              </a:spcBef>
              <a:spcAft>
                <a:spcPts val="0"/>
              </a:spcAft>
              <a:buSzPts val="1800"/>
              <a:buNone/>
            </a:pPr>
            <a:r>
              <a:t/>
            </a:r>
            <a:endParaRPr sz="1800"/>
          </a:p>
          <a:p>
            <a:pPr indent="0" lvl="0" marL="0" rtl="0" algn="ctr">
              <a:lnSpc>
                <a:spcPct val="100000"/>
              </a:lnSpc>
              <a:spcBef>
                <a:spcPts val="0"/>
              </a:spcBef>
              <a:spcAft>
                <a:spcPts val="0"/>
              </a:spcAft>
              <a:buSzPts val="1800"/>
              <a:buNone/>
            </a:pPr>
            <a:r>
              <a:t/>
            </a:r>
            <a:endParaRPr sz="1800"/>
          </a:p>
        </p:txBody>
      </p:sp>
      <p:pic>
        <p:nvPicPr>
          <p:cNvPr id="872" name="Google Shape;872;p1"/>
          <p:cNvPicPr preferRelativeResize="0"/>
          <p:nvPr/>
        </p:nvPicPr>
        <p:blipFill rotWithShape="1">
          <a:blip r:embed="rId3">
            <a:alphaModFix/>
          </a:blip>
          <a:srcRect b="0" l="22002" r="21996" t="0"/>
          <a:stretch/>
        </p:blipFill>
        <p:spPr>
          <a:xfrm>
            <a:off x="6776600" y="1636750"/>
            <a:ext cx="2198700" cy="2198700"/>
          </a:xfrm>
          <a:prstGeom prst="foldedCorner">
            <a:avLst>
              <a:gd fmla="val 16667" name="adj"/>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7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g2a6178be1f2_0_8580"/>
          <p:cNvSpPr txBox="1"/>
          <p:nvPr/>
        </p:nvSpPr>
        <p:spPr>
          <a:xfrm>
            <a:off x="788650" y="886975"/>
            <a:ext cx="7681200" cy="3169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600">
                <a:solidFill>
                  <a:schemeClr val="dk1"/>
                </a:solidFill>
                <a:latin typeface="Titillium Web"/>
                <a:ea typeface="Titillium Web"/>
                <a:cs typeface="Titillium Web"/>
                <a:sym typeface="Titillium Web"/>
              </a:rPr>
              <a:t>Key Findings:</a:t>
            </a:r>
            <a:endParaRPr b="1" sz="16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t/>
            </a:r>
            <a:endParaRPr b="1" sz="1500">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b="1" lang="en">
                <a:solidFill>
                  <a:schemeClr val="dk1"/>
                </a:solidFill>
                <a:latin typeface="Titillium Web"/>
                <a:ea typeface="Titillium Web"/>
                <a:cs typeface="Titillium Web"/>
                <a:sym typeface="Titillium Web"/>
              </a:rPr>
              <a:t>NLP and ML are powerful tools that can be used for a variety of tasks related to disaster management. </a:t>
            </a:r>
            <a:endParaRPr b="1">
              <a:solidFill>
                <a:schemeClr val="dk1"/>
              </a:solidFill>
              <a:latin typeface="Titillium Web"/>
              <a:ea typeface="Titillium Web"/>
              <a:cs typeface="Titillium Web"/>
              <a:sym typeface="Titillium Web"/>
            </a:endParaRPr>
          </a:p>
          <a:p>
            <a:pPr indent="0" lvl="0" marL="457200" rtl="0" algn="l">
              <a:lnSpc>
                <a:spcPct val="115000"/>
              </a:lnSpc>
              <a:spcBef>
                <a:spcPts val="0"/>
              </a:spcBef>
              <a:spcAft>
                <a:spcPts val="0"/>
              </a:spcAft>
              <a:buNone/>
            </a:pPr>
            <a:r>
              <a:rPr b="1" lang="en" sz="1300">
                <a:solidFill>
                  <a:schemeClr val="dk1"/>
                </a:solidFill>
                <a:latin typeface="Titillium Web"/>
                <a:ea typeface="Titillium Web"/>
                <a:cs typeface="Titillium Web"/>
                <a:sym typeface="Titillium Web"/>
              </a:rPr>
              <a:t>BERT can be used to extract valuable information from social media data, such as rescue requests, public sentiment, and consumer insights. </a:t>
            </a:r>
            <a:endParaRPr b="1" sz="13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b="1" lang="en">
                <a:solidFill>
                  <a:schemeClr val="dk1"/>
                </a:solidFill>
                <a:latin typeface="Titillium Web"/>
                <a:ea typeface="Titillium Web"/>
                <a:cs typeface="Titillium Web"/>
                <a:sym typeface="Titillium Web"/>
              </a:rPr>
              <a:t>These tools can be used to extract valuable information from social media data, such as rescue requests, public sentiment, and damage assessments.</a:t>
            </a:r>
            <a:endParaRPr b="1">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b="1" lang="en">
                <a:solidFill>
                  <a:schemeClr val="dk1"/>
                </a:solidFill>
                <a:latin typeface="Titillium Web"/>
                <a:ea typeface="Titillium Web"/>
                <a:cs typeface="Titillium Web"/>
                <a:sym typeface="Titillium Web"/>
              </a:rPr>
              <a:t> This information can be used to improve situational awareness, coordinate response efforts, and make better decisions. </a:t>
            </a:r>
            <a:endParaRPr b="1">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b="1" lang="en">
                <a:solidFill>
                  <a:schemeClr val="dk1"/>
                </a:solidFill>
                <a:latin typeface="Titillium Web"/>
                <a:ea typeface="Titillium Web"/>
                <a:cs typeface="Titillium Web"/>
                <a:sym typeface="Titillium Web"/>
              </a:rPr>
              <a:t>NLP and ML are still developing, but they have the potential to revolutionize the way we respond to disasters</a:t>
            </a:r>
            <a:endParaRPr b="1">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1500">
              <a:solidFill>
                <a:schemeClr val="dk1"/>
              </a:solidFill>
              <a:latin typeface="Titillium Web"/>
              <a:ea typeface="Titillium Web"/>
              <a:cs typeface="Titillium Web"/>
              <a:sym typeface="Titillium We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g2a6178be1f2_0_8585"/>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2800">
                <a:latin typeface="Merriweather"/>
                <a:ea typeface="Merriweather"/>
                <a:cs typeface="Merriweather"/>
                <a:sym typeface="Merriweather"/>
              </a:rPr>
              <a:t>Dataset</a:t>
            </a:r>
            <a:endParaRPr/>
          </a:p>
        </p:txBody>
      </p:sp>
      <p:sp>
        <p:nvSpPr>
          <p:cNvPr id="959" name="Google Shape;959;g2a6178be1f2_0_8585"/>
          <p:cNvSpPr txBox="1"/>
          <p:nvPr/>
        </p:nvSpPr>
        <p:spPr>
          <a:xfrm>
            <a:off x="633050" y="1256425"/>
            <a:ext cx="4560000" cy="2965500"/>
          </a:xfrm>
          <a:prstGeom prst="rect">
            <a:avLst/>
          </a:prstGeom>
          <a:noFill/>
          <a:ln>
            <a:noFill/>
          </a:ln>
        </p:spPr>
        <p:txBody>
          <a:bodyPr anchorCtr="0" anchor="t" bIns="91425" lIns="91425" spcFirstLastPara="1" rIns="91425" wrap="square" tIns="91425">
            <a:noAutofit/>
          </a:bodyPr>
          <a:lstStyle/>
          <a:p>
            <a:pPr indent="0" lvl="0" marL="457200" rtl="0" algn="l">
              <a:spcBef>
                <a:spcPts val="1200"/>
              </a:spcBef>
              <a:spcAft>
                <a:spcPts val="0"/>
              </a:spcAft>
              <a:buNone/>
            </a:pPr>
            <a:r>
              <a:rPr lang="en" sz="1200">
                <a:solidFill>
                  <a:schemeClr val="dk1"/>
                </a:solidFill>
                <a:latin typeface="Spectral"/>
                <a:ea typeface="Spectral"/>
                <a:cs typeface="Spectral"/>
                <a:sym typeface="Spectral"/>
              </a:rPr>
              <a:t>Source: Kaggle website.</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lang="en" sz="1200">
                <a:solidFill>
                  <a:schemeClr val="dk1"/>
                </a:solidFill>
                <a:latin typeface="Spectral"/>
                <a:ea typeface="Spectral"/>
                <a:cs typeface="Spectral"/>
                <a:sym typeface="Spectral"/>
              </a:rPr>
              <a:t>Volume: Over 25,000 tweets.</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lang="en" sz="1200">
                <a:solidFill>
                  <a:schemeClr val="dk1"/>
                </a:solidFill>
                <a:latin typeface="Spectral"/>
                <a:ea typeface="Spectral"/>
                <a:cs typeface="Spectral"/>
                <a:sym typeface="Spectral"/>
              </a:rPr>
              <a:t>Unique Locations: Includes global locations with prominent mentions of "United States".</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lang="en" sz="1200">
                <a:solidFill>
                  <a:schemeClr val="dk1"/>
                </a:solidFill>
                <a:latin typeface="Spectral"/>
                <a:ea typeface="Spectral"/>
                <a:cs typeface="Spectral"/>
                <a:sym typeface="Spectral"/>
              </a:rPr>
              <a:t>Classification:</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lang="en" sz="1200">
                <a:solidFill>
                  <a:schemeClr val="dk1"/>
                </a:solidFill>
                <a:latin typeface="Spectral"/>
                <a:ea typeface="Spectral"/>
                <a:cs typeface="Spectral"/>
                <a:sym typeface="Spectral"/>
              </a:rPr>
              <a:t>•Two categories: "Disaster Related" and "Non-Disaster Related".</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lang="en" sz="1200">
                <a:solidFill>
                  <a:schemeClr val="dk1"/>
                </a:solidFill>
                <a:latin typeface="Spectral"/>
                <a:ea typeface="Spectral"/>
                <a:cs typeface="Spectral"/>
                <a:sym typeface="Spectral"/>
              </a:rPr>
              <a:t>•Classified by experts via an online crowd-sourcing platform for precision.</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lang="en" sz="1200">
                <a:solidFill>
                  <a:schemeClr val="dk1"/>
                </a:solidFill>
                <a:latin typeface="Spectral"/>
                <a:ea typeface="Spectral"/>
                <a:cs typeface="Spectral"/>
                <a:sym typeface="Spectral"/>
              </a:rPr>
              <a:t>Content:</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lang="en" sz="1200">
                <a:solidFill>
                  <a:schemeClr val="dk1"/>
                </a:solidFill>
                <a:latin typeface="Spectral"/>
                <a:ea typeface="Spectral"/>
                <a:cs typeface="Spectral"/>
                <a:sym typeface="Spectral"/>
              </a:rPr>
              <a:t>•	Focus on natural disasters.</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lang="en" sz="1200">
                <a:solidFill>
                  <a:schemeClr val="dk1"/>
                </a:solidFill>
                <a:latin typeface="Spectral"/>
                <a:ea typeface="Spectral"/>
                <a:cs typeface="Spectral"/>
                <a:sym typeface="Spectral"/>
              </a:rPr>
              <a:t>•	Minimum tweet length of 5-6 words.</a:t>
            </a:r>
            <a:endParaRPr sz="1200">
              <a:solidFill>
                <a:schemeClr val="dk1"/>
              </a:solidFill>
              <a:latin typeface="Spectral"/>
              <a:ea typeface="Spectral"/>
              <a:cs typeface="Spectral"/>
              <a:sym typeface="Spectral"/>
            </a:endParaRPr>
          </a:p>
          <a:p>
            <a:pPr indent="0" lvl="0" marL="457200" rtl="0" algn="l">
              <a:spcBef>
                <a:spcPts val="1200"/>
              </a:spcBef>
              <a:spcAft>
                <a:spcPts val="1200"/>
              </a:spcAft>
              <a:buNone/>
            </a:pPr>
            <a:r>
              <a:t/>
            </a:r>
            <a:endParaRPr sz="1200">
              <a:solidFill>
                <a:schemeClr val="dk1"/>
              </a:solidFill>
              <a:latin typeface="Times New Roman"/>
              <a:ea typeface="Times New Roman"/>
              <a:cs typeface="Times New Roman"/>
              <a:sym typeface="Times New Roman"/>
            </a:endParaRPr>
          </a:p>
        </p:txBody>
      </p:sp>
      <p:sp>
        <p:nvSpPr>
          <p:cNvPr id="960" name="Google Shape;960;g2a6178be1f2_0_8585"/>
          <p:cNvSpPr txBox="1"/>
          <p:nvPr/>
        </p:nvSpPr>
        <p:spPr>
          <a:xfrm>
            <a:off x="5319600" y="1392550"/>
            <a:ext cx="3062700" cy="29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pectral"/>
                <a:ea typeface="Spectral"/>
                <a:cs typeface="Spectral"/>
                <a:sym typeface="Spectral"/>
              </a:rPr>
              <a:t>Keywords: Aid in categorization and understanding (e.g., "floods").</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rPr lang="en" sz="1200">
                <a:solidFill>
                  <a:schemeClr val="dk1"/>
                </a:solidFill>
                <a:latin typeface="Spectral"/>
                <a:ea typeface="Spectral"/>
                <a:cs typeface="Spectral"/>
                <a:sym typeface="Spectral"/>
              </a:rPr>
              <a:t>Purpose and Use:</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rPr lang="en" sz="1200">
                <a:solidFill>
                  <a:schemeClr val="dk1"/>
                </a:solidFill>
                <a:latin typeface="Spectral"/>
                <a:ea typeface="Spectral"/>
                <a:cs typeface="Spectral"/>
                <a:sym typeface="Spectral"/>
              </a:rPr>
              <a:t>•	Basis for learning models like LSTM and N-gram.</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rPr lang="en" sz="1200">
                <a:solidFill>
                  <a:schemeClr val="dk1"/>
                </a:solidFill>
                <a:latin typeface="Spectral"/>
                <a:ea typeface="Spectral"/>
                <a:cs typeface="Spectral"/>
                <a:sym typeface="Spectral"/>
              </a:rPr>
              <a:t>•	Potential in disaster relief research.</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rPr lang="en" sz="1200">
                <a:solidFill>
                  <a:schemeClr val="dk1"/>
                </a:solidFill>
                <a:latin typeface="Spectral"/>
                <a:ea typeface="Spectral"/>
                <a:cs typeface="Spectral"/>
                <a:sym typeface="Spectral"/>
              </a:rPr>
              <a:t>•	Tool for testing and developing methods to identify disaster tweets</a:t>
            </a:r>
            <a:endParaRPr>
              <a:solidFill>
                <a:schemeClr val="dk1"/>
              </a:solidFill>
              <a:latin typeface="Spectral"/>
              <a:ea typeface="Spectral"/>
              <a:cs typeface="Spectral"/>
              <a:sym typeface="Spectr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g2a6178be1f2_0_8591"/>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3900" u="sng">
                <a:solidFill>
                  <a:srgbClr val="FFFFFF"/>
                </a:solidFill>
                <a:latin typeface="Merriweather"/>
                <a:ea typeface="Merriweather"/>
                <a:cs typeface="Merriweather"/>
                <a:sym typeface="Merriweather"/>
              </a:rPr>
              <a:t>Data Collection</a:t>
            </a:r>
            <a:endParaRPr i="1" sz="4600" u="sng">
              <a:solidFill>
                <a:srgbClr val="FFFFFF"/>
              </a:solidFill>
            </a:endParaRPr>
          </a:p>
        </p:txBody>
      </p:sp>
      <p:sp>
        <p:nvSpPr>
          <p:cNvPr id="966" name="Google Shape;966;g2a6178be1f2_0_8591"/>
          <p:cNvSpPr txBox="1"/>
          <p:nvPr/>
        </p:nvSpPr>
        <p:spPr>
          <a:xfrm>
            <a:off x="730300" y="1324500"/>
            <a:ext cx="7632600" cy="2936400"/>
          </a:xfrm>
          <a:prstGeom prst="rect">
            <a:avLst/>
          </a:prstGeom>
          <a:noFill/>
          <a:ln>
            <a:noFill/>
          </a:ln>
        </p:spPr>
        <p:txBody>
          <a:bodyPr anchorCtr="0" anchor="t" bIns="91425" lIns="91425" spcFirstLastPara="1" rIns="91425" wrap="square" tIns="91425">
            <a:noAutofit/>
          </a:bodyPr>
          <a:lstStyle/>
          <a:p>
            <a:pPr indent="-400050" lvl="0" marL="457200" rtl="0" algn="l">
              <a:lnSpc>
                <a:spcPct val="150000"/>
              </a:lnSpc>
              <a:spcBef>
                <a:spcPts val="0"/>
              </a:spcBef>
              <a:spcAft>
                <a:spcPts val="0"/>
              </a:spcAft>
              <a:buClr>
                <a:schemeClr val="accent6"/>
              </a:buClr>
              <a:buSzPts val="2700"/>
              <a:buFont typeface="EB Garamond"/>
              <a:buChar char="●"/>
            </a:pPr>
            <a:r>
              <a:rPr lang="en" sz="2700">
                <a:solidFill>
                  <a:schemeClr val="accent6"/>
                </a:solidFill>
                <a:latin typeface="EB Garamond"/>
                <a:ea typeface="EB Garamond"/>
                <a:cs typeface="EB Garamond"/>
                <a:sym typeface="EB Garamond"/>
              </a:rPr>
              <a:t>For gathering tweets from kaggle and other resources.</a:t>
            </a:r>
            <a:endParaRPr sz="2700">
              <a:solidFill>
                <a:schemeClr val="accent6"/>
              </a:solidFill>
              <a:latin typeface="EB Garamond"/>
              <a:ea typeface="EB Garamond"/>
              <a:cs typeface="EB Garamond"/>
              <a:sym typeface="EB Garamond"/>
            </a:endParaRPr>
          </a:p>
          <a:p>
            <a:pPr indent="-400050" lvl="0" marL="457200" rtl="0" algn="l">
              <a:lnSpc>
                <a:spcPct val="150000"/>
              </a:lnSpc>
              <a:spcBef>
                <a:spcPts val="0"/>
              </a:spcBef>
              <a:spcAft>
                <a:spcPts val="0"/>
              </a:spcAft>
              <a:buClr>
                <a:schemeClr val="accent6"/>
              </a:buClr>
              <a:buSzPts val="2700"/>
              <a:buFont typeface="EB Garamond"/>
              <a:buChar char="●"/>
            </a:pPr>
            <a:r>
              <a:rPr lang="en" sz="2700">
                <a:solidFill>
                  <a:schemeClr val="accent6"/>
                </a:solidFill>
                <a:latin typeface="EB Garamond"/>
                <a:ea typeface="EB Garamond"/>
                <a:cs typeface="EB Garamond"/>
                <a:sym typeface="EB Garamond"/>
              </a:rPr>
              <a:t>Focus on tweets.</a:t>
            </a:r>
            <a:endParaRPr sz="2700">
              <a:solidFill>
                <a:schemeClr val="accent6"/>
              </a:solidFill>
            </a:endParaRPr>
          </a:p>
          <a:p>
            <a:pPr indent="0" lvl="0" marL="0" rtl="0" algn="l">
              <a:spcBef>
                <a:spcPts val="0"/>
              </a:spcBef>
              <a:spcAft>
                <a:spcPts val="0"/>
              </a:spcAft>
              <a:buNone/>
            </a:pPr>
            <a:r>
              <a:t/>
            </a:r>
            <a:endParaRPr>
              <a:solidFill>
                <a:schemeClr val="accent6"/>
              </a:solidFill>
            </a:endParaRPr>
          </a:p>
          <a:p>
            <a:pPr indent="0" lvl="0" marL="0" rtl="0" algn="l">
              <a:spcBef>
                <a:spcPts val="0"/>
              </a:spcBef>
              <a:spcAft>
                <a:spcPts val="0"/>
              </a:spcAft>
              <a:buNone/>
            </a:pPr>
            <a:r>
              <a:t/>
            </a:r>
            <a:endParaRPr sz="1200">
              <a:solidFill>
                <a:schemeClr val="accent6"/>
              </a:solidFill>
              <a:latin typeface="Assistant"/>
              <a:ea typeface="Assistant"/>
              <a:cs typeface="Assistant"/>
              <a:sym typeface="Assistan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g2a6178be1f2_0_8596"/>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i="1" lang="en" sz="3600" u="sng">
                <a:solidFill>
                  <a:schemeClr val="accent6"/>
                </a:solidFill>
                <a:latin typeface="Merriweather"/>
                <a:ea typeface="Merriweather"/>
                <a:cs typeface="Merriweather"/>
                <a:sym typeface="Merriweather"/>
              </a:rPr>
              <a:t>Data Cleaning &amp; Pre-processing:</a:t>
            </a:r>
            <a:endParaRPr i="1" sz="3600" u="sng">
              <a:solidFill>
                <a:schemeClr val="accent6"/>
              </a:solidFill>
              <a:latin typeface="Merriweather"/>
              <a:ea typeface="Merriweather"/>
              <a:cs typeface="Merriweather"/>
              <a:sym typeface="Merriweather"/>
            </a:endParaRPr>
          </a:p>
        </p:txBody>
      </p:sp>
      <p:sp>
        <p:nvSpPr>
          <p:cNvPr id="972" name="Google Shape;972;g2a6178be1f2_0_8596"/>
          <p:cNvSpPr txBox="1"/>
          <p:nvPr/>
        </p:nvSpPr>
        <p:spPr>
          <a:xfrm>
            <a:off x="630225" y="1575775"/>
            <a:ext cx="7637400" cy="31599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accent6"/>
              </a:buClr>
              <a:buSzPts val="2400"/>
              <a:buFont typeface="Times New Roman"/>
              <a:buChar char="●"/>
            </a:pPr>
            <a:r>
              <a:rPr lang="en" sz="2400">
                <a:solidFill>
                  <a:schemeClr val="accent6"/>
                </a:solidFill>
                <a:latin typeface="Times New Roman"/>
                <a:ea typeface="Times New Roman"/>
                <a:cs typeface="Times New Roman"/>
                <a:sym typeface="Times New Roman"/>
              </a:rPr>
              <a:t>Remove URLs, HTML tags, punctuations, and non-English tweets.</a:t>
            </a:r>
            <a:endParaRPr sz="2400">
              <a:solidFill>
                <a:schemeClr val="accent6"/>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accent6"/>
              </a:buClr>
              <a:buSzPts val="2400"/>
              <a:buFont typeface="Times New Roman"/>
              <a:buChar char="●"/>
            </a:pPr>
            <a:r>
              <a:rPr lang="en" sz="2400">
                <a:solidFill>
                  <a:schemeClr val="accent6"/>
                </a:solidFill>
                <a:latin typeface="Times New Roman"/>
                <a:ea typeface="Times New Roman"/>
                <a:cs typeface="Times New Roman"/>
                <a:sym typeface="Times New Roman"/>
              </a:rPr>
              <a:t>Tokenization: Break tweets into individual words or tokens.</a:t>
            </a:r>
            <a:endParaRPr sz="2400">
              <a:solidFill>
                <a:schemeClr val="accent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accent6"/>
              </a:solidFill>
              <a:latin typeface="Assistant"/>
              <a:ea typeface="Assistant"/>
              <a:cs typeface="Assistant"/>
              <a:sym typeface="Assistan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g2a6178be1f2_0_8601"/>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2800">
                <a:solidFill>
                  <a:schemeClr val="accent6"/>
                </a:solidFill>
                <a:latin typeface="Merriweather"/>
                <a:ea typeface="Merriweather"/>
                <a:cs typeface="Merriweather"/>
                <a:sym typeface="Merriweather"/>
              </a:rPr>
              <a:t>Methodology</a:t>
            </a:r>
            <a:endParaRPr>
              <a:solidFill>
                <a:schemeClr val="accent6"/>
              </a:solidFill>
            </a:endParaRPr>
          </a:p>
        </p:txBody>
      </p:sp>
      <p:sp>
        <p:nvSpPr>
          <p:cNvPr id="978" name="Google Shape;978;g2a6178be1f2_0_8601"/>
          <p:cNvSpPr txBox="1"/>
          <p:nvPr/>
        </p:nvSpPr>
        <p:spPr>
          <a:xfrm>
            <a:off x="1080350" y="1120325"/>
            <a:ext cx="7000500" cy="3335100"/>
          </a:xfrm>
          <a:prstGeom prst="rect">
            <a:avLst/>
          </a:prstGeom>
          <a:noFill/>
          <a:ln>
            <a:noFill/>
          </a:ln>
        </p:spPr>
        <p:txBody>
          <a:bodyPr anchorCtr="0" anchor="t" bIns="91425" lIns="91425" spcFirstLastPara="1" rIns="91425" wrap="square" tIns="91425">
            <a:noAutofit/>
          </a:bodyPr>
          <a:lstStyle/>
          <a:p>
            <a:pPr indent="-323850" lvl="0" marL="457200" rtl="0" algn="ctr">
              <a:lnSpc>
                <a:spcPct val="150000"/>
              </a:lnSpc>
              <a:spcBef>
                <a:spcPts val="0"/>
              </a:spcBef>
              <a:spcAft>
                <a:spcPts val="0"/>
              </a:spcAft>
              <a:buClr>
                <a:schemeClr val="accent6"/>
              </a:buClr>
              <a:buSzPts val="1500"/>
              <a:buChar char="➔"/>
            </a:pPr>
            <a:r>
              <a:rPr lang="en" sz="1500">
                <a:solidFill>
                  <a:schemeClr val="accent6"/>
                </a:solidFill>
              </a:rPr>
              <a:t>Data Preprocessing: Cleaning, Removal of URLs/Punctuation, Tokenization, English Language Filtering.</a:t>
            </a:r>
            <a:endParaRPr sz="1500">
              <a:solidFill>
                <a:schemeClr val="accent6"/>
              </a:solidFill>
            </a:endParaRPr>
          </a:p>
          <a:p>
            <a:pPr indent="-323850" lvl="0" marL="457200" rtl="0" algn="ctr">
              <a:lnSpc>
                <a:spcPct val="150000"/>
              </a:lnSpc>
              <a:spcBef>
                <a:spcPts val="0"/>
              </a:spcBef>
              <a:spcAft>
                <a:spcPts val="0"/>
              </a:spcAft>
              <a:buClr>
                <a:schemeClr val="accent6"/>
              </a:buClr>
              <a:buSzPts val="1500"/>
              <a:buChar char="➔"/>
            </a:pPr>
            <a:r>
              <a:rPr lang="en" sz="1500">
                <a:solidFill>
                  <a:schemeClr val="accent6"/>
                </a:solidFill>
              </a:rPr>
              <a:t>Labeling: Manual Categorization, Relevance to Natural Disasters.</a:t>
            </a:r>
            <a:endParaRPr sz="1500">
              <a:solidFill>
                <a:schemeClr val="accent6"/>
              </a:solidFill>
            </a:endParaRPr>
          </a:p>
          <a:p>
            <a:pPr indent="-323850" lvl="0" marL="457200" rtl="0" algn="ctr">
              <a:lnSpc>
                <a:spcPct val="150000"/>
              </a:lnSpc>
              <a:spcBef>
                <a:spcPts val="0"/>
              </a:spcBef>
              <a:spcAft>
                <a:spcPts val="0"/>
              </a:spcAft>
              <a:buClr>
                <a:schemeClr val="accent6"/>
              </a:buClr>
              <a:buSzPts val="1500"/>
              <a:buChar char="➔"/>
            </a:pPr>
            <a:r>
              <a:rPr lang="en" sz="1500">
                <a:solidFill>
                  <a:schemeClr val="accent6"/>
                </a:solidFill>
              </a:rPr>
              <a:t>Dataset Split: 82% Training Set, 18% Test Set.</a:t>
            </a:r>
            <a:endParaRPr sz="1500">
              <a:solidFill>
                <a:schemeClr val="accent6"/>
              </a:solidFill>
            </a:endParaRPr>
          </a:p>
          <a:p>
            <a:pPr indent="-323850" lvl="0" marL="457200" rtl="0" algn="ctr">
              <a:lnSpc>
                <a:spcPct val="150000"/>
              </a:lnSpc>
              <a:spcBef>
                <a:spcPts val="0"/>
              </a:spcBef>
              <a:spcAft>
                <a:spcPts val="0"/>
              </a:spcAft>
              <a:buClr>
                <a:schemeClr val="accent6"/>
              </a:buClr>
              <a:buSzPts val="1500"/>
              <a:buChar char="➔"/>
            </a:pPr>
            <a:r>
              <a:rPr lang="en" sz="1500">
                <a:solidFill>
                  <a:schemeClr val="accent6"/>
                </a:solidFill>
              </a:rPr>
              <a:t>LSTM Model: Long-term Data Processing, Complex Pattern Recognition.</a:t>
            </a:r>
            <a:endParaRPr sz="1500">
              <a:solidFill>
                <a:schemeClr val="accent6"/>
              </a:solidFill>
            </a:endParaRPr>
          </a:p>
          <a:p>
            <a:pPr indent="-323850" lvl="0" marL="457200" rtl="0" algn="ctr">
              <a:lnSpc>
                <a:spcPct val="150000"/>
              </a:lnSpc>
              <a:spcBef>
                <a:spcPts val="0"/>
              </a:spcBef>
              <a:spcAft>
                <a:spcPts val="0"/>
              </a:spcAft>
              <a:buClr>
                <a:schemeClr val="accent6"/>
              </a:buClr>
              <a:buSzPts val="1500"/>
              <a:buChar char="➔"/>
            </a:pPr>
            <a:r>
              <a:rPr lang="en" sz="1500">
                <a:solidFill>
                  <a:schemeClr val="accent6"/>
                </a:solidFill>
              </a:rPr>
              <a:t>Additional Models: Unigram, Bigram, Trigram.</a:t>
            </a:r>
            <a:endParaRPr sz="1500">
              <a:solidFill>
                <a:schemeClr val="accent6"/>
              </a:solidFill>
            </a:endParaRPr>
          </a:p>
          <a:p>
            <a:pPr indent="-323850" lvl="0" marL="457200" rtl="0" algn="ctr">
              <a:lnSpc>
                <a:spcPct val="150000"/>
              </a:lnSpc>
              <a:spcBef>
                <a:spcPts val="0"/>
              </a:spcBef>
              <a:spcAft>
                <a:spcPts val="0"/>
              </a:spcAft>
              <a:buClr>
                <a:schemeClr val="accent6"/>
              </a:buClr>
              <a:buSzPts val="1500"/>
              <a:buChar char="➔"/>
            </a:pPr>
            <a:r>
              <a:rPr lang="en" sz="1500">
                <a:solidFill>
                  <a:schemeClr val="accent6"/>
                </a:solidFill>
              </a:rPr>
              <a:t>Performance Evaluation: Epochs, Loss, Accuracy.</a:t>
            </a:r>
            <a:endParaRPr sz="1500">
              <a:solidFill>
                <a:schemeClr val="accent6"/>
              </a:solidFill>
            </a:endParaRPr>
          </a:p>
          <a:p>
            <a:pPr indent="-323850" lvl="0" marL="457200" rtl="0" algn="ctr">
              <a:lnSpc>
                <a:spcPct val="150000"/>
              </a:lnSpc>
              <a:spcBef>
                <a:spcPts val="0"/>
              </a:spcBef>
              <a:spcAft>
                <a:spcPts val="0"/>
              </a:spcAft>
              <a:buClr>
                <a:schemeClr val="accent6"/>
              </a:buClr>
              <a:buSzPts val="1500"/>
              <a:buChar char="➔"/>
            </a:pPr>
            <a:r>
              <a:rPr lang="en" sz="1500">
                <a:solidFill>
                  <a:schemeClr val="accent6"/>
                </a:solidFill>
              </a:rPr>
              <a:t>Real-time Application: Disaster Management, Continuous Model Calibration.</a:t>
            </a:r>
            <a:endParaRPr sz="1600">
              <a:solidFill>
                <a:schemeClr val="accent6"/>
              </a:solidFill>
              <a:latin typeface="Assistant"/>
              <a:ea typeface="Assistant"/>
              <a:cs typeface="Assistant"/>
              <a:sym typeface="Assistan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g2a6178be1f2_0_10847"/>
          <p:cNvSpPr txBox="1"/>
          <p:nvPr>
            <p:ph type="title"/>
          </p:nvPr>
        </p:nvSpPr>
        <p:spPr>
          <a:xfrm>
            <a:off x="535250" y="971125"/>
            <a:ext cx="7704000" cy="6495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i="1" lang="en" sz="7200" u="sng">
                <a:solidFill>
                  <a:schemeClr val="lt2"/>
                </a:solidFill>
                <a:latin typeface="Assistant"/>
                <a:ea typeface="Assistant"/>
                <a:cs typeface="Assistant"/>
                <a:sym typeface="Assistant"/>
              </a:rPr>
              <a:t>Result and analysis:</a:t>
            </a:r>
            <a:endParaRPr i="1" sz="7200" u="sng"/>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g2a6178be1f2_0_8607"/>
          <p:cNvSpPr txBox="1"/>
          <p:nvPr/>
        </p:nvSpPr>
        <p:spPr>
          <a:xfrm>
            <a:off x="739450" y="993925"/>
            <a:ext cx="7233900" cy="3490500"/>
          </a:xfrm>
          <a:prstGeom prst="rect">
            <a:avLst/>
          </a:prstGeom>
          <a:noFill/>
          <a:ln>
            <a:noFill/>
          </a:ln>
        </p:spPr>
        <p:txBody>
          <a:bodyPr anchorCtr="0" anchor="t" bIns="91425" lIns="91425" spcFirstLastPara="1" rIns="91425" wrap="square" tIns="91425">
            <a:noAutofit/>
          </a:bodyPr>
          <a:lstStyle/>
          <a:p>
            <a:pPr indent="-336550" lvl="1" marL="914400" rtl="0" algn="ctr">
              <a:lnSpc>
                <a:spcPct val="115000"/>
              </a:lnSpc>
              <a:spcBef>
                <a:spcPts val="0"/>
              </a:spcBef>
              <a:spcAft>
                <a:spcPts val="0"/>
              </a:spcAft>
              <a:buClr>
                <a:schemeClr val="accent6"/>
              </a:buClr>
              <a:buSzPts val="1700"/>
              <a:buFont typeface="Titillium Web SemiBold"/>
              <a:buChar char="❏"/>
            </a:pPr>
            <a:r>
              <a:rPr lang="en" sz="1700">
                <a:solidFill>
                  <a:schemeClr val="accent6"/>
                </a:solidFill>
                <a:latin typeface="Titillium Web SemiBold"/>
                <a:ea typeface="Titillium Web SemiBold"/>
                <a:cs typeface="Titillium Web SemiBold"/>
                <a:sym typeface="Titillium Web SemiBold"/>
              </a:rPr>
              <a:t>Auxiliary Text Analysis Methods: Importance of cleaning and processing information, including URL and punctuation removal, conversion to lowercase, and tokenization.</a:t>
            </a:r>
            <a:endParaRPr sz="1700">
              <a:solidFill>
                <a:schemeClr val="accent6"/>
              </a:solidFill>
              <a:latin typeface="Titillium Web SemiBold"/>
              <a:ea typeface="Titillium Web SemiBold"/>
              <a:cs typeface="Titillium Web SemiBold"/>
              <a:sym typeface="Titillium Web SemiBold"/>
            </a:endParaRPr>
          </a:p>
          <a:p>
            <a:pPr indent="-330200" lvl="1" marL="914400" rtl="0" algn="ctr">
              <a:lnSpc>
                <a:spcPct val="115000"/>
              </a:lnSpc>
              <a:spcBef>
                <a:spcPts val="0"/>
              </a:spcBef>
              <a:spcAft>
                <a:spcPts val="0"/>
              </a:spcAft>
              <a:buClr>
                <a:schemeClr val="accent6"/>
              </a:buClr>
              <a:buSzPts val="1600"/>
              <a:buFont typeface="Titillium Web SemiBold"/>
              <a:buChar char="❏"/>
            </a:pPr>
            <a:r>
              <a:rPr lang="en" sz="1600">
                <a:solidFill>
                  <a:schemeClr val="accent6"/>
                </a:solidFill>
                <a:latin typeface="Titillium Web SemiBold"/>
                <a:ea typeface="Titillium Web SemiBold"/>
                <a:cs typeface="Titillium Web SemiBold"/>
                <a:sym typeface="Titillium Web SemiBold"/>
              </a:rPr>
              <a:t>Data Visualization: Use of pie charts, histograms, CDF/ECDF to represent tweet data distributions and character/word counts.</a:t>
            </a:r>
            <a:endParaRPr sz="1600">
              <a:solidFill>
                <a:schemeClr val="accent6"/>
              </a:solidFill>
              <a:latin typeface="Titillium Web SemiBold"/>
              <a:ea typeface="Titillium Web SemiBold"/>
              <a:cs typeface="Titillium Web SemiBold"/>
              <a:sym typeface="Titillium Web SemiBold"/>
            </a:endParaRPr>
          </a:p>
          <a:p>
            <a:pPr indent="-330200" lvl="1" marL="914400" rtl="0" algn="ctr">
              <a:lnSpc>
                <a:spcPct val="115000"/>
              </a:lnSpc>
              <a:spcBef>
                <a:spcPts val="0"/>
              </a:spcBef>
              <a:spcAft>
                <a:spcPts val="0"/>
              </a:spcAft>
              <a:buClr>
                <a:schemeClr val="accent6"/>
              </a:buClr>
              <a:buSzPts val="1600"/>
              <a:buFont typeface="Titillium Web SemiBold"/>
              <a:buChar char="❏"/>
            </a:pPr>
            <a:r>
              <a:rPr lang="en" sz="1600">
                <a:solidFill>
                  <a:schemeClr val="accent6"/>
                </a:solidFill>
                <a:latin typeface="Titillium Web SemiBold"/>
                <a:ea typeface="Titillium Web SemiBold"/>
                <a:cs typeface="Titillium Web SemiBold"/>
                <a:sym typeface="Titillium Web SemiBold"/>
              </a:rPr>
              <a:t>Tweet Length Analysis: Comparison of character and word counts in disaster-related and non-disaster</a:t>
            </a:r>
            <a:r>
              <a:rPr lang="en" sz="1600">
                <a:solidFill>
                  <a:schemeClr val="accent6"/>
                </a:solidFill>
                <a:latin typeface="Titillium Web SemiBold"/>
                <a:ea typeface="Titillium Web SemiBold"/>
                <a:cs typeface="Titillium Web SemiBold"/>
                <a:sym typeface="Titillium Web SemiBold"/>
              </a:rPr>
              <a:t> </a:t>
            </a:r>
            <a:r>
              <a:rPr lang="en" sz="1600">
                <a:solidFill>
                  <a:schemeClr val="accent6"/>
                </a:solidFill>
                <a:latin typeface="Titillium Web SemiBold"/>
                <a:ea typeface="Titillium Web SemiBold"/>
                <a:cs typeface="Titillium Web SemiBold"/>
                <a:sym typeface="Titillium Web SemiBold"/>
              </a:rPr>
              <a:t>tweets.</a:t>
            </a:r>
            <a:endParaRPr sz="1600">
              <a:solidFill>
                <a:schemeClr val="accent6"/>
              </a:solidFill>
              <a:latin typeface="Titillium Web SemiBold"/>
              <a:ea typeface="Titillium Web SemiBold"/>
              <a:cs typeface="Titillium Web SemiBold"/>
              <a:sym typeface="Titillium Web SemiBold"/>
            </a:endParaRPr>
          </a:p>
          <a:p>
            <a:pPr indent="-330200" lvl="1" marL="914400" rtl="0" algn="ctr">
              <a:lnSpc>
                <a:spcPct val="115000"/>
              </a:lnSpc>
              <a:spcBef>
                <a:spcPts val="0"/>
              </a:spcBef>
              <a:spcAft>
                <a:spcPts val="0"/>
              </a:spcAft>
              <a:buClr>
                <a:schemeClr val="accent6"/>
              </a:buClr>
              <a:buSzPts val="1600"/>
              <a:buFont typeface="Titillium Web SemiBold"/>
              <a:buChar char="❏"/>
            </a:pPr>
            <a:r>
              <a:rPr lang="en" sz="1600">
                <a:solidFill>
                  <a:schemeClr val="accent6"/>
                </a:solidFill>
                <a:latin typeface="Titillium Web SemiBold"/>
                <a:ea typeface="Titillium Web SemiBold"/>
                <a:cs typeface="Titillium Web SemiBold"/>
                <a:sym typeface="Titillium Web SemiBold"/>
              </a:rPr>
              <a:t>Tweet Content Variations: Emotional and informational content differences between disaster and non-disaster tweets.</a:t>
            </a:r>
            <a:endParaRPr sz="1600">
              <a:solidFill>
                <a:schemeClr val="accent6"/>
              </a:solidFill>
              <a:latin typeface="Titillium Web SemiBold"/>
              <a:ea typeface="Titillium Web SemiBold"/>
              <a:cs typeface="Titillium Web SemiBold"/>
              <a:sym typeface="Titillium Web SemiBold"/>
            </a:endParaRPr>
          </a:p>
          <a:p>
            <a:pPr indent="0" lvl="0" marL="457200" rtl="0" algn="ctr">
              <a:spcBef>
                <a:spcPts val="0"/>
              </a:spcBef>
              <a:spcAft>
                <a:spcPts val="0"/>
              </a:spcAft>
              <a:buNone/>
            </a:pPr>
            <a:r>
              <a:t/>
            </a:r>
            <a:endParaRPr>
              <a:solidFill>
                <a:schemeClr val="accent6"/>
              </a:solidFill>
              <a:latin typeface="Titillium Web SemiBold"/>
              <a:ea typeface="Titillium Web SemiBold"/>
              <a:cs typeface="Titillium Web SemiBold"/>
              <a:sym typeface="Titillium Web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g2a6178be1f2_0_8632"/>
          <p:cNvSpPr txBox="1"/>
          <p:nvPr/>
        </p:nvSpPr>
        <p:spPr>
          <a:xfrm>
            <a:off x="1002550" y="974475"/>
            <a:ext cx="7233900" cy="34905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t/>
            </a:r>
            <a:endParaRPr sz="1300">
              <a:solidFill>
                <a:schemeClr val="accent6"/>
              </a:solidFill>
            </a:endParaRPr>
          </a:p>
          <a:p>
            <a:pPr indent="-311150" lvl="1" marL="914400" rtl="0" algn="ctr">
              <a:lnSpc>
                <a:spcPct val="115000"/>
              </a:lnSpc>
              <a:spcBef>
                <a:spcPts val="0"/>
              </a:spcBef>
              <a:spcAft>
                <a:spcPts val="0"/>
              </a:spcAft>
              <a:buClr>
                <a:schemeClr val="accent6"/>
              </a:buClr>
              <a:buSzPts val="1300"/>
              <a:buChar char="◆"/>
            </a:pPr>
            <a:r>
              <a:rPr lang="en" sz="1300">
                <a:solidFill>
                  <a:schemeClr val="accent6"/>
                </a:solidFill>
              </a:rPr>
              <a:t>Linguistic Analysis: Exploration of unigrams, bigrams, trigrams, and named entities in Twitter data.</a:t>
            </a:r>
            <a:endParaRPr sz="1300">
              <a:solidFill>
                <a:schemeClr val="accent6"/>
              </a:solidFill>
            </a:endParaRPr>
          </a:p>
          <a:p>
            <a:pPr indent="-311150" lvl="1" marL="914400" rtl="0" algn="ctr">
              <a:lnSpc>
                <a:spcPct val="115000"/>
              </a:lnSpc>
              <a:spcBef>
                <a:spcPts val="0"/>
              </a:spcBef>
              <a:spcAft>
                <a:spcPts val="0"/>
              </a:spcAft>
              <a:buClr>
                <a:schemeClr val="dk1"/>
              </a:buClr>
              <a:buSzPts val="1300"/>
              <a:buChar char="◆"/>
            </a:pPr>
            <a:r>
              <a:rPr lang="en" sz="1300">
                <a:solidFill>
                  <a:schemeClr val="dk1"/>
                </a:solidFill>
              </a:rPr>
              <a:t>LSTM Model Training: 10 epochs, 455 batches per epoch, optimization for efficiency.</a:t>
            </a:r>
            <a:endParaRPr sz="1300">
              <a:solidFill>
                <a:schemeClr val="dk1"/>
              </a:solidFill>
            </a:endParaRPr>
          </a:p>
          <a:p>
            <a:pPr indent="-311150" lvl="1" marL="914400" rtl="0" algn="ctr">
              <a:lnSpc>
                <a:spcPct val="115000"/>
              </a:lnSpc>
              <a:spcBef>
                <a:spcPts val="0"/>
              </a:spcBef>
              <a:spcAft>
                <a:spcPts val="0"/>
              </a:spcAft>
              <a:buClr>
                <a:schemeClr val="accent6"/>
              </a:buClr>
              <a:buSzPts val="1300"/>
              <a:buChar char="◆"/>
            </a:pPr>
            <a:r>
              <a:rPr lang="en" sz="1300">
                <a:solidFill>
                  <a:schemeClr val="accent6"/>
                </a:solidFill>
              </a:rPr>
              <a:t>Model Performance and Learning Pattern: Analysis of LSTM model's performance, loss reduction, and accuracy improvement across epochs.</a:t>
            </a:r>
            <a:endParaRPr sz="1300">
              <a:solidFill>
                <a:schemeClr val="accent6"/>
              </a:solidFill>
            </a:endParaRPr>
          </a:p>
          <a:p>
            <a:pPr indent="-311150" lvl="1" marL="914400" rtl="0" algn="ctr">
              <a:lnSpc>
                <a:spcPct val="115000"/>
              </a:lnSpc>
              <a:spcBef>
                <a:spcPts val="0"/>
              </a:spcBef>
              <a:spcAft>
                <a:spcPts val="0"/>
              </a:spcAft>
              <a:buClr>
                <a:schemeClr val="accent6"/>
              </a:buClr>
              <a:buSzPts val="1300"/>
              <a:buChar char="◆"/>
            </a:pPr>
            <a:r>
              <a:rPr lang="en" sz="1300">
                <a:solidFill>
                  <a:schemeClr val="accent6"/>
                </a:solidFill>
              </a:rPr>
              <a:t>Overfitting Challenge: Identification of overfitting in LSTM model and its implications.</a:t>
            </a:r>
            <a:endParaRPr sz="1300">
              <a:solidFill>
                <a:schemeClr val="accent6"/>
              </a:solidFill>
            </a:endParaRPr>
          </a:p>
          <a:p>
            <a:pPr indent="-311150" lvl="1" marL="914400" rtl="0" algn="ctr">
              <a:lnSpc>
                <a:spcPct val="115000"/>
              </a:lnSpc>
              <a:spcBef>
                <a:spcPts val="0"/>
              </a:spcBef>
              <a:spcAft>
                <a:spcPts val="0"/>
              </a:spcAft>
              <a:buClr>
                <a:schemeClr val="accent6"/>
              </a:buClr>
              <a:buSzPts val="1300"/>
              <a:buChar char="◆"/>
            </a:pPr>
            <a:r>
              <a:rPr lang="en" sz="1300">
                <a:solidFill>
                  <a:schemeClr val="accent6"/>
                </a:solidFill>
              </a:rPr>
              <a:t>Model Optimization: Need for regularization or early stopping in LSTM model training.</a:t>
            </a:r>
            <a:endParaRPr sz="1300">
              <a:solidFill>
                <a:schemeClr val="accent6"/>
              </a:solidFill>
            </a:endParaRPr>
          </a:p>
          <a:p>
            <a:pPr indent="-311150" lvl="1" marL="914400" rtl="0" algn="ctr">
              <a:lnSpc>
                <a:spcPct val="115000"/>
              </a:lnSpc>
              <a:spcBef>
                <a:spcPts val="0"/>
              </a:spcBef>
              <a:spcAft>
                <a:spcPts val="0"/>
              </a:spcAft>
              <a:buClr>
                <a:schemeClr val="accent6"/>
              </a:buClr>
              <a:buSzPts val="1300"/>
              <a:buChar char="◆"/>
            </a:pPr>
            <a:r>
              <a:rPr lang="en" sz="1300">
                <a:solidFill>
                  <a:schemeClr val="accent6"/>
                </a:solidFill>
              </a:rPr>
              <a:t>Twitter as a Social Network: Discussion on Twitter's role in reflecting a wide range of human emotions and interactions.</a:t>
            </a:r>
            <a:endParaRPr sz="1300">
              <a:solidFill>
                <a:schemeClr val="accent6"/>
              </a:solidFill>
            </a:endParaRPr>
          </a:p>
          <a:p>
            <a:pPr indent="0" lvl="0" marL="914400" rtl="0" algn="ctr">
              <a:spcBef>
                <a:spcPts val="0"/>
              </a:spcBef>
              <a:spcAft>
                <a:spcPts val="0"/>
              </a:spcAft>
              <a:buNone/>
            </a:pPr>
            <a:r>
              <a:t/>
            </a:r>
            <a:endParaRPr sz="1200">
              <a:solidFill>
                <a:schemeClr val="accent6"/>
              </a:solidFill>
              <a:latin typeface="Assistant"/>
              <a:ea typeface="Assistant"/>
              <a:cs typeface="Assistant"/>
              <a:sym typeface="Assistan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g2a6178be1f2_0_8612"/>
          <p:cNvSpPr txBox="1"/>
          <p:nvPr>
            <p:ph type="title"/>
          </p:nvPr>
        </p:nvSpPr>
        <p:spPr>
          <a:xfrm>
            <a:off x="359750" y="268225"/>
            <a:ext cx="7704000" cy="649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3000" u="sng">
                <a:solidFill>
                  <a:schemeClr val="accent6"/>
                </a:solidFill>
                <a:latin typeface="Merriweather"/>
                <a:ea typeface="Merriweather"/>
                <a:cs typeface="Merriweather"/>
                <a:sym typeface="Merriweather"/>
              </a:rPr>
              <a:t>Conclusion</a:t>
            </a:r>
            <a:br>
              <a:rPr b="0" i="1" lang="en" sz="3000" u="sng">
                <a:solidFill>
                  <a:schemeClr val="accent6"/>
                </a:solidFill>
                <a:latin typeface="Merriweather"/>
                <a:ea typeface="Merriweather"/>
                <a:cs typeface="Merriweather"/>
                <a:sym typeface="Merriweather"/>
              </a:rPr>
            </a:br>
            <a:br>
              <a:rPr b="0" i="1" lang="en" sz="3000" u="sng">
                <a:solidFill>
                  <a:schemeClr val="accent6"/>
                </a:solidFill>
                <a:latin typeface="Merriweather"/>
                <a:ea typeface="Merriweather"/>
                <a:cs typeface="Merriweather"/>
                <a:sym typeface="Merriweather"/>
              </a:rPr>
            </a:br>
            <a:endParaRPr i="1" sz="3000" u="sng">
              <a:solidFill>
                <a:schemeClr val="accent6"/>
              </a:solidFill>
              <a:latin typeface="Merriweather"/>
              <a:ea typeface="Merriweather"/>
              <a:cs typeface="Merriweather"/>
              <a:sym typeface="Merriweather"/>
            </a:endParaRPr>
          </a:p>
        </p:txBody>
      </p:sp>
      <p:sp>
        <p:nvSpPr>
          <p:cNvPr id="999" name="Google Shape;999;g2a6178be1f2_0_8612"/>
          <p:cNvSpPr txBox="1"/>
          <p:nvPr/>
        </p:nvSpPr>
        <p:spPr>
          <a:xfrm>
            <a:off x="720575" y="1295325"/>
            <a:ext cx="7704000" cy="312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accent6"/>
                </a:solidFill>
                <a:latin typeface="Anaheim"/>
                <a:ea typeface="Anaheim"/>
                <a:cs typeface="Anaheim"/>
                <a:sym typeface="Anaheim"/>
              </a:rPr>
              <a:t>Revolutionary Model: Introduction of a model combining LSTM and NLP for sorting disaster-related tweets.</a:t>
            </a:r>
            <a:endParaRPr b="1">
              <a:solidFill>
                <a:schemeClr val="accent6"/>
              </a:solidFill>
              <a:latin typeface="Anaheim"/>
              <a:ea typeface="Anaheim"/>
              <a:cs typeface="Anaheim"/>
              <a:sym typeface="Anaheim"/>
            </a:endParaRPr>
          </a:p>
          <a:p>
            <a:pPr indent="-311150" lvl="0" marL="457200" rtl="0" algn="ctr">
              <a:lnSpc>
                <a:spcPct val="115000"/>
              </a:lnSpc>
              <a:spcBef>
                <a:spcPts val="0"/>
              </a:spcBef>
              <a:spcAft>
                <a:spcPts val="0"/>
              </a:spcAft>
              <a:buClr>
                <a:schemeClr val="accent6"/>
              </a:buClr>
              <a:buSzPts val="1300"/>
              <a:buFont typeface="Anaheim"/>
              <a:buAutoNum type="arabicPeriod"/>
            </a:pPr>
            <a:r>
              <a:rPr b="1" lang="en" sz="1300">
                <a:solidFill>
                  <a:schemeClr val="accent6"/>
                </a:solidFill>
                <a:latin typeface="Anaheim"/>
                <a:ea typeface="Anaheim"/>
                <a:cs typeface="Anaheim"/>
                <a:sym typeface="Anaheim"/>
              </a:rPr>
              <a:t>Pattern Recognition: Focus on identifying patterns within tweets for effective classification.</a:t>
            </a:r>
            <a:endParaRPr b="1" sz="1300">
              <a:solidFill>
                <a:schemeClr val="accent6"/>
              </a:solidFill>
              <a:latin typeface="Anaheim"/>
              <a:ea typeface="Anaheim"/>
              <a:cs typeface="Anaheim"/>
              <a:sym typeface="Anaheim"/>
            </a:endParaRPr>
          </a:p>
          <a:p>
            <a:pPr indent="-311150" lvl="0" marL="457200" rtl="0" algn="ctr">
              <a:lnSpc>
                <a:spcPct val="115000"/>
              </a:lnSpc>
              <a:spcBef>
                <a:spcPts val="0"/>
              </a:spcBef>
              <a:spcAft>
                <a:spcPts val="0"/>
              </a:spcAft>
              <a:buClr>
                <a:schemeClr val="accent6"/>
              </a:buClr>
              <a:buSzPts val="1300"/>
              <a:buFont typeface="Anaheim"/>
              <a:buAutoNum type="arabicPeriod"/>
            </a:pPr>
            <a:r>
              <a:rPr b="1" lang="en" sz="1300">
                <a:solidFill>
                  <a:schemeClr val="accent6"/>
                </a:solidFill>
                <a:latin typeface="Anaheim"/>
                <a:ea typeface="Anaheim"/>
                <a:cs typeface="Anaheim"/>
                <a:sym typeface="Anaheim"/>
              </a:rPr>
              <a:t>Keyword Detection: Ability of the models to locate key keywords for prompt and accurate tweet classification.</a:t>
            </a:r>
            <a:endParaRPr b="1" sz="1300">
              <a:solidFill>
                <a:schemeClr val="accent6"/>
              </a:solidFill>
              <a:latin typeface="Anaheim"/>
              <a:ea typeface="Anaheim"/>
              <a:cs typeface="Anaheim"/>
              <a:sym typeface="Anaheim"/>
            </a:endParaRPr>
          </a:p>
          <a:p>
            <a:pPr indent="-311150" lvl="0" marL="457200" rtl="0" algn="ctr">
              <a:lnSpc>
                <a:spcPct val="115000"/>
              </a:lnSpc>
              <a:spcBef>
                <a:spcPts val="0"/>
              </a:spcBef>
              <a:spcAft>
                <a:spcPts val="0"/>
              </a:spcAft>
              <a:buClr>
                <a:schemeClr val="accent6"/>
              </a:buClr>
              <a:buSzPts val="1300"/>
              <a:buFont typeface="Anaheim"/>
              <a:buAutoNum type="arabicPeriod"/>
            </a:pPr>
            <a:r>
              <a:rPr b="1" lang="en" sz="1300">
                <a:solidFill>
                  <a:schemeClr val="accent6"/>
                </a:solidFill>
                <a:latin typeface="Anaheim"/>
                <a:ea typeface="Anaheim"/>
                <a:cs typeface="Anaheim"/>
                <a:sym typeface="Anaheim"/>
              </a:rPr>
              <a:t>Enhanced Analysis Speed: Improvement in the speed of analyzing tweets during emergencies.</a:t>
            </a:r>
            <a:endParaRPr b="1" sz="1300">
              <a:solidFill>
                <a:schemeClr val="accent6"/>
              </a:solidFill>
              <a:latin typeface="Anaheim"/>
              <a:ea typeface="Anaheim"/>
              <a:cs typeface="Anaheim"/>
              <a:sym typeface="Anaheim"/>
            </a:endParaRPr>
          </a:p>
          <a:p>
            <a:pPr indent="-311150" lvl="0" marL="457200" rtl="0" algn="ctr">
              <a:lnSpc>
                <a:spcPct val="115000"/>
              </a:lnSpc>
              <a:spcBef>
                <a:spcPts val="0"/>
              </a:spcBef>
              <a:spcAft>
                <a:spcPts val="0"/>
              </a:spcAft>
              <a:buClr>
                <a:schemeClr val="accent6"/>
              </a:buClr>
              <a:buSzPts val="1300"/>
              <a:buFont typeface="Anaheim"/>
              <a:buAutoNum type="arabicPeriod"/>
            </a:pPr>
            <a:r>
              <a:rPr b="1" lang="en" sz="1300">
                <a:solidFill>
                  <a:schemeClr val="accent6"/>
                </a:solidFill>
                <a:latin typeface="Anaheim"/>
                <a:ea typeface="Anaheim"/>
                <a:cs typeface="Anaheim"/>
                <a:sym typeface="Anaheim"/>
              </a:rPr>
              <a:t>Informed Decision Making: Assistance in making informed decisions during crisis situations through rapid tweet classification.</a:t>
            </a:r>
            <a:endParaRPr b="1" sz="1300">
              <a:solidFill>
                <a:schemeClr val="accent6"/>
              </a:solidFill>
              <a:latin typeface="Anaheim"/>
              <a:ea typeface="Anaheim"/>
              <a:cs typeface="Anaheim"/>
              <a:sym typeface="Anaheim"/>
            </a:endParaRPr>
          </a:p>
          <a:p>
            <a:pPr indent="-311150" lvl="0" marL="457200" rtl="0" algn="ctr">
              <a:lnSpc>
                <a:spcPct val="115000"/>
              </a:lnSpc>
              <a:spcBef>
                <a:spcPts val="0"/>
              </a:spcBef>
              <a:spcAft>
                <a:spcPts val="0"/>
              </a:spcAft>
              <a:buClr>
                <a:schemeClr val="accent6"/>
              </a:buClr>
              <a:buSzPts val="1300"/>
              <a:buFont typeface="Anaheim"/>
              <a:buAutoNum type="arabicPeriod"/>
            </a:pPr>
            <a:r>
              <a:rPr b="1" lang="en" sz="1300">
                <a:solidFill>
                  <a:schemeClr val="accent6"/>
                </a:solidFill>
                <a:latin typeface="Anaheim"/>
                <a:ea typeface="Anaheim"/>
                <a:cs typeface="Anaheim"/>
                <a:sym typeface="Anaheim"/>
              </a:rPr>
              <a:t>Collaboration Capabilities: The models' collaborative features as a significant advancement in disaster management.</a:t>
            </a:r>
            <a:endParaRPr b="1" sz="1300">
              <a:solidFill>
                <a:schemeClr val="accent6"/>
              </a:solidFill>
              <a:latin typeface="Anaheim"/>
              <a:ea typeface="Anaheim"/>
              <a:cs typeface="Anaheim"/>
              <a:sym typeface="Anaheim"/>
            </a:endParaRPr>
          </a:p>
          <a:p>
            <a:pPr indent="-311150" lvl="0" marL="457200" rtl="0" algn="ctr">
              <a:lnSpc>
                <a:spcPct val="115000"/>
              </a:lnSpc>
              <a:spcBef>
                <a:spcPts val="0"/>
              </a:spcBef>
              <a:spcAft>
                <a:spcPts val="0"/>
              </a:spcAft>
              <a:buClr>
                <a:schemeClr val="accent6"/>
              </a:buClr>
              <a:buSzPts val="1300"/>
              <a:buFont typeface="Anaheim"/>
              <a:buAutoNum type="arabicPeriod"/>
            </a:pPr>
            <a:r>
              <a:rPr b="1" lang="en" sz="1300">
                <a:solidFill>
                  <a:schemeClr val="accent6"/>
                </a:solidFill>
                <a:latin typeface="Anaheim"/>
                <a:ea typeface="Anaheim"/>
                <a:cs typeface="Anaheim"/>
                <a:sym typeface="Anaheim"/>
              </a:rPr>
              <a:t>Machine Learning Potential: Demonstration of machine learning's ability to extract valuable information from vast, unstructured social media data in crisis scenarios.</a:t>
            </a:r>
            <a:endParaRPr b="1">
              <a:solidFill>
                <a:schemeClr val="accent6"/>
              </a:solidFill>
              <a:latin typeface="Anaheim"/>
              <a:ea typeface="Anaheim"/>
              <a:cs typeface="Anaheim"/>
              <a:sym typeface="Anahei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g2a6178be1f2_0_8617"/>
          <p:cNvSpPr txBox="1"/>
          <p:nvPr>
            <p:ph type="title"/>
          </p:nvPr>
        </p:nvSpPr>
        <p:spPr>
          <a:xfrm>
            <a:off x="519875" y="258200"/>
            <a:ext cx="7704000" cy="649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3000">
                <a:solidFill>
                  <a:schemeClr val="accent6"/>
                </a:solidFill>
                <a:latin typeface="Merriweather"/>
                <a:ea typeface="Merriweather"/>
                <a:cs typeface="Merriweather"/>
                <a:sym typeface="Merriweather"/>
              </a:rPr>
              <a:t>Future Work</a:t>
            </a:r>
            <a:endParaRPr i="1" sz="3000">
              <a:solidFill>
                <a:schemeClr val="accent6"/>
              </a:solidFill>
              <a:latin typeface="Merriweather"/>
              <a:ea typeface="Merriweather"/>
              <a:cs typeface="Merriweather"/>
              <a:sym typeface="Merriweather"/>
            </a:endParaRPr>
          </a:p>
        </p:txBody>
      </p:sp>
      <p:sp>
        <p:nvSpPr>
          <p:cNvPr id="1005" name="Google Shape;1005;g2a6178be1f2_0_8617"/>
          <p:cNvSpPr txBox="1"/>
          <p:nvPr/>
        </p:nvSpPr>
        <p:spPr>
          <a:xfrm>
            <a:off x="720575" y="1266150"/>
            <a:ext cx="7691100" cy="3130800"/>
          </a:xfrm>
          <a:prstGeom prst="rect">
            <a:avLst/>
          </a:prstGeom>
          <a:noFill/>
          <a:ln>
            <a:noFill/>
          </a:ln>
        </p:spPr>
        <p:txBody>
          <a:bodyPr anchorCtr="0" anchor="t" bIns="91425" lIns="91425" spcFirstLastPara="1" rIns="91425" wrap="square" tIns="91425">
            <a:noAutofit/>
          </a:bodyPr>
          <a:lstStyle/>
          <a:p>
            <a:pPr indent="-317500" lvl="0" marL="457200" rtl="0" algn="ctr">
              <a:lnSpc>
                <a:spcPct val="200000"/>
              </a:lnSpc>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GPT-3: Advanced text generation technology for nuanced social media data analysis.</a:t>
            </a:r>
            <a:endParaRPr b="1">
              <a:solidFill>
                <a:schemeClr val="dk1"/>
              </a:solidFill>
              <a:latin typeface="Roboto"/>
              <a:ea typeface="Roboto"/>
              <a:cs typeface="Roboto"/>
              <a:sym typeface="Roboto"/>
            </a:endParaRPr>
          </a:p>
          <a:p>
            <a:pPr indent="-311150" lvl="0" marL="457200" rtl="0" algn="ctr">
              <a:lnSpc>
                <a:spcPct val="200000"/>
              </a:lnSpc>
              <a:spcBef>
                <a:spcPts val="0"/>
              </a:spcBef>
              <a:spcAft>
                <a:spcPts val="0"/>
              </a:spcAft>
              <a:buClr>
                <a:schemeClr val="dk1"/>
              </a:buClr>
              <a:buSzPts val="1300"/>
              <a:buChar char="❏"/>
            </a:pPr>
            <a:r>
              <a:rPr b="1" lang="en" sz="1300">
                <a:solidFill>
                  <a:schemeClr val="dk1"/>
                </a:solidFill>
              </a:rPr>
              <a:t>RoBERTa: Streamlined BERT variant for enhanced language understanding.</a:t>
            </a:r>
            <a:endParaRPr b="1" sz="1300">
              <a:solidFill>
                <a:schemeClr val="dk1"/>
              </a:solidFill>
            </a:endParaRPr>
          </a:p>
          <a:p>
            <a:pPr indent="-311150" lvl="0" marL="457200" rtl="0" algn="ctr">
              <a:lnSpc>
                <a:spcPct val="200000"/>
              </a:lnSpc>
              <a:spcBef>
                <a:spcPts val="0"/>
              </a:spcBef>
              <a:spcAft>
                <a:spcPts val="0"/>
              </a:spcAft>
              <a:buClr>
                <a:schemeClr val="dk1"/>
              </a:buClr>
              <a:buSzPts val="1300"/>
              <a:buChar char="❏"/>
            </a:pPr>
            <a:r>
              <a:rPr b="1" lang="en" sz="1300">
                <a:solidFill>
                  <a:schemeClr val="dk1"/>
                </a:solidFill>
              </a:rPr>
              <a:t>XLNet: Autoregressive model excelling in complex, bidirectional text analysis.</a:t>
            </a:r>
            <a:endParaRPr b="1" sz="1300">
              <a:solidFill>
                <a:schemeClr val="dk1"/>
              </a:solidFill>
            </a:endParaRPr>
          </a:p>
          <a:p>
            <a:pPr indent="-311150" lvl="0" marL="457200" rtl="0" algn="ctr">
              <a:lnSpc>
                <a:spcPct val="200000"/>
              </a:lnSpc>
              <a:spcBef>
                <a:spcPts val="0"/>
              </a:spcBef>
              <a:spcAft>
                <a:spcPts val="0"/>
              </a:spcAft>
              <a:buClr>
                <a:schemeClr val="dk1"/>
              </a:buClr>
              <a:buSzPts val="1300"/>
              <a:buChar char="❏"/>
            </a:pPr>
            <a:r>
              <a:rPr b="1" lang="en" sz="1300">
                <a:solidFill>
                  <a:schemeClr val="dk1"/>
                </a:solidFill>
              </a:rPr>
              <a:t>T5: Text-to-text approach offering flexibility with various data inputs and tasks.</a:t>
            </a:r>
            <a:endParaRPr b="1" sz="1300">
              <a:solidFill>
                <a:schemeClr val="dk1"/>
              </a:solidFill>
            </a:endParaRPr>
          </a:p>
          <a:p>
            <a:pPr indent="-311150" lvl="0" marL="457200" rtl="0" algn="ctr">
              <a:lnSpc>
                <a:spcPct val="200000"/>
              </a:lnSpc>
              <a:spcBef>
                <a:spcPts val="0"/>
              </a:spcBef>
              <a:spcAft>
                <a:spcPts val="0"/>
              </a:spcAft>
              <a:buClr>
                <a:schemeClr val="dk1"/>
              </a:buClr>
              <a:buSzPts val="1300"/>
              <a:buChar char="❏"/>
            </a:pPr>
            <a:r>
              <a:rPr b="1" lang="en" sz="1300">
                <a:solidFill>
                  <a:schemeClr val="dk1"/>
                </a:solidFill>
              </a:rPr>
              <a:t>Potential in Emergency Response: Leveraging these models to improve precision and effectiveness in analyzing social media during emergencies.</a:t>
            </a:r>
            <a:endParaRPr b="1">
              <a:solidFill>
                <a:schemeClr val="dk1"/>
              </a:solidFill>
              <a:latin typeface="Assistant"/>
              <a:ea typeface="Assistant"/>
              <a:cs typeface="Assistant"/>
              <a:sym typeface="Assistan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g2a5e44fd554_0_0"/>
          <p:cNvSpPr txBox="1"/>
          <p:nvPr>
            <p:ph type="title"/>
          </p:nvPr>
        </p:nvSpPr>
        <p:spPr>
          <a:xfrm>
            <a:off x="1869975" y="443000"/>
            <a:ext cx="4725900" cy="649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600"/>
              <a:t>Outline </a:t>
            </a:r>
            <a:endParaRPr sz="3600"/>
          </a:p>
        </p:txBody>
      </p:sp>
      <p:sp>
        <p:nvSpPr>
          <p:cNvPr id="878" name="Google Shape;878;g2a5e44fd554_0_0"/>
          <p:cNvSpPr txBox="1"/>
          <p:nvPr/>
        </p:nvSpPr>
        <p:spPr>
          <a:xfrm>
            <a:off x="1133975" y="1298600"/>
            <a:ext cx="3732000" cy="2419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Assistant"/>
              <a:buAutoNum type="arabicPeriod"/>
            </a:pPr>
            <a:r>
              <a:rPr b="0" i="0" lang="en" sz="2000" u="none" cap="none" strike="noStrike">
                <a:solidFill>
                  <a:schemeClr val="dk1"/>
                </a:solidFill>
                <a:latin typeface="Assistant"/>
                <a:ea typeface="Assistant"/>
                <a:cs typeface="Assistant"/>
                <a:sym typeface="Assistant"/>
              </a:rPr>
              <a:t>Introduction </a:t>
            </a:r>
            <a:endParaRPr b="0" i="0" sz="2000" u="none" cap="none" strike="noStrike">
              <a:solidFill>
                <a:schemeClr val="dk1"/>
              </a:solidFill>
              <a:latin typeface="Assistant"/>
              <a:ea typeface="Assistant"/>
              <a:cs typeface="Assistant"/>
              <a:sym typeface="Assistant"/>
            </a:endParaRPr>
          </a:p>
          <a:p>
            <a:pPr indent="-355600" lvl="0" marL="457200" marR="0" rtl="0" algn="l">
              <a:lnSpc>
                <a:spcPct val="100000"/>
              </a:lnSpc>
              <a:spcBef>
                <a:spcPts val="0"/>
              </a:spcBef>
              <a:spcAft>
                <a:spcPts val="0"/>
              </a:spcAft>
              <a:buClr>
                <a:schemeClr val="dk1"/>
              </a:buClr>
              <a:buSzPts val="2000"/>
              <a:buFont typeface="Assistant"/>
              <a:buAutoNum type="arabicPeriod"/>
            </a:pPr>
            <a:r>
              <a:rPr lang="en" sz="2000">
                <a:solidFill>
                  <a:schemeClr val="dk1"/>
                </a:solidFill>
                <a:latin typeface="Assistant"/>
                <a:ea typeface="Assistant"/>
                <a:cs typeface="Assistant"/>
                <a:sym typeface="Assistant"/>
              </a:rPr>
              <a:t>Literature Review</a:t>
            </a:r>
            <a:endParaRPr b="0" i="0" sz="2000" u="none" cap="none" strike="noStrike">
              <a:solidFill>
                <a:schemeClr val="dk1"/>
              </a:solidFill>
              <a:latin typeface="Assistant"/>
              <a:ea typeface="Assistant"/>
              <a:cs typeface="Assistant"/>
              <a:sym typeface="Assistant"/>
            </a:endParaRPr>
          </a:p>
          <a:p>
            <a:pPr indent="-355600" lvl="0" marL="457200" marR="0" rtl="0" algn="l">
              <a:lnSpc>
                <a:spcPct val="100000"/>
              </a:lnSpc>
              <a:spcBef>
                <a:spcPts val="0"/>
              </a:spcBef>
              <a:spcAft>
                <a:spcPts val="0"/>
              </a:spcAft>
              <a:buClr>
                <a:schemeClr val="dk1"/>
              </a:buClr>
              <a:buSzPts val="2000"/>
              <a:buFont typeface="Assistant"/>
              <a:buAutoNum type="arabicPeriod"/>
            </a:pPr>
            <a:r>
              <a:rPr lang="en" sz="2000">
                <a:solidFill>
                  <a:schemeClr val="dk1"/>
                </a:solidFill>
                <a:latin typeface="Assistant"/>
                <a:ea typeface="Assistant"/>
                <a:cs typeface="Assistant"/>
                <a:sym typeface="Assistant"/>
              </a:rPr>
              <a:t>Dataset</a:t>
            </a:r>
            <a:endParaRPr sz="2000">
              <a:solidFill>
                <a:schemeClr val="dk1"/>
              </a:solidFill>
              <a:latin typeface="Assistant"/>
              <a:ea typeface="Assistant"/>
              <a:cs typeface="Assistant"/>
              <a:sym typeface="Assistant"/>
            </a:endParaRPr>
          </a:p>
          <a:p>
            <a:pPr indent="-355600" lvl="0" marL="457200" rtl="0" algn="l">
              <a:spcBef>
                <a:spcPts val="0"/>
              </a:spcBef>
              <a:spcAft>
                <a:spcPts val="0"/>
              </a:spcAft>
              <a:buClr>
                <a:schemeClr val="dk1"/>
              </a:buClr>
              <a:buSzPts val="2000"/>
              <a:buFont typeface="Assistant"/>
              <a:buAutoNum type="arabicPeriod"/>
            </a:pPr>
            <a:r>
              <a:rPr lang="en" sz="2000">
                <a:solidFill>
                  <a:schemeClr val="dk1"/>
                </a:solidFill>
                <a:latin typeface="Assistant"/>
                <a:ea typeface="Assistant"/>
                <a:cs typeface="Assistant"/>
                <a:sym typeface="Assistant"/>
              </a:rPr>
              <a:t>Methodology</a:t>
            </a:r>
            <a:endParaRPr sz="2000">
              <a:solidFill>
                <a:schemeClr val="dk1"/>
              </a:solidFill>
              <a:latin typeface="Assistant"/>
              <a:ea typeface="Assistant"/>
              <a:cs typeface="Assistant"/>
              <a:sym typeface="Assistant"/>
            </a:endParaRPr>
          </a:p>
          <a:p>
            <a:pPr indent="0" lvl="0" marL="457200" marR="0" rtl="0" algn="l">
              <a:lnSpc>
                <a:spcPct val="100000"/>
              </a:lnSpc>
              <a:spcBef>
                <a:spcPts val="0"/>
              </a:spcBef>
              <a:spcAft>
                <a:spcPts val="0"/>
              </a:spcAft>
              <a:buNone/>
            </a:pPr>
            <a:r>
              <a:t/>
            </a:r>
            <a:endParaRPr b="0" i="0" sz="2000" u="none" cap="none" strike="noStrike">
              <a:solidFill>
                <a:schemeClr val="dk1"/>
              </a:solidFill>
              <a:latin typeface="Assistant"/>
              <a:ea typeface="Assistant"/>
              <a:cs typeface="Assistant"/>
              <a:sym typeface="Assistant"/>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ssistant"/>
              <a:ea typeface="Assistant"/>
              <a:cs typeface="Assistant"/>
              <a:sym typeface="Assistant"/>
            </a:endParaRPr>
          </a:p>
        </p:txBody>
      </p:sp>
      <p:sp>
        <p:nvSpPr>
          <p:cNvPr id="879" name="Google Shape;879;g2a5e44fd554_0_0"/>
          <p:cNvSpPr txBox="1"/>
          <p:nvPr/>
        </p:nvSpPr>
        <p:spPr>
          <a:xfrm>
            <a:off x="4065200" y="1342050"/>
            <a:ext cx="4238400" cy="20889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2000"/>
              <a:buFont typeface="Arial"/>
              <a:buNone/>
            </a:pPr>
            <a:r>
              <a:rPr lang="en" sz="2000">
                <a:solidFill>
                  <a:schemeClr val="dk1"/>
                </a:solidFill>
                <a:latin typeface="Assistant"/>
                <a:ea typeface="Assistant"/>
                <a:cs typeface="Assistant"/>
                <a:sym typeface="Assistant"/>
              </a:rPr>
              <a:t>5.Result and Analysis</a:t>
            </a:r>
            <a:endParaRPr sz="2000">
              <a:solidFill>
                <a:schemeClr val="dk1"/>
              </a:solidFill>
              <a:latin typeface="Assistant"/>
              <a:ea typeface="Assistant"/>
              <a:cs typeface="Assistant"/>
              <a:sym typeface="Assistant"/>
            </a:endParaRPr>
          </a:p>
          <a:p>
            <a:pPr indent="0" lvl="0" marL="457200" marR="0" rtl="0" algn="l">
              <a:lnSpc>
                <a:spcPct val="100000"/>
              </a:lnSpc>
              <a:spcBef>
                <a:spcPts val="0"/>
              </a:spcBef>
              <a:spcAft>
                <a:spcPts val="0"/>
              </a:spcAft>
              <a:buClr>
                <a:srgbClr val="000000"/>
              </a:buClr>
              <a:buSzPts val="2000"/>
              <a:buFont typeface="Arial"/>
              <a:buNone/>
            </a:pPr>
            <a:r>
              <a:rPr lang="en" sz="2000">
                <a:solidFill>
                  <a:schemeClr val="dk1"/>
                </a:solidFill>
                <a:latin typeface="Assistant"/>
                <a:ea typeface="Assistant"/>
                <a:cs typeface="Assistant"/>
                <a:sym typeface="Assistant"/>
              </a:rPr>
              <a:t>6.Conclusion</a:t>
            </a:r>
            <a:r>
              <a:rPr b="0" i="0" lang="en" sz="2000" u="none" cap="none" strike="noStrike">
                <a:solidFill>
                  <a:schemeClr val="dk1"/>
                </a:solidFill>
                <a:latin typeface="Assistant"/>
                <a:ea typeface="Assistant"/>
                <a:cs typeface="Assistant"/>
                <a:sym typeface="Assistant"/>
              </a:rPr>
              <a:t> </a:t>
            </a:r>
            <a:endParaRPr b="0" i="0" sz="2000" u="none" cap="none" strike="noStrike">
              <a:solidFill>
                <a:schemeClr val="dk1"/>
              </a:solidFill>
              <a:latin typeface="Assistant"/>
              <a:ea typeface="Assistant"/>
              <a:cs typeface="Assistant"/>
              <a:sym typeface="Assistant"/>
            </a:endParaRPr>
          </a:p>
          <a:p>
            <a:pPr indent="0" lvl="0" marL="457200" marR="0" rtl="0" algn="l">
              <a:lnSpc>
                <a:spcPct val="100000"/>
              </a:lnSpc>
              <a:spcBef>
                <a:spcPts val="0"/>
              </a:spcBef>
              <a:spcAft>
                <a:spcPts val="0"/>
              </a:spcAft>
              <a:buClr>
                <a:srgbClr val="000000"/>
              </a:buClr>
              <a:buSzPts val="2000"/>
              <a:buFont typeface="Arial"/>
              <a:buNone/>
            </a:pPr>
            <a:r>
              <a:rPr lang="en" sz="2000">
                <a:solidFill>
                  <a:schemeClr val="dk1"/>
                </a:solidFill>
                <a:latin typeface="Assistant"/>
                <a:ea typeface="Assistant"/>
                <a:cs typeface="Assistant"/>
                <a:sym typeface="Assistant"/>
              </a:rPr>
              <a:t>7. Future Work</a:t>
            </a:r>
            <a:endParaRPr sz="2000">
              <a:solidFill>
                <a:schemeClr val="dk1"/>
              </a:solidFill>
              <a:latin typeface="Assistant"/>
              <a:ea typeface="Assistant"/>
              <a:cs typeface="Assistant"/>
              <a:sym typeface="Assistant"/>
            </a:endParaRPr>
          </a:p>
          <a:p>
            <a:pPr indent="0" lvl="0" marL="457200" marR="0" rtl="0" algn="l">
              <a:lnSpc>
                <a:spcPct val="100000"/>
              </a:lnSpc>
              <a:spcBef>
                <a:spcPts val="0"/>
              </a:spcBef>
              <a:spcAft>
                <a:spcPts val="0"/>
              </a:spcAft>
              <a:buClr>
                <a:srgbClr val="000000"/>
              </a:buClr>
              <a:buSzPts val="2000"/>
              <a:buFont typeface="Arial"/>
              <a:buNone/>
            </a:pPr>
            <a:r>
              <a:rPr lang="en" sz="2000">
                <a:solidFill>
                  <a:schemeClr val="dk1"/>
                </a:solidFill>
                <a:latin typeface="Assistant"/>
                <a:ea typeface="Assistant"/>
                <a:cs typeface="Assistant"/>
                <a:sym typeface="Assistant"/>
              </a:rPr>
              <a:t>8.References</a:t>
            </a:r>
            <a:endParaRPr sz="2000">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ssistant"/>
              <a:ea typeface="Assistant"/>
              <a:cs typeface="Assistant"/>
              <a:sym typeface="Assistan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g2a6178be1f2_0_10843"/>
          <p:cNvSpPr txBox="1"/>
          <p:nvPr>
            <p:ph type="title"/>
          </p:nvPr>
        </p:nvSpPr>
        <p:spPr>
          <a:xfrm>
            <a:off x="681100" y="1505875"/>
            <a:ext cx="7704000" cy="649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7200" u="sng">
                <a:solidFill>
                  <a:schemeClr val="lt2"/>
                </a:solidFill>
                <a:latin typeface="Arial"/>
                <a:ea typeface="Arial"/>
                <a:cs typeface="Arial"/>
                <a:sym typeface="Arial"/>
              </a:rPr>
              <a:t>References</a:t>
            </a:r>
            <a:endParaRPr sz="7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g2a6178be1f2_0_8622"/>
          <p:cNvSpPr txBox="1"/>
          <p:nvPr/>
        </p:nvSpPr>
        <p:spPr>
          <a:xfrm>
            <a:off x="80125" y="571125"/>
            <a:ext cx="8827800" cy="3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Assistant"/>
                <a:ea typeface="Assistant"/>
                <a:cs typeface="Assistant"/>
                <a:sym typeface="Assistant"/>
              </a:rPr>
              <a:t>[1] C. Toraman, I. E. Kucukkaya, O. Ozcelik, and U. Sahin, “Tweets under the rubble: Detection of messages calling for help in earthquake disaster,” International Journal of Disaster Prevention and Research, vol. 11, no. 3, pp. 285–297, 2023. </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[2] B. Zhou, L. Zou, A. Mostafavi, B. Lin, M. Yang, N. G. Gharaibeh, H. Cai, M. J. Abedin, and D. Mandal, “Victimfinder: Harvesting rescue requests in disaster response from social media with bert,” Computers, Environment and Urban Systems, vol. 95, no. 1, p. 101824, 2022.</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 [3] W. Maharani, “Sentiment analysis during jakarta flood for emergency responses and situational awareness in disaster management using bert,” IEEE Conference Publication, June 2022.</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 [4] I. Maulana and W. Maharani, “Disaster tweet classification based on geospatial data using the bert-mlp method,” IEEE Conference Publication, August 2022. </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[5] Y. Wang, E. Willis, V. K. Yeruva, D. Ho, and Y. Lee, “A case study of using natural language processing to extract consumer insights from tweets in american cities for public health crises,” BMC Public Health, vol. 23, no. 4, 2023.</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[6] V. Balakrishnan, Z. Shi, C. L. Law, R. Lim, L. P. Teh, Y. Fan, and J. Periasamy, “A comprehensive analysis of transformer-deep neural network models in twitter disaster detection,” Mathematics, vol. 10, no. 24, p. 4664, 2022. </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[7] M. S. B. V. Pranay Kumar, “View of hate speech and reality check analysis of disaster tweets using bert deep learning model,” 2023. </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500">
              <a:solidFill>
                <a:schemeClr val="dk1"/>
              </a:solidFill>
              <a:latin typeface="Assistant"/>
              <a:ea typeface="Assistant"/>
              <a:cs typeface="Assistant"/>
              <a:sym typeface="Assistan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g2a6178be1f2_1_3"/>
          <p:cNvSpPr txBox="1"/>
          <p:nvPr>
            <p:ph type="title"/>
          </p:nvPr>
        </p:nvSpPr>
        <p:spPr>
          <a:xfrm>
            <a:off x="539875" y="-222150"/>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021" name="Google Shape;1021;g2a6178be1f2_1_3"/>
          <p:cNvSpPr txBox="1"/>
          <p:nvPr/>
        </p:nvSpPr>
        <p:spPr>
          <a:xfrm>
            <a:off x="57975" y="292225"/>
            <a:ext cx="85077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Assistant"/>
                <a:ea typeface="Assistant"/>
                <a:cs typeface="Assistant"/>
                <a:sym typeface="Assistant"/>
              </a:rPr>
              <a:t>[8] S. S. Tulika Saha, Srivatsa Ramesh Jayashree, “Bert-caps: A transformer-based capsule network for tweet act classification,” IEEE Journals &amp; Magazine, October 2022. </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[9] A. D. Le, “Disaster tweets classification using bert-based language model,” ResearchGate, 2022. </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[10] S. Shan, F. Zhao, Y. Wei, and M. Liu, “Disaster management 2.0: A realtime disaster damage assessment model based on mobile social media data—a case study of weibo (chinese twitter),” Safety Science, vol. 115, pp. 393–413, 2022. </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[11] R. Prasad, A. U. Udeme, S. Misra, and H. Bisallah, “Identification and classification of transportation disaster tweets using improved bidirectional encoder representations from transformers,” ScienceDirect, vol. 3, no. 1, p. 100154, 2023. </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[12] L. S. A. Dharma and E. Winarko, “Classifying natural disaster tweet using a convolutional neural network and bert embedding,” IEEE Access, vol. 10, no. 1, pp. 755–764, 2022. </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[13] L. Huang, P. Shi, H. Zhu, and T. Chen, “Early detection of emergency events from social media: a new text clustering approach,” Natural Hazards, vol. 111, no. 1, pp. 851–875, 2022.</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 [14] A. Bello, S. Ng, and M. Leung, “A bert framework to sentiment analysis of tweets,” Sensors, vol. 23, no. 1, p. 506, 2023</a:t>
            </a:r>
            <a:endParaRPr sz="1700">
              <a:solidFill>
                <a:schemeClr val="dk1"/>
              </a:solidFill>
              <a:latin typeface="Assistant"/>
              <a:ea typeface="Assistant"/>
              <a:cs typeface="Assistant"/>
              <a:sym typeface="Assistan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g2a6178be1f2_0_10834"/>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a:p>
            <a:pPr indent="0" lvl="0" marL="0" rtl="0" algn="ctr">
              <a:spcBef>
                <a:spcPts val="0"/>
              </a:spcBef>
              <a:spcAft>
                <a:spcPts val="0"/>
              </a:spcAft>
              <a:buNone/>
            </a:pPr>
            <a:r>
              <a:t/>
            </a:r>
            <a:endParaRPr/>
          </a:p>
        </p:txBody>
      </p:sp>
      <p:sp>
        <p:nvSpPr>
          <p:cNvPr id="1027" name="Google Shape;1027;g2a6178be1f2_0_10834"/>
          <p:cNvSpPr txBox="1"/>
          <p:nvPr/>
        </p:nvSpPr>
        <p:spPr>
          <a:xfrm>
            <a:off x="720000" y="1473100"/>
            <a:ext cx="7605600" cy="5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100">
                <a:solidFill>
                  <a:schemeClr val="dk1"/>
                </a:solidFill>
                <a:latin typeface="Pacifico"/>
                <a:ea typeface="Pacifico"/>
                <a:cs typeface="Pacifico"/>
                <a:sym typeface="Pacifico"/>
              </a:rPr>
              <a:t>Thank You</a:t>
            </a:r>
            <a:endParaRPr sz="10100">
              <a:solidFill>
                <a:schemeClr val="dk1"/>
              </a:solidFill>
              <a:latin typeface="Pacifico"/>
              <a:ea typeface="Pacifico"/>
              <a:cs typeface="Pacifico"/>
              <a:sym typeface="Pacific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g2a6178be1f2_1_11"/>
          <p:cNvSpPr txBox="1"/>
          <p:nvPr>
            <p:ph type="title"/>
          </p:nvPr>
        </p:nvSpPr>
        <p:spPr>
          <a:xfrm>
            <a:off x="659950" y="1449000"/>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7200">
                <a:latin typeface="Merriweather"/>
                <a:ea typeface="Merriweather"/>
                <a:cs typeface="Merriweather"/>
                <a:sym typeface="Merriweather"/>
              </a:rPr>
              <a:t>Introduction</a:t>
            </a:r>
            <a:endParaRPr i="1" sz="72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g2a6178be1f2_0_10823"/>
          <p:cNvSpPr/>
          <p:nvPr/>
        </p:nvSpPr>
        <p:spPr>
          <a:xfrm>
            <a:off x="-1117985" y="4056500"/>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0" name="Google Shape;890;g2a6178be1f2_0_10823"/>
          <p:cNvGrpSpPr/>
          <p:nvPr/>
        </p:nvGrpSpPr>
        <p:grpSpPr>
          <a:xfrm>
            <a:off x="-1438126" y="4379608"/>
            <a:ext cx="269497" cy="230589"/>
            <a:chOff x="-245801" y="266720"/>
            <a:chExt cx="269497" cy="230589"/>
          </a:xfrm>
        </p:grpSpPr>
        <p:sp>
          <p:nvSpPr>
            <p:cNvPr id="891" name="Google Shape;891;g2a6178be1f2_0_10823"/>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g2a6178be1f2_0_10823"/>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3" name="Google Shape;893;g2a6178be1f2_0_10823"/>
          <p:cNvSpPr txBox="1"/>
          <p:nvPr/>
        </p:nvSpPr>
        <p:spPr>
          <a:xfrm>
            <a:off x="236850" y="860400"/>
            <a:ext cx="3677700" cy="4283100"/>
          </a:xfrm>
          <a:prstGeom prst="rect">
            <a:avLst/>
          </a:prstGeom>
          <a:noFill/>
          <a:ln>
            <a:noFill/>
          </a:ln>
        </p:spPr>
        <p:txBody>
          <a:bodyPr anchorCtr="0" anchor="t" bIns="91425" lIns="91425" spcFirstLastPara="1" rIns="91425" wrap="square" tIns="91425">
            <a:noAutofit/>
          </a:bodyPr>
          <a:lstStyle/>
          <a:p>
            <a:pPr indent="-317500" lvl="0" marL="457200" rtl="0" algn="ctr">
              <a:lnSpc>
                <a:spcPct val="150000"/>
              </a:lnSpc>
              <a:spcBef>
                <a:spcPts val="0"/>
              </a:spcBef>
              <a:spcAft>
                <a:spcPts val="0"/>
              </a:spcAft>
              <a:buClr>
                <a:schemeClr val="accent6"/>
              </a:buClr>
              <a:buSzPts val="1400"/>
              <a:buFont typeface="Titillium Web SemiBold"/>
              <a:buChar char="❖"/>
            </a:pPr>
            <a:r>
              <a:rPr lang="en">
                <a:solidFill>
                  <a:schemeClr val="accent6"/>
                </a:solidFill>
                <a:latin typeface="Titillium Web SemiBold"/>
                <a:ea typeface="Titillium Web SemiBold"/>
                <a:cs typeface="Titillium Web SemiBold"/>
                <a:sym typeface="Titillium Web SemiBold"/>
              </a:rPr>
              <a:t>Innovative Framework: Introduction of a new framework for sorting disaster-related tweets using advanced machine learning.</a:t>
            </a:r>
            <a:endParaRPr>
              <a:solidFill>
                <a:schemeClr val="accent6"/>
              </a:solidFill>
              <a:latin typeface="Titillium Web SemiBold"/>
              <a:ea typeface="Titillium Web SemiBold"/>
              <a:cs typeface="Titillium Web SemiBold"/>
              <a:sym typeface="Titillium Web SemiBold"/>
            </a:endParaRPr>
          </a:p>
          <a:p>
            <a:pPr indent="-317500" lvl="0" marL="457200" rtl="0" algn="ctr">
              <a:lnSpc>
                <a:spcPct val="150000"/>
              </a:lnSpc>
              <a:spcBef>
                <a:spcPts val="0"/>
              </a:spcBef>
              <a:spcAft>
                <a:spcPts val="0"/>
              </a:spcAft>
              <a:buClr>
                <a:schemeClr val="accent6"/>
              </a:buClr>
              <a:buSzPts val="1400"/>
              <a:buFont typeface="Titillium Web SemiBold"/>
              <a:buChar char="❖"/>
            </a:pPr>
            <a:r>
              <a:rPr lang="en">
                <a:solidFill>
                  <a:schemeClr val="accent6"/>
                </a:solidFill>
                <a:latin typeface="Titillium Web SemiBold"/>
                <a:ea typeface="Titillium Web SemiBold"/>
                <a:cs typeface="Titillium Web SemiBold"/>
                <a:sym typeface="Titillium Web SemiBold"/>
              </a:rPr>
              <a:t>LSTM and NLP Integration: Combining Long Short-Term Memory and Natural Language Processing models.</a:t>
            </a:r>
            <a:endParaRPr>
              <a:solidFill>
                <a:schemeClr val="accent6"/>
              </a:solidFill>
              <a:latin typeface="Titillium Web SemiBold"/>
              <a:ea typeface="Titillium Web SemiBold"/>
              <a:cs typeface="Titillium Web SemiBold"/>
              <a:sym typeface="Titillium Web SemiBold"/>
            </a:endParaRPr>
          </a:p>
          <a:p>
            <a:pPr indent="-317500" lvl="0" marL="457200" rtl="0" algn="ctr">
              <a:lnSpc>
                <a:spcPct val="150000"/>
              </a:lnSpc>
              <a:spcBef>
                <a:spcPts val="0"/>
              </a:spcBef>
              <a:spcAft>
                <a:spcPts val="0"/>
              </a:spcAft>
              <a:buClr>
                <a:schemeClr val="accent6"/>
              </a:buClr>
              <a:buSzPts val="1400"/>
              <a:buFont typeface="Titillium Web SemiBold"/>
              <a:buChar char="❖"/>
            </a:pPr>
            <a:r>
              <a:rPr lang="en">
                <a:solidFill>
                  <a:schemeClr val="accent6"/>
                </a:solidFill>
                <a:latin typeface="Titillium Web SemiBold"/>
                <a:ea typeface="Titillium Web SemiBold"/>
                <a:cs typeface="Titillium Web SemiBold"/>
                <a:sym typeface="Titillium Web SemiBold"/>
              </a:rPr>
              <a:t>Focus on Patterns: Emphasis on identifying patterns within tweets for effective analysis.</a:t>
            </a:r>
            <a:endParaRPr>
              <a:solidFill>
                <a:schemeClr val="accent6"/>
              </a:solidFill>
              <a:latin typeface="Titillium Web SemiBold"/>
              <a:ea typeface="Titillium Web SemiBold"/>
              <a:cs typeface="Titillium Web SemiBold"/>
              <a:sym typeface="Titillium Web SemiBold"/>
            </a:endParaRPr>
          </a:p>
        </p:txBody>
      </p:sp>
      <p:sp>
        <p:nvSpPr>
          <p:cNvPr id="894" name="Google Shape;894;g2a6178be1f2_0_10823"/>
          <p:cNvSpPr txBox="1"/>
          <p:nvPr/>
        </p:nvSpPr>
        <p:spPr>
          <a:xfrm>
            <a:off x="4844650" y="860400"/>
            <a:ext cx="3677700" cy="3386400"/>
          </a:xfrm>
          <a:prstGeom prst="rect">
            <a:avLst/>
          </a:prstGeom>
          <a:noFill/>
          <a:ln>
            <a:noFill/>
          </a:ln>
        </p:spPr>
        <p:txBody>
          <a:bodyPr anchorCtr="0" anchor="t" bIns="91425" lIns="91425" spcFirstLastPara="1" rIns="91425" wrap="square" tIns="91425">
            <a:noAutofit/>
          </a:bodyPr>
          <a:lstStyle/>
          <a:p>
            <a:pPr indent="-317500" lvl="0" marL="457200" rtl="0" algn="ctr">
              <a:lnSpc>
                <a:spcPct val="150000"/>
              </a:lnSpc>
              <a:spcBef>
                <a:spcPts val="0"/>
              </a:spcBef>
              <a:spcAft>
                <a:spcPts val="0"/>
              </a:spcAft>
              <a:buClr>
                <a:schemeClr val="lt2"/>
              </a:buClr>
              <a:buSzPts val="1400"/>
              <a:buFont typeface="Titillium Web SemiBold"/>
              <a:buChar char="❖"/>
            </a:pPr>
            <a:r>
              <a:rPr lang="en">
                <a:solidFill>
                  <a:schemeClr val="lt2"/>
                </a:solidFill>
                <a:latin typeface="Titillium Web SemiBold"/>
                <a:ea typeface="Titillium Web SemiBold"/>
                <a:cs typeface="Titillium Web SemiBold"/>
                <a:sym typeface="Titillium Web SemiBold"/>
              </a:rPr>
              <a:t>Keyword Detection: Pinpointing crucial keywords for prompt and precise categorization.</a:t>
            </a:r>
            <a:endParaRPr>
              <a:solidFill>
                <a:schemeClr val="lt2"/>
              </a:solidFill>
              <a:latin typeface="Titillium Web SemiBold"/>
              <a:ea typeface="Titillium Web SemiBold"/>
              <a:cs typeface="Titillium Web SemiBold"/>
              <a:sym typeface="Titillium Web SemiBold"/>
            </a:endParaRPr>
          </a:p>
          <a:p>
            <a:pPr indent="-317500" lvl="0" marL="457200" rtl="0" algn="ctr">
              <a:lnSpc>
                <a:spcPct val="150000"/>
              </a:lnSpc>
              <a:spcBef>
                <a:spcPts val="0"/>
              </a:spcBef>
              <a:spcAft>
                <a:spcPts val="0"/>
              </a:spcAft>
              <a:buClr>
                <a:schemeClr val="lt2"/>
              </a:buClr>
              <a:buSzPts val="1400"/>
              <a:buFont typeface="Titillium Web SemiBold"/>
              <a:buChar char="❖"/>
            </a:pPr>
            <a:r>
              <a:rPr lang="en">
                <a:solidFill>
                  <a:schemeClr val="lt2"/>
                </a:solidFill>
                <a:latin typeface="Titillium Web SemiBold"/>
                <a:ea typeface="Titillium Web SemiBold"/>
                <a:cs typeface="Titillium Web SemiBold"/>
                <a:sym typeface="Titillium Web SemiBold"/>
              </a:rPr>
              <a:t>Enhanced Real-Time Analysis: Facilitating quicker, more accurate social media analysis during emergencies.</a:t>
            </a:r>
            <a:endParaRPr>
              <a:solidFill>
                <a:schemeClr val="lt2"/>
              </a:solidFill>
              <a:latin typeface="Titillium Web SemiBold"/>
              <a:ea typeface="Titillium Web SemiBold"/>
              <a:cs typeface="Titillium Web SemiBold"/>
              <a:sym typeface="Titillium Web SemiBold"/>
            </a:endParaRPr>
          </a:p>
          <a:p>
            <a:pPr indent="-317500" lvl="0" marL="457200" rtl="0" algn="ctr">
              <a:lnSpc>
                <a:spcPct val="150000"/>
              </a:lnSpc>
              <a:spcBef>
                <a:spcPts val="0"/>
              </a:spcBef>
              <a:spcAft>
                <a:spcPts val="0"/>
              </a:spcAft>
              <a:buClr>
                <a:schemeClr val="lt2"/>
              </a:buClr>
              <a:buSzPts val="1400"/>
              <a:buFont typeface="Titillium Web SemiBold"/>
              <a:buChar char="❖"/>
            </a:pPr>
            <a:r>
              <a:rPr lang="en">
                <a:solidFill>
                  <a:schemeClr val="lt2"/>
                </a:solidFill>
                <a:latin typeface="Titillium Web SemiBold"/>
                <a:ea typeface="Titillium Web SemiBold"/>
                <a:cs typeface="Titillium Web SemiBold"/>
                <a:sym typeface="Titillium Web SemiBold"/>
              </a:rPr>
              <a:t>Collaborative Model Functioning: Highlighting the joint capabilities of LSTM and NLP in disaster management.</a:t>
            </a:r>
            <a:endParaRPr>
              <a:solidFill>
                <a:schemeClr val="lt2"/>
              </a:solidFill>
              <a:latin typeface="Titillium Web SemiBold"/>
              <a:ea typeface="Titillium Web SemiBold"/>
              <a:cs typeface="Titillium Web SemiBold"/>
              <a:sym typeface="Titillium Web SemiBold"/>
            </a:endParaRPr>
          </a:p>
          <a:p>
            <a:pPr indent="-304800" lvl="0" marL="457200" rtl="0" algn="ctr">
              <a:lnSpc>
                <a:spcPct val="150000"/>
              </a:lnSpc>
              <a:spcBef>
                <a:spcPts val="0"/>
              </a:spcBef>
              <a:spcAft>
                <a:spcPts val="0"/>
              </a:spcAft>
              <a:buClr>
                <a:schemeClr val="dk1"/>
              </a:buClr>
              <a:buSzPts val="1200"/>
              <a:buFont typeface="Assistant"/>
              <a:buChar char="❖"/>
            </a:pPr>
            <a:r>
              <a:t/>
            </a:r>
            <a:endParaRPr sz="1200">
              <a:solidFill>
                <a:schemeClr val="dk1"/>
              </a:solidFill>
              <a:latin typeface="Assistant"/>
              <a:ea typeface="Assistant"/>
              <a:cs typeface="Assistant"/>
              <a:sym typeface="Assistan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2"/>
          <p:cNvSpPr/>
          <p:nvPr/>
        </p:nvSpPr>
        <p:spPr>
          <a:xfrm>
            <a:off x="-1117985" y="4056500"/>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0" name="Google Shape;900;p2"/>
          <p:cNvGrpSpPr/>
          <p:nvPr/>
        </p:nvGrpSpPr>
        <p:grpSpPr>
          <a:xfrm>
            <a:off x="-1438126" y="4379608"/>
            <a:ext cx="269497" cy="230589"/>
            <a:chOff x="-245801" y="266720"/>
            <a:chExt cx="269497" cy="230589"/>
          </a:xfrm>
        </p:grpSpPr>
        <p:sp>
          <p:nvSpPr>
            <p:cNvPr id="901" name="Google Shape;901;p2"/>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3" name="Google Shape;903;p2"/>
          <p:cNvSpPr txBox="1"/>
          <p:nvPr/>
        </p:nvSpPr>
        <p:spPr>
          <a:xfrm>
            <a:off x="109300" y="819575"/>
            <a:ext cx="3831000" cy="32370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solidFill>
                <a:schemeClr val="accent6"/>
              </a:solidFill>
              <a:latin typeface="Titillium Web SemiBold"/>
              <a:ea typeface="Titillium Web SemiBold"/>
              <a:cs typeface="Titillium Web SemiBold"/>
              <a:sym typeface="Titillium Web SemiBold"/>
            </a:endParaRPr>
          </a:p>
          <a:p>
            <a:pPr indent="-317500" lvl="0" marL="457200" rtl="0" algn="ctr">
              <a:lnSpc>
                <a:spcPct val="150000"/>
              </a:lnSpc>
              <a:spcBef>
                <a:spcPts val="0"/>
              </a:spcBef>
              <a:spcAft>
                <a:spcPts val="0"/>
              </a:spcAft>
              <a:buClr>
                <a:schemeClr val="accent6"/>
              </a:buClr>
              <a:buSzPts val="1400"/>
              <a:buFont typeface="Titillium Web SemiBold"/>
              <a:buChar char="❖"/>
            </a:pPr>
            <a:r>
              <a:rPr lang="en">
                <a:solidFill>
                  <a:schemeClr val="accent6"/>
                </a:solidFill>
                <a:latin typeface="Titillium Web SemiBold"/>
                <a:ea typeface="Titillium Web SemiBold"/>
                <a:cs typeface="Titillium Web SemiBold"/>
                <a:sym typeface="Titillium Web SemiBold"/>
              </a:rPr>
              <a:t>Machine Learning Potential: Exploring the potential of machine learning in extracting insights from unstructured data like social media.</a:t>
            </a:r>
            <a:endParaRPr>
              <a:solidFill>
                <a:schemeClr val="accent6"/>
              </a:solidFill>
              <a:latin typeface="Titillium Web SemiBold"/>
              <a:ea typeface="Titillium Web SemiBold"/>
              <a:cs typeface="Titillium Web SemiBold"/>
              <a:sym typeface="Titillium Web SemiBold"/>
            </a:endParaRPr>
          </a:p>
          <a:p>
            <a:pPr indent="-317500" lvl="0" marL="457200" rtl="0" algn="ctr">
              <a:lnSpc>
                <a:spcPct val="150000"/>
              </a:lnSpc>
              <a:spcBef>
                <a:spcPts val="0"/>
              </a:spcBef>
              <a:spcAft>
                <a:spcPts val="0"/>
              </a:spcAft>
              <a:buClr>
                <a:schemeClr val="accent6"/>
              </a:buClr>
              <a:buSzPts val="1400"/>
              <a:buFont typeface="Titillium Web SemiBold"/>
              <a:buChar char="❖"/>
            </a:pPr>
            <a:r>
              <a:rPr lang="en">
                <a:solidFill>
                  <a:schemeClr val="accent6"/>
                </a:solidFill>
                <a:latin typeface="Titillium Web SemiBold"/>
                <a:ea typeface="Titillium Web SemiBold"/>
                <a:cs typeface="Titillium Web SemiBold"/>
                <a:sym typeface="Titillium Web SemiBold"/>
              </a:rPr>
              <a:t>Social Media in Crisis Communication: Recognizing the importance of social media platforms in information dissemination during crises.</a:t>
            </a:r>
            <a:endParaRPr>
              <a:solidFill>
                <a:schemeClr val="accent6"/>
              </a:solidFill>
              <a:latin typeface="Titillium Web SemiBold"/>
              <a:ea typeface="Titillium Web SemiBold"/>
              <a:cs typeface="Titillium Web SemiBold"/>
              <a:sym typeface="Titillium Web SemiBold"/>
            </a:endParaRPr>
          </a:p>
          <a:p>
            <a:pPr indent="0" lvl="0" marL="457200" rtl="0" algn="ctr">
              <a:lnSpc>
                <a:spcPct val="150000"/>
              </a:lnSpc>
              <a:spcBef>
                <a:spcPts val="0"/>
              </a:spcBef>
              <a:spcAft>
                <a:spcPts val="0"/>
              </a:spcAft>
              <a:buNone/>
            </a:pPr>
            <a:r>
              <a:t/>
            </a:r>
            <a:endParaRPr>
              <a:solidFill>
                <a:schemeClr val="accent6"/>
              </a:solidFill>
              <a:latin typeface="Titillium Web SemiBold"/>
              <a:ea typeface="Titillium Web SemiBold"/>
              <a:cs typeface="Titillium Web SemiBold"/>
              <a:sym typeface="Titillium Web SemiBold"/>
            </a:endParaRPr>
          </a:p>
        </p:txBody>
      </p:sp>
      <p:sp>
        <p:nvSpPr>
          <p:cNvPr id="904" name="Google Shape;904;p2"/>
          <p:cNvSpPr txBox="1"/>
          <p:nvPr/>
        </p:nvSpPr>
        <p:spPr>
          <a:xfrm>
            <a:off x="4773975" y="1257000"/>
            <a:ext cx="4034100" cy="2629500"/>
          </a:xfrm>
          <a:prstGeom prst="rect">
            <a:avLst/>
          </a:prstGeom>
          <a:noFill/>
          <a:ln>
            <a:noFill/>
          </a:ln>
        </p:spPr>
        <p:txBody>
          <a:bodyPr anchorCtr="0" anchor="t" bIns="91425" lIns="91425" spcFirstLastPara="1" rIns="91425" wrap="square" tIns="91425">
            <a:noAutofit/>
          </a:bodyPr>
          <a:lstStyle/>
          <a:p>
            <a:pPr indent="-317500" lvl="0" marL="457200" rtl="0" algn="ctr">
              <a:lnSpc>
                <a:spcPct val="150000"/>
              </a:lnSpc>
              <a:spcBef>
                <a:spcPts val="0"/>
              </a:spcBef>
              <a:spcAft>
                <a:spcPts val="0"/>
              </a:spcAft>
              <a:buClr>
                <a:schemeClr val="lt2"/>
              </a:buClr>
              <a:buSzPts val="1400"/>
              <a:buFont typeface="Titillium Web SemiBold"/>
              <a:buChar char="❖"/>
            </a:pPr>
            <a:r>
              <a:rPr lang="en">
                <a:solidFill>
                  <a:schemeClr val="lt2"/>
                </a:solidFill>
                <a:latin typeface="Titillium Web SemiBold"/>
                <a:ea typeface="Titillium Web SemiBold"/>
                <a:cs typeface="Titillium Web SemiBold"/>
                <a:sym typeface="Titillium Web SemiBold"/>
              </a:rPr>
              <a:t>Sophisticated Algorithm Development: Creating algorithms to filter and identify crucial disaster-related information in tweets.</a:t>
            </a:r>
            <a:endParaRPr>
              <a:solidFill>
                <a:schemeClr val="lt2"/>
              </a:solidFill>
              <a:latin typeface="Titillium Web SemiBold"/>
              <a:ea typeface="Titillium Web SemiBold"/>
              <a:cs typeface="Titillium Web SemiBold"/>
              <a:sym typeface="Titillium Web SemiBold"/>
            </a:endParaRPr>
          </a:p>
          <a:p>
            <a:pPr indent="-317500" lvl="0" marL="457200" rtl="0" algn="ctr">
              <a:lnSpc>
                <a:spcPct val="150000"/>
              </a:lnSpc>
              <a:spcBef>
                <a:spcPts val="0"/>
              </a:spcBef>
              <a:spcAft>
                <a:spcPts val="0"/>
              </a:spcAft>
              <a:buClr>
                <a:schemeClr val="lt2"/>
              </a:buClr>
              <a:buSzPts val="1400"/>
              <a:buFont typeface="Titillium Web SemiBold"/>
              <a:buChar char="❖"/>
            </a:pPr>
            <a:r>
              <a:rPr lang="en">
                <a:solidFill>
                  <a:schemeClr val="lt2"/>
                </a:solidFill>
                <a:latin typeface="Titillium Web SemiBold"/>
                <a:ea typeface="Titillium Web SemiBold"/>
                <a:cs typeface="Titillium Web SemiBold"/>
                <a:sym typeface="Titillium Web SemiBold"/>
              </a:rPr>
              <a:t>Bridging Information Gaps: Aiding emergency agencies with real-time insights, contributing to disaster management and social media use in emergencies.</a:t>
            </a:r>
            <a:endParaRPr sz="1200">
              <a:solidFill>
                <a:schemeClr val="dk1"/>
              </a:solidFill>
              <a:latin typeface="Assistant"/>
              <a:ea typeface="Assistant"/>
              <a:cs typeface="Assistant"/>
              <a:sym typeface="Assistan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grpSp>
        <p:nvGrpSpPr>
          <p:cNvPr id="909" name="Google Shape;909;g2a6178be1f2_0_7"/>
          <p:cNvGrpSpPr/>
          <p:nvPr/>
        </p:nvGrpSpPr>
        <p:grpSpPr>
          <a:xfrm>
            <a:off x="5655526" y="1797186"/>
            <a:ext cx="640063" cy="673857"/>
            <a:chOff x="1687324" y="1595823"/>
            <a:chExt cx="489794" cy="591518"/>
          </a:xfrm>
        </p:grpSpPr>
        <p:sp>
          <p:nvSpPr>
            <p:cNvPr id="910" name="Google Shape;910;g2a6178be1f2_0_7"/>
            <p:cNvSpPr/>
            <p:nvPr/>
          </p:nvSpPr>
          <p:spPr>
            <a:xfrm flipH="1" rot="5400000">
              <a:off x="1656124" y="1627023"/>
              <a:ext cx="5493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g2a6178be1f2_0_7"/>
            <p:cNvSpPr/>
            <p:nvPr/>
          </p:nvSpPr>
          <p:spPr>
            <a:xfrm flipH="1" rot="5400000">
              <a:off x="1659018" y="1669241"/>
              <a:ext cx="549300" cy="486900"/>
            </a:xfrm>
            <a:prstGeom prst="flowChartDelay">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g2a6178be1f2_0_7"/>
          <p:cNvGrpSpPr/>
          <p:nvPr/>
        </p:nvGrpSpPr>
        <p:grpSpPr>
          <a:xfrm>
            <a:off x="7287301" y="1797186"/>
            <a:ext cx="640063" cy="673857"/>
            <a:chOff x="1687324" y="1595823"/>
            <a:chExt cx="489794" cy="591518"/>
          </a:xfrm>
        </p:grpSpPr>
        <p:sp>
          <p:nvSpPr>
            <p:cNvPr id="913" name="Google Shape;913;g2a6178be1f2_0_7"/>
            <p:cNvSpPr/>
            <p:nvPr/>
          </p:nvSpPr>
          <p:spPr>
            <a:xfrm flipH="1" rot="5400000">
              <a:off x="1656124" y="1627023"/>
              <a:ext cx="5493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g2a6178be1f2_0_7"/>
            <p:cNvSpPr/>
            <p:nvPr/>
          </p:nvSpPr>
          <p:spPr>
            <a:xfrm flipH="1" rot="5400000">
              <a:off x="1659018" y="1669241"/>
              <a:ext cx="549300" cy="4869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g2a6178be1f2_0_7"/>
          <p:cNvGrpSpPr/>
          <p:nvPr/>
        </p:nvGrpSpPr>
        <p:grpSpPr>
          <a:xfrm>
            <a:off x="4023751" y="1797186"/>
            <a:ext cx="640063" cy="673857"/>
            <a:chOff x="1687324" y="1595823"/>
            <a:chExt cx="489794" cy="591518"/>
          </a:xfrm>
        </p:grpSpPr>
        <p:sp>
          <p:nvSpPr>
            <p:cNvPr id="916" name="Google Shape;916;g2a6178be1f2_0_7"/>
            <p:cNvSpPr/>
            <p:nvPr/>
          </p:nvSpPr>
          <p:spPr>
            <a:xfrm flipH="1" rot="5400000">
              <a:off x="1656124" y="1627023"/>
              <a:ext cx="5493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g2a6178be1f2_0_7"/>
            <p:cNvSpPr/>
            <p:nvPr/>
          </p:nvSpPr>
          <p:spPr>
            <a:xfrm flipH="1" rot="5400000">
              <a:off x="1659018" y="1669241"/>
              <a:ext cx="549300" cy="4869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8" name="Google Shape;918;g2a6178be1f2_0_7"/>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Current situation &amp; problems </a:t>
            </a:r>
            <a:endParaRPr/>
          </a:p>
        </p:txBody>
      </p:sp>
      <p:sp>
        <p:nvSpPr>
          <p:cNvPr id="919" name="Google Shape;919;g2a6178be1f2_0_7"/>
          <p:cNvSpPr txBox="1"/>
          <p:nvPr/>
        </p:nvSpPr>
        <p:spPr>
          <a:xfrm>
            <a:off x="718643" y="2571660"/>
            <a:ext cx="25947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Merriweather"/>
                <a:ea typeface="Merriweather"/>
                <a:cs typeface="Merriweather"/>
                <a:sym typeface="Merriweather"/>
              </a:rPr>
              <a:t>Disaster Tweet</a:t>
            </a:r>
            <a:endParaRPr sz="2000">
              <a:solidFill>
                <a:schemeClr val="dk1"/>
              </a:solidFill>
              <a:latin typeface="Merriweather"/>
              <a:ea typeface="Merriweather"/>
              <a:cs typeface="Merriweather"/>
              <a:sym typeface="Merriweather"/>
            </a:endParaRPr>
          </a:p>
        </p:txBody>
      </p:sp>
      <p:sp>
        <p:nvSpPr>
          <p:cNvPr id="920" name="Google Shape;920;g2a6178be1f2_0_7"/>
          <p:cNvSpPr txBox="1"/>
          <p:nvPr/>
        </p:nvSpPr>
        <p:spPr>
          <a:xfrm>
            <a:off x="3957107" y="1973610"/>
            <a:ext cx="7629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9E9E9E"/>
                </a:solidFill>
                <a:latin typeface="Merriweather"/>
                <a:ea typeface="Merriweather"/>
                <a:cs typeface="Merriweather"/>
                <a:sym typeface="Merriweather"/>
              </a:rPr>
              <a:t>01</a:t>
            </a:r>
            <a:endParaRPr sz="3300">
              <a:solidFill>
                <a:srgbClr val="9E9E9E"/>
              </a:solidFill>
              <a:latin typeface="Merriweather"/>
              <a:ea typeface="Merriweather"/>
              <a:cs typeface="Merriweather"/>
              <a:sym typeface="Merriweather"/>
            </a:endParaRPr>
          </a:p>
        </p:txBody>
      </p:sp>
      <p:sp>
        <p:nvSpPr>
          <p:cNvPr id="921" name="Google Shape;921;g2a6178be1f2_0_7"/>
          <p:cNvSpPr txBox="1"/>
          <p:nvPr/>
        </p:nvSpPr>
        <p:spPr>
          <a:xfrm>
            <a:off x="5589057" y="1973610"/>
            <a:ext cx="7629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9E9E9E"/>
                </a:solidFill>
                <a:latin typeface="Merriweather"/>
                <a:ea typeface="Merriweather"/>
                <a:cs typeface="Merriweather"/>
                <a:sym typeface="Merriweather"/>
              </a:rPr>
              <a:t>02</a:t>
            </a:r>
            <a:endParaRPr sz="3300">
              <a:solidFill>
                <a:srgbClr val="9E9E9E"/>
              </a:solidFill>
              <a:latin typeface="Merriweather"/>
              <a:ea typeface="Merriweather"/>
              <a:cs typeface="Merriweather"/>
              <a:sym typeface="Merriweather"/>
            </a:endParaRPr>
          </a:p>
        </p:txBody>
      </p:sp>
      <p:sp>
        <p:nvSpPr>
          <p:cNvPr id="922" name="Google Shape;922;g2a6178be1f2_0_7"/>
          <p:cNvSpPr txBox="1"/>
          <p:nvPr/>
        </p:nvSpPr>
        <p:spPr>
          <a:xfrm>
            <a:off x="7221007" y="1973610"/>
            <a:ext cx="7629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9E9E9E"/>
                </a:solidFill>
                <a:latin typeface="Merriweather"/>
                <a:ea typeface="Merriweather"/>
                <a:cs typeface="Merriweather"/>
                <a:sym typeface="Merriweather"/>
              </a:rPr>
              <a:t>03</a:t>
            </a:r>
            <a:endParaRPr sz="3300">
              <a:solidFill>
                <a:srgbClr val="9E9E9E"/>
              </a:solidFill>
              <a:latin typeface="Merriweather"/>
              <a:ea typeface="Merriweather"/>
              <a:cs typeface="Merriweather"/>
              <a:sym typeface="Merriweather"/>
            </a:endParaRPr>
          </a:p>
        </p:txBody>
      </p:sp>
      <p:sp>
        <p:nvSpPr>
          <p:cNvPr id="923" name="Google Shape;923;g2a6178be1f2_0_7"/>
          <p:cNvSpPr txBox="1"/>
          <p:nvPr/>
        </p:nvSpPr>
        <p:spPr>
          <a:xfrm>
            <a:off x="3510900" y="2571650"/>
            <a:ext cx="16320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Merriweather"/>
                <a:ea typeface="Merriweather"/>
                <a:cs typeface="Merriweather"/>
                <a:sym typeface="Merriweather"/>
              </a:rPr>
              <a:t>Irrelevant data</a:t>
            </a:r>
            <a:endParaRPr sz="1700">
              <a:solidFill>
                <a:schemeClr val="dk1"/>
              </a:solidFill>
              <a:latin typeface="Merriweather"/>
              <a:ea typeface="Merriweather"/>
              <a:cs typeface="Merriweather"/>
              <a:sym typeface="Merriweather"/>
            </a:endParaRPr>
          </a:p>
        </p:txBody>
      </p:sp>
      <p:sp>
        <p:nvSpPr>
          <p:cNvPr id="924" name="Google Shape;924;g2a6178be1f2_0_7"/>
          <p:cNvSpPr txBox="1"/>
          <p:nvPr/>
        </p:nvSpPr>
        <p:spPr>
          <a:xfrm>
            <a:off x="5330457" y="2571660"/>
            <a:ext cx="12801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Merriweather"/>
                <a:ea typeface="Merriweather"/>
                <a:cs typeface="Merriweather"/>
                <a:sym typeface="Merriweather"/>
              </a:rPr>
              <a:t>Fake data</a:t>
            </a:r>
            <a:endParaRPr sz="1700">
              <a:solidFill>
                <a:schemeClr val="dk1"/>
              </a:solidFill>
              <a:latin typeface="Merriweather"/>
              <a:ea typeface="Merriweather"/>
              <a:cs typeface="Merriweather"/>
              <a:sym typeface="Merriweather"/>
            </a:endParaRPr>
          </a:p>
        </p:txBody>
      </p:sp>
      <p:sp>
        <p:nvSpPr>
          <p:cNvPr id="925" name="Google Shape;925;g2a6178be1f2_0_7"/>
          <p:cNvSpPr txBox="1"/>
          <p:nvPr/>
        </p:nvSpPr>
        <p:spPr>
          <a:xfrm>
            <a:off x="6962407" y="2571660"/>
            <a:ext cx="12801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Merriweather"/>
                <a:ea typeface="Merriweather"/>
                <a:cs typeface="Merriweather"/>
                <a:sym typeface="Merriweather"/>
              </a:rPr>
              <a:t>Real data</a:t>
            </a:r>
            <a:endParaRPr sz="1700">
              <a:solidFill>
                <a:schemeClr val="dk1"/>
              </a:solidFill>
              <a:latin typeface="Merriweather"/>
              <a:ea typeface="Merriweather"/>
              <a:cs typeface="Merriweather"/>
              <a:sym typeface="Merriweather"/>
            </a:endParaRPr>
          </a:p>
        </p:txBody>
      </p:sp>
      <p:sp>
        <p:nvSpPr>
          <p:cNvPr id="926" name="Google Shape;926;g2a6178be1f2_0_7"/>
          <p:cNvSpPr txBox="1"/>
          <p:nvPr/>
        </p:nvSpPr>
        <p:spPr>
          <a:xfrm>
            <a:off x="4673143" y="4204060"/>
            <a:ext cx="25947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Merriweather"/>
                <a:ea typeface="Merriweather"/>
                <a:cs typeface="Merriweather"/>
                <a:sym typeface="Merriweather"/>
              </a:rPr>
              <a:t>Problems</a:t>
            </a:r>
            <a:endParaRPr sz="2000">
              <a:solidFill>
                <a:schemeClr val="dk1"/>
              </a:solidFill>
              <a:latin typeface="Merriweather"/>
              <a:ea typeface="Merriweather"/>
              <a:cs typeface="Merriweather"/>
              <a:sym typeface="Merriweather"/>
            </a:endParaRPr>
          </a:p>
        </p:txBody>
      </p:sp>
      <p:cxnSp>
        <p:nvCxnSpPr>
          <p:cNvPr id="927" name="Google Shape;927;g2a6178be1f2_0_7"/>
          <p:cNvCxnSpPr/>
          <p:nvPr/>
        </p:nvCxnSpPr>
        <p:spPr>
          <a:xfrm>
            <a:off x="3160907" y="2776860"/>
            <a:ext cx="385200" cy="600"/>
          </a:xfrm>
          <a:prstGeom prst="bentConnector3">
            <a:avLst>
              <a:gd fmla="val 50000" name="adj1"/>
            </a:avLst>
          </a:prstGeom>
          <a:noFill/>
          <a:ln cap="flat" cmpd="sng" w="9525">
            <a:solidFill>
              <a:schemeClr val="dk1"/>
            </a:solidFill>
            <a:prstDash val="solid"/>
            <a:round/>
            <a:headEnd len="med" w="med" type="none"/>
            <a:tailEnd len="med" w="med" type="stealth"/>
          </a:ln>
        </p:spPr>
      </p:cxnSp>
      <p:cxnSp>
        <p:nvCxnSpPr>
          <p:cNvPr id="928" name="Google Shape;928;g2a6178be1f2_0_7"/>
          <p:cNvCxnSpPr/>
          <p:nvPr/>
        </p:nvCxnSpPr>
        <p:spPr>
          <a:xfrm>
            <a:off x="4450575" y="3190900"/>
            <a:ext cx="1047900" cy="1026600"/>
          </a:xfrm>
          <a:prstGeom prst="straightConnector1">
            <a:avLst/>
          </a:prstGeom>
          <a:noFill/>
          <a:ln cap="flat" cmpd="sng" w="9525">
            <a:solidFill>
              <a:schemeClr val="dk2"/>
            </a:solidFill>
            <a:prstDash val="solid"/>
            <a:round/>
            <a:headEnd len="med" w="med" type="none"/>
            <a:tailEnd len="med" w="med" type="triangle"/>
          </a:ln>
        </p:spPr>
      </p:cxnSp>
      <p:cxnSp>
        <p:nvCxnSpPr>
          <p:cNvPr id="929" name="Google Shape;929;g2a6178be1f2_0_7"/>
          <p:cNvCxnSpPr>
            <a:stCxn id="924" idx="2"/>
            <a:endCxn id="926" idx="0"/>
          </p:cNvCxnSpPr>
          <p:nvPr/>
        </p:nvCxnSpPr>
        <p:spPr>
          <a:xfrm>
            <a:off x="5970507" y="2983260"/>
            <a:ext cx="0" cy="1220700"/>
          </a:xfrm>
          <a:prstGeom prst="straightConnector1">
            <a:avLst/>
          </a:prstGeom>
          <a:noFill/>
          <a:ln cap="flat" cmpd="sng" w="9525">
            <a:solidFill>
              <a:schemeClr val="dk2"/>
            </a:solidFill>
            <a:prstDash val="solid"/>
            <a:round/>
            <a:headEnd len="med" w="med" type="none"/>
            <a:tailEnd len="med" w="med" type="triangle"/>
          </a:ln>
        </p:spPr>
      </p:cxnSp>
      <p:cxnSp>
        <p:nvCxnSpPr>
          <p:cNvPr id="930" name="Google Shape;930;g2a6178be1f2_0_7"/>
          <p:cNvCxnSpPr/>
          <p:nvPr/>
        </p:nvCxnSpPr>
        <p:spPr>
          <a:xfrm flipH="1">
            <a:off x="6610700" y="3169500"/>
            <a:ext cx="834000" cy="1090800"/>
          </a:xfrm>
          <a:prstGeom prst="straightConnector1">
            <a:avLst/>
          </a:prstGeom>
          <a:noFill/>
          <a:ln cap="flat" cmpd="sng" w="9525">
            <a:solidFill>
              <a:schemeClr val="dk2"/>
            </a:solidFill>
            <a:prstDash val="solid"/>
            <a:round/>
            <a:headEnd len="med" w="med" type="none"/>
            <a:tailEnd len="med" w="med" type="triangle"/>
          </a:ln>
        </p:spPr>
      </p:cxnSp>
      <p:sp>
        <p:nvSpPr>
          <p:cNvPr id="931" name="Google Shape;931;g2a6178be1f2_0_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g2a6178be1f2_0_2126"/>
          <p:cNvSpPr/>
          <p:nvPr/>
        </p:nvSpPr>
        <p:spPr>
          <a:xfrm>
            <a:off x="830600" y="1359900"/>
            <a:ext cx="4929600" cy="29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g2a6178be1f2_0_2126"/>
          <p:cNvSpPr txBox="1"/>
          <p:nvPr>
            <p:ph type="title"/>
          </p:nvPr>
        </p:nvSpPr>
        <p:spPr>
          <a:xfrm>
            <a:off x="682450" y="358250"/>
            <a:ext cx="3642600" cy="6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000" u="sng">
                <a:latin typeface="Merriweather"/>
                <a:ea typeface="Merriweather"/>
                <a:cs typeface="Merriweather"/>
                <a:sym typeface="Merriweather"/>
              </a:rPr>
              <a:t>Solution</a:t>
            </a:r>
            <a:endParaRPr i="1" sz="3000" u="sng">
              <a:latin typeface="Merriweather"/>
              <a:ea typeface="Merriweather"/>
              <a:cs typeface="Merriweather"/>
              <a:sym typeface="Merriweather"/>
            </a:endParaRPr>
          </a:p>
        </p:txBody>
      </p:sp>
      <p:sp>
        <p:nvSpPr>
          <p:cNvPr id="938" name="Google Shape;938;g2a6178be1f2_0_2126"/>
          <p:cNvSpPr txBox="1"/>
          <p:nvPr>
            <p:ph idx="4294967295" type="subTitle"/>
          </p:nvPr>
        </p:nvSpPr>
        <p:spPr>
          <a:xfrm>
            <a:off x="1046300" y="1415950"/>
            <a:ext cx="6450900" cy="205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6"/>
              </a:buClr>
              <a:buSzPts val="1400"/>
              <a:buFont typeface="Times New Roman"/>
              <a:buChar char="★"/>
            </a:pPr>
            <a:r>
              <a:rPr lang="en" sz="1400">
                <a:solidFill>
                  <a:schemeClr val="accent6"/>
                </a:solidFill>
                <a:latin typeface="Times New Roman"/>
                <a:ea typeface="Times New Roman"/>
                <a:cs typeface="Times New Roman"/>
                <a:sym typeface="Times New Roman"/>
              </a:rPr>
              <a:t>The goal is to find the complex linguistic patterns in the data by using advanced tools like and Transformers.</a:t>
            </a:r>
            <a:endParaRPr sz="1400">
              <a:solidFill>
                <a:schemeClr val="accent6"/>
              </a:solidFill>
              <a:latin typeface="Times New Roman"/>
              <a:ea typeface="Times New Roman"/>
              <a:cs typeface="Times New Roman"/>
              <a:sym typeface="Times New Roman"/>
            </a:endParaRPr>
          </a:p>
          <a:p>
            <a:pPr indent="-317500" lvl="0" marL="457200" rtl="0" algn="l">
              <a:spcBef>
                <a:spcPts val="0"/>
              </a:spcBef>
              <a:spcAft>
                <a:spcPts val="0"/>
              </a:spcAft>
              <a:buClr>
                <a:schemeClr val="accent6"/>
              </a:buClr>
              <a:buSzPts val="1400"/>
              <a:buFont typeface="Times New Roman"/>
              <a:buChar char="★"/>
            </a:pPr>
            <a:r>
              <a:rPr lang="en" sz="1400">
                <a:solidFill>
                  <a:schemeClr val="accent6"/>
                </a:solidFill>
                <a:latin typeface="Times New Roman"/>
                <a:ea typeface="Times New Roman"/>
                <a:cs typeface="Times New Roman"/>
                <a:sym typeface="Times New Roman"/>
              </a:rPr>
              <a:t>The combination of NLP,LSTM and Transformers can be used to effectively analyze disaster tweets and extract valuable information that can be used to help those in need.</a:t>
            </a:r>
            <a:endParaRPr sz="14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g2a6178be1f2_0_10839"/>
          <p:cNvSpPr txBox="1"/>
          <p:nvPr>
            <p:ph type="title"/>
          </p:nvPr>
        </p:nvSpPr>
        <p:spPr>
          <a:xfrm>
            <a:off x="720000" y="166362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7200"/>
              <a:t>Literature review</a:t>
            </a:r>
            <a:endParaRPr i="1" sz="7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g2a6178be1f2_0_8575"/>
          <p:cNvSpPr txBox="1"/>
          <p:nvPr/>
        </p:nvSpPr>
        <p:spPr>
          <a:xfrm>
            <a:off x="827525" y="575825"/>
            <a:ext cx="7331100" cy="337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200">
              <a:solidFill>
                <a:srgbClr val="252525"/>
              </a:solidFill>
              <a:highlight>
                <a:schemeClr val="dk1"/>
              </a:highlight>
              <a:latin typeface="Titillium Web"/>
              <a:ea typeface="Titillium Web"/>
              <a:cs typeface="Titillium Web"/>
              <a:sym typeface="Titillium Web"/>
            </a:endParaRPr>
          </a:p>
          <a:p>
            <a:pPr indent="0" lvl="0" marL="0" rtl="0" algn="l">
              <a:lnSpc>
                <a:spcPct val="115000"/>
              </a:lnSpc>
              <a:spcBef>
                <a:spcPts val="0"/>
              </a:spcBef>
              <a:spcAft>
                <a:spcPts val="0"/>
              </a:spcAft>
              <a:buNone/>
            </a:pPr>
            <a:r>
              <a:rPr b="1" lang="en" sz="1500">
                <a:solidFill>
                  <a:schemeClr val="dk1"/>
                </a:solidFill>
                <a:latin typeface="Titillium Web"/>
                <a:ea typeface="Titillium Web"/>
                <a:cs typeface="Titillium Web"/>
                <a:sym typeface="Titillium Web"/>
              </a:rPr>
              <a:t>           Key Findings:</a:t>
            </a:r>
            <a:endParaRPr b="1" sz="1500">
              <a:solidFill>
                <a:schemeClr val="dk1"/>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b="1" sz="1200">
              <a:solidFill>
                <a:schemeClr val="dk1"/>
              </a:solidFill>
              <a:latin typeface="Titillium Web"/>
              <a:ea typeface="Titillium Web"/>
              <a:cs typeface="Titillium Web"/>
              <a:sym typeface="Titillium Web"/>
            </a:endParaRPr>
          </a:p>
          <a:p>
            <a:pPr indent="-311150" lvl="0" marL="457200" rtl="0" algn="l">
              <a:lnSpc>
                <a:spcPct val="115000"/>
              </a:lnSpc>
              <a:spcBef>
                <a:spcPts val="0"/>
              </a:spcBef>
              <a:spcAft>
                <a:spcPts val="0"/>
              </a:spcAft>
              <a:buClr>
                <a:schemeClr val="dk1"/>
              </a:buClr>
              <a:buSzPts val="1300"/>
              <a:buFont typeface="Titillium Web"/>
              <a:buChar char="●"/>
            </a:pPr>
            <a:r>
              <a:rPr b="1" lang="en" sz="1300">
                <a:solidFill>
                  <a:schemeClr val="dk1"/>
                </a:solidFill>
                <a:latin typeface="Titillium Web"/>
                <a:ea typeface="Titillium Web"/>
                <a:cs typeface="Titillium Web"/>
                <a:sym typeface="Titillium Web"/>
              </a:rPr>
              <a:t>BERT is a powerful language model that can be used for a variety of natural language processing tasks, such as sentiment analysis, classification, and question answering. </a:t>
            </a:r>
            <a:endParaRPr b="1" sz="1300">
              <a:solidFill>
                <a:schemeClr val="dk1"/>
              </a:solidFill>
              <a:latin typeface="Titillium Web"/>
              <a:ea typeface="Titillium Web"/>
              <a:cs typeface="Titillium Web"/>
              <a:sym typeface="Titillium Web"/>
            </a:endParaRPr>
          </a:p>
          <a:p>
            <a:pPr indent="0" lvl="0" marL="457200" rtl="0" algn="l">
              <a:lnSpc>
                <a:spcPct val="115000"/>
              </a:lnSpc>
              <a:spcBef>
                <a:spcPts val="0"/>
              </a:spcBef>
              <a:spcAft>
                <a:spcPts val="0"/>
              </a:spcAft>
              <a:buNone/>
            </a:pPr>
            <a:r>
              <a:t/>
            </a:r>
            <a:endParaRPr b="1" sz="1300">
              <a:solidFill>
                <a:schemeClr val="dk1"/>
              </a:solidFill>
              <a:latin typeface="Titillium Web"/>
              <a:ea typeface="Titillium Web"/>
              <a:cs typeface="Titillium Web"/>
              <a:sym typeface="Titillium Web"/>
            </a:endParaRPr>
          </a:p>
          <a:p>
            <a:pPr indent="-311150" lvl="0" marL="457200" rtl="0" algn="l">
              <a:spcBef>
                <a:spcPts val="0"/>
              </a:spcBef>
              <a:spcAft>
                <a:spcPts val="0"/>
              </a:spcAft>
              <a:buClr>
                <a:schemeClr val="dk1"/>
              </a:buClr>
              <a:buSzPts val="1300"/>
              <a:buFont typeface="Titillium Web"/>
              <a:buChar char="●"/>
            </a:pPr>
            <a:r>
              <a:rPr b="1" lang="en" sz="1300">
                <a:solidFill>
                  <a:schemeClr val="dk1"/>
                </a:solidFill>
                <a:latin typeface="Titillium Web"/>
                <a:ea typeface="Titillium Web"/>
                <a:cs typeface="Titillium Web"/>
                <a:sym typeface="Titillium Web"/>
              </a:rPr>
              <a:t>These tools can be used to extract valuable information from social media data, such as rescue requests, public sentiment, and damage assessments</a:t>
            </a:r>
            <a:endParaRPr b="1" sz="1300">
              <a:solidFill>
                <a:schemeClr val="dk1"/>
              </a:solidFill>
              <a:latin typeface="Titillium Web"/>
              <a:ea typeface="Titillium Web"/>
              <a:cs typeface="Titillium Web"/>
              <a:sym typeface="Titillium Web"/>
            </a:endParaRPr>
          </a:p>
          <a:p>
            <a:pPr indent="0" lvl="0" marL="914400" rtl="0" algn="l">
              <a:spcBef>
                <a:spcPts val="0"/>
              </a:spcBef>
              <a:spcAft>
                <a:spcPts val="0"/>
              </a:spcAft>
              <a:buNone/>
            </a:pPr>
            <a:r>
              <a:t/>
            </a:r>
            <a:endParaRPr b="1" sz="1300">
              <a:solidFill>
                <a:schemeClr val="dk1"/>
              </a:solidFill>
              <a:latin typeface="Titillium Web"/>
              <a:ea typeface="Titillium Web"/>
              <a:cs typeface="Titillium Web"/>
              <a:sym typeface="Titillium Web"/>
            </a:endParaRPr>
          </a:p>
          <a:p>
            <a:pPr indent="-311150" lvl="0" marL="457200" rtl="0" algn="l">
              <a:lnSpc>
                <a:spcPct val="115000"/>
              </a:lnSpc>
              <a:spcBef>
                <a:spcPts val="0"/>
              </a:spcBef>
              <a:spcAft>
                <a:spcPts val="0"/>
              </a:spcAft>
              <a:buClr>
                <a:schemeClr val="dk1"/>
              </a:buClr>
              <a:buSzPts val="1300"/>
              <a:buFont typeface="Titillium Web"/>
              <a:buChar char="●"/>
            </a:pPr>
            <a:r>
              <a:rPr b="1" lang="en" sz="1300">
                <a:solidFill>
                  <a:schemeClr val="dk1"/>
                </a:solidFill>
                <a:latin typeface="Titillium Web"/>
                <a:ea typeface="Titillium Web"/>
                <a:cs typeface="Titillium Web"/>
                <a:sym typeface="Titillium Web"/>
              </a:rPr>
              <a:t> BERT can be used to improve situational awareness during disasters and public health crises.</a:t>
            </a:r>
            <a:endParaRPr b="1" sz="1300">
              <a:solidFill>
                <a:schemeClr val="dk1"/>
              </a:solidFill>
              <a:latin typeface="Titillium Web"/>
              <a:ea typeface="Titillium Web"/>
              <a:cs typeface="Titillium Web"/>
              <a:sym typeface="Titillium Web"/>
            </a:endParaRPr>
          </a:p>
          <a:p>
            <a:pPr indent="0" lvl="0" marL="457200" rtl="0" algn="l">
              <a:lnSpc>
                <a:spcPct val="115000"/>
              </a:lnSpc>
              <a:spcBef>
                <a:spcPts val="0"/>
              </a:spcBef>
              <a:spcAft>
                <a:spcPts val="0"/>
              </a:spcAft>
              <a:buNone/>
            </a:pPr>
            <a:r>
              <a:rPr b="1" lang="en" sz="1300">
                <a:solidFill>
                  <a:schemeClr val="dk1"/>
                </a:solidFill>
                <a:latin typeface="Titillium Web"/>
                <a:ea typeface="Titillium Web"/>
                <a:cs typeface="Titillium Web"/>
                <a:sym typeface="Titillium Web"/>
              </a:rPr>
              <a:t> </a:t>
            </a:r>
            <a:endParaRPr b="1" sz="1300">
              <a:solidFill>
                <a:schemeClr val="dk1"/>
              </a:solidFill>
              <a:latin typeface="Titillium Web"/>
              <a:ea typeface="Titillium Web"/>
              <a:cs typeface="Titillium Web"/>
              <a:sym typeface="Titillium Web"/>
            </a:endParaRPr>
          </a:p>
          <a:p>
            <a:pPr indent="-311150" lvl="0" marL="457200" rtl="0" algn="l">
              <a:lnSpc>
                <a:spcPct val="115000"/>
              </a:lnSpc>
              <a:spcBef>
                <a:spcPts val="0"/>
              </a:spcBef>
              <a:spcAft>
                <a:spcPts val="0"/>
              </a:spcAft>
              <a:buClr>
                <a:schemeClr val="dk1"/>
              </a:buClr>
              <a:buSzPts val="1300"/>
              <a:buFont typeface="Titillium Web"/>
              <a:buChar char="●"/>
            </a:pPr>
            <a:r>
              <a:rPr b="1" lang="en" sz="1300">
                <a:solidFill>
                  <a:schemeClr val="dk1"/>
                </a:solidFill>
                <a:latin typeface="Titillium Web"/>
                <a:ea typeface="Titillium Web"/>
                <a:cs typeface="Titillium Web"/>
                <a:sym typeface="Titillium Web"/>
              </a:rPr>
              <a:t>BERT can be used to help disaster response organizations prioritize and coordinate their response efforts. </a:t>
            </a:r>
            <a:endParaRPr b="1" sz="1300">
              <a:solidFill>
                <a:schemeClr val="dk1"/>
              </a:solidFill>
              <a:latin typeface="Titillium Web"/>
              <a:ea typeface="Titillium Web"/>
              <a:cs typeface="Titillium Web"/>
              <a:sym typeface="Titillium Web"/>
            </a:endParaRPr>
          </a:p>
          <a:p>
            <a:pPr indent="0" lvl="0" marL="457200" rtl="0" algn="l">
              <a:lnSpc>
                <a:spcPct val="115000"/>
              </a:lnSpc>
              <a:spcBef>
                <a:spcPts val="0"/>
              </a:spcBef>
              <a:spcAft>
                <a:spcPts val="0"/>
              </a:spcAft>
              <a:buNone/>
            </a:pPr>
            <a:r>
              <a:t/>
            </a:r>
            <a:endParaRPr b="1" sz="1300">
              <a:solidFill>
                <a:schemeClr val="dk1"/>
              </a:solidFill>
              <a:latin typeface="Titillium Web"/>
              <a:ea typeface="Titillium Web"/>
              <a:cs typeface="Titillium Web"/>
              <a:sym typeface="Titillium Web"/>
            </a:endParaRPr>
          </a:p>
          <a:p>
            <a:pPr indent="-311150" lvl="0" marL="457200" rtl="0" algn="l">
              <a:lnSpc>
                <a:spcPct val="115000"/>
              </a:lnSpc>
              <a:spcBef>
                <a:spcPts val="0"/>
              </a:spcBef>
              <a:spcAft>
                <a:spcPts val="0"/>
              </a:spcAft>
              <a:buClr>
                <a:schemeClr val="dk1"/>
              </a:buClr>
              <a:buSzPts val="1300"/>
              <a:buFont typeface="Titillium Web"/>
              <a:buChar char="●"/>
            </a:pPr>
            <a:r>
              <a:rPr b="1" lang="en" sz="1300">
                <a:solidFill>
                  <a:schemeClr val="dk1"/>
                </a:solidFill>
                <a:latin typeface="Titillium Web"/>
                <a:ea typeface="Titillium Web"/>
                <a:cs typeface="Titillium Web"/>
                <a:sym typeface="Titillium Web"/>
              </a:rPr>
              <a:t>BERT is still a relatively new technology, but it has the potential to revolutionize the way we respond to disasters and public health crises.</a:t>
            </a:r>
            <a:endParaRPr b="1" sz="1300">
              <a:solidFill>
                <a:schemeClr val="dk1"/>
              </a:solidFill>
              <a:latin typeface="Titillium Web"/>
              <a:ea typeface="Titillium Web"/>
              <a:cs typeface="Titillium Web"/>
              <a:sym typeface="Titillium Web"/>
            </a:endParaRPr>
          </a:p>
          <a:p>
            <a:pPr indent="0" lvl="0" marL="457200" rtl="0" algn="l">
              <a:lnSpc>
                <a:spcPct val="115000"/>
              </a:lnSpc>
              <a:spcBef>
                <a:spcPts val="0"/>
              </a:spcBef>
              <a:spcAft>
                <a:spcPts val="0"/>
              </a:spcAft>
              <a:buNone/>
            </a:pPr>
            <a:r>
              <a:t/>
            </a:r>
            <a:endParaRPr sz="1100">
              <a:solidFill>
                <a:srgbClr val="252525"/>
              </a:solidFill>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52525"/>
              </a:solidFill>
            </a:endParaRPr>
          </a:p>
          <a:p>
            <a:pPr indent="0" lvl="0" marL="0" rtl="0" algn="l">
              <a:lnSpc>
                <a:spcPct val="115000"/>
              </a:lnSpc>
              <a:spcBef>
                <a:spcPts val="0"/>
              </a:spcBef>
              <a:spcAft>
                <a:spcPts val="0"/>
              </a:spcAft>
              <a:buNone/>
            </a:pPr>
            <a:r>
              <a:t/>
            </a:r>
            <a:endParaRPr sz="1200">
              <a:solidFill>
                <a:srgbClr val="252525"/>
              </a:solidFill>
            </a:endParaRPr>
          </a:p>
          <a:p>
            <a:pPr indent="0" lvl="0" marL="0" rtl="0" algn="l">
              <a:lnSpc>
                <a:spcPct val="115000"/>
              </a:lnSpc>
              <a:spcBef>
                <a:spcPts val="0"/>
              </a:spcBef>
              <a:spcAft>
                <a:spcPts val="0"/>
              </a:spcAft>
              <a:buNone/>
            </a:pPr>
            <a:r>
              <a:t/>
            </a:r>
            <a:endParaRPr sz="1200">
              <a:solidFill>
                <a:srgbClr val="252525"/>
              </a:solidFill>
              <a:highlight>
                <a:schemeClr val="lt2"/>
              </a:highlight>
            </a:endParaRPr>
          </a:p>
          <a:p>
            <a:pPr indent="0" lvl="0" marL="0" rtl="0" algn="l">
              <a:spcBef>
                <a:spcPts val="0"/>
              </a:spcBef>
              <a:spcAft>
                <a:spcPts val="0"/>
              </a:spcAft>
              <a:buNone/>
            </a:pPr>
            <a:r>
              <a:t/>
            </a:r>
            <a:endParaRPr sz="1200">
              <a:solidFill>
                <a:srgbClr val="252525"/>
              </a:solidFill>
              <a:highlight>
                <a:schemeClr val="lt2"/>
              </a:highlight>
            </a:endParaRPr>
          </a:p>
          <a:p>
            <a:pPr indent="0" lvl="0" marL="0" rtl="0" algn="l">
              <a:spcBef>
                <a:spcPts val="0"/>
              </a:spcBef>
              <a:spcAft>
                <a:spcPts val="0"/>
              </a:spcAft>
              <a:buNone/>
            </a:pPr>
            <a:r>
              <a:t/>
            </a:r>
            <a:endParaRPr sz="1200">
              <a:solidFill>
                <a:srgbClr val="252525"/>
              </a:solidFill>
              <a:highlight>
                <a:schemeClr val="lt2"/>
              </a:highlight>
            </a:endParaRPr>
          </a:p>
          <a:p>
            <a:pPr indent="0" lvl="0" marL="0" rtl="0" algn="l">
              <a:spcBef>
                <a:spcPts val="0"/>
              </a:spcBef>
              <a:spcAft>
                <a:spcPts val="0"/>
              </a:spcAft>
              <a:buNone/>
            </a:pPr>
            <a:r>
              <a:t/>
            </a:r>
            <a:endParaRPr sz="1200">
              <a:solidFill>
                <a:schemeClr val="dk1"/>
              </a:solidFill>
              <a:latin typeface="Assistant"/>
              <a:ea typeface="Assistant"/>
              <a:cs typeface="Assistant"/>
              <a:sym typeface="Assistan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 Support Specialist Job Description by Slidesgo">
  <a:themeElements>
    <a:clrScheme name="Simple Light">
      <a:dk1>
        <a:srgbClr val="EFEFFB"/>
      </a:dk1>
      <a:lt1>
        <a:srgbClr val="26405C"/>
      </a:lt1>
      <a:dk2>
        <a:srgbClr val="5494D6"/>
      </a:dk2>
      <a:lt2>
        <a:srgbClr val="FFFFFF"/>
      </a:lt2>
      <a:accent1>
        <a:srgbClr val="FFFFFF"/>
      </a:accent1>
      <a:accent2>
        <a:srgbClr val="FFFFFF"/>
      </a:accent2>
      <a:accent3>
        <a:srgbClr val="FFFFFF"/>
      </a:accent3>
      <a:accent4>
        <a:srgbClr val="FFFFFF"/>
      </a:accent4>
      <a:accent5>
        <a:srgbClr val="FFFFFF"/>
      </a:accent5>
      <a:accent6>
        <a:srgbClr val="FFFFFF"/>
      </a:accent6>
      <a:hlink>
        <a:srgbClr val="EFEF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