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5f278138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5f278138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5f278138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5f278138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5f278138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5f278138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5f278138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5f278138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5f278138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5f278138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5f278138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5f278138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5f278138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5f278138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5f278138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5f278138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5f278138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5f278138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51775" y="372350"/>
            <a:ext cx="8572500" cy="24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" sz="2500">
                <a:latin typeface="Twentieth Century"/>
                <a:ea typeface="Twentieth Century"/>
                <a:cs typeface="Twentieth Century"/>
                <a:sym typeface="Twentieth Century"/>
              </a:rPr>
              <a:t>Review of the paper,</a:t>
            </a:r>
            <a:endParaRPr sz="2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Music Genre Classification using Deep Learning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11">
                <a:latin typeface="Times New Roman"/>
                <a:ea typeface="Times New Roman"/>
                <a:cs typeface="Times New Roman"/>
                <a:sym typeface="Times New Roman"/>
              </a:rPr>
              <a:t> Mitt Shah,Nandit Pujara,Kaushil Mangaroliya,Lata Gohil,Tarjni Vyas and Sheshang Degadwala.</a:t>
            </a:r>
            <a:endParaRPr b="1" sz="15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14800" y="2681075"/>
            <a:ext cx="7962000" cy="23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Presented by,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Group-9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/>
              <a:t>ID: 20341031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8"/>
              <a:t>Name</a:t>
            </a:r>
            <a:r>
              <a:rPr lang="en" sz="1500"/>
              <a:t>: MD IMPREEAJ HOSSAIN 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ST:</a:t>
            </a:r>
            <a:r>
              <a:rPr lang="en"/>
              <a:t>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Farah Binta Haque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TA: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Ehsanur Rahman Rhythm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dk2"/>
                </a:solidFill>
              </a:rPr>
              <a:t>Thank You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623400" y="5143500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40250" y="343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79226" y="1537276"/>
            <a:ext cx="87060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7500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Problem Statement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Proposed Solution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Methodology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Outcomes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Future Work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88150" y="1229875"/>
            <a:ext cx="8344200" cy="20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Exploring the role of genre classification in digital music services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impact of classification on user experience and content curation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Problem Statement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14800" y="1229875"/>
            <a:ext cx="8217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Difficulties in genre distinction due to overlapping musical features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Inadequacy of traditional models to adapt to the diversity of music data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/>
              <a:t>Proposed Solution</a:t>
            </a:r>
            <a:endParaRPr b="1"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29700" y="1229875"/>
            <a:ext cx="84027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a deep learning framework to enhance genre recognition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Utilization of a novel CNN model designed to capture intricate audio patterns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Methodology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517375" y="1229875"/>
            <a:ext cx="83148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★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description of the GTZAN dataset and its genre distribution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★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 of the audio feature extraction process and dataset augmentation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Outcomes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Quantitative results demonstrating the model's performance improvements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Qualitative assessment of the model's ability to generalize across genres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78425" y="1229875"/>
            <a:ext cx="83538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➔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Strategies for integrating multi-label classification to handle genre blending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➔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 of transfer learning to adapt the model to various data domains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451481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97900" y="1229875"/>
            <a:ext cx="8334300" cy="18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Reiteration of the study's success in pushing the boundaries of genre classification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Considerations for the practical application and deployment of the model in industry environments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