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3c86119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3c86119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3c86119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3c86119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46944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46944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46944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46944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46944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46944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3c86119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3c86119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3c86119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3c86119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3c86119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53c8611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3c86119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3c86119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3c86119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3c86119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3575" y="364775"/>
            <a:ext cx="7696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Individual Presentation</a:t>
            </a:r>
            <a:endParaRPr sz="47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72301" y="2132951"/>
            <a:ext cx="88473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Group-05</a:t>
            </a:r>
            <a:br>
              <a:rPr lang="en"/>
            </a:br>
            <a:br>
              <a:rPr lang="en"/>
            </a:br>
            <a:r>
              <a:rPr lang="en"/>
              <a:t>MD IMPREEAJ HOSSAIN - 20341031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4078581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provides a significant contribution to the field of disaster response.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the potential of Twitter as a valuable source of real-time information during disasters.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Emphasizes the importance of utilizing such data to enhance emergency response efforts</a:t>
            </a:r>
            <a:endParaRPr sz="20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3959748" y="4780950"/>
            <a:ext cx="695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55275" y="166062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Thank You</a:t>
            </a:r>
            <a:endParaRPr b="1" sz="5500"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736925" y="4525000"/>
            <a:ext cx="3264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4241231" y="4792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88700" y="1816901"/>
            <a:ext cx="83454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11">
                <a:latin typeface="Times New Roman"/>
                <a:ea typeface="Times New Roman"/>
                <a:cs typeface="Times New Roman"/>
                <a:sym typeface="Times New Roman"/>
              </a:rPr>
              <a:t>A Neural-Based Approach for Detecting the Situational Information From Twitter During Disaster</a:t>
            </a:r>
            <a:endParaRPr sz="4422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21888" y="50948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053774" y="4753799"/>
            <a:ext cx="6204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Key Contributions</a:t>
            </a:r>
            <a:endParaRPr sz="27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71200" y="1145250"/>
            <a:ext cx="80961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Presents a neural-based approach for extracting situational information from Twitter during disaster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deep learning techniques to capture the semantic meaning of words in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Introduces a novel feature called the situational feature, which captures the temporal dynamics of tweets during a disaster event.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3928131" y="48392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</a:t>
            </a:r>
            <a:endParaRPr sz="27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main components: data preprocessing, feature extraction, and classification.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preprocessing: filtering irrelevant tweets, tokenization, and removing noise.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extraction: using pre-trained word embeddings to capture the semantic meaning of words in tweets.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Classification: using a support vector machine (SVM) classifier to categorize tweets into different situational categories.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4106781" y="47809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65575" y="21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Overview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05725" y="1107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platforms, particularly Twitter, have become a valuable source of real-time information during disasters.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approaches for extracting situational information from Twitter have limitations in terms of accuracy, scalability, and adaptability.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3965731" y="4839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Approach</a:t>
            </a:r>
            <a:endParaRPr b="1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7162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Neural-based approach that utilizes deep learning techniques to extract situational information from Twitter during disaster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7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942"/>
              <a:t>Two-step approach:</a:t>
            </a:r>
            <a:endParaRPr sz="1942"/>
          </a:p>
          <a:p>
            <a:pPr indent="-303724" lvl="0" marL="914400" rtl="0" algn="l">
              <a:spcBef>
                <a:spcPts val="0"/>
              </a:spcBef>
              <a:spcAft>
                <a:spcPts val="0"/>
              </a:spcAft>
              <a:buSzPct val="84461"/>
              <a:buAutoNum type="arabicPeriod"/>
            </a:pPr>
            <a:r>
              <a:rPr lang="en" sz="1514"/>
              <a:t>BERT-based model for feature extraction</a:t>
            </a:r>
            <a:endParaRPr sz="1514"/>
          </a:p>
          <a:p>
            <a:pPr indent="-320507" lvl="0" marL="914400" rtl="0" algn="l">
              <a:spcBef>
                <a:spcPts val="0"/>
              </a:spcBef>
              <a:spcAft>
                <a:spcPts val="0"/>
              </a:spcAft>
              <a:buSzPct val="103329"/>
              <a:buAutoNum type="arabicPeriod"/>
            </a:pPr>
            <a:r>
              <a:rPr lang="en" sz="1514"/>
              <a:t>Support vector machine (SVM) classifier for categorization</a:t>
            </a:r>
            <a:r>
              <a:rPr lang="en"/>
              <a:t> 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3834106" y="4839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4624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757" lvl="0" marL="457200" rtl="0" algn="l">
              <a:spcBef>
                <a:spcPts val="120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2017 Hurricane Harvey disaster as a case study</a:t>
            </a:r>
            <a:endParaRPr sz="1514"/>
          </a:p>
          <a:p>
            <a:pPr indent="-324757" lvl="0" marL="457200" rtl="0" algn="l">
              <a:spcBef>
                <a:spcPts val="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Dataset of tweets related to the event</a:t>
            </a:r>
            <a:endParaRPr sz="1514"/>
          </a:p>
          <a:p>
            <a:pPr indent="-324757" lvl="0" marL="457200" rtl="0" algn="l">
              <a:spcBef>
                <a:spcPts val="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Experimental results demonstrate that the neural-based approach achieves high accuracy in detecting situational information from Twitter during the disaster.</a:t>
            </a:r>
            <a:endParaRPr sz="151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3871706" y="48392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Implications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Twitter's potential as a valuable source of situational information during disasters.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Emergency responders and relief organizations can gain insights into the evolving situation on the ground.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information can be instrumental in making informed decisions and coordinating response efforts more effectively.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3721281" y="48373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number of detectable situational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the challenge of misinformation detection.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3721281" y="47809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