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53c861198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53c861198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747d90d4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747d90d4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747d90d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747d90d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5469446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5469446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5469446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5469446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53c86119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53c86119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53c861198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53c861198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53c861198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53c861198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53c861198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53c861198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72100" y="0"/>
            <a:ext cx="7789200" cy="27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" sz="2500">
                <a:latin typeface="Twentieth Century"/>
                <a:ea typeface="Twentieth Century"/>
                <a:cs typeface="Twentieth Century"/>
                <a:sym typeface="Twentieth Century"/>
              </a:rPr>
              <a:t>Review of the paper,</a:t>
            </a:r>
            <a:endParaRPr sz="2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Identification and classification of transportation disaster tweets using improved bidirectional encoder representations from transformers (TIED-TLDR)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11">
                <a:latin typeface="Times New Roman"/>
                <a:ea typeface="Times New Roman"/>
                <a:cs typeface="Times New Roman"/>
                <a:sym typeface="Times New Roman"/>
              </a:rPr>
              <a:t>Authors: Rajesh Prasad,Akpan Uyime Udeme,Sanjay Misra and Hashim Bisallah.</a:t>
            </a:r>
            <a:endParaRPr b="1" sz="15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-456375" y="2722799"/>
            <a:ext cx="9618600" cy="19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Presented by,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Group-05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/>
              <a:t>ID:</a:t>
            </a:r>
            <a:r>
              <a:rPr lang="en" sz="1500"/>
              <a:t> 20341031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Name: MD IMPREEAJ HOSSAIN 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ST: Sadiul Arefin Rafi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TA: Sania Azmhee Bhuiyan</a:t>
            </a:r>
            <a:br>
              <a:rPr lang="en" sz="1500"/>
            </a:b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4078581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255275" y="1660625"/>
            <a:ext cx="8520600" cy="1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lt1"/>
                </a:solidFill>
              </a:rPr>
              <a:t>Thank You</a:t>
            </a:r>
            <a:endParaRPr b="1" sz="5500">
              <a:solidFill>
                <a:schemeClr val="lt1"/>
              </a:solidFill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5736925" y="4525000"/>
            <a:ext cx="32646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4241231" y="47922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06600" y="1860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Contents</a:t>
            </a:r>
            <a:endParaRPr sz="24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06601" y="1165272"/>
            <a:ext cx="90819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219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7500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528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Problem Statement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528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Proposed Solution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528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Methodology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528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Outcomes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528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Future Work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528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4062581" y="47358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disasters can cause significant damage and loss of life.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can be a valuable tool for early identification and response to transportation disasters.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difficult to identify and classify transportation disaster tweets manually.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Transformer-based Identification and Early Detection of Transportation Disasters using Improved Bidirectional Encoder Representations from Transformers.(TIED-TLDR) is a transformer-based model that achieved state-of-the-art results on the task of transportation disaster tweet classification.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TIED-TLDR can be used for early identification and response to transportation disasters.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★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TIED-TLDR can also be used to track the progress of a transportation disaster and to identify areas that need additional assistance.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4238456" y="48204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Problem Statement</a:t>
            </a:r>
            <a:endParaRPr b="1" sz="27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5675" y="1145250"/>
            <a:ext cx="8481600" cy="3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potential impact of transportation disasters, such as loss of life, property damage, and economic disruption.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need for accurate and timely identification of transportation disasters in order to minimize their impact.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disasters can be caused by a variety of factors, such as car accidents, train derailments, and plane crashes.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language used to describe transportation disasters can be diverse. For example, a car accident might be described as a "crash," a "collision," or a "wreck."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machine learning models for classifying disaster tweets have not been specifically designed for transportation disasters. As a result, they may not be able to accurately classify tweets about transportation disasters.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can lead to missed opportunities for early identification and response to transportation disasters.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challenges of manually identifying and classifying transportation disaster tweets.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4097381" y="4829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/>
              <a:t>Proposed Solution</a:t>
            </a:r>
            <a:endParaRPr b="1"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-642825" y="650900"/>
            <a:ext cx="84738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3212" lvl="0" marL="13716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4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TIED-TLDR is a machine learning model that uses a bidirectional encoder representation from transformers (BERT) model to encode the text of a tweet into a vector representation. This vector representation captures the meaning of the tweet and is used by the model to classify the tweet into one of four categories: accident, incident, hazard, or other.</a:t>
            </a:r>
            <a:endParaRPr sz="4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3212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4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 is a powerful language model that has been shown to be effective in a variety of natural language processing tasks. TIED-TLDR uses BERT to encode the text of a tweet into a vector representation that captures the meaning of the tweet. This vector representation is then used by the model to classify the tweet into one of four categories.</a:t>
            </a:r>
            <a:endParaRPr sz="4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3212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4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TIED-TLDR was trained on a dataset of 10,000 transportation disaster tweets. The model achieved an accuracy of 93.2% on the test dataset. This means that TIED-TLDR is able to accurately classify tweets about transportation disasters with a high degree of accuracy.</a:t>
            </a:r>
            <a:endParaRPr sz="4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3212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4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TIED-TLDR is a supervised learning model. This means that it was trained on a dataset of labeled data. The labeled data consisted of tweets that had been manually classified into one of four categories: accident, incident, hazard, or other.</a:t>
            </a:r>
            <a:endParaRPr sz="4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3212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4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TIED-TLDR is a scalable model. This means that it can be used to classify tweets from a large number of users.</a:t>
            </a:r>
            <a:endParaRPr sz="4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3212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4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TIED-TLDR is a promising machine learning model for identifying and classifying transportation disaster tweets. The model is accurate, scalable, and easy to deploy.</a:t>
            </a:r>
            <a:endParaRPr sz="4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4163181" y="4796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565575" y="212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Methodology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05725" y="1107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collection: The authors collected a dataset of 10,000 transportation disaster tweets using a variety of methods,including: Using Twitter's API to search for tweets that contained keywords related to transportation disasters. Manually searching for tweets that were shared by news organizations or government agencies.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preparation: The authors cleaned and preprocessed the tweets before training the model. This included removing stop words, stemming the words, and removing punctuation.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 The authors trained the TIED-TLDR model using a supervised learning approach. This means that the model was trained on a dataset of labeled data. The labeled data consisted of tweets that had been manually classified into one of four categories: accident, incident, hazard, or other.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evaluation: The authors evaluated the TIED-TLDR model on a test dataset of 1,000 tweets that had not been used to train the model. The model achieved an accuracy of 93.2% on the test dataset.They also evaluated the model on a variety of other metrics, such as precision, recall, and f1-score. The model achieved high scores on all of these metrics, which indicates that it is a reliable and accurate model for classifying transportation disaster tweets.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4069181" y="482041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Outcomes</a:t>
            </a:r>
            <a:endParaRPr b="1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253400" y="1229875"/>
            <a:ext cx="8520600" cy="22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was evaluated on a test dataset of 10,000 transportation disaster tweets.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can be used to effectively identify and classify transportation disaster tweets.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can be used to track the progress of a transportation disaster.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can be used to identify areas that need additional assistance.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TIED-TLDR achieved an accuracy of 93.2%, a precision of 94.1%, and a recall of 92.3%.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results are significantly better than the results of previous studies on transportation disaster tweet classification.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4023306" y="4829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➔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Expanding the dataset of transportation disaster tweets to include tweets from other languages.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➔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Improving the performance of TIED-TLDR by using a different classifier or by using a different pre-trained language model.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➔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a method for automatically extracting information from transportation disaster tweets, such as the location of the disaster, the time of the disaster, and the number of casualties.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4023300" y="47809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➢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TIED-TLDR is a transformer-based model for identifying and classifying transportation disaster tweets.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➢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TIED-TLDR achieved state-of-the-art results on the task of transportation disaster tweet classification.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➢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TIED-TLDR can be used as a valuable tool for early identification and response to transportation disasters.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➢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TIED-TLDR can also be used to track the progress of a transportation disaster and to identify areas that need additional assistance.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➢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TIED-TLDR is a promising model that has the potential to be used to help emergency responders and other stakeholders to quickly and accurately identify and respond to transportation disasters.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3876298" y="4818575"/>
            <a:ext cx="695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