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45.xml" ContentType="application/vnd.openxmlformats-officedocument.presentationml.slideLayout+xml"/>
  <Override PartName="/ppt/theme/theme7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  <p:sldMasterId id="2147483667" r:id="rId4"/>
    <p:sldMasterId id="2147483669" r:id="rId5"/>
    <p:sldMasterId id="2147483701" r:id="rId6"/>
    <p:sldMasterId id="2147483702" r:id="rId7"/>
    <p:sldMasterId id="2147483704" r:id="rId8"/>
  </p:sldMasterIdLst>
  <p:notesMasterIdLst>
    <p:notesMasterId r:id="rId24"/>
  </p:notesMasterIdLst>
  <p:sldIdLst>
    <p:sldId id="283" r:id="rId9"/>
    <p:sldId id="16775735" r:id="rId10"/>
    <p:sldId id="2147482200" r:id="rId11"/>
    <p:sldId id="2147482197" r:id="rId12"/>
    <p:sldId id="2147482189" r:id="rId13"/>
    <p:sldId id="2147482196" r:id="rId14"/>
    <p:sldId id="2147482202" r:id="rId15"/>
    <p:sldId id="2147482180" r:id="rId16"/>
    <p:sldId id="2147482203" r:id="rId17"/>
    <p:sldId id="2147482204" r:id="rId18"/>
    <p:sldId id="2147482205" r:id="rId19"/>
    <p:sldId id="2147482207" r:id="rId20"/>
    <p:sldId id="2147482206" r:id="rId21"/>
    <p:sldId id="2147482208" r:id="rId22"/>
    <p:sldId id="28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0BFD"/>
    <a:srgbClr val="0000FF"/>
    <a:srgbClr val="F2F2F2"/>
    <a:srgbClr val="00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7" autoAdjust="0"/>
    <p:restoredTop sz="95101" autoAdjust="0"/>
  </p:normalViewPr>
  <p:slideViewPr>
    <p:cSldViewPr snapToGrid="0">
      <p:cViewPr varScale="1">
        <p:scale>
          <a:sx n="98" d="100"/>
          <a:sy n="98" d="100"/>
        </p:scale>
        <p:origin x="1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567FA-84C0-4F7C-A8DF-829A89C93430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80563-4C20-4663-8FCA-59EB008C9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580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74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80563-4C20-4663-8FCA-59EB008C9BF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435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80563-4C20-4663-8FCA-59EB008C9BF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566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80563-4C20-4663-8FCA-59EB008C9BF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187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80563-4C20-4663-8FCA-59EB008C9BF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869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80563-4C20-4663-8FCA-59EB008C9BF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25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80563-4C20-4663-8FCA-59EB008C9BF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941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80563-4C20-4663-8FCA-59EB008C9BF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368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80563-4C20-4663-8FCA-59EB008C9BF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91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C6D61-5C36-40A7-84FF-BD37E89E8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0F80B8-8113-4B1B-B479-5C374E190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B8C5E9-15ED-40F7-9141-43B1A35A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4527-39AC-448C-A728-988F6C30A08C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06C758-A170-4482-B944-445F7078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5C98A3-353D-489B-817D-AC7DD32B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CCF1-DA29-4061-9485-79AA83DD76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68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55113-BEC5-4222-B6AE-BBEE8DB1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EC1587-886B-4ED4-8E9F-9FAF8B867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DF660C-B86F-4C9F-8482-95790C3E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4527-39AC-448C-A728-988F6C30A08C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3B44C9-3A7D-4736-9F55-61B06BFA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3EA029-949B-47A8-994B-7ECBC722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CCF1-DA29-4061-9485-79AA83DD76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5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413957-614E-4E22-A983-11761A95E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BBD47A-4466-487D-85A9-DE42F68C1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6AE72B-8971-41ED-9E17-58EF05C1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4527-39AC-448C-A728-988F6C30A08C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909FA4-71D5-40E5-A002-79C19AFA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BE057B-26F4-47EC-B026-A7CA4183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CCF1-DA29-4061-9485-79AA83DD76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980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探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7"/>
          <a:stretch/>
        </p:blipFill>
        <p:spPr>
          <a:xfrm>
            <a:off x="0" y="1"/>
            <a:ext cx="12201373" cy="559469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0738" y="2130702"/>
            <a:ext cx="701032" cy="71765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646" y="907093"/>
            <a:ext cx="6557247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199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8897" y="1949372"/>
            <a:ext cx="6533290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399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8733E-C4C9-8D4D-8DDA-CAB265AC0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231" y="6227191"/>
            <a:ext cx="1616538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49920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607249" y="1402065"/>
            <a:ext cx="3919503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798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456146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0" y="456139"/>
            <a:ext cx="10736446" cy="50589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3427"/>
              </a:lnSpc>
              <a:spcBef>
                <a:spcPts val="0"/>
              </a:spcBef>
              <a:buNone/>
              <a:defRPr sz="3197" b="1" baseline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188" indent="0" algn="ctr">
              <a:buNone/>
              <a:defRPr sz="2595"/>
            </a:lvl2pPr>
            <a:lvl3pPr marL="1186373" indent="0" algn="ctr">
              <a:buNone/>
              <a:defRPr sz="2335"/>
            </a:lvl3pPr>
            <a:lvl4pPr marL="1779562" indent="0" algn="ctr">
              <a:buNone/>
              <a:defRPr sz="2076"/>
            </a:lvl4pPr>
            <a:lvl5pPr marL="2372749" indent="0" algn="ctr">
              <a:buNone/>
              <a:defRPr sz="2076"/>
            </a:lvl5pPr>
            <a:lvl6pPr marL="2965935" indent="0" algn="ctr">
              <a:buNone/>
              <a:defRPr sz="2076"/>
            </a:lvl6pPr>
            <a:lvl7pPr marL="3559122" indent="0" algn="ctr">
              <a:buNone/>
              <a:defRPr sz="2076"/>
            </a:lvl7pPr>
            <a:lvl8pPr marL="4152310" indent="0" algn="ctr">
              <a:buNone/>
              <a:defRPr sz="2076"/>
            </a:lvl8pPr>
            <a:lvl9pPr marL="4745496" indent="0" algn="ctr">
              <a:buNone/>
              <a:defRPr sz="2076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518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5873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1280464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7"/>
              </a:lnSpc>
              <a:spcBef>
                <a:spcPts val="0"/>
              </a:spcBef>
              <a:buNone/>
              <a:defRPr sz="2397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93188" indent="0" algn="ctr">
              <a:buNone/>
              <a:defRPr sz="2595"/>
            </a:lvl2pPr>
            <a:lvl3pPr marL="1186373" indent="0" algn="ctr">
              <a:buNone/>
              <a:defRPr sz="2335"/>
            </a:lvl3pPr>
            <a:lvl4pPr marL="1779562" indent="0" algn="ctr">
              <a:buNone/>
              <a:defRPr sz="2076"/>
            </a:lvl4pPr>
            <a:lvl5pPr marL="2372749" indent="0" algn="ctr">
              <a:buNone/>
              <a:defRPr sz="2076"/>
            </a:lvl5pPr>
            <a:lvl6pPr marL="2965935" indent="0" algn="ctr">
              <a:buNone/>
              <a:defRPr sz="2076"/>
            </a:lvl6pPr>
            <a:lvl7pPr marL="3559122" indent="0" algn="ctr">
              <a:buNone/>
              <a:defRPr sz="2076"/>
            </a:lvl7pPr>
            <a:lvl8pPr marL="4152310" indent="0" algn="ctr">
              <a:buNone/>
              <a:defRPr sz="2076"/>
            </a:lvl8pPr>
            <a:lvl9pPr marL="4745496" indent="0" algn="ctr">
              <a:buNone/>
              <a:defRPr sz="2076"/>
            </a:lvl9pPr>
          </a:lstStyle>
          <a:p>
            <a:r>
              <a:rPr lang="en-US" altLang="zh-CN" dirty="0"/>
              <a:t>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626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4022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4" y="289520"/>
            <a:ext cx="11655838" cy="8996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EFBF7-E00A-4D51-BFD0-BFB7D683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439269-C930-44D3-9992-D493110E1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A0A11-6D03-44AD-B360-40A6AE29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4527-39AC-448C-A728-988F6C30A08C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E5497-09CC-4CE1-96D5-6671EFE2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3CBF8F-3DB1-4BF5-9EC6-9B50D1FC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CCF1-DA29-4061-9485-79AA83DD76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4868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40066"/>
      </p:ext>
    </p:extLst>
  </p:cSld>
  <p:clrMapOvr>
    <a:masterClrMapping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875" y="365129"/>
            <a:ext cx="1051625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886527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0" y="456139"/>
            <a:ext cx="11463110" cy="49759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6"/>
              </a:lnSpc>
              <a:spcBef>
                <a:spcPts val="0"/>
              </a:spcBef>
              <a:buNone/>
              <a:defRPr sz="2797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2951" indent="0" algn="ctr">
              <a:buNone/>
              <a:defRPr sz="2594"/>
            </a:lvl2pPr>
            <a:lvl3pPr marL="1185898" indent="0" algn="ctr">
              <a:buNone/>
              <a:defRPr sz="2334"/>
            </a:lvl3pPr>
            <a:lvl4pPr marL="1778850" indent="0" algn="ctr">
              <a:buNone/>
              <a:defRPr sz="2075"/>
            </a:lvl4pPr>
            <a:lvl5pPr marL="2371800" indent="0" algn="ctr">
              <a:buNone/>
              <a:defRPr sz="2075"/>
            </a:lvl5pPr>
            <a:lvl6pPr marL="2964749" indent="0" algn="ctr">
              <a:buNone/>
              <a:defRPr sz="2075"/>
            </a:lvl6pPr>
            <a:lvl7pPr marL="3557698" indent="0" algn="ctr">
              <a:buNone/>
              <a:defRPr sz="2075"/>
            </a:lvl7pPr>
            <a:lvl8pPr marL="4150649" indent="0" algn="ctr">
              <a:buNone/>
              <a:defRPr sz="2075"/>
            </a:lvl8pPr>
            <a:lvl9pPr marL="4743598" indent="0" algn="ctr">
              <a:buNone/>
              <a:defRPr sz="2075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3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7"/>
              </a:lnSpc>
              <a:spcBef>
                <a:spcPts val="0"/>
              </a:spcBef>
              <a:buNone/>
              <a:defRPr sz="3197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93188" indent="0" algn="ctr">
              <a:buNone/>
              <a:defRPr sz="2595"/>
            </a:lvl2pPr>
            <a:lvl3pPr marL="1186373" indent="0" algn="ctr">
              <a:buNone/>
              <a:defRPr sz="2335"/>
            </a:lvl3pPr>
            <a:lvl4pPr marL="1779562" indent="0" algn="ctr">
              <a:buNone/>
              <a:defRPr sz="2076"/>
            </a:lvl4pPr>
            <a:lvl5pPr marL="2372749" indent="0" algn="ctr">
              <a:buNone/>
              <a:defRPr sz="2076"/>
            </a:lvl5pPr>
            <a:lvl6pPr marL="2965935" indent="0" algn="ctr">
              <a:buNone/>
              <a:defRPr sz="2076"/>
            </a:lvl6pPr>
            <a:lvl7pPr marL="3559122" indent="0" algn="ctr">
              <a:buNone/>
              <a:defRPr sz="2076"/>
            </a:lvl7pPr>
            <a:lvl8pPr marL="4152310" indent="0" algn="ctr">
              <a:buNone/>
              <a:defRPr sz="2076"/>
            </a:lvl8pPr>
            <a:lvl9pPr marL="4745496" indent="0" algn="ctr">
              <a:buNone/>
              <a:defRPr sz="2076"/>
            </a:lvl9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25742" y="1501989"/>
            <a:ext cx="10729365" cy="4690459"/>
          </a:xfrm>
          <a:prstGeom prst="rect">
            <a:avLst/>
          </a:prstGeom>
        </p:spPr>
        <p:txBody>
          <a:bodyPr lIns="0" tIns="0" rIns="0" bIns="0"/>
          <a:lstStyle>
            <a:lvl1pPr marL="12358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6971" algn="ctr"/>
              </a:tabLst>
              <a:defRPr sz="1797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220" indent="-170955">
              <a:buFont typeface="Arial" panose="020B0604020202020204" pitchFamily="34" charset="0"/>
              <a:buChar char="•"/>
              <a:tabLst>
                <a:tab pos="1206971" algn="ctr"/>
              </a:tabLst>
              <a:defRPr sz="1296" baseline="0"/>
            </a:lvl2pPr>
            <a:lvl3pPr marL="525220" indent="-170955">
              <a:buFont typeface="Arial" panose="020B0604020202020204" pitchFamily="34" charset="0"/>
              <a:buChar char="•"/>
              <a:tabLst>
                <a:tab pos="1206971" algn="ctr"/>
              </a:tabLst>
              <a:defRPr sz="1296" baseline="0"/>
            </a:lvl3pPr>
            <a:lvl4pPr marL="525220" indent="-170955">
              <a:buFont typeface="Arial" panose="020B0604020202020204" pitchFamily="34" charset="0"/>
              <a:buChar char="•"/>
              <a:tabLst>
                <a:tab pos="1206971" algn="ctr"/>
              </a:tabLst>
              <a:defRPr sz="1296" baseline="0"/>
            </a:lvl4pPr>
            <a:lvl5pPr marL="525220" indent="-170955">
              <a:buFont typeface="Arial" panose="020B0604020202020204" pitchFamily="34" charset="0"/>
              <a:buChar char="•"/>
              <a:tabLst>
                <a:tab pos="1206971" algn="ctr"/>
              </a:tabLst>
              <a:defRPr sz="1296" baseline="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761902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838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5892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6"/>
              </a:lnSpc>
              <a:spcBef>
                <a:spcPts val="0"/>
              </a:spcBef>
              <a:buNone/>
              <a:defRPr sz="2796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011" indent="0" algn="ctr">
              <a:buNone/>
              <a:defRPr sz="2594"/>
            </a:lvl2pPr>
            <a:lvl3pPr marL="1186016" indent="0" algn="ctr">
              <a:buNone/>
              <a:defRPr sz="2335"/>
            </a:lvl3pPr>
            <a:lvl4pPr marL="1779029" indent="0" algn="ctr">
              <a:buNone/>
              <a:defRPr sz="2076"/>
            </a:lvl4pPr>
            <a:lvl5pPr marL="2372036" indent="0" algn="ctr">
              <a:buNone/>
              <a:defRPr sz="2076"/>
            </a:lvl5pPr>
            <a:lvl6pPr marL="2965046" indent="0" algn="ctr">
              <a:buNone/>
              <a:defRPr sz="2076"/>
            </a:lvl6pPr>
            <a:lvl7pPr marL="3558054" indent="0" algn="ctr">
              <a:buNone/>
              <a:defRPr sz="2076"/>
            </a:lvl7pPr>
            <a:lvl8pPr marL="4151065" indent="0" algn="ctr">
              <a:buNone/>
              <a:defRPr sz="2076"/>
            </a:lvl8pPr>
            <a:lvl9pPr marL="4744073" indent="0" algn="ctr">
              <a:buNone/>
              <a:defRPr sz="2076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43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58755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7"/>
              </a:lnSpc>
              <a:spcBef>
                <a:spcPts val="0"/>
              </a:spcBef>
              <a:buNone/>
              <a:defRPr sz="2797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188" indent="0" algn="ctr">
              <a:buNone/>
              <a:defRPr sz="2595"/>
            </a:lvl2pPr>
            <a:lvl3pPr marL="1186373" indent="0" algn="ctr">
              <a:buNone/>
              <a:defRPr sz="2335"/>
            </a:lvl3pPr>
            <a:lvl4pPr marL="1779562" indent="0" algn="ctr">
              <a:buNone/>
              <a:defRPr sz="2076"/>
            </a:lvl4pPr>
            <a:lvl5pPr marL="2372749" indent="0" algn="ctr">
              <a:buNone/>
              <a:defRPr sz="2076"/>
            </a:lvl5pPr>
            <a:lvl6pPr marL="2965935" indent="0" algn="ctr">
              <a:buNone/>
              <a:defRPr sz="2076"/>
            </a:lvl6pPr>
            <a:lvl7pPr marL="3559122" indent="0" algn="ctr">
              <a:buNone/>
              <a:defRPr sz="2076"/>
            </a:lvl7pPr>
            <a:lvl8pPr marL="4152310" indent="0" algn="ctr">
              <a:buNone/>
              <a:defRPr sz="2076"/>
            </a:lvl8pPr>
            <a:lvl9pPr marL="4745496" indent="0" algn="ctr">
              <a:buNone/>
              <a:defRPr sz="2076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57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4" y="474059"/>
            <a:ext cx="10736319" cy="40017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lnSpc>
                <a:spcPts val="3425"/>
              </a:lnSpc>
              <a:spcBef>
                <a:spcPts val="0"/>
              </a:spcBef>
              <a:buNone/>
              <a:defRPr sz="2396" b="1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2937" indent="0" algn="ctr">
              <a:buNone/>
              <a:defRPr sz="2594"/>
            </a:lvl2pPr>
            <a:lvl3pPr marL="1185868" indent="0" algn="ctr">
              <a:buNone/>
              <a:defRPr sz="2334"/>
            </a:lvl3pPr>
            <a:lvl4pPr marL="1778806" indent="0" algn="ctr">
              <a:buNone/>
              <a:defRPr sz="2076"/>
            </a:lvl4pPr>
            <a:lvl5pPr marL="2371741" indent="0" algn="ctr">
              <a:buNone/>
              <a:defRPr sz="2076"/>
            </a:lvl5pPr>
            <a:lvl6pPr marL="2964675" indent="0" algn="ctr">
              <a:buNone/>
              <a:defRPr sz="2076"/>
            </a:lvl6pPr>
            <a:lvl7pPr marL="3557609" indent="0" algn="ctr">
              <a:buNone/>
              <a:defRPr sz="2076"/>
            </a:lvl7pPr>
            <a:lvl8pPr marL="4150546" indent="0" algn="ctr">
              <a:buNone/>
              <a:defRPr sz="2076"/>
            </a:lvl8pPr>
            <a:lvl9pPr marL="4743479" indent="0" algn="ctr">
              <a:buNone/>
              <a:defRPr sz="2076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40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C8FCD-04DB-4DBE-8E6F-6646791B8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68FED8-2E37-4FFE-A5C1-1DB04B775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E5F67A-EE23-4497-9F00-85E981BF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4527-39AC-448C-A728-988F6C30A08C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47B279-1E17-4EB5-833F-81FF749A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50BC6D-9E3A-40E9-BCA7-47C675AB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CCF1-DA29-4061-9485-79AA83DD76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8602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1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ts val="3425"/>
              </a:lnSpc>
              <a:spcBef>
                <a:spcPts val="0"/>
              </a:spcBef>
              <a:buNone/>
              <a:defRPr sz="2796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2952" indent="0" algn="ctr">
              <a:buNone/>
              <a:defRPr sz="2594"/>
            </a:lvl2pPr>
            <a:lvl3pPr marL="1185898" indent="0" algn="ctr">
              <a:buNone/>
              <a:defRPr sz="2334"/>
            </a:lvl3pPr>
            <a:lvl4pPr marL="1778851" indent="0" algn="ctr">
              <a:buNone/>
              <a:defRPr sz="2075"/>
            </a:lvl4pPr>
            <a:lvl5pPr marL="2371800" indent="0" algn="ctr">
              <a:buNone/>
              <a:defRPr sz="2075"/>
            </a:lvl5pPr>
            <a:lvl6pPr marL="2964749" indent="0" algn="ctr">
              <a:buNone/>
              <a:defRPr sz="2075"/>
            </a:lvl6pPr>
            <a:lvl7pPr marL="3557698" indent="0" algn="ctr">
              <a:buNone/>
              <a:defRPr sz="2075"/>
            </a:lvl7pPr>
            <a:lvl8pPr marL="4150649" indent="0" algn="ctr">
              <a:buNone/>
              <a:defRPr sz="2075"/>
            </a:lvl8pPr>
            <a:lvl9pPr marL="4743598" indent="0" algn="ctr">
              <a:buNone/>
              <a:defRPr sz="2075"/>
            </a:lvl9pPr>
          </a:lstStyle>
          <a:p>
            <a:r>
              <a:rPr lang="zh-CN" altLang="en-US"/>
              <a:t>单击此处添加标题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7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7"/>
              </a:lnSpc>
              <a:spcBef>
                <a:spcPts val="0"/>
              </a:spcBef>
              <a:buNone/>
              <a:defRPr sz="3197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188" indent="0" algn="ctr">
              <a:buNone/>
              <a:defRPr sz="2595"/>
            </a:lvl2pPr>
            <a:lvl3pPr marL="1186373" indent="0" algn="ctr">
              <a:buNone/>
              <a:defRPr sz="2335"/>
            </a:lvl3pPr>
            <a:lvl4pPr marL="1779562" indent="0" algn="ctr">
              <a:buNone/>
              <a:defRPr sz="2076"/>
            </a:lvl4pPr>
            <a:lvl5pPr marL="2372749" indent="0" algn="ctr">
              <a:buNone/>
              <a:defRPr sz="2076"/>
            </a:lvl5pPr>
            <a:lvl6pPr marL="2965935" indent="0" algn="ctr">
              <a:buNone/>
              <a:defRPr sz="2076"/>
            </a:lvl6pPr>
            <a:lvl7pPr marL="3559122" indent="0" algn="ctr">
              <a:buNone/>
              <a:defRPr sz="2076"/>
            </a:lvl7pPr>
            <a:lvl8pPr marL="4152310" indent="0" algn="ctr">
              <a:buNone/>
              <a:defRPr sz="2076"/>
            </a:lvl8pPr>
            <a:lvl9pPr marL="4745496" indent="0" algn="ctr">
              <a:buNone/>
              <a:defRPr sz="2076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04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00598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7"/>
              </a:lnSpc>
              <a:spcBef>
                <a:spcPts val="0"/>
              </a:spcBef>
              <a:buNone/>
              <a:defRPr sz="3197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188" indent="0" algn="ctr">
              <a:buNone/>
              <a:defRPr sz="2595"/>
            </a:lvl2pPr>
            <a:lvl3pPr marL="1186373" indent="0" algn="ctr">
              <a:buNone/>
              <a:defRPr sz="2335"/>
            </a:lvl3pPr>
            <a:lvl4pPr marL="1779562" indent="0" algn="ctr">
              <a:buNone/>
              <a:defRPr sz="2076"/>
            </a:lvl4pPr>
            <a:lvl5pPr marL="2372749" indent="0" algn="ctr">
              <a:buNone/>
              <a:defRPr sz="2076"/>
            </a:lvl5pPr>
            <a:lvl6pPr marL="2965935" indent="0" algn="ctr">
              <a:buNone/>
              <a:defRPr sz="2076"/>
            </a:lvl6pPr>
            <a:lvl7pPr marL="3559122" indent="0" algn="ctr">
              <a:buNone/>
              <a:defRPr sz="2076"/>
            </a:lvl7pPr>
            <a:lvl8pPr marL="4152310" indent="0" algn="ctr">
              <a:buNone/>
              <a:defRPr sz="2076"/>
            </a:lvl8pPr>
            <a:lvl9pPr marL="4745496" indent="0" algn="ctr">
              <a:buNone/>
              <a:defRPr sz="2076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623" y="1501989"/>
            <a:ext cx="10729365" cy="4690459"/>
          </a:xfrm>
          <a:prstGeom prst="rect">
            <a:avLst/>
          </a:prstGeom>
        </p:spPr>
        <p:txBody>
          <a:bodyPr lIns="0" tIns="0" rIns="0" bIns="0"/>
          <a:lstStyle>
            <a:lvl1pPr marL="12358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6971" algn="ctr"/>
              </a:tabLst>
              <a:defRPr sz="1797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220" indent="-170955">
              <a:buFont typeface="Arial" panose="020B0604020202020204" pitchFamily="34" charset="0"/>
              <a:buChar char="•"/>
              <a:tabLst>
                <a:tab pos="1206971" algn="ctr"/>
              </a:tabLst>
              <a:defRPr sz="1296" baseline="0"/>
            </a:lvl2pPr>
            <a:lvl3pPr marL="525220" indent="-170955">
              <a:buFont typeface="Arial" panose="020B0604020202020204" pitchFamily="34" charset="0"/>
              <a:buChar char="•"/>
              <a:tabLst>
                <a:tab pos="1206971" algn="ctr"/>
              </a:tabLst>
              <a:defRPr sz="1296" baseline="0"/>
            </a:lvl3pPr>
            <a:lvl4pPr marL="525220" indent="-170955">
              <a:buFont typeface="Arial" panose="020B0604020202020204" pitchFamily="34" charset="0"/>
              <a:buChar char="•"/>
              <a:tabLst>
                <a:tab pos="1206971" algn="ctr"/>
              </a:tabLst>
              <a:defRPr sz="1296" baseline="0"/>
            </a:lvl4pPr>
            <a:lvl5pPr marL="525220" indent="-170955">
              <a:buFont typeface="Arial" panose="020B0604020202020204" pitchFamily="34" charset="0"/>
              <a:buChar char="•"/>
              <a:tabLst>
                <a:tab pos="1206971" algn="ctr"/>
              </a:tabLst>
              <a:defRPr sz="1296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68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8B3F0C-616F-224A-B32F-9F9BF5EEE1B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42102" y="1244339"/>
            <a:ext cx="11261417" cy="4958996"/>
          </a:xfrm>
          <a:prstGeom prst="rect">
            <a:avLst/>
          </a:prstGeom>
        </p:spPr>
        <p:txBody>
          <a:bodyPr lIns="0" tIns="0" rIns="0" bIns="0"/>
          <a:lstStyle>
            <a:lvl1pPr marL="178956" marR="0" indent="-167873" algn="l" defTabSz="1184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5192" algn="ctr"/>
              </a:tabLst>
              <a:defRPr sz="1794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328237" marR="0" indent="-167873" algn="l" defTabSz="1184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5192" algn="ctr"/>
              </a:tabLst>
              <a:defRPr sz="1594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28069" marR="0" indent="0" algn="l" defTabSz="1184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None/>
              <a:tabLst>
                <a:tab pos="1205192" algn="ctr"/>
              </a:tabLst>
              <a:defRPr sz="1293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524590" indent="-170751">
              <a:buFont typeface="Arial" panose="020B0604020202020204" pitchFamily="34" charset="0"/>
              <a:buChar char="•"/>
              <a:tabLst>
                <a:tab pos="1205523" algn="ctr"/>
              </a:tabLst>
              <a:defRPr sz="1293" baseline="0"/>
            </a:lvl4pPr>
            <a:lvl5pPr marL="524590" indent="-170751">
              <a:buFont typeface="Arial" panose="020B0604020202020204" pitchFamily="34" charset="0"/>
              <a:buChar char="•"/>
              <a:tabLst>
                <a:tab pos="1205523" algn="ctr"/>
              </a:tabLst>
              <a:defRPr sz="1293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42107" y="348791"/>
            <a:ext cx="11261418" cy="55947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2794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4" name="Group 46"/>
          <p:cNvGrpSpPr>
            <a:grpSpLocks noChangeAspect="1"/>
          </p:cNvGrpSpPr>
          <p:nvPr userDrawn="1"/>
        </p:nvGrpSpPr>
        <p:grpSpPr>
          <a:xfrm>
            <a:off x="12290984" y="2625400"/>
            <a:ext cx="1962557" cy="4233515"/>
            <a:chOff x="5343883" y="-48857"/>
            <a:chExt cx="3263588" cy="7037279"/>
          </a:xfrm>
        </p:grpSpPr>
        <p:sp>
          <p:nvSpPr>
            <p:cNvPr id="7" name="矩形 13"/>
            <p:cNvSpPr/>
            <p:nvPr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8" name="文本框 15"/>
            <p:cNvSpPr txBox="1"/>
            <p:nvPr/>
          </p:nvSpPr>
          <p:spPr>
            <a:xfrm>
              <a:off x="5352721" y="1694497"/>
              <a:ext cx="1636699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defTabSz="912286"/>
              <a:r>
                <a:rPr kumimoji="1" lang="zh-CN" altLang="en-US" sz="800">
                  <a:solidFill>
                    <a:srgbClr val="1B1B18"/>
                  </a:solidFill>
                  <a:cs typeface="Arial" panose="020B0604020202020204" pitchFamily="34" charset="0"/>
                </a:rPr>
                <a:t>公司辅助色</a:t>
              </a:r>
              <a:endParaRPr kumimoji="1" lang="zh-CN" altLang="en-US" sz="800" dirty="0">
                <a:solidFill>
                  <a:srgbClr val="1B1B18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" name="矩形 13"/>
            <p:cNvSpPr/>
            <p:nvPr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10" name="矩形 13"/>
            <p:cNvSpPr/>
            <p:nvPr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11" name="矩形 13"/>
            <p:cNvSpPr/>
            <p:nvPr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12" name="矩形 13"/>
            <p:cNvSpPr/>
            <p:nvPr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13" name="矩形 13"/>
            <p:cNvSpPr/>
            <p:nvPr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PANTONE 185C</a:t>
              </a:r>
            </a:p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15" name="文本框 15"/>
            <p:cNvSpPr txBox="1"/>
            <p:nvPr/>
          </p:nvSpPr>
          <p:spPr>
            <a:xfrm>
              <a:off x="5343883" y="-48857"/>
              <a:ext cx="1358295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defTabSz="912286"/>
              <a:r>
                <a:rPr kumimoji="1" lang="zh-CN" altLang="en-US" sz="800">
                  <a:solidFill>
                    <a:srgbClr val="1B1B18"/>
                  </a:solidFill>
                  <a:cs typeface="Arial" panose="020B0604020202020204" pitchFamily="34" charset="0"/>
                </a:rPr>
                <a:t>公司色</a:t>
              </a:r>
              <a:endParaRPr kumimoji="1" lang="zh-CN" altLang="en-US" sz="800" dirty="0">
                <a:solidFill>
                  <a:srgbClr val="1B1B18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" name="矩形 13"/>
            <p:cNvSpPr/>
            <p:nvPr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PANTONE 186C</a:t>
              </a:r>
            </a:p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17" name="矩形 13"/>
            <p:cNvSpPr/>
            <p:nvPr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18" name="矩形 13"/>
            <p:cNvSpPr/>
            <p:nvPr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19" name="矩形 13"/>
            <p:cNvSpPr/>
            <p:nvPr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20" name="矩形 13"/>
            <p:cNvSpPr/>
            <p:nvPr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21" name="矩形 13"/>
            <p:cNvSpPr/>
            <p:nvPr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22" name="矩形 13"/>
            <p:cNvSpPr/>
            <p:nvPr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23" name="矩形 13"/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24" name="矩形 13"/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</a:p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25" name="矩形 13"/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1B1B18"/>
                  </a:solidFill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26" name="矩形 13"/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1B1B18"/>
                  </a:solidFill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27" name="矩形 13"/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1B1B18"/>
                  </a:solidFill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1B1B18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8" name="矩形 13"/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1B1B18"/>
                  </a:solidFill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29" name="矩形 13"/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1B1B18"/>
                  </a:solidFill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30" name="矩形 13"/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1B1B18"/>
                  </a:solidFill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31" name="矩形 13"/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1B1B18"/>
                  </a:solidFill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32" name="矩形 13"/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1B1B18"/>
                  </a:solidFill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33" name="矩形 13"/>
            <p:cNvSpPr/>
            <p:nvPr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1B1B18"/>
                  </a:solidFill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34" name="矩形 13"/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1B1B18"/>
                  </a:solidFill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35" name="矩形 13"/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1B1B18"/>
                  </a:solidFill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1B1B18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6" name="矩形 13"/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1B1B18"/>
                  </a:solidFill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37" name="矩形 13"/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1B1B18"/>
                  </a:solidFill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38" name="矩形 13"/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1B1B18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1B1B18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1B1B18"/>
                  </a:solidFill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39" name="矩形 13"/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1B1B18"/>
                  </a:solidFill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40" name="矩形 13"/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1B1B18"/>
                  </a:solidFill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41" name="矩形 13"/>
            <p:cNvSpPr/>
            <p:nvPr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42" name="矩形 13"/>
            <p:cNvSpPr/>
            <p:nvPr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</a:p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43" name="矩形 13"/>
            <p:cNvSpPr/>
            <p:nvPr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</a:p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44" name="矩形 13"/>
            <p:cNvSpPr/>
            <p:nvPr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</a:p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45" name="矩形 13"/>
            <p:cNvSpPr/>
            <p:nvPr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1B1B18"/>
                  </a:solidFill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1B1B18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1B1B18"/>
                  </a:solidFill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46" name="矩形 13"/>
            <p:cNvSpPr/>
            <p:nvPr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1B1B18"/>
                  </a:solidFill>
                  <a:ea typeface="Arial" charset="0"/>
                  <a:cs typeface="Arial" charset="0"/>
                </a:rPr>
                <a:t>RGB</a:t>
              </a:r>
            </a:p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1B1B18"/>
                  </a:solidFill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1B1B18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1B1B18"/>
                  </a:solidFill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652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3841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03">
          <p15:clr>
            <a:srgbClr val="FBAE40"/>
          </p15:clr>
        </p15:guide>
        <p15:guide id="4" pos="7380">
          <p15:clr>
            <a:srgbClr val="FBAE40"/>
          </p15:clr>
        </p15:guide>
        <p15:guide id="5" orient="horz" pos="640">
          <p15:clr>
            <a:srgbClr val="FBAE40"/>
          </p15:clr>
        </p15:guide>
        <p15:guide id="6" orient="horz" pos="395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0" y="456135"/>
            <a:ext cx="10736446" cy="9934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3425"/>
              </a:lnSpc>
              <a:spcBef>
                <a:spcPts val="0"/>
              </a:spcBef>
              <a:buNone/>
              <a:defRPr sz="3196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2937" indent="0" algn="ctr">
              <a:buNone/>
              <a:defRPr sz="2594"/>
            </a:lvl2pPr>
            <a:lvl3pPr marL="1185868" indent="0" algn="ctr">
              <a:buNone/>
              <a:defRPr sz="2334"/>
            </a:lvl3pPr>
            <a:lvl4pPr marL="1778806" indent="0" algn="ctr">
              <a:buNone/>
              <a:defRPr sz="2076"/>
            </a:lvl4pPr>
            <a:lvl5pPr marL="2371741" indent="0" algn="ctr">
              <a:buNone/>
              <a:defRPr sz="2076"/>
            </a:lvl5pPr>
            <a:lvl6pPr marL="2964675" indent="0" algn="ctr">
              <a:buNone/>
              <a:defRPr sz="2076"/>
            </a:lvl6pPr>
            <a:lvl7pPr marL="3557609" indent="0" algn="ctr">
              <a:buNone/>
              <a:defRPr sz="2076"/>
            </a:lvl7pPr>
            <a:lvl8pPr marL="4150546" indent="0" algn="ctr">
              <a:buNone/>
              <a:defRPr sz="2076"/>
            </a:lvl8pPr>
            <a:lvl9pPr marL="4743479" indent="0" algn="ctr">
              <a:buNone/>
              <a:defRPr sz="2076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624" y="1501989"/>
            <a:ext cx="10729365" cy="4690459"/>
          </a:xfrm>
          <a:prstGeom prst="rect">
            <a:avLst/>
          </a:prstGeom>
        </p:spPr>
        <p:txBody>
          <a:bodyPr lIns="0" tIns="0" rIns="0" bIns="0"/>
          <a:lstStyle>
            <a:lvl1pPr marL="1235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6457" algn="ctr"/>
              </a:tabLst>
              <a:defRPr sz="1796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4997" indent="-170882">
              <a:buFont typeface="Arial" panose="020B0604020202020204" pitchFamily="34" charset="0"/>
              <a:buChar char="•"/>
              <a:tabLst>
                <a:tab pos="1206457" algn="ctr"/>
              </a:tabLst>
              <a:defRPr sz="1296" baseline="0"/>
            </a:lvl2pPr>
            <a:lvl3pPr marL="524997" indent="-170882">
              <a:buFont typeface="Arial" panose="020B0604020202020204" pitchFamily="34" charset="0"/>
              <a:buChar char="•"/>
              <a:tabLst>
                <a:tab pos="1206457" algn="ctr"/>
              </a:tabLst>
              <a:defRPr sz="1296" baseline="0"/>
            </a:lvl3pPr>
            <a:lvl4pPr marL="524997" indent="-170882">
              <a:buFont typeface="Arial" panose="020B0604020202020204" pitchFamily="34" charset="0"/>
              <a:buChar char="•"/>
              <a:tabLst>
                <a:tab pos="1206457" algn="ctr"/>
              </a:tabLst>
              <a:defRPr sz="1296" baseline="0"/>
            </a:lvl4pPr>
            <a:lvl5pPr marL="524997" indent="-170882">
              <a:buFont typeface="Arial" panose="020B0604020202020204" pitchFamily="34" charset="0"/>
              <a:buChar char="•"/>
              <a:tabLst>
                <a:tab pos="1206457" algn="ctr"/>
              </a:tabLst>
              <a:defRPr sz="1296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591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080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7"/>
              </a:lnSpc>
              <a:spcBef>
                <a:spcPts val="0"/>
              </a:spcBef>
              <a:buNone/>
              <a:defRPr sz="2797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188" indent="0" algn="ctr">
              <a:buNone/>
              <a:defRPr sz="2595"/>
            </a:lvl2pPr>
            <a:lvl3pPr marL="1186373" indent="0" algn="ctr">
              <a:buNone/>
              <a:defRPr sz="2335"/>
            </a:lvl3pPr>
            <a:lvl4pPr marL="1779562" indent="0" algn="ctr">
              <a:buNone/>
              <a:defRPr sz="2076"/>
            </a:lvl4pPr>
            <a:lvl5pPr marL="2372749" indent="0" algn="ctr">
              <a:buNone/>
              <a:defRPr sz="2076"/>
            </a:lvl5pPr>
            <a:lvl6pPr marL="2965935" indent="0" algn="ctr">
              <a:buNone/>
              <a:defRPr sz="2076"/>
            </a:lvl6pPr>
            <a:lvl7pPr marL="3559122" indent="0" algn="ctr">
              <a:buNone/>
              <a:defRPr sz="2076"/>
            </a:lvl7pPr>
            <a:lvl8pPr marL="4152310" indent="0" algn="ctr">
              <a:buNone/>
              <a:defRPr sz="2076"/>
            </a:lvl8pPr>
            <a:lvl9pPr marL="4745496" indent="0" algn="ctr">
              <a:buNone/>
              <a:defRPr sz="2076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811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刷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2631" y="520852"/>
            <a:ext cx="11029691" cy="54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 defTabSz="913120" rtl="0" eaLnBrk="1" fontAlgn="base" latinLnBrk="0" hangingPunct="1">
              <a:lnSpc>
                <a:spcPts val="3425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None/>
              <a:defRPr lang="en-US" sz="2795" b="1" kern="0" dirty="0">
                <a:solidFill>
                  <a:srgbClr val="C00000"/>
                </a:solidFill>
                <a:latin typeface="Huawei Sans" panose="020B0604020202020204"/>
                <a:ea typeface="微软雅黑"/>
                <a:cs typeface="+mn-ea"/>
              </a:defRPr>
            </a:lvl1pPr>
            <a:lvl2pPr marL="592994" indent="0" algn="ctr">
              <a:buNone/>
              <a:defRPr sz="2595"/>
            </a:lvl2pPr>
            <a:lvl3pPr marL="1185987" indent="0" algn="ctr">
              <a:buNone/>
              <a:defRPr sz="2333"/>
            </a:lvl3pPr>
            <a:lvl4pPr marL="1778985" indent="0" algn="ctr">
              <a:buNone/>
              <a:defRPr sz="2077"/>
            </a:lvl4pPr>
            <a:lvl5pPr marL="2371979" indent="0" algn="ctr">
              <a:buNone/>
              <a:defRPr sz="2077"/>
            </a:lvl5pPr>
            <a:lvl6pPr marL="2964971" indent="0" algn="ctr">
              <a:buNone/>
              <a:defRPr sz="2077"/>
            </a:lvl6pPr>
            <a:lvl7pPr marL="3557964" indent="0" algn="ctr">
              <a:buNone/>
              <a:defRPr sz="2077"/>
            </a:lvl7pPr>
            <a:lvl8pPr marL="4150960" indent="0" algn="ctr">
              <a:buNone/>
              <a:defRPr sz="2077"/>
            </a:lvl8pPr>
            <a:lvl9pPr marL="4743953" indent="0" algn="ctr">
              <a:buNone/>
              <a:defRPr sz="2077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97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7"/>
              </a:lnSpc>
              <a:spcBef>
                <a:spcPts val="0"/>
              </a:spcBef>
              <a:buNone/>
              <a:defRPr sz="2797" b="1" baseline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188" indent="0" algn="ctr">
              <a:buNone/>
              <a:defRPr sz="2595"/>
            </a:lvl2pPr>
            <a:lvl3pPr marL="1186373" indent="0" algn="ctr">
              <a:buNone/>
              <a:defRPr sz="2335"/>
            </a:lvl3pPr>
            <a:lvl4pPr marL="1779562" indent="0" algn="ctr">
              <a:buNone/>
              <a:defRPr sz="2076"/>
            </a:lvl4pPr>
            <a:lvl5pPr marL="2372749" indent="0" algn="ctr">
              <a:buNone/>
              <a:defRPr sz="2076"/>
            </a:lvl5pPr>
            <a:lvl6pPr marL="2965935" indent="0" algn="ctr">
              <a:buNone/>
              <a:defRPr sz="2076"/>
            </a:lvl6pPr>
            <a:lvl7pPr marL="3559122" indent="0" algn="ctr">
              <a:buNone/>
              <a:defRPr sz="2076"/>
            </a:lvl7pPr>
            <a:lvl8pPr marL="4152310" indent="0" algn="ctr">
              <a:buNone/>
              <a:defRPr sz="2076"/>
            </a:lvl8pPr>
            <a:lvl9pPr marL="4745496" indent="0" algn="ctr">
              <a:buNone/>
              <a:defRPr sz="2076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7951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EBEF0-9E11-4A70-9DDB-0154E6F9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87BE21-7D12-4B11-8C7B-BED2203AF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9955B8-CB75-42D6-B9AF-55F8AF678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EE9D43-2BC7-4440-92A8-FFF38C53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4527-39AC-448C-A728-988F6C30A08C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AD7182-8A75-48A5-8F09-96F433599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43C355-D7B2-44B8-859F-BEAECD26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CCF1-DA29-4061-9485-79AA83DD76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7219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6"/>
              </a:lnSpc>
              <a:spcBef>
                <a:spcPts val="0"/>
              </a:spcBef>
              <a:buNone/>
              <a:defRPr sz="2796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2951" indent="0" algn="ctr">
              <a:buNone/>
              <a:defRPr sz="2594"/>
            </a:lvl2pPr>
            <a:lvl3pPr marL="1185898" indent="0" algn="ctr">
              <a:buNone/>
              <a:defRPr sz="2334"/>
            </a:lvl3pPr>
            <a:lvl4pPr marL="1778850" indent="0" algn="ctr">
              <a:buNone/>
              <a:defRPr sz="2075"/>
            </a:lvl4pPr>
            <a:lvl5pPr marL="2371800" indent="0" algn="ctr">
              <a:buNone/>
              <a:defRPr sz="2075"/>
            </a:lvl5pPr>
            <a:lvl6pPr marL="2964749" indent="0" algn="ctr">
              <a:buNone/>
              <a:defRPr sz="2075"/>
            </a:lvl6pPr>
            <a:lvl7pPr marL="3557698" indent="0" algn="ctr">
              <a:buNone/>
              <a:defRPr sz="2075"/>
            </a:lvl7pPr>
            <a:lvl8pPr marL="4150649" indent="0" algn="ctr">
              <a:buNone/>
              <a:defRPr sz="2075"/>
            </a:lvl8pPr>
            <a:lvl9pPr marL="4743598" indent="0" algn="ctr">
              <a:buNone/>
              <a:defRPr sz="2075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22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8853" y="170354"/>
            <a:ext cx="11230845" cy="93588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676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94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50076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5599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鲲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913381"/>
            <a:fld id="{86CB4B4D-7CA3-9044-876B-883B54F8677D}" type="slidenum">
              <a:rPr lang="en-US" altLang="zh-CN" smtClean="0">
                <a:solidFill>
                  <a:srgbClr val="1D1D1A"/>
                </a:solidFill>
              </a:rPr>
              <a:pPr defTabSz="913381"/>
              <a:t>‹#›</a:t>
            </a:fld>
            <a:endParaRPr lang="en-US" altLang="zh-CN">
              <a:solidFill>
                <a:srgbClr val="1D1D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403341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0" y="209644"/>
            <a:ext cx="10736446" cy="665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3424"/>
              </a:lnSpc>
              <a:spcBef>
                <a:spcPts val="0"/>
              </a:spcBef>
              <a:buNone/>
              <a:defRPr sz="2794" b="1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2477" indent="0" algn="ctr">
              <a:buNone/>
              <a:defRPr sz="2592"/>
            </a:lvl2pPr>
            <a:lvl3pPr marL="1184950" indent="0" algn="ctr">
              <a:buNone/>
              <a:defRPr sz="2332"/>
            </a:lvl3pPr>
            <a:lvl4pPr marL="1777427" indent="0" algn="ctr">
              <a:buNone/>
              <a:defRPr sz="2073"/>
            </a:lvl4pPr>
            <a:lvl5pPr marL="2369903" indent="0" algn="ctr">
              <a:buNone/>
              <a:defRPr sz="2073"/>
            </a:lvl5pPr>
            <a:lvl6pPr marL="2962378" indent="0" algn="ctr">
              <a:buNone/>
              <a:defRPr sz="2073"/>
            </a:lvl6pPr>
            <a:lvl7pPr marL="3554852" indent="0" algn="ctr">
              <a:buNone/>
              <a:defRPr sz="2073"/>
            </a:lvl7pPr>
            <a:lvl8pPr marL="4147329" indent="0" algn="ctr">
              <a:buNone/>
              <a:defRPr sz="2073"/>
            </a:lvl8pPr>
            <a:lvl9pPr marL="4739804" indent="0" algn="ctr">
              <a:buNone/>
              <a:defRPr sz="2073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8B3F0C-616F-224A-B32F-9F9BF5EEE1B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5743" y="1512881"/>
            <a:ext cx="10729365" cy="4690459"/>
          </a:xfrm>
          <a:prstGeom prst="rect">
            <a:avLst/>
          </a:prstGeom>
        </p:spPr>
        <p:txBody>
          <a:bodyPr lIns="0" tIns="0" rIns="0" bIns="0"/>
          <a:lstStyle>
            <a:lvl1pPr marL="178956" marR="0" indent="-167873" algn="l" defTabSz="1184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5192" algn="ctr"/>
              </a:tabLst>
              <a:defRPr sz="1794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8237" marR="0" indent="-167873" algn="l" defTabSz="1184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5192" algn="ctr"/>
              </a:tabLst>
              <a:defRPr sz="1594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095941" marR="0" indent="-167873" algn="l" defTabSz="1184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5192" algn="ctr"/>
              </a:tabLst>
              <a:defRPr sz="1293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524590" indent="-170751">
              <a:buFont typeface="Arial" panose="020B0604020202020204" pitchFamily="34" charset="0"/>
              <a:buChar char="•"/>
              <a:tabLst>
                <a:tab pos="1205523" algn="ctr"/>
              </a:tabLst>
              <a:defRPr sz="1293" baseline="0"/>
            </a:lvl4pPr>
            <a:lvl5pPr marL="524590" indent="-170751">
              <a:buFont typeface="Arial" panose="020B0604020202020204" pitchFamily="34" charset="0"/>
              <a:buChar char="•"/>
              <a:tabLst>
                <a:tab pos="1205523" algn="ctr"/>
              </a:tabLst>
              <a:defRPr sz="1293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8237" marR="0" lvl="1" indent="-167873" algn="l" defTabSz="1184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5192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5941" marR="0" lvl="2" indent="-167873" algn="l" defTabSz="1184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5192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5941" marR="0" lvl="2" indent="-167873" algn="l" defTabSz="1184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5192" algn="ctr"/>
              </a:tabLst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23739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8890" y="456139"/>
            <a:ext cx="10736446" cy="50589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3425"/>
              </a:lnSpc>
              <a:spcBef>
                <a:spcPts val="0"/>
              </a:spcBef>
              <a:buNone/>
              <a:defRPr sz="3195" b="1" baseline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090" indent="0" algn="ctr">
              <a:buNone/>
              <a:defRPr sz="2595"/>
            </a:lvl2pPr>
            <a:lvl3pPr marL="1186180" indent="0" algn="ctr">
              <a:buNone/>
              <a:defRPr sz="2335"/>
            </a:lvl3pPr>
            <a:lvl4pPr marL="1779270" indent="0" algn="ctr">
              <a:buNone/>
              <a:defRPr sz="2075"/>
            </a:lvl4pPr>
            <a:lvl5pPr marL="2372995" indent="0" algn="ctr">
              <a:buNone/>
              <a:defRPr sz="2075"/>
            </a:lvl5pPr>
            <a:lvl6pPr marL="2966085" indent="0" algn="ctr">
              <a:buNone/>
              <a:defRPr sz="2075"/>
            </a:lvl6pPr>
            <a:lvl7pPr marL="3559175" indent="0" algn="ctr">
              <a:buNone/>
              <a:defRPr sz="2075"/>
            </a:lvl7pPr>
            <a:lvl8pPr marL="4152265" indent="0" algn="ctr">
              <a:buNone/>
              <a:defRPr sz="2075"/>
            </a:lvl8pPr>
            <a:lvl9pPr marL="4745355" indent="0" algn="ctr">
              <a:buNone/>
              <a:defRPr sz="2075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537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0521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7"/>
              </a:lnSpc>
              <a:spcBef>
                <a:spcPts val="0"/>
              </a:spcBef>
              <a:buNone/>
              <a:defRPr sz="3197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188" indent="0" algn="ctr">
              <a:buNone/>
              <a:defRPr sz="2595"/>
            </a:lvl2pPr>
            <a:lvl3pPr marL="1186373" indent="0" algn="ctr">
              <a:buNone/>
              <a:defRPr sz="2335"/>
            </a:lvl3pPr>
            <a:lvl4pPr marL="1779562" indent="0" algn="ctr">
              <a:buNone/>
              <a:defRPr sz="2076"/>
            </a:lvl4pPr>
            <a:lvl5pPr marL="2372749" indent="0" algn="ctr">
              <a:buNone/>
              <a:defRPr sz="2076"/>
            </a:lvl5pPr>
            <a:lvl6pPr marL="2965935" indent="0" algn="ctr">
              <a:buNone/>
              <a:defRPr sz="2076"/>
            </a:lvl6pPr>
            <a:lvl7pPr marL="3559122" indent="0" algn="ctr">
              <a:buNone/>
              <a:defRPr sz="2076"/>
            </a:lvl7pPr>
            <a:lvl8pPr marL="4152310" indent="0" algn="ctr">
              <a:buNone/>
              <a:defRPr sz="2076"/>
            </a:lvl8pPr>
            <a:lvl9pPr marL="4745496" indent="0" algn="ctr">
              <a:buNone/>
              <a:defRPr sz="2076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8B3F0C-616F-224A-B32F-9F9BF5EEE1B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5740" y="1512880"/>
            <a:ext cx="10729365" cy="4690459"/>
          </a:xfrm>
          <a:prstGeom prst="rect">
            <a:avLst/>
          </a:prstGeom>
        </p:spPr>
        <p:txBody>
          <a:bodyPr lIns="0" tIns="0" rIns="0" bIns="0"/>
          <a:lstStyle>
            <a:lvl1pPr marL="179172" marR="0" indent="-168074" algn="l" defTabSz="11863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6639" algn="ctr"/>
              </a:tabLst>
              <a:defRPr sz="1797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8630" marR="0" indent="-168074" algn="l" defTabSz="11863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6639" algn="ctr"/>
              </a:tabLst>
              <a:defRPr sz="1597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097258" marR="0" indent="-168074" algn="l" defTabSz="11863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6639" algn="ctr"/>
              </a:tabLst>
              <a:defRPr sz="1296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525220" indent="-170955">
              <a:buFont typeface="Arial" panose="020B0604020202020204" pitchFamily="34" charset="0"/>
              <a:buChar char="•"/>
              <a:tabLst>
                <a:tab pos="1206971" algn="ctr"/>
              </a:tabLst>
              <a:defRPr sz="1296" baseline="0"/>
            </a:lvl4pPr>
            <a:lvl5pPr marL="525220" indent="-170955">
              <a:buFont typeface="Arial" panose="020B0604020202020204" pitchFamily="34" charset="0"/>
              <a:buChar char="•"/>
              <a:tabLst>
                <a:tab pos="1206971" algn="ctr"/>
              </a:tabLst>
              <a:defRPr sz="1296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8630" marR="0" lvl="1" indent="-168074" algn="l" defTabSz="11863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6639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7258" marR="0" lvl="2" indent="-168074" algn="l" defTabSz="11863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6639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7258" marR="0" lvl="2" indent="-168074" algn="l" defTabSz="11863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6639" algn="ctr"/>
              </a:tabLst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4778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4015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7"/>
              </a:lnSpc>
              <a:spcBef>
                <a:spcPts val="0"/>
              </a:spcBef>
              <a:buNone/>
              <a:defRPr sz="2397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93188" indent="0" algn="ctr">
              <a:buNone/>
              <a:defRPr sz="2595"/>
            </a:lvl2pPr>
            <a:lvl3pPr marL="1186373" indent="0" algn="ctr">
              <a:buNone/>
              <a:defRPr sz="2335"/>
            </a:lvl3pPr>
            <a:lvl4pPr marL="1779562" indent="0" algn="ctr">
              <a:buNone/>
              <a:defRPr sz="2076"/>
            </a:lvl4pPr>
            <a:lvl5pPr marL="2372749" indent="0" algn="ctr">
              <a:buNone/>
              <a:defRPr sz="2076"/>
            </a:lvl5pPr>
            <a:lvl6pPr marL="2965935" indent="0" algn="ctr">
              <a:buNone/>
              <a:defRPr sz="2076"/>
            </a:lvl6pPr>
            <a:lvl7pPr marL="3559122" indent="0" algn="ctr">
              <a:buNone/>
              <a:defRPr sz="2076"/>
            </a:lvl7pPr>
            <a:lvl8pPr marL="4152310" indent="0" algn="ctr">
              <a:buNone/>
              <a:defRPr sz="2076"/>
            </a:lvl8pPr>
            <a:lvl9pPr marL="4745496" indent="0" algn="ctr">
              <a:buNone/>
              <a:defRPr sz="2076"/>
            </a:lvl9pPr>
          </a:lstStyle>
          <a:p>
            <a:r>
              <a:rPr lang="en-US" altLang="zh-CN" dirty="0"/>
              <a:t>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11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5C1FE-C8EF-459D-929F-4595DC41F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15DC57-51A4-4CDD-8627-804D5E38D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597827-E163-4B10-B2EA-F5A419E25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DE6514-2969-4EE2-9177-BC051C209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AC38B6-6447-424F-8EA7-A04E0C8A4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B2A835-ED03-4732-80D0-08C611B4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4527-39AC-448C-A728-988F6C30A08C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039F31-57DE-482E-8BC6-66210180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15DA68-9818-4434-913F-B110E4BC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CCF1-DA29-4061-9485-79AA83DD76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44070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347670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4" y="289520"/>
            <a:ext cx="11655838" cy="8996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4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65163"/>
      </p:ext>
    </p:extLst>
  </p:cSld>
  <p:clrMapOvr>
    <a:masterClrMapping/>
  </p:clrMapOvr>
  <p:transition advClick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875" y="365129"/>
            <a:ext cx="1051625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1274154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0" y="456139"/>
            <a:ext cx="11463110" cy="49759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6"/>
              </a:lnSpc>
              <a:spcBef>
                <a:spcPts val="0"/>
              </a:spcBef>
              <a:buNone/>
              <a:defRPr sz="2797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2951" indent="0" algn="ctr">
              <a:buNone/>
              <a:defRPr sz="2594"/>
            </a:lvl2pPr>
            <a:lvl3pPr marL="1185898" indent="0" algn="ctr">
              <a:buNone/>
              <a:defRPr sz="2334"/>
            </a:lvl3pPr>
            <a:lvl4pPr marL="1778850" indent="0" algn="ctr">
              <a:buNone/>
              <a:defRPr sz="2075"/>
            </a:lvl4pPr>
            <a:lvl5pPr marL="2371800" indent="0" algn="ctr">
              <a:buNone/>
              <a:defRPr sz="2075"/>
            </a:lvl5pPr>
            <a:lvl6pPr marL="2964749" indent="0" algn="ctr">
              <a:buNone/>
              <a:defRPr sz="2075"/>
            </a:lvl6pPr>
            <a:lvl7pPr marL="3557698" indent="0" algn="ctr">
              <a:buNone/>
              <a:defRPr sz="2075"/>
            </a:lvl7pPr>
            <a:lvl8pPr marL="4150649" indent="0" algn="ctr">
              <a:buNone/>
              <a:defRPr sz="2075"/>
            </a:lvl8pPr>
            <a:lvl9pPr marL="4743598" indent="0" algn="ctr">
              <a:buNone/>
              <a:defRPr sz="2075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7"/>
              </a:lnSpc>
              <a:spcBef>
                <a:spcPts val="0"/>
              </a:spcBef>
              <a:buNone/>
              <a:defRPr sz="3197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93188" indent="0" algn="ctr">
              <a:buNone/>
              <a:defRPr sz="2595"/>
            </a:lvl2pPr>
            <a:lvl3pPr marL="1186373" indent="0" algn="ctr">
              <a:buNone/>
              <a:defRPr sz="2335"/>
            </a:lvl3pPr>
            <a:lvl4pPr marL="1779562" indent="0" algn="ctr">
              <a:buNone/>
              <a:defRPr sz="2076"/>
            </a:lvl4pPr>
            <a:lvl5pPr marL="2372749" indent="0" algn="ctr">
              <a:buNone/>
              <a:defRPr sz="2076"/>
            </a:lvl5pPr>
            <a:lvl6pPr marL="2965935" indent="0" algn="ctr">
              <a:buNone/>
              <a:defRPr sz="2076"/>
            </a:lvl6pPr>
            <a:lvl7pPr marL="3559122" indent="0" algn="ctr">
              <a:buNone/>
              <a:defRPr sz="2076"/>
            </a:lvl7pPr>
            <a:lvl8pPr marL="4152310" indent="0" algn="ctr">
              <a:buNone/>
              <a:defRPr sz="2076"/>
            </a:lvl8pPr>
            <a:lvl9pPr marL="4745496" indent="0" algn="ctr">
              <a:buNone/>
              <a:defRPr sz="2076"/>
            </a:lvl9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25742" y="1501989"/>
            <a:ext cx="10729365" cy="4690459"/>
          </a:xfrm>
          <a:prstGeom prst="rect">
            <a:avLst/>
          </a:prstGeom>
        </p:spPr>
        <p:txBody>
          <a:bodyPr lIns="0" tIns="0" rIns="0" bIns="0"/>
          <a:lstStyle>
            <a:lvl1pPr marL="12358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6971" algn="ctr"/>
              </a:tabLst>
              <a:defRPr sz="1797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220" indent="-170955">
              <a:buFont typeface="Arial" panose="020B0604020202020204" pitchFamily="34" charset="0"/>
              <a:buChar char="•"/>
              <a:tabLst>
                <a:tab pos="1206971" algn="ctr"/>
              </a:tabLst>
              <a:defRPr sz="1296" baseline="0"/>
            </a:lvl2pPr>
            <a:lvl3pPr marL="525220" indent="-170955">
              <a:buFont typeface="Arial" panose="020B0604020202020204" pitchFamily="34" charset="0"/>
              <a:buChar char="•"/>
              <a:tabLst>
                <a:tab pos="1206971" algn="ctr"/>
              </a:tabLst>
              <a:defRPr sz="1296" baseline="0"/>
            </a:lvl3pPr>
            <a:lvl4pPr marL="525220" indent="-170955">
              <a:buFont typeface="Arial" panose="020B0604020202020204" pitchFamily="34" charset="0"/>
              <a:buChar char="•"/>
              <a:tabLst>
                <a:tab pos="1206971" algn="ctr"/>
              </a:tabLst>
              <a:defRPr sz="1296" baseline="0"/>
            </a:lvl4pPr>
            <a:lvl5pPr marL="525220" indent="-170955">
              <a:buFont typeface="Arial" panose="020B0604020202020204" pitchFamily="34" charset="0"/>
              <a:buChar char="•"/>
              <a:tabLst>
                <a:tab pos="1206971" algn="ctr"/>
              </a:tabLst>
              <a:defRPr sz="1296" baseline="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89261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88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68315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6"/>
              </a:lnSpc>
              <a:spcBef>
                <a:spcPts val="0"/>
              </a:spcBef>
              <a:buNone/>
              <a:defRPr sz="2796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011" indent="0" algn="ctr">
              <a:buNone/>
              <a:defRPr sz="2594"/>
            </a:lvl2pPr>
            <a:lvl3pPr marL="1186016" indent="0" algn="ctr">
              <a:buNone/>
              <a:defRPr sz="2335"/>
            </a:lvl3pPr>
            <a:lvl4pPr marL="1779029" indent="0" algn="ctr">
              <a:buNone/>
              <a:defRPr sz="2076"/>
            </a:lvl4pPr>
            <a:lvl5pPr marL="2372036" indent="0" algn="ctr">
              <a:buNone/>
              <a:defRPr sz="2076"/>
            </a:lvl5pPr>
            <a:lvl6pPr marL="2965046" indent="0" algn="ctr">
              <a:buNone/>
              <a:defRPr sz="2076"/>
            </a:lvl6pPr>
            <a:lvl7pPr marL="3558054" indent="0" algn="ctr">
              <a:buNone/>
              <a:defRPr sz="2076"/>
            </a:lvl7pPr>
            <a:lvl8pPr marL="4151065" indent="0" algn="ctr">
              <a:buNone/>
              <a:defRPr sz="2076"/>
            </a:lvl8pPr>
            <a:lvl9pPr marL="4744073" indent="0" algn="ctr">
              <a:buNone/>
              <a:defRPr sz="2076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321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230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DD54D-89F8-475D-8BB0-C2FD7775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D27370-3D30-4CE8-B0CE-4A967AE24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4527-39AC-448C-A728-988F6C30A08C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CE6D45-4C50-4708-84E4-BD8C7E55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BF3F01-90BB-421D-8553-1BE99FC1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CCF1-DA29-4061-9485-79AA83DD76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05633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7"/>
              </a:lnSpc>
              <a:spcBef>
                <a:spcPts val="0"/>
              </a:spcBef>
              <a:buNone/>
              <a:defRPr sz="2797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188" indent="0" algn="ctr">
              <a:buNone/>
              <a:defRPr sz="2595"/>
            </a:lvl2pPr>
            <a:lvl3pPr marL="1186373" indent="0" algn="ctr">
              <a:buNone/>
              <a:defRPr sz="2335"/>
            </a:lvl3pPr>
            <a:lvl4pPr marL="1779562" indent="0" algn="ctr">
              <a:buNone/>
              <a:defRPr sz="2076"/>
            </a:lvl4pPr>
            <a:lvl5pPr marL="2372749" indent="0" algn="ctr">
              <a:buNone/>
              <a:defRPr sz="2076"/>
            </a:lvl5pPr>
            <a:lvl6pPr marL="2965935" indent="0" algn="ctr">
              <a:buNone/>
              <a:defRPr sz="2076"/>
            </a:lvl6pPr>
            <a:lvl7pPr marL="3559122" indent="0" algn="ctr">
              <a:buNone/>
              <a:defRPr sz="2076"/>
            </a:lvl7pPr>
            <a:lvl8pPr marL="4152310" indent="0" algn="ctr">
              <a:buNone/>
              <a:defRPr sz="2076"/>
            </a:lvl8pPr>
            <a:lvl9pPr marL="4745496" indent="0" algn="ctr">
              <a:buNone/>
              <a:defRPr sz="2076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388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4" y="474059"/>
            <a:ext cx="10736319" cy="40017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lnSpc>
                <a:spcPts val="3425"/>
              </a:lnSpc>
              <a:spcBef>
                <a:spcPts val="0"/>
              </a:spcBef>
              <a:buNone/>
              <a:defRPr sz="2396" b="1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2937" indent="0" algn="ctr">
              <a:buNone/>
              <a:defRPr sz="2594"/>
            </a:lvl2pPr>
            <a:lvl3pPr marL="1185868" indent="0" algn="ctr">
              <a:buNone/>
              <a:defRPr sz="2334"/>
            </a:lvl3pPr>
            <a:lvl4pPr marL="1778806" indent="0" algn="ctr">
              <a:buNone/>
              <a:defRPr sz="2076"/>
            </a:lvl4pPr>
            <a:lvl5pPr marL="2371741" indent="0" algn="ctr">
              <a:buNone/>
              <a:defRPr sz="2076"/>
            </a:lvl5pPr>
            <a:lvl6pPr marL="2964675" indent="0" algn="ctr">
              <a:buNone/>
              <a:defRPr sz="2076"/>
            </a:lvl6pPr>
            <a:lvl7pPr marL="3557609" indent="0" algn="ctr">
              <a:buNone/>
              <a:defRPr sz="2076"/>
            </a:lvl7pPr>
            <a:lvl8pPr marL="4150546" indent="0" algn="ctr">
              <a:buNone/>
              <a:defRPr sz="2076"/>
            </a:lvl8pPr>
            <a:lvl9pPr marL="4743479" indent="0" algn="ctr">
              <a:buNone/>
              <a:defRPr sz="2076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9617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1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ts val="3425"/>
              </a:lnSpc>
              <a:spcBef>
                <a:spcPts val="0"/>
              </a:spcBef>
              <a:buNone/>
              <a:defRPr sz="2796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2952" indent="0" algn="ctr">
              <a:buNone/>
              <a:defRPr sz="2594"/>
            </a:lvl2pPr>
            <a:lvl3pPr marL="1185898" indent="0" algn="ctr">
              <a:buNone/>
              <a:defRPr sz="2334"/>
            </a:lvl3pPr>
            <a:lvl4pPr marL="1778851" indent="0" algn="ctr">
              <a:buNone/>
              <a:defRPr sz="2075"/>
            </a:lvl4pPr>
            <a:lvl5pPr marL="2371800" indent="0" algn="ctr">
              <a:buNone/>
              <a:defRPr sz="2075"/>
            </a:lvl5pPr>
            <a:lvl6pPr marL="2964749" indent="0" algn="ctr">
              <a:buNone/>
              <a:defRPr sz="2075"/>
            </a:lvl6pPr>
            <a:lvl7pPr marL="3557698" indent="0" algn="ctr">
              <a:buNone/>
              <a:defRPr sz="2075"/>
            </a:lvl7pPr>
            <a:lvl8pPr marL="4150649" indent="0" algn="ctr">
              <a:buNone/>
              <a:defRPr sz="2075"/>
            </a:lvl8pPr>
            <a:lvl9pPr marL="4743598" indent="0" algn="ctr">
              <a:buNone/>
              <a:defRPr sz="2075"/>
            </a:lvl9pPr>
          </a:lstStyle>
          <a:p>
            <a:r>
              <a:rPr lang="zh-CN" altLang="en-US"/>
              <a:t>单击此处添加标题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607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7"/>
              </a:lnSpc>
              <a:spcBef>
                <a:spcPts val="0"/>
              </a:spcBef>
              <a:buNone/>
              <a:defRPr sz="3197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188" indent="0" algn="ctr">
              <a:buNone/>
              <a:defRPr sz="2595"/>
            </a:lvl2pPr>
            <a:lvl3pPr marL="1186373" indent="0" algn="ctr">
              <a:buNone/>
              <a:defRPr sz="2335"/>
            </a:lvl3pPr>
            <a:lvl4pPr marL="1779562" indent="0" algn="ctr">
              <a:buNone/>
              <a:defRPr sz="2076"/>
            </a:lvl4pPr>
            <a:lvl5pPr marL="2372749" indent="0" algn="ctr">
              <a:buNone/>
              <a:defRPr sz="2076"/>
            </a:lvl5pPr>
            <a:lvl6pPr marL="2965935" indent="0" algn="ctr">
              <a:buNone/>
              <a:defRPr sz="2076"/>
            </a:lvl6pPr>
            <a:lvl7pPr marL="3559122" indent="0" algn="ctr">
              <a:buNone/>
              <a:defRPr sz="2076"/>
            </a:lvl7pPr>
            <a:lvl8pPr marL="4152310" indent="0" algn="ctr">
              <a:buNone/>
              <a:defRPr sz="2076"/>
            </a:lvl8pPr>
            <a:lvl9pPr marL="4745496" indent="0" algn="ctr">
              <a:buNone/>
              <a:defRPr sz="2076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8810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7462498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7"/>
              </a:lnSpc>
              <a:spcBef>
                <a:spcPts val="0"/>
              </a:spcBef>
              <a:buNone/>
              <a:defRPr sz="3197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188" indent="0" algn="ctr">
              <a:buNone/>
              <a:defRPr sz="2595"/>
            </a:lvl2pPr>
            <a:lvl3pPr marL="1186373" indent="0" algn="ctr">
              <a:buNone/>
              <a:defRPr sz="2335"/>
            </a:lvl3pPr>
            <a:lvl4pPr marL="1779562" indent="0" algn="ctr">
              <a:buNone/>
              <a:defRPr sz="2076"/>
            </a:lvl4pPr>
            <a:lvl5pPr marL="2372749" indent="0" algn="ctr">
              <a:buNone/>
              <a:defRPr sz="2076"/>
            </a:lvl5pPr>
            <a:lvl6pPr marL="2965935" indent="0" algn="ctr">
              <a:buNone/>
              <a:defRPr sz="2076"/>
            </a:lvl6pPr>
            <a:lvl7pPr marL="3559122" indent="0" algn="ctr">
              <a:buNone/>
              <a:defRPr sz="2076"/>
            </a:lvl7pPr>
            <a:lvl8pPr marL="4152310" indent="0" algn="ctr">
              <a:buNone/>
              <a:defRPr sz="2076"/>
            </a:lvl8pPr>
            <a:lvl9pPr marL="4745496" indent="0" algn="ctr">
              <a:buNone/>
              <a:defRPr sz="2076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623" y="1501989"/>
            <a:ext cx="10729365" cy="4690459"/>
          </a:xfrm>
          <a:prstGeom prst="rect">
            <a:avLst/>
          </a:prstGeom>
        </p:spPr>
        <p:txBody>
          <a:bodyPr lIns="0" tIns="0" rIns="0" bIns="0"/>
          <a:lstStyle>
            <a:lvl1pPr marL="12358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6971" algn="ctr"/>
              </a:tabLst>
              <a:defRPr sz="1797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220" indent="-170955">
              <a:buFont typeface="Arial" panose="020B0604020202020204" pitchFamily="34" charset="0"/>
              <a:buChar char="•"/>
              <a:tabLst>
                <a:tab pos="1206971" algn="ctr"/>
              </a:tabLst>
              <a:defRPr sz="1296" baseline="0"/>
            </a:lvl2pPr>
            <a:lvl3pPr marL="525220" indent="-170955">
              <a:buFont typeface="Arial" panose="020B0604020202020204" pitchFamily="34" charset="0"/>
              <a:buChar char="•"/>
              <a:tabLst>
                <a:tab pos="1206971" algn="ctr"/>
              </a:tabLst>
              <a:defRPr sz="1296" baseline="0"/>
            </a:lvl3pPr>
            <a:lvl4pPr marL="525220" indent="-170955">
              <a:buFont typeface="Arial" panose="020B0604020202020204" pitchFamily="34" charset="0"/>
              <a:buChar char="•"/>
              <a:tabLst>
                <a:tab pos="1206971" algn="ctr"/>
              </a:tabLst>
              <a:defRPr sz="1296" baseline="0"/>
            </a:lvl4pPr>
            <a:lvl5pPr marL="525220" indent="-170955">
              <a:buFont typeface="Arial" panose="020B0604020202020204" pitchFamily="34" charset="0"/>
              <a:buChar char="•"/>
              <a:tabLst>
                <a:tab pos="1206971" algn="ctr"/>
              </a:tabLst>
              <a:defRPr sz="1296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411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8B3F0C-616F-224A-B32F-9F9BF5EEE1B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42102" y="1244339"/>
            <a:ext cx="11261417" cy="4958996"/>
          </a:xfrm>
          <a:prstGeom prst="rect">
            <a:avLst/>
          </a:prstGeom>
        </p:spPr>
        <p:txBody>
          <a:bodyPr lIns="0" tIns="0" rIns="0" bIns="0"/>
          <a:lstStyle>
            <a:lvl1pPr marL="178956" marR="0" indent="-167873" algn="l" defTabSz="1184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5192" algn="ctr"/>
              </a:tabLst>
              <a:defRPr sz="1794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328237" marR="0" indent="-167873" algn="l" defTabSz="1184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5192" algn="ctr"/>
              </a:tabLst>
              <a:defRPr sz="1594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28069" marR="0" indent="0" algn="l" defTabSz="1184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None/>
              <a:tabLst>
                <a:tab pos="1205192" algn="ctr"/>
              </a:tabLst>
              <a:defRPr sz="1293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524590" indent="-170751">
              <a:buFont typeface="Arial" panose="020B0604020202020204" pitchFamily="34" charset="0"/>
              <a:buChar char="•"/>
              <a:tabLst>
                <a:tab pos="1205523" algn="ctr"/>
              </a:tabLst>
              <a:defRPr sz="1293" baseline="0"/>
            </a:lvl4pPr>
            <a:lvl5pPr marL="524590" indent="-170751">
              <a:buFont typeface="Arial" panose="020B0604020202020204" pitchFamily="34" charset="0"/>
              <a:buChar char="•"/>
              <a:tabLst>
                <a:tab pos="1205523" algn="ctr"/>
              </a:tabLst>
              <a:defRPr sz="1293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42107" y="348791"/>
            <a:ext cx="11261418" cy="55947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2794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4" name="Group 46"/>
          <p:cNvGrpSpPr>
            <a:grpSpLocks noChangeAspect="1"/>
          </p:cNvGrpSpPr>
          <p:nvPr userDrawn="1"/>
        </p:nvGrpSpPr>
        <p:grpSpPr>
          <a:xfrm>
            <a:off x="12290984" y="2625400"/>
            <a:ext cx="1962557" cy="4233515"/>
            <a:chOff x="5343883" y="-48857"/>
            <a:chExt cx="3263588" cy="7037279"/>
          </a:xfrm>
        </p:grpSpPr>
        <p:sp>
          <p:nvSpPr>
            <p:cNvPr id="7" name="矩形 13"/>
            <p:cNvSpPr/>
            <p:nvPr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8" name="文本框 15"/>
            <p:cNvSpPr txBox="1"/>
            <p:nvPr/>
          </p:nvSpPr>
          <p:spPr>
            <a:xfrm>
              <a:off x="5352721" y="1694497"/>
              <a:ext cx="1636699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defTabSz="912286"/>
              <a:r>
                <a:rPr kumimoji="1" lang="zh-CN" altLang="en-US" sz="800">
                  <a:solidFill>
                    <a:srgbClr val="1B1B18"/>
                  </a:solidFill>
                  <a:cs typeface="Arial" panose="020B0604020202020204" pitchFamily="34" charset="0"/>
                </a:rPr>
                <a:t>公司辅助色</a:t>
              </a:r>
              <a:endParaRPr kumimoji="1" lang="zh-CN" altLang="en-US" sz="800" dirty="0">
                <a:solidFill>
                  <a:srgbClr val="1B1B18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" name="矩形 13"/>
            <p:cNvSpPr/>
            <p:nvPr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10" name="矩形 13"/>
            <p:cNvSpPr/>
            <p:nvPr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11" name="矩形 13"/>
            <p:cNvSpPr/>
            <p:nvPr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12" name="矩形 13"/>
            <p:cNvSpPr/>
            <p:nvPr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13" name="矩形 13"/>
            <p:cNvSpPr/>
            <p:nvPr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PANTONE 185C</a:t>
              </a:r>
            </a:p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15" name="文本框 15"/>
            <p:cNvSpPr txBox="1"/>
            <p:nvPr/>
          </p:nvSpPr>
          <p:spPr>
            <a:xfrm>
              <a:off x="5343883" y="-48857"/>
              <a:ext cx="1358295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defTabSz="912286"/>
              <a:r>
                <a:rPr kumimoji="1" lang="zh-CN" altLang="en-US" sz="800">
                  <a:solidFill>
                    <a:srgbClr val="1B1B18"/>
                  </a:solidFill>
                  <a:cs typeface="Arial" panose="020B0604020202020204" pitchFamily="34" charset="0"/>
                </a:rPr>
                <a:t>公司色</a:t>
              </a:r>
              <a:endParaRPr kumimoji="1" lang="zh-CN" altLang="en-US" sz="800" dirty="0">
                <a:solidFill>
                  <a:srgbClr val="1B1B18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" name="矩形 13"/>
            <p:cNvSpPr/>
            <p:nvPr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PANTONE 186C</a:t>
              </a:r>
            </a:p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17" name="矩形 13"/>
            <p:cNvSpPr/>
            <p:nvPr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18" name="矩形 13"/>
            <p:cNvSpPr/>
            <p:nvPr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19" name="矩形 13"/>
            <p:cNvSpPr/>
            <p:nvPr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20" name="矩形 13"/>
            <p:cNvSpPr/>
            <p:nvPr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21" name="矩形 13"/>
            <p:cNvSpPr/>
            <p:nvPr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22" name="矩形 13"/>
            <p:cNvSpPr/>
            <p:nvPr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23" name="矩形 13"/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24" name="矩形 13"/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</a:p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25" name="矩形 13"/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1B1B18"/>
                  </a:solidFill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26" name="矩形 13"/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1B1B18"/>
                  </a:solidFill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27" name="矩形 13"/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1B1B18"/>
                  </a:solidFill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1B1B18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8" name="矩形 13"/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1B1B18"/>
                  </a:solidFill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29" name="矩形 13"/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1B1B18"/>
                  </a:solidFill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30" name="矩形 13"/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1B1B18"/>
                  </a:solidFill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31" name="矩形 13"/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1B1B18"/>
                  </a:solidFill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32" name="矩形 13"/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1B1B18"/>
                  </a:solidFill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33" name="矩形 13"/>
            <p:cNvSpPr/>
            <p:nvPr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1B1B18"/>
                  </a:solidFill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34" name="矩形 13"/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1B1B18"/>
                  </a:solidFill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35" name="矩形 13"/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1B1B18"/>
                  </a:solidFill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1B1B18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6" name="矩形 13"/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1B1B18"/>
                  </a:solidFill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37" name="矩形 13"/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1B1B18"/>
                  </a:solidFill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38" name="矩形 13"/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1B1B18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1B1B18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1B1B18"/>
                  </a:solidFill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39" name="矩形 13"/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1B1B18"/>
                  </a:solidFill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40" name="矩形 13"/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1B1B18"/>
                  </a:solidFill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41" name="矩形 13"/>
            <p:cNvSpPr/>
            <p:nvPr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42" name="矩形 13"/>
            <p:cNvSpPr/>
            <p:nvPr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</a:p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43" name="矩形 13"/>
            <p:cNvSpPr/>
            <p:nvPr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</a:p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44" name="矩形 13"/>
            <p:cNvSpPr/>
            <p:nvPr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</a:p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45" name="矩形 13"/>
            <p:cNvSpPr/>
            <p:nvPr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1B1B18"/>
                  </a:solidFill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1B1B18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1B1B18"/>
                  </a:solidFill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46" name="矩形 13"/>
            <p:cNvSpPr/>
            <p:nvPr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1B1B18"/>
                  </a:solidFill>
                  <a:ea typeface="Arial" charset="0"/>
                  <a:cs typeface="Arial" charset="0"/>
                </a:rPr>
                <a:t>RGB</a:t>
              </a:r>
            </a:p>
            <a:p>
              <a:pPr algn="ctr" defTabSz="912286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1B1B18"/>
                  </a:solidFill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1B1B18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1B1B18"/>
                  </a:solidFill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30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3841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03">
          <p15:clr>
            <a:srgbClr val="FBAE40"/>
          </p15:clr>
        </p15:guide>
        <p15:guide id="4" pos="7380">
          <p15:clr>
            <a:srgbClr val="FBAE40"/>
          </p15:clr>
        </p15:guide>
        <p15:guide id="5" orient="horz" pos="640">
          <p15:clr>
            <a:srgbClr val="FBAE40"/>
          </p15:clr>
        </p15:guide>
        <p15:guide id="6" orient="horz" pos="3952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0" y="456135"/>
            <a:ext cx="10736446" cy="9934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3425"/>
              </a:lnSpc>
              <a:spcBef>
                <a:spcPts val="0"/>
              </a:spcBef>
              <a:buNone/>
              <a:defRPr sz="3196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2937" indent="0" algn="ctr">
              <a:buNone/>
              <a:defRPr sz="2594"/>
            </a:lvl2pPr>
            <a:lvl3pPr marL="1185868" indent="0" algn="ctr">
              <a:buNone/>
              <a:defRPr sz="2334"/>
            </a:lvl3pPr>
            <a:lvl4pPr marL="1778806" indent="0" algn="ctr">
              <a:buNone/>
              <a:defRPr sz="2076"/>
            </a:lvl4pPr>
            <a:lvl5pPr marL="2371741" indent="0" algn="ctr">
              <a:buNone/>
              <a:defRPr sz="2076"/>
            </a:lvl5pPr>
            <a:lvl6pPr marL="2964675" indent="0" algn="ctr">
              <a:buNone/>
              <a:defRPr sz="2076"/>
            </a:lvl6pPr>
            <a:lvl7pPr marL="3557609" indent="0" algn="ctr">
              <a:buNone/>
              <a:defRPr sz="2076"/>
            </a:lvl7pPr>
            <a:lvl8pPr marL="4150546" indent="0" algn="ctr">
              <a:buNone/>
              <a:defRPr sz="2076"/>
            </a:lvl8pPr>
            <a:lvl9pPr marL="4743479" indent="0" algn="ctr">
              <a:buNone/>
              <a:defRPr sz="2076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624" y="1501989"/>
            <a:ext cx="10729365" cy="4690459"/>
          </a:xfrm>
          <a:prstGeom prst="rect">
            <a:avLst/>
          </a:prstGeom>
        </p:spPr>
        <p:txBody>
          <a:bodyPr lIns="0" tIns="0" rIns="0" bIns="0"/>
          <a:lstStyle>
            <a:lvl1pPr marL="1235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6457" algn="ctr"/>
              </a:tabLst>
              <a:defRPr sz="1796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4997" indent="-170882">
              <a:buFont typeface="Arial" panose="020B0604020202020204" pitchFamily="34" charset="0"/>
              <a:buChar char="•"/>
              <a:tabLst>
                <a:tab pos="1206457" algn="ctr"/>
              </a:tabLst>
              <a:defRPr sz="1296" baseline="0"/>
            </a:lvl2pPr>
            <a:lvl3pPr marL="524997" indent="-170882">
              <a:buFont typeface="Arial" panose="020B0604020202020204" pitchFamily="34" charset="0"/>
              <a:buChar char="•"/>
              <a:tabLst>
                <a:tab pos="1206457" algn="ctr"/>
              </a:tabLst>
              <a:defRPr sz="1296" baseline="0"/>
            </a:lvl3pPr>
            <a:lvl4pPr marL="524997" indent="-170882">
              <a:buFont typeface="Arial" panose="020B0604020202020204" pitchFamily="34" charset="0"/>
              <a:buChar char="•"/>
              <a:tabLst>
                <a:tab pos="1206457" algn="ctr"/>
              </a:tabLst>
              <a:defRPr sz="1296" baseline="0"/>
            </a:lvl4pPr>
            <a:lvl5pPr marL="524997" indent="-170882">
              <a:buFont typeface="Arial" panose="020B0604020202020204" pitchFamily="34" charset="0"/>
              <a:buChar char="•"/>
              <a:tabLst>
                <a:tab pos="1206457" algn="ctr"/>
              </a:tabLst>
              <a:defRPr sz="1296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4563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9621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7"/>
              </a:lnSpc>
              <a:spcBef>
                <a:spcPts val="0"/>
              </a:spcBef>
              <a:buNone/>
              <a:defRPr sz="2797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188" indent="0" algn="ctr">
              <a:buNone/>
              <a:defRPr sz="2595"/>
            </a:lvl2pPr>
            <a:lvl3pPr marL="1186373" indent="0" algn="ctr">
              <a:buNone/>
              <a:defRPr sz="2335"/>
            </a:lvl3pPr>
            <a:lvl4pPr marL="1779562" indent="0" algn="ctr">
              <a:buNone/>
              <a:defRPr sz="2076"/>
            </a:lvl4pPr>
            <a:lvl5pPr marL="2372749" indent="0" algn="ctr">
              <a:buNone/>
              <a:defRPr sz="2076"/>
            </a:lvl5pPr>
            <a:lvl6pPr marL="2965935" indent="0" algn="ctr">
              <a:buNone/>
              <a:defRPr sz="2076"/>
            </a:lvl6pPr>
            <a:lvl7pPr marL="3559122" indent="0" algn="ctr">
              <a:buNone/>
              <a:defRPr sz="2076"/>
            </a:lvl7pPr>
            <a:lvl8pPr marL="4152310" indent="0" algn="ctr">
              <a:buNone/>
              <a:defRPr sz="2076"/>
            </a:lvl8pPr>
            <a:lvl9pPr marL="4745496" indent="0" algn="ctr">
              <a:buNone/>
              <a:defRPr sz="2076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97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3DD353-F410-4A4E-8B25-4B2D2A58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4527-39AC-448C-A728-988F6C30A08C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C389AB-9484-484C-8DD2-F34AF8D26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39FDEB-098F-42F0-8F77-700B237E9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CCF1-DA29-4061-9485-79AA83DD76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50711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刷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2631" y="520852"/>
            <a:ext cx="11029691" cy="54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 defTabSz="913120" rtl="0" eaLnBrk="1" fontAlgn="base" latinLnBrk="0" hangingPunct="1">
              <a:lnSpc>
                <a:spcPts val="3425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None/>
              <a:defRPr lang="en-US" sz="2795" b="1" kern="0" dirty="0">
                <a:solidFill>
                  <a:srgbClr val="C00000"/>
                </a:solidFill>
                <a:latin typeface="Huawei Sans" panose="020B0604020202020204"/>
                <a:ea typeface="微软雅黑"/>
                <a:cs typeface="+mn-ea"/>
              </a:defRPr>
            </a:lvl1pPr>
            <a:lvl2pPr marL="592994" indent="0" algn="ctr">
              <a:buNone/>
              <a:defRPr sz="2595"/>
            </a:lvl2pPr>
            <a:lvl3pPr marL="1185987" indent="0" algn="ctr">
              <a:buNone/>
              <a:defRPr sz="2333"/>
            </a:lvl3pPr>
            <a:lvl4pPr marL="1778985" indent="0" algn="ctr">
              <a:buNone/>
              <a:defRPr sz="2077"/>
            </a:lvl4pPr>
            <a:lvl5pPr marL="2371979" indent="0" algn="ctr">
              <a:buNone/>
              <a:defRPr sz="2077"/>
            </a:lvl5pPr>
            <a:lvl6pPr marL="2964971" indent="0" algn="ctr">
              <a:buNone/>
              <a:defRPr sz="2077"/>
            </a:lvl6pPr>
            <a:lvl7pPr marL="3557964" indent="0" algn="ctr">
              <a:buNone/>
              <a:defRPr sz="2077"/>
            </a:lvl7pPr>
            <a:lvl8pPr marL="4150960" indent="0" algn="ctr">
              <a:buNone/>
              <a:defRPr sz="2077"/>
            </a:lvl8pPr>
            <a:lvl9pPr marL="4743953" indent="0" algn="ctr">
              <a:buNone/>
              <a:defRPr sz="2077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82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7"/>
              </a:lnSpc>
              <a:spcBef>
                <a:spcPts val="0"/>
              </a:spcBef>
              <a:buNone/>
              <a:defRPr sz="2797" b="1" baseline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188" indent="0" algn="ctr">
              <a:buNone/>
              <a:defRPr sz="2595"/>
            </a:lvl2pPr>
            <a:lvl3pPr marL="1186373" indent="0" algn="ctr">
              <a:buNone/>
              <a:defRPr sz="2335"/>
            </a:lvl3pPr>
            <a:lvl4pPr marL="1779562" indent="0" algn="ctr">
              <a:buNone/>
              <a:defRPr sz="2076"/>
            </a:lvl4pPr>
            <a:lvl5pPr marL="2372749" indent="0" algn="ctr">
              <a:buNone/>
              <a:defRPr sz="2076"/>
            </a:lvl5pPr>
            <a:lvl6pPr marL="2965935" indent="0" algn="ctr">
              <a:buNone/>
              <a:defRPr sz="2076"/>
            </a:lvl6pPr>
            <a:lvl7pPr marL="3559122" indent="0" algn="ctr">
              <a:buNone/>
              <a:defRPr sz="2076"/>
            </a:lvl7pPr>
            <a:lvl8pPr marL="4152310" indent="0" algn="ctr">
              <a:buNone/>
              <a:defRPr sz="2076"/>
            </a:lvl8pPr>
            <a:lvl9pPr marL="4745496" indent="0" algn="ctr">
              <a:buNone/>
              <a:defRPr sz="2076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78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6"/>
              </a:lnSpc>
              <a:spcBef>
                <a:spcPts val="0"/>
              </a:spcBef>
              <a:buNone/>
              <a:defRPr sz="2796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2951" indent="0" algn="ctr">
              <a:buNone/>
              <a:defRPr sz="2594"/>
            </a:lvl2pPr>
            <a:lvl3pPr marL="1185898" indent="0" algn="ctr">
              <a:buNone/>
              <a:defRPr sz="2334"/>
            </a:lvl3pPr>
            <a:lvl4pPr marL="1778850" indent="0" algn="ctr">
              <a:buNone/>
              <a:defRPr sz="2075"/>
            </a:lvl4pPr>
            <a:lvl5pPr marL="2371800" indent="0" algn="ctr">
              <a:buNone/>
              <a:defRPr sz="2075"/>
            </a:lvl5pPr>
            <a:lvl6pPr marL="2964749" indent="0" algn="ctr">
              <a:buNone/>
              <a:defRPr sz="2075"/>
            </a:lvl6pPr>
            <a:lvl7pPr marL="3557698" indent="0" algn="ctr">
              <a:buNone/>
              <a:defRPr sz="2075"/>
            </a:lvl7pPr>
            <a:lvl8pPr marL="4150649" indent="0" algn="ctr">
              <a:buNone/>
              <a:defRPr sz="2075"/>
            </a:lvl8pPr>
            <a:lvl9pPr marL="4743598" indent="0" algn="ctr">
              <a:buNone/>
              <a:defRPr sz="2075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7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8853" y="170354"/>
            <a:ext cx="11230845" cy="93588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676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94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377915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353912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鲲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913381"/>
            <a:fld id="{86CB4B4D-7CA3-9044-876B-883B54F8677D}" type="slidenum">
              <a:rPr lang="en-US" altLang="zh-CN" smtClean="0">
                <a:solidFill>
                  <a:srgbClr val="1D1D1A"/>
                </a:solidFill>
              </a:rPr>
              <a:pPr defTabSz="913381"/>
              <a:t>‹#›</a:t>
            </a:fld>
            <a:endParaRPr lang="en-US" altLang="zh-CN">
              <a:solidFill>
                <a:srgbClr val="1D1D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029978"/>
      </p:ext>
    </p:extLst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0" y="209644"/>
            <a:ext cx="10736446" cy="665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3424"/>
              </a:lnSpc>
              <a:spcBef>
                <a:spcPts val="0"/>
              </a:spcBef>
              <a:buNone/>
              <a:defRPr sz="2794" b="1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2477" indent="0" algn="ctr">
              <a:buNone/>
              <a:defRPr sz="2592"/>
            </a:lvl2pPr>
            <a:lvl3pPr marL="1184950" indent="0" algn="ctr">
              <a:buNone/>
              <a:defRPr sz="2332"/>
            </a:lvl3pPr>
            <a:lvl4pPr marL="1777427" indent="0" algn="ctr">
              <a:buNone/>
              <a:defRPr sz="2073"/>
            </a:lvl4pPr>
            <a:lvl5pPr marL="2369903" indent="0" algn="ctr">
              <a:buNone/>
              <a:defRPr sz="2073"/>
            </a:lvl5pPr>
            <a:lvl6pPr marL="2962378" indent="0" algn="ctr">
              <a:buNone/>
              <a:defRPr sz="2073"/>
            </a:lvl6pPr>
            <a:lvl7pPr marL="3554852" indent="0" algn="ctr">
              <a:buNone/>
              <a:defRPr sz="2073"/>
            </a:lvl7pPr>
            <a:lvl8pPr marL="4147329" indent="0" algn="ctr">
              <a:buNone/>
              <a:defRPr sz="2073"/>
            </a:lvl8pPr>
            <a:lvl9pPr marL="4739804" indent="0" algn="ctr">
              <a:buNone/>
              <a:defRPr sz="2073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8B3F0C-616F-224A-B32F-9F9BF5EEE1B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5743" y="1512881"/>
            <a:ext cx="10729365" cy="4690459"/>
          </a:xfrm>
          <a:prstGeom prst="rect">
            <a:avLst/>
          </a:prstGeom>
        </p:spPr>
        <p:txBody>
          <a:bodyPr lIns="0" tIns="0" rIns="0" bIns="0"/>
          <a:lstStyle>
            <a:lvl1pPr marL="178956" marR="0" indent="-167873" algn="l" defTabSz="1184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5192" algn="ctr"/>
              </a:tabLst>
              <a:defRPr sz="1794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8237" marR="0" indent="-167873" algn="l" defTabSz="1184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5192" algn="ctr"/>
              </a:tabLst>
              <a:defRPr sz="1594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095941" marR="0" indent="-167873" algn="l" defTabSz="1184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5192" algn="ctr"/>
              </a:tabLst>
              <a:defRPr sz="1293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524590" indent="-170751">
              <a:buFont typeface="Arial" panose="020B0604020202020204" pitchFamily="34" charset="0"/>
              <a:buChar char="•"/>
              <a:tabLst>
                <a:tab pos="1205523" algn="ctr"/>
              </a:tabLst>
              <a:defRPr sz="1293" baseline="0"/>
            </a:lvl4pPr>
            <a:lvl5pPr marL="524590" indent="-170751">
              <a:buFont typeface="Arial" panose="020B0604020202020204" pitchFamily="34" charset="0"/>
              <a:buChar char="•"/>
              <a:tabLst>
                <a:tab pos="1205523" algn="ctr"/>
              </a:tabLst>
              <a:defRPr sz="1293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8237" marR="0" lvl="1" indent="-167873" algn="l" defTabSz="1184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5192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5941" marR="0" lvl="2" indent="-167873" algn="l" defTabSz="1184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5192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5941" marR="0" lvl="2" indent="-167873" algn="l" defTabSz="1184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5192" algn="ctr"/>
              </a:tabLst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04930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844D7-909A-4C38-A94F-947564849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F05DA9-CD62-44A7-A871-89CF7586A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724BF6-5280-4E6F-B0AF-F38E9BA61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A1DB8E-126E-433D-B3F8-53356313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4527-39AC-448C-A728-988F6C30A08C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11202B-680E-4758-AFD9-649AA993A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EBB845-5091-473B-9272-8C2F9B7C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CCF1-DA29-4061-9485-79AA83DD76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35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CEDF5-5A86-4C16-BB86-C9D46E632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7F61E2-0E4B-4E4E-8CB5-EC09DE7F5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823206-A18F-427E-B2C1-87AE51949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AC4470-5986-4087-BA4B-0C72AAF4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4527-39AC-448C-A728-988F6C30A08C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95E8CB-C24B-42CE-AC65-CD617A22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B7D2FC-DA60-4FE6-960E-5F3B5A0A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CCF1-DA29-4061-9485-79AA83DD76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50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29" Type="http://schemas.openxmlformats.org/officeDocument/2006/relationships/slideLayout" Target="../slideLayouts/slideLayout43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32" Type="http://schemas.openxmlformats.org/officeDocument/2006/relationships/image" Target="../media/image3.tiff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31" Type="http://schemas.openxmlformats.org/officeDocument/2006/relationships/theme" Target="../theme/theme5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45.xml"/></Relationships>
</file>

<file path=ppt/slideMasters/_rels/slideMaster8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slideLayout" Target="../slideLayouts/slideLayout71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33" Type="http://schemas.openxmlformats.org/officeDocument/2006/relationships/image" Target="../media/image3.tiff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29" Type="http://schemas.openxmlformats.org/officeDocument/2006/relationships/slideLayout" Target="../slideLayouts/slideLayout74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32" Type="http://schemas.openxmlformats.org/officeDocument/2006/relationships/theme" Target="../theme/theme8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28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31" Type="http://schemas.openxmlformats.org/officeDocument/2006/relationships/slideLayout" Target="../slideLayouts/slideLayout7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Relationship Id="rId27" Type="http://schemas.openxmlformats.org/officeDocument/2006/relationships/slideLayout" Target="../slideLayouts/slideLayout72.xml"/><Relationship Id="rId30" Type="http://schemas.openxmlformats.org/officeDocument/2006/relationships/slideLayout" Target="../slideLayouts/slideLayout75.xml"/><Relationship Id="rId8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3E947E-F70C-4006-BA06-B8F419A90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60EA27-386A-4F99-ABD9-EC4D47708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E876F0-F1AD-4274-91F7-A54ECFB3C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84527-39AC-448C-A728-988F6C30A08C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0E0A30-28ED-4B28-AE43-F5BDC76E8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B35BBF-9FD7-4AEF-B9D5-C791FD870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3CCF1-DA29-4061-9485-79AA83DD76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78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  <p:sldLayoutId id="2147483666" r:id="rId13"/>
    <p:sldLayoutId id="214748373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040" y="6356939"/>
            <a:ext cx="35025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0" kern="1200" baseline="0" dirty="0">
                <a:solidFill>
                  <a:srgbClr val="1D1D1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Huawei Proprietary - Restricted Distribution</a:t>
            </a:r>
            <a:endParaRPr lang="en-US" sz="900" b="0" kern="1200" baseline="0" dirty="0">
              <a:solidFill>
                <a:srgbClr val="1D1D1B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3845" y="6402807"/>
            <a:ext cx="4995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890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85671" y="2625390"/>
            <a:ext cx="1967204" cy="4233515"/>
            <a:chOff x="5343885" y="-48857"/>
            <a:chExt cx="3271316" cy="7037279"/>
          </a:xfrm>
        </p:grpSpPr>
        <p:sp>
          <p:nvSpPr>
            <p:cNvPr id="89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90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112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6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97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112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109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0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111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112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113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114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115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116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112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117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8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119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20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190/233/238</a:t>
              </a:r>
            </a:p>
          </p:txBody>
        </p:sp>
        <p:sp>
          <p:nvSpPr>
            <p:cNvPr id="121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22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23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0/0/0</a:t>
              </a:r>
            </a:p>
          </p:txBody>
        </p:sp>
        <p:sp>
          <p:nvSpPr>
            <p:cNvPr id="124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25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26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27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28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92D9040A-3082-2F49-987E-B51574332E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194" y="6323416"/>
            <a:ext cx="1270304" cy="2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437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7323" rtl="0" eaLnBrk="1" latinLnBrk="0" hangingPunct="1">
        <a:lnSpc>
          <a:spcPct val="90000"/>
        </a:lnSpc>
        <a:spcBef>
          <a:spcPct val="0"/>
        </a:spcBef>
        <a:buNone/>
        <a:defRPr sz="57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31" indent="-296831" algn="l" defTabSz="1187323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49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7" kern="1200">
          <a:solidFill>
            <a:schemeClr val="tx1"/>
          </a:solidFill>
          <a:latin typeface="+mn-lt"/>
          <a:ea typeface="+mn-ea"/>
          <a:cs typeface="+mn-cs"/>
        </a:defRPr>
      </a:lvl2pPr>
      <a:lvl3pPr marL="1484154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7" kern="1200">
          <a:solidFill>
            <a:schemeClr val="tx1"/>
          </a:solidFill>
          <a:latin typeface="+mn-lt"/>
          <a:ea typeface="+mn-ea"/>
          <a:cs typeface="+mn-cs"/>
        </a:defRPr>
      </a:lvl3pPr>
      <a:lvl4pPr marL="2077817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671478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3265140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858802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45246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5046125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1pPr>
      <a:lvl2pPr marL="593662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2968309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561971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155634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4749295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040" y="6356939"/>
            <a:ext cx="35025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0" kern="1200" baseline="0" dirty="0">
                <a:solidFill>
                  <a:srgbClr val="1D1D1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Huawei Proprietary - Restricted Distribution</a:t>
            </a:r>
            <a:endParaRPr lang="en-US" sz="900" b="0" kern="1200" baseline="0" dirty="0">
              <a:solidFill>
                <a:srgbClr val="1D1D1B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3845" y="6402807"/>
            <a:ext cx="4995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890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85671" y="2625390"/>
            <a:ext cx="1967204" cy="4233515"/>
            <a:chOff x="5343885" y="-48857"/>
            <a:chExt cx="3271316" cy="7037279"/>
          </a:xfrm>
        </p:grpSpPr>
        <p:sp>
          <p:nvSpPr>
            <p:cNvPr id="89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90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112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6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97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112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109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0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111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112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113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114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115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116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112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117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8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119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20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190/233/238</a:t>
              </a:r>
            </a:p>
          </p:txBody>
        </p:sp>
        <p:sp>
          <p:nvSpPr>
            <p:cNvPr id="121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22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23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0/0/0</a:t>
              </a:r>
            </a:p>
          </p:txBody>
        </p:sp>
        <p:sp>
          <p:nvSpPr>
            <p:cNvPr id="124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25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26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27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28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92D9040A-3082-2F49-987E-B51574332E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194" y="6323416"/>
            <a:ext cx="1270304" cy="2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089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7323" rtl="0" eaLnBrk="1" latinLnBrk="0" hangingPunct="1">
        <a:lnSpc>
          <a:spcPct val="90000"/>
        </a:lnSpc>
        <a:spcBef>
          <a:spcPct val="0"/>
        </a:spcBef>
        <a:buNone/>
        <a:defRPr sz="57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31" indent="-296831" algn="l" defTabSz="1187323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49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7" kern="1200">
          <a:solidFill>
            <a:schemeClr val="tx1"/>
          </a:solidFill>
          <a:latin typeface="+mn-lt"/>
          <a:ea typeface="+mn-ea"/>
          <a:cs typeface="+mn-cs"/>
        </a:defRPr>
      </a:lvl2pPr>
      <a:lvl3pPr marL="1484154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7" kern="1200">
          <a:solidFill>
            <a:schemeClr val="tx1"/>
          </a:solidFill>
          <a:latin typeface="+mn-lt"/>
          <a:ea typeface="+mn-ea"/>
          <a:cs typeface="+mn-cs"/>
        </a:defRPr>
      </a:lvl3pPr>
      <a:lvl4pPr marL="2077817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671478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3265140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858802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45246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5046125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1pPr>
      <a:lvl2pPr marL="593662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2968309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561971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155634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4749295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043" y="6356939"/>
            <a:ext cx="35025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0" kern="1200" baseline="0" dirty="0">
                <a:solidFill>
                  <a:srgbClr val="1D1D1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Huawei Proprietary - Restricted Distribution</a:t>
            </a:r>
            <a:endParaRPr lang="en-US" sz="900" b="0" kern="1200" baseline="0" dirty="0">
              <a:solidFill>
                <a:srgbClr val="1D1D1B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3848" y="6402813"/>
            <a:ext cx="4995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894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8894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85671" y="2625396"/>
            <a:ext cx="1967204" cy="4233515"/>
            <a:chOff x="5343885" y="-48857"/>
            <a:chExt cx="3271316" cy="7037279"/>
          </a:xfrm>
        </p:grpSpPr>
        <p:sp>
          <p:nvSpPr>
            <p:cNvPr id="89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90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3016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6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97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3016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109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0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111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112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113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114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115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116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3016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117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8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119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20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190/233/238</a:t>
              </a:r>
            </a:p>
          </p:txBody>
        </p:sp>
        <p:sp>
          <p:nvSpPr>
            <p:cNvPr id="121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22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23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0/0/0</a:t>
              </a:r>
            </a:p>
          </p:txBody>
        </p:sp>
        <p:sp>
          <p:nvSpPr>
            <p:cNvPr id="124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25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26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27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28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92D9040A-3082-2F49-987E-B51574332E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2194" y="6323416"/>
            <a:ext cx="1270304" cy="2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58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5898" rtl="0" eaLnBrk="1" latinLnBrk="0" hangingPunct="1">
        <a:lnSpc>
          <a:spcPct val="90000"/>
        </a:lnSpc>
        <a:spcBef>
          <a:spcPct val="0"/>
        </a:spcBef>
        <a:buNone/>
        <a:defRPr sz="57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474" indent="-296474" algn="l" defTabSz="1185898" rtl="0" eaLnBrk="1" latinLnBrk="0" hangingPunct="1">
        <a:lnSpc>
          <a:spcPct val="90000"/>
        </a:lnSpc>
        <a:spcBef>
          <a:spcPts val="1295"/>
        </a:spcBef>
        <a:buFont typeface="Arial" panose="020B0604020202020204" pitchFamily="34" charset="0"/>
        <a:buChar char="•"/>
        <a:defRPr sz="3632" kern="1200">
          <a:solidFill>
            <a:schemeClr val="tx1"/>
          </a:solidFill>
          <a:latin typeface="+mn-lt"/>
          <a:ea typeface="+mn-ea"/>
          <a:cs typeface="+mn-cs"/>
        </a:defRPr>
      </a:lvl1pPr>
      <a:lvl2pPr marL="889425" indent="-296474" algn="l" defTabSz="11858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4" kern="1200">
          <a:solidFill>
            <a:schemeClr val="tx1"/>
          </a:solidFill>
          <a:latin typeface="+mn-lt"/>
          <a:ea typeface="+mn-ea"/>
          <a:cs typeface="+mn-cs"/>
        </a:defRPr>
      </a:lvl2pPr>
      <a:lvl3pPr marL="1482374" indent="-296474" algn="l" defTabSz="11858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4" kern="1200">
          <a:solidFill>
            <a:schemeClr val="tx1"/>
          </a:solidFill>
          <a:latin typeface="+mn-lt"/>
          <a:ea typeface="+mn-ea"/>
          <a:cs typeface="+mn-cs"/>
        </a:defRPr>
      </a:lvl3pPr>
      <a:lvl4pPr marL="2075325" indent="-296474" algn="l" defTabSz="11858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4" kern="1200">
          <a:solidFill>
            <a:schemeClr val="tx1"/>
          </a:solidFill>
          <a:latin typeface="+mn-lt"/>
          <a:ea typeface="+mn-ea"/>
          <a:cs typeface="+mn-cs"/>
        </a:defRPr>
      </a:lvl4pPr>
      <a:lvl5pPr marL="2668273" indent="-296474" algn="l" defTabSz="11858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4" kern="1200">
          <a:solidFill>
            <a:schemeClr val="tx1"/>
          </a:solidFill>
          <a:latin typeface="+mn-lt"/>
          <a:ea typeface="+mn-ea"/>
          <a:cs typeface="+mn-cs"/>
        </a:defRPr>
      </a:lvl5pPr>
      <a:lvl6pPr marL="3261223" indent="-296474" algn="l" defTabSz="11858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4" kern="1200">
          <a:solidFill>
            <a:schemeClr val="tx1"/>
          </a:solidFill>
          <a:latin typeface="+mn-lt"/>
          <a:ea typeface="+mn-ea"/>
          <a:cs typeface="+mn-cs"/>
        </a:defRPr>
      </a:lvl6pPr>
      <a:lvl7pPr marL="3854173" indent="-296474" algn="l" defTabSz="11858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4" kern="1200">
          <a:solidFill>
            <a:schemeClr val="tx1"/>
          </a:solidFill>
          <a:latin typeface="+mn-lt"/>
          <a:ea typeface="+mn-ea"/>
          <a:cs typeface="+mn-cs"/>
        </a:defRPr>
      </a:lvl7pPr>
      <a:lvl8pPr marL="4447122" indent="-296474" algn="l" defTabSz="11858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4" kern="1200">
          <a:solidFill>
            <a:schemeClr val="tx1"/>
          </a:solidFill>
          <a:latin typeface="+mn-lt"/>
          <a:ea typeface="+mn-ea"/>
          <a:cs typeface="+mn-cs"/>
        </a:defRPr>
      </a:lvl8pPr>
      <a:lvl9pPr marL="5040072" indent="-296474" algn="l" defTabSz="11858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5898" rtl="0" eaLnBrk="1" latinLnBrk="0" hangingPunct="1">
        <a:defRPr sz="2334" kern="1200">
          <a:solidFill>
            <a:schemeClr val="tx1"/>
          </a:solidFill>
          <a:latin typeface="+mn-lt"/>
          <a:ea typeface="+mn-ea"/>
          <a:cs typeface="+mn-cs"/>
        </a:defRPr>
      </a:lvl1pPr>
      <a:lvl2pPr marL="592951" algn="l" defTabSz="1185898" rtl="0" eaLnBrk="1" latinLnBrk="0" hangingPunct="1">
        <a:defRPr sz="2334" kern="1200">
          <a:solidFill>
            <a:schemeClr val="tx1"/>
          </a:solidFill>
          <a:latin typeface="+mn-lt"/>
          <a:ea typeface="+mn-ea"/>
          <a:cs typeface="+mn-cs"/>
        </a:defRPr>
      </a:lvl2pPr>
      <a:lvl3pPr marL="1185898" algn="l" defTabSz="1185898" rtl="0" eaLnBrk="1" latinLnBrk="0" hangingPunct="1">
        <a:defRPr sz="2334" kern="1200">
          <a:solidFill>
            <a:schemeClr val="tx1"/>
          </a:solidFill>
          <a:latin typeface="+mn-lt"/>
          <a:ea typeface="+mn-ea"/>
          <a:cs typeface="+mn-cs"/>
        </a:defRPr>
      </a:lvl3pPr>
      <a:lvl4pPr marL="1778850" algn="l" defTabSz="1185898" rtl="0" eaLnBrk="1" latinLnBrk="0" hangingPunct="1">
        <a:defRPr sz="2334" kern="1200">
          <a:solidFill>
            <a:schemeClr val="tx1"/>
          </a:solidFill>
          <a:latin typeface="+mn-lt"/>
          <a:ea typeface="+mn-ea"/>
          <a:cs typeface="+mn-cs"/>
        </a:defRPr>
      </a:lvl4pPr>
      <a:lvl5pPr marL="2371800" algn="l" defTabSz="1185898" rtl="0" eaLnBrk="1" latinLnBrk="0" hangingPunct="1">
        <a:defRPr sz="2334" kern="1200">
          <a:solidFill>
            <a:schemeClr val="tx1"/>
          </a:solidFill>
          <a:latin typeface="+mn-lt"/>
          <a:ea typeface="+mn-ea"/>
          <a:cs typeface="+mn-cs"/>
        </a:defRPr>
      </a:lvl5pPr>
      <a:lvl6pPr marL="2964749" algn="l" defTabSz="1185898" rtl="0" eaLnBrk="1" latinLnBrk="0" hangingPunct="1">
        <a:defRPr sz="2334" kern="1200">
          <a:solidFill>
            <a:schemeClr val="tx1"/>
          </a:solidFill>
          <a:latin typeface="+mn-lt"/>
          <a:ea typeface="+mn-ea"/>
          <a:cs typeface="+mn-cs"/>
        </a:defRPr>
      </a:lvl6pPr>
      <a:lvl7pPr marL="3557698" algn="l" defTabSz="1185898" rtl="0" eaLnBrk="1" latinLnBrk="0" hangingPunct="1">
        <a:defRPr sz="2334" kern="1200">
          <a:solidFill>
            <a:schemeClr val="tx1"/>
          </a:solidFill>
          <a:latin typeface="+mn-lt"/>
          <a:ea typeface="+mn-ea"/>
          <a:cs typeface="+mn-cs"/>
        </a:defRPr>
      </a:lvl7pPr>
      <a:lvl8pPr marL="4150649" algn="l" defTabSz="1185898" rtl="0" eaLnBrk="1" latinLnBrk="0" hangingPunct="1">
        <a:defRPr sz="2334" kern="1200">
          <a:solidFill>
            <a:schemeClr val="tx1"/>
          </a:solidFill>
          <a:latin typeface="+mn-lt"/>
          <a:ea typeface="+mn-ea"/>
          <a:cs typeface="+mn-cs"/>
        </a:defRPr>
      </a:lvl8pPr>
      <a:lvl9pPr marL="4743598" algn="l" defTabSz="1185898" rtl="0" eaLnBrk="1" latinLnBrk="0" hangingPunct="1">
        <a:defRPr sz="23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039" y="6356939"/>
            <a:ext cx="2853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381"/>
            <a:r>
              <a:rPr lang="en-US" sz="900" dirty="0">
                <a:solidFill>
                  <a:srgbClr val="1D1D1B"/>
                </a:solidFill>
                <a:cs typeface="Arial" panose="020B0604020202020204" pitchFamily="34" charset="0"/>
              </a:rPr>
              <a:t>Huawei Proprietary – Restricted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3847" y="6402811"/>
            <a:ext cx="4995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89781"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cs typeface="Arial" panose="020B0604020202020204" pitchFamily="34" charset="0"/>
              </a:rPr>
              <a:pPr defTabSz="889781">
                <a:defRPr/>
              </a:pPr>
              <a:t>‹#›</a:t>
            </a:fld>
            <a:endParaRPr lang="en-US" sz="900" dirty="0">
              <a:solidFill>
                <a:srgbClr val="1D1D1B"/>
              </a:solidFill>
              <a:cs typeface="Arial" panose="020B0604020202020204" pitchFamily="34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2D9040A-3082-2F49-987E-B51574332EF5}"/>
              </a:ext>
            </a:extLst>
          </p:cNvPr>
          <p:cNvPicPr>
            <a:picLocks noChangeAspect="1"/>
          </p:cNvPicPr>
          <p:nvPr userDrawn="1"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2194" y="6323416"/>
            <a:ext cx="1270304" cy="275024"/>
          </a:xfrm>
          <a:prstGeom prst="rect">
            <a:avLst/>
          </a:prstGeom>
        </p:spPr>
      </p:pic>
      <p:grpSp>
        <p:nvGrpSpPr>
          <p:cNvPr id="5" name="Group 87">
            <a:extLst>
              <a:ext uri="{FF2B5EF4-FFF2-40B4-BE49-F238E27FC236}">
                <a16:creationId xmlns:a16="http://schemas.microsoft.com/office/drawing/2014/main" id="{CBB91E99-E194-4FBA-98E8-C8C541AFAD7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85671" y="2625394"/>
            <a:ext cx="1967204" cy="4233515"/>
            <a:chOff x="5343885" y="-48857"/>
            <a:chExt cx="3271316" cy="7037279"/>
          </a:xfrm>
        </p:grpSpPr>
        <p:sp>
          <p:nvSpPr>
            <p:cNvPr id="6" name="矩形 13">
              <a:extLst>
                <a:ext uri="{FF2B5EF4-FFF2-40B4-BE49-F238E27FC236}">
                  <a16:creationId xmlns:a16="http://schemas.microsoft.com/office/drawing/2014/main" id="{87062D29-4B3D-43C6-B2F4-87266745F218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7" name="文本框 15">
              <a:extLst>
                <a:ext uri="{FF2B5EF4-FFF2-40B4-BE49-F238E27FC236}">
                  <a16:creationId xmlns:a16="http://schemas.microsoft.com/office/drawing/2014/main" id="{CF04794B-0451-4AF0-8B15-8E5F7B62486B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defTabSz="913381"/>
              <a:r>
                <a:rPr kumimoji="1" lang="zh-CN" altLang="en-US" sz="800" dirty="0">
                  <a:solidFill>
                    <a:srgbClr val="1D1D1A"/>
                  </a:solidFill>
                  <a:latin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8" name="矩形 13">
              <a:extLst>
                <a:ext uri="{FF2B5EF4-FFF2-40B4-BE49-F238E27FC236}">
                  <a16:creationId xmlns:a16="http://schemas.microsoft.com/office/drawing/2014/main" id="{0DBE7A85-19E5-4416-A13E-6FDDFBF0D93F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9" name="矩形 13">
              <a:extLst>
                <a:ext uri="{FF2B5EF4-FFF2-40B4-BE49-F238E27FC236}">
                  <a16:creationId xmlns:a16="http://schemas.microsoft.com/office/drawing/2014/main" id="{D0D35BE3-9F1D-49FC-BF5E-47C6902D7165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10" name="矩形 13">
              <a:extLst>
                <a:ext uri="{FF2B5EF4-FFF2-40B4-BE49-F238E27FC236}">
                  <a16:creationId xmlns:a16="http://schemas.microsoft.com/office/drawing/2014/main" id="{A556DFAA-1C6B-4B48-AC0A-CF59626865DB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11" name="矩形 13">
              <a:extLst>
                <a:ext uri="{FF2B5EF4-FFF2-40B4-BE49-F238E27FC236}">
                  <a16:creationId xmlns:a16="http://schemas.microsoft.com/office/drawing/2014/main" id="{425D8B17-2E6F-4DA0-98F8-4FA5B19A7F99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12" name="矩形 13">
              <a:extLst>
                <a:ext uri="{FF2B5EF4-FFF2-40B4-BE49-F238E27FC236}">
                  <a16:creationId xmlns:a16="http://schemas.microsoft.com/office/drawing/2014/main" id="{18E165AF-76C3-4826-9D25-C14CD69C9C28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3" name="矩形 13">
              <a:extLst>
                <a:ext uri="{FF2B5EF4-FFF2-40B4-BE49-F238E27FC236}">
                  <a16:creationId xmlns:a16="http://schemas.microsoft.com/office/drawing/2014/main" id="{7402DD78-561C-4E4A-9131-56F32E913BA0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PANTONE 185C</a:t>
              </a:r>
            </a:p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14" name="文本框 15">
              <a:extLst>
                <a:ext uri="{FF2B5EF4-FFF2-40B4-BE49-F238E27FC236}">
                  <a16:creationId xmlns:a16="http://schemas.microsoft.com/office/drawing/2014/main" id="{7BE7850B-DB89-4939-8B9F-08E87A592B05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defTabSz="913381"/>
              <a:r>
                <a:rPr kumimoji="1" lang="zh-CN" altLang="en-US" sz="800" dirty="0">
                  <a:solidFill>
                    <a:srgbClr val="1D1D1A"/>
                  </a:solidFill>
                  <a:latin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15" name="矩形 13">
              <a:extLst>
                <a:ext uri="{FF2B5EF4-FFF2-40B4-BE49-F238E27FC236}">
                  <a16:creationId xmlns:a16="http://schemas.microsoft.com/office/drawing/2014/main" id="{4821ECEB-5DCD-4780-8BA6-E48654F5DB65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PANTONE 186C</a:t>
              </a:r>
            </a:p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16" name="矩形 13">
              <a:extLst>
                <a:ext uri="{FF2B5EF4-FFF2-40B4-BE49-F238E27FC236}">
                  <a16:creationId xmlns:a16="http://schemas.microsoft.com/office/drawing/2014/main" id="{648D93AC-ED6F-4DF5-A58B-A8DB369F7E3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17" name="矩形 13">
              <a:extLst>
                <a:ext uri="{FF2B5EF4-FFF2-40B4-BE49-F238E27FC236}">
                  <a16:creationId xmlns:a16="http://schemas.microsoft.com/office/drawing/2014/main" id="{E3E6EC3D-1867-4ECC-9F16-D29D3271CF3A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18" name="矩形 13">
              <a:extLst>
                <a:ext uri="{FF2B5EF4-FFF2-40B4-BE49-F238E27FC236}">
                  <a16:creationId xmlns:a16="http://schemas.microsoft.com/office/drawing/2014/main" id="{F5E34584-5D8D-4E4C-8F52-24B9319EC2F4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19" name="矩形 13">
              <a:extLst>
                <a:ext uri="{FF2B5EF4-FFF2-40B4-BE49-F238E27FC236}">
                  <a16:creationId xmlns:a16="http://schemas.microsoft.com/office/drawing/2014/main" id="{861F380C-7EE2-4915-A1B4-2DEC2F665DCD}"/>
                </a:ext>
              </a:extLst>
            </p:cNvPr>
            <p:cNvSpPr/>
            <p:nvPr userDrawn="1"/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20" name="矩形 13">
              <a:extLst>
                <a:ext uri="{FF2B5EF4-FFF2-40B4-BE49-F238E27FC236}">
                  <a16:creationId xmlns:a16="http://schemas.microsoft.com/office/drawing/2014/main" id="{FB920400-BC53-45C0-8624-91B8E82BC5D2}"/>
                </a:ext>
              </a:extLst>
            </p:cNvPr>
            <p:cNvSpPr/>
            <p:nvPr userDrawn="1"/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21" name="矩形 13">
              <a:extLst>
                <a:ext uri="{FF2B5EF4-FFF2-40B4-BE49-F238E27FC236}">
                  <a16:creationId xmlns:a16="http://schemas.microsoft.com/office/drawing/2014/main" id="{31078EDC-4A9F-43A4-9BA9-907569D85C92}"/>
                </a:ext>
              </a:extLst>
            </p:cNvPr>
            <p:cNvSpPr/>
            <p:nvPr userDrawn="1"/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22" name="矩形 13">
              <a:extLst>
                <a:ext uri="{FF2B5EF4-FFF2-40B4-BE49-F238E27FC236}">
                  <a16:creationId xmlns:a16="http://schemas.microsoft.com/office/drawing/2014/main" id="{BF5ECD26-9AAC-4B7D-B7B9-5D3E0A2E9DA4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23" name="矩形 13">
              <a:extLst>
                <a:ext uri="{FF2B5EF4-FFF2-40B4-BE49-F238E27FC236}">
                  <a16:creationId xmlns:a16="http://schemas.microsoft.com/office/drawing/2014/main" id="{9D857771-ACBB-41B6-8066-2ED34322E55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</a:p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24" name="矩形 13">
              <a:extLst>
                <a:ext uri="{FF2B5EF4-FFF2-40B4-BE49-F238E27FC236}">
                  <a16:creationId xmlns:a16="http://schemas.microsoft.com/office/drawing/2014/main" id="{E5C2B2E4-7360-4919-AFF0-3278A14D20A3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25" name="矩形 13">
              <a:extLst>
                <a:ext uri="{FF2B5EF4-FFF2-40B4-BE49-F238E27FC236}">
                  <a16:creationId xmlns:a16="http://schemas.microsoft.com/office/drawing/2014/main" id="{205FF6C6-9AD5-4A14-97CD-DCA40CA434F5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26" name="矩形 13">
              <a:extLst>
                <a:ext uri="{FF2B5EF4-FFF2-40B4-BE49-F238E27FC236}">
                  <a16:creationId xmlns:a16="http://schemas.microsoft.com/office/drawing/2014/main" id="{569590BE-ACA3-4165-A3C8-EF0EC6DE1F37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7" name="矩形 13">
              <a:extLst>
                <a:ext uri="{FF2B5EF4-FFF2-40B4-BE49-F238E27FC236}">
                  <a16:creationId xmlns:a16="http://schemas.microsoft.com/office/drawing/2014/main" id="{A948AC6C-3900-47EE-9D2B-DAAC34E5977E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28" name="矩形 13">
              <a:extLst>
                <a:ext uri="{FF2B5EF4-FFF2-40B4-BE49-F238E27FC236}">
                  <a16:creationId xmlns:a16="http://schemas.microsoft.com/office/drawing/2014/main" id="{00E044ED-DB0C-4B5B-AA77-2ED06094E771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29" name="矩形 13">
              <a:extLst>
                <a:ext uri="{FF2B5EF4-FFF2-40B4-BE49-F238E27FC236}">
                  <a16:creationId xmlns:a16="http://schemas.microsoft.com/office/drawing/2014/main" id="{AF4BCC50-7A8D-4CF9-9D32-45E989EE069A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30" name="矩形 13">
              <a:extLst>
                <a:ext uri="{FF2B5EF4-FFF2-40B4-BE49-F238E27FC236}">
                  <a16:creationId xmlns:a16="http://schemas.microsoft.com/office/drawing/2014/main" id="{CE13758F-40BE-46B4-B658-12AE1F130F54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31" name="矩形 13">
              <a:extLst>
                <a:ext uri="{FF2B5EF4-FFF2-40B4-BE49-F238E27FC236}">
                  <a16:creationId xmlns:a16="http://schemas.microsoft.com/office/drawing/2014/main" id="{0F7F976C-16D5-4D99-9DA3-F8F819C590B4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id="{4EC6DA09-C57C-4765-A960-35241AA4D022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id="{3736C081-FFDA-43EE-911D-ED4CF1851E34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id="{D7DD5600-BA67-4684-B31D-5D51E301D21F}"/>
                </a:ext>
              </a:extLst>
            </p:cNvPr>
            <p:cNvSpPr/>
            <p:nvPr/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id="{BC3B5A4E-6C32-4D05-AF55-90FF1B2229EE}"/>
                </a:ext>
              </a:extLst>
            </p:cNvPr>
            <p:cNvSpPr/>
            <p:nvPr/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F88EA78A-8884-4B54-B1DC-FEF751661CA0}"/>
                </a:ext>
              </a:extLst>
            </p:cNvPr>
            <p:cNvSpPr/>
            <p:nvPr/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30D76234-18BB-4226-91F3-496541FDB173}"/>
                </a:ext>
              </a:extLst>
            </p:cNvPr>
            <p:cNvSpPr/>
            <p:nvPr/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190/233/238</a:t>
              </a:r>
            </a:p>
          </p:txBody>
        </p: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id="{742E2780-BD5E-413B-9BE8-96DFFF8B5649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id="{89CF25F0-ACC6-4FC4-948A-BCE4A802FD25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8D2EF9D5-EBCD-490B-B8B9-645C824F91AD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0/0/0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id="{0286ECB3-922D-48DD-AFE7-9C6E9060C6F2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</a:p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id="{26843338-C6AE-4E98-95C9-EA160CC2B30A}"/>
                </a:ext>
              </a:extLst>
            </p:cNvPr>
            <p:cNvSpPr/>
            <p:nvPr userDrawn="1"/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</a:p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id="{F41285F2-C98F-44DF-810D-AFDA8C2F7252}"/>
                </a:ext>
              </a:extLst>
            </p:cNvPr>
            <p:cNvSpPr/>
            <p:nvPr userDrawn="1"/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</a:p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id="{316800BF-7174-4B63-B993-7FF3F38E786A}"/>
                </a:ext>
              </a:extLst>
            </p:cNvPr>
            <p:cNvSpPr/>
            <p:nvPr userDrawn="1"/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:a16="http://schemas.microsoft.com/office/drawing/2014/main" id="{E3AFA688-A359-4262-BC4E-961D2F75A295}"/>
                </a:ext>
              </a:extLst>
            </p:cNvPr>
            <p:cNvSpPr/>
            <p:nvPr userDrawn="1"/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</a:t>
              </a:r>
            </a:p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225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  <p:sldLayoutId id="2147483695" r:id="rId25"/>
    <p:sldLayoutId id="2147483696" r:id="rId26"/>
    <p:sldLayoutId id="2147483697" r:id="rId27"/>
    <p:sldLayoutId id="2147483698" r:id="rId28"/>
    <p:sldLayoutId id="2147483699" r:id="rId29"/>
    <p:sldLayoutId id="2147483700" r:id="rId30"/>
  </p:sldLayoutIdLst>
  <p:hf hdr="0" ftr="0" dt="0"/>
  <p:txStyles>
    <p:titleStyle>
      <a:lvl1pPr algn="l" defTabSz="1186373" rtl="0" eaLnBrk="1" latinLnBrk="0" hangingPunct="1">
        <a:lnSpc>
          <a:spcPct val="90000"/>
        </a:lnSpc>
        <a:spcBef>
          <a:spcPct val="0"/>
        </a:spcBef>
        <a:buNone/>
        <a:defRPr sz="57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93" indent="-296593" algn="l" defTabSz="1186373" rtl="0" eaLnBrk="1" latinLnBrk="0" hangingPunct="1">
        <a:lnSpc>
          <a:spcPct val="90000"/>
        </a:lnSpc>
        <a:spcBef>
          <a:spcPts val="1296"/>
        </a:spcBef>
        <a:buFont typeface="Arial" panose="020B0604020202020204" pitchFamily="34" charset="0"/>
        <a:buChar char="•"/>
        <a:defRPr sz="3633" kern="1200">
          <a:solidFill>
            <a:schemeClr val="tx1"/>
          </a:solidFill>
          <a:latin typeface="+mn-lt"/>
          <a:ea typeface="+mn-ea"/>
          <a:cs typeface="+mn-cs"/>
        </a:defRPr>
      </a:lvl1pPr>
      <a:lvl2pPr marL="889781" indent="-296593" algn="l" defTabSz="118637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2967" indent="-296593" algn="l" defTabSz="118637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6155" indent="-296593" algn="l" defTabSz="118637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69341" indent="-296593" algn="l" defTabSz="118637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2528" indent="-296593" algn="l" defTabSz="118637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5715" indent="-296593" algn="l" defTabSz="118637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48902" indent="-296593" algn="l" defTabSz="118637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2089" indent="-296593" algn="l" defTabSz="118637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6373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188" algn="l" defTabSz="1186373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6373" algn="l" defTabSz="1186373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79562" algn="l" defTabSz="1186373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2749" algn="l" defTabSz="1186373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5935" algn="l" defTabSz="1186373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59122" algn="l" defTabSz="1186373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2310" algn="l" defTabSz="1186373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5496" algn="l" defTabSz="1186373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F26B43"/>
          </p15:clr>
        </p15:guide>
        <p15:guide id="2" pos="7221">
          <p15:clr>
            <a:srgbClr val="F26B43"/>
          </p15:clr>
        </p15:guide>
        <p15:guide id="3" orient="horz" pos="560">
          <p15:clr>
            <a:srgbClr val="F26B43"/>
          </p15:clr>
        </p15:guide>
        <p15:guide id="4" orient="horz" pos="728">
          <p15:clr>
            <a:srgbClr val="F26B43"/>
          </p15:clr>
        </p15:guide>
        <p15:guide id="5" orient="horz" pos="3968">
          <p15:clr>
            <a:srgbClr val="F26B43"/>
          </p15:clr>
        </p15:guide>
        <p15:guide id="6" orient="horz" pos="380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095040" y="6356939"/>
            <a:ext cx="35025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0" kern="1200" baseline="0" dirty="0">
                <a:solidFill>
                  <a:srgbClr val="1D1D1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Huawei Proprietary - Restricted Distribution</a:t>
            </a:r>
            <a:endParaRPr lang="en-US" sz="900" b="0" kern="1200" baseline="0" dirty="0">
              <a:solidFill>
                <a:srgbClr val="1D1D1B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33845" y="6402807"/>
            <a:ext cx="4995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2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/>
          <p:cNvGrpSpPr>
            <a:grpSpLocks noChangeAspect="1"/>
          </p:cNvGrpSpPr>
          <p:nvPr userDrawn="1"/>
        </p:nvGrpSpPr>
        <p:grpSpPr>
          <a:xfrm>
            <a:off x="12285671" y="2625390"/>
            <a:ext cx="1967204" cy="4233515"/>
            <a:chOff x="5343885" y="-48857"/>
            <a:chExt cx="3271316" cy="7037279"/>
          </a:xfrm>
        </p:grpSpPr>
        <p:sp>
          <p:nvSpPr>
            <p:cNvPr id="89" name="矩形 13"/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196/0/84</a:t>
              </a:r>
            </a:p>
          </p:txBody>
        </p:sp>
        <p:sp>
          <p:nvSpPr>
            <p:cNvPr id="90" name="文本框 15"/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/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203/55/120</a:t>
              </a:r>
            </a:p>
          </p:txBody>
        </p:sp>
        <p:sp>
          <p:nvSpPr>
            <p:cNvPr id="92" name="矩形 13"/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237/109/0</a:t>
              </a:r>
            </a:p>
          </p:txBody>
        </p:sp>
        <p:sp>
          <p:nvSpPr>
            <p:cNvPr id="93" name="矩形 13"/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3765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153/54/54</a:t>
              </a:r>
            </a:p>
          </p:txBody>
        </p:sp>
        <p:sp>
          <p:nvSpPr>
            <p:cNvPr id="94" name="矩形 13"/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98/178/48</a:t>
              </a:r>
            </a:p>
          </p:txBody>
        </p:sp>
        <p:sp>
          <p:nvSpPr>
            <p:cNvPr id="95" name="矩形 13"/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242/137/68</a:t>
              </a:r>
            </a:p>
          </p:txBody>
        </p:sp>
        <p:sp>
          <p:nvSpPr>
            <p:cNvPr id="96" name="矩形 13"/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199/0/11  </a:t>
              </a:r>
            </a:p>
          </p:txBody>
        </p:sp>
        <p:sp>
          <p:nvSpPr>
            <p:cNvPr id="97" name="文本框 15"/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/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200/16/46  </a:t>
              </a:r>
            </a:p>
          </p:txBody>
        </p:sp>
        <p:sp>
          <p:nvSpPr>
            <p:cNvPr id="99" name="矩形 13"/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127/0/1</a:t>
              </a:r>
            </a:p>
          </p:txBody>
        </p:sp>
        <p:sp>
          <p:nvSpPr>
            <p:cNvPr id="100" name="矩形 13"/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52/200/0</a:t>
              </a:r>
            </a:p>
          </p:txBody>
        </p:sp>
        <p:sp>
          <p:nvSpPr>
            <p:cNvPr id="101" name="矩形 13"/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48/181/197</a:t>
              </a:r>
            </a:p>
          </p:txBody>
        </p:sp>
        <p:sp>
          <p:nvSpPr>
            <p:cNvPr id="102" name="矩形 13"/>
            <p:cNvSpPr/>
            <p:nvPr userDrawn="1"/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129/193/95</a:t>
              </a:r>
            </a:p>
          </p:txBody>
        </p:sp>
        <p:sp>
          <p:nvSpPr>
            <p:cNvPr id="103" name="矩形 13"/>
            <p:cNvSpPr/>
            <p:nvPr userDrawn="1"/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253/211/81</a:t>
              </a:r>
            </a:p>
          </p:txBody>
        </p:sp>
        <p:sp>
          <p:nvSpPr>
            <p:cNvPr id="104" name="矩形 13"/>
            <p:cNvSpPr/>
            <p:nvPr userDrawn="1"/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86/196/210</a:t>
              </a:r>
            </a:p>
          </p:txBody>
        </p:sp>
        <p:sp>
          <p:nvSpPr>
            <p:cNvPr id="105" name="矩形 13"/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211/57/65</a:t>
              </a:r>
            </a:p>
          </p:txBody>
        </p:sp>
        <p:sp>
          <p:nvSpPr>
            <p:cNvPr id="106" name="矩形 13"/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211/56/89</a:t>
              </a:r>
            </a:p>
          </p:txBody>
        </p:sp>
        <p:sp>
          <p:nvSpPr>
            <p:cNvPr id="107" name="矩形 13"/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221/128/170</a:t>
              </a:r>
            </a:p>
          </p:txBody>
        </p:sp>
        <p:sp>
          <p:nvSpPr>
            <p:cNvPr id="108" name="矩形 13"/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3765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191/128/130</a:t>
              </a:r>
            </a:p>
          </p:txBody>
        </p:sp>
        <p:sp>
          <p:nvSpPr>
            <p:cNvPr id="109" name="矩形 13"/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246/183/140</a:t>
              </a:r>
            </a:p>
          </p:txBody>
        </p:sp>
        <p:sp>
          <p:nvSpPr>
            <p:cNvPr id="110" name="矩形 13"/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176/216/156</a:t>
              </a:r>
            </a:p>
          </p:txBody>
        </p:sp>
        <p:sp>
          <p:nvSpPr>
            <p:cNvPr id="111" name="矩形 13"/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253/227/181</a:t>
              </a:r>
            </a:p>
          </p:txBody>
        </p:sp>
        <p:sp>
          <p:nvSpPr>
            <p:cNvPr id="112" name="矩形 13"/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148/218/226</a:t>
              </a:r>
            </a:p>
          </p:txBody>
        </p:sp>
        <p:sp>
          <p:nvSpPr>
            <p:cNvPr id="113" name="矩形 13"/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226/129/137</a:t>
              </a:r>
            </a:p>
          </p:txBody>
        </p:sp>
        <p:sp>
          <p:nvSpPr>
            <p:cNvPr id="114" name="矩形 13"/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226/129/152</a:t>
              </a:r>
            </a:p>
          </p:txBody>
        </p:sp>
        <p:sp>
          <p:nvSpPr>
            <p:cNvPr id="115" name="矩形 13"/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235/179/204</a:t>
              </a:r>
            </a:p>
          </p:txBody>
        </p:sp>
        <p:sp>
          <p:nvSpPr>
            <p:cNvPr id="116" name="矩形 13"/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3765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216/179/179</a:t>
              </a:r>
            </a:p>
          </p:txBody>
        </p:sp>
        <p:sp>
          <p:nvSpPr>
            <p:cNvPr id="117" name="矩形 13"/>
            <p:cNvSpPr/>
            <p:nvPr/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250/211/187</a:t>
              </a:r>
            </a:p>
          </p:txBody>
        </p:sp>
        <p:sp>
          <p:nvSpPr>
            <p:cNvPr id="118" name="矩形 13"/>
            <p:cNvSpPr/>
            <p:nvPr/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208/232/196</a:t>
              </a:r>
            </a:p>
          </p:txBody>
        </p:sp>
        <p:sp>
          <p:nvSpPr>
            <p:cNvPr id="119" name="矩形 13"/>
            <p:cNvSpPr/>
            <p:nvPr/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254/238/193</a:t>
              </a:r>
            </a:p>
          </p:txBody>
        </p:sp>
        <p:sp>
          <p:nvSpPr>
            <p:cNvPr id="120" name="矩形 13"/>
            <p:cNvSpPr/>
            <p:nvPr/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190/233/238</a:t>
              </a:r>
            </a:p>
          </p:txBody>
        </p:sp>
        <p:sp>
          <p:nvSpPr>
            <p:cNvPr id="121" name="矩形 13"/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239/178/184</a:t>
              </a:r>
            </a:p>
          </p:txBody>
        </p:sp>
        <p:sp>
          <p:nvSpPr>
            <p:cNvPr id="122" name="矩形 13"/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238/179/193</a:t>
              </a:r>
            </a:p>
          </p:txBody>
        </p:sp>
        <p:sp>
          <p:nvSpPr>
            <p:cNvPr id="123" name="矩形 13"/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0/0/0</a:t>
              </a:r>
            </a:p>
          </p:txBody>
        </p:sp>
        <p:sp>
          <p:nvSpPr>
            <p:cNvPr id="124" name="矩形 13"/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89/87/87</a:t>
              </a:r>
            </a:p>
          </p:txBody>
        </p:sp>
        <p:sp>
          <p:nvSpPr>
            <p:cNvPr id="125" name="矩形 13"/>
            <p:cNvSpPr/>
            <p:nvPr userDrawn="1"/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</a:t>
              </a:r>
            </a:p>
          </p:txBody>
        </p:sp>
        <p:sp>
          <p:nvSpPr>
            <p:cNvPr id="126" name="矩形 13"/>
            <p:cNvSpPr/>
            <p:nvPr userDrawn="1"/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</a:t>
              </a:r>
            </a:p>
          </p:txBody>
        </p:sp>
        <p:sp>
          <p:nvSpPr>
            <p:cNvPr id="127" name="矩形 13"/>
            <p:cNvSpPr/>
            <p:nvPr userDrawn="1"/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221</a:t>
              </a:r>
            </a:p>
          </p:txBody>
        </p:sp>
        <p:sp>
          <p:nvSpPr>
            <p:cNvPr id="128" name="矩形 13"/>
            <p:cNvSpPr/>
            <p:nvPr userDrawn="1"/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</a:t>
              </a:r>
            </a:p>
          </p:txBody>
        </p:sp>
      </p:grp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194" y="6323416"/>
            <a:ext cx="1270304" cy="2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745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7450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745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270" indent="-297180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3995" indent="-297180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7720" indent="-297180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1445" indent="-297180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5170" indent="-297180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58895" indent="-297180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2620" indent="-297180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6345" indent="-297180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45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745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7450" algn="l" defTabSz="118745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175" algn="l" defTabSz="118745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4900" algn="l" defTabSz="118745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7990" algn="l" defTabSz="118745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2350" algn="l" defTabSz="118745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5440" algn="l" defTabSz="118745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49165" algn="l" defTabSz="118745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733848" y="6402813"/>
            <a:ext cx="4995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896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/>
          <p:cNvGrpSpPr>
            <a:grpSpLocks noChangeAspect="1"/>
          </p:cNvGrpSpPr>
          <p:nvPr userDrawn="1"/>
        </p:nvGrpSpPr>
        <p:grpSpPr>
          <a:xfrm>
            <a:off x="12285671" y="2625396"/>
            <a:ext cx="1967204" cy="4233515"/>
            <a:chOff x="5343885" y="-48857"/>
            <a:chExt cx="3271316" cy="7037279"/>
          </a:xfrm>
        </p:grpSpPr>
        <p:sp>
          <p:nvSpPr>
            <p:cNvPr id="89" name="矩形 13"/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196/0/84</a:t>
              </a:r>
            </a:p>
          </p:txBody>
        </p:sp>
        <p:sp>
          <p:nvSpPr>
            <p:cNvPr id="90" name="文本框 15"/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/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203/55/120</a:t>
              </a:r>
            </a:p>
          </p:txBody>
        </p:sp>
        <p:sp>
          <p:nvSpPr>
            <p:cNvPr id="92" name="矩形 13"/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237/109/0</a:t>
              </a:r>
            </a:p>
          </p:txBody>
        </p:sp>
        <p:sp>
          <p:nvSpPr>
            <p:cNvPr id="93" name="矩形 13"/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313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153/54/54</a:t>
              </a:r>
            </a:p>
          </p:txBody>
        </p:sp>
        <p:sp>
          <p:nvSpPr>
            <p:cNvPr id="94" name="矩形 13"/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98/178/48</a:t>
              </a:r>
            </a:p>
          </p:txBody>
        </p:sp>
        <p:sp>
          <p:nvSpPr>
            <p:cNvPr id="95" name="矩形 13"/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242/137/68</a:t>
              </a:r>
            </a:p>
          </p:txBody>
        </p:sp>
        <p:sp>
          <p:nvSpPr>
            <p:cNvPr id="96" name="矩形 13"/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199/0/11  </a:t>
              </a:r>
            </a:p>
          </p:txBody>
        </p:sp>
        <p:sp>
          <p:nvSpPr>
            <p:cNvPr id="97" name="文本框 15"/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/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200/16/46  </a:t>
              </a:r>
            </a:p>
          </p:txBody>
        </p:sp>
        <p:sp>
          <p:nvSpPr>
            <p:cNvPr id="99" name="矩形 13"/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127/0/1</a:t>
              </a:r>
            </a:p>
          </p:txBody>
        </p:sp>
        <p:sp>
          <p:nvSpPr>
            <p:cNvPr id="100" name="矩形 13"/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52/200/0</a:t>
              </a:r>
            </a:p>
          </p:txBody>
        </p:sp>
        <p:sp>
          <p:nvSpPr>
            <p:cNvPr id="101" name="矩形 13"/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48/181/197</a:t>
              </a:r>
            </a:p>
          </p:txBody>
        </p:sp>
        <p:sp>
          <p:nvSpPr>
            <p:cNvPr id="102" name="矩形 13"/>
            <p:cNvSpPr/>
            <p:nvPr userDrawn="1"/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129/193/95</a:t>
              </a:r>
            </a:p>
          </p:txBody>
        </p:sp>
        <p:sp>
          <p:nvSpPr>
            <p:cNvPr id="103" name="矩形 13"/>
            <p:cNvSpPr/>
            <p:nvPr userDrawn="1"/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253/211/81</a:t>
              </a:r>
            </a:p>
          </p:txBody>
        </p:sp>
        <p:sp>
          <p:nvSpPr>
            <p:cNvPr id="104" name="矩形 13"/>
            <p:cNvSpPr/>
            <p:nvPr userDrawn="1"/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86/196/210</a:t>
              </a:r>
            </a:p>
          </p:txBody>
        </p:sp>
        <p:sp>
          <p:nvSpPr>
            <p:cNvPr id="105" name="矩形 13"/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211/57/65</a:t>
              </a:r>
            </a:p>
          </p:txBody>
        </p:sp>
        <p:sp>
          <p:nvSpPr>
            <p:cNvPr id="106" name="矩形 13"/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211/56/89</a:t>
              </a:r>
            </a:p>
          </p:txBody>
        </p:sp>
        <p:sp>
          <p:nvSpPr>
            <p:cNvPr id="107" name="矩形 13"/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221/128/170</a:t>
              </a:r>
            </a:p>
          </p:txBody>
        </p:sp>
        <p:sp>
          <p:nvSpPr>
            <p:cNvPr id="108" name="矩形 13"/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313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191/128/130</a:t>
              </a:r>
            </a:p>
          </p:txBody>
        </p:sp>
        <p:sp>
          <p:nvSpPr>
            <p:cNvPr id="109" name="矩形 13"/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246/183/140</a:t>
              </a:r>
            </a:p>
          </p:txBody>
        </p:sp>
        <p:sp>
          <p:nvSpPr>
            <p:cNvPr id="110" name="矩形 13"/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176/216/156</a:t>
              </a:r>
            </a:p>
          </p:txBody>
        </p:sp>
        <p:sp>
          <p:nvSpPr>
            <p:cNvPr id="111" name="矩形 13"/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253/227/181</a:t>
              </a:r>
            </a:p>
          </p:txBody>
        </p:sp>
        <p:sp>
          <p:nvSpPr>
            <p:cNvPr id="112" name="矩形 13"/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148/218/226</a:t>
              </a:r>
            </a:p>
          </p:txBody>
        </p:sp>
        <p:sp>
          <p:nvSpPr>
            <p:cNvPr id="113" name="矩形 13"/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226/129/137</a:t>
              </a:r>
            </a:p>
          </p:txBody>
        </p:sp>
        <p:sp>
          <p:nvSpPr>
            <p:cNvPr id="114" name="矩形 13"/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226/129/152</a:t>
              </a:r>
            </a:p>
          </p:txBody>
        </p:sp>
        <p:sp>
          <p:nvSpPr>
            <p:cNvPr id="115" name="矩形 13"/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235/179/204</a:t>
              </a:r>
            </a:p>
          </p:txBody>
        </p:sp>
        <p:sp>
          <p:nvSpPr>
            <p:cNvPr id="116" name="矩形 13"/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313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216/179/179</a:t>
              </a:r>
            </a:p>
          </p:txBody>
        </p:sp>
        <p:sp>
          <p:nvSpPr>
            <p:cNvPr id="117" name="矩形 13"/>
            <p:cNvSpPr/>
            <p:nvPr/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250/211/187</a:t>
              </a:r>
            </a:p>
          </p:txBody>
        </p:sp>
        <p:sp>
          <p:nvSpPr>
            <p:cNvPr id="118" name="矩形 13"/>
            <p:cNvSpPr/>
            <p:nvPr/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208/232/196</a:t>
              </a:r>
            </a:p>
          </p:txBody>
        </p:sp>
        <p:sp>
          <p:nvSpPr>
            <p:cNvPr id="119" name="矩形 13"/>
            <p:cNvSpPr/>
            <p:nvPr/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254/238/193</a:t>
              </a:r>
            </a:p>
          </p:txBody>
        </p:sp>
        <p:sp>
          <p:nvSpPr>
            <p:cNvPr id="120" name="矩形 13"/>
            <p:cNvSpPr/>
            <p:nvPr/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190/233/238</a:t>
              </a:r>
            </a:p>
          </p:txBody>
        </p:sp>
        <p:sp>
          <p:nvSpPr>
            <p:cNvPr id="121" name="矩形 13"/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239/178/184</a:t>
              </a:r>
            </a:p>
          </p:txBody>
        </p:sp>
        <p:sp>
          <p:nvSpPr>
            <p:cNvPr id="122" name="矩形 13"/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238/179/193</a:t>
              </a:r>
            </a:p>
          </p:txBody>
        </p:sp>
        <p:sp>
          <p:nvSpPr>
            <p:cNvPr id="123" name="矩形 13"/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0/0/0</a:t>
              </a:r>
            </a:p>
          </p:txBody>
        </p:sp>
        <p:sp>
          <p:nvSpPr>
            <p:cNvPr id="124" name="矩形 13"/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89/87/87</a:t>
              </a:r>
            </a:p>
          </p:txBody>
        </p:sp>
        <p:sp>
          <p:nvSpPr>
            <p:cNvPr id="125" name="矩形 13"/>
            <p:cNvSpPr/>
            <p:nvPr userDrawn="1"/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</a:t>
              </a:r>
            </a:p>
          </p:txBody>
        </p:sp>
        <p:sp>
          <p:nvSpPr>
            <p:cNvPr id="126" name="矩形 13"/>
            <p:cNvSpPr/>
            <p:nvPr userDrawn="1"/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</a:t>
              </a:r>
            </a:p>
          </p:txBody>
        </p:sp>
        <p:sp>
          <p:nvSpPr>
            <p:cNvPr id="127" name="矩形 13"/>
            <p:cNvSpPr/>
            <p:nvPr userDrawn="1"/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221</a:t>
              </a:r>
            </a:p>
          </p:txBody>
        </p:sp>
        <p:sp>
          <p:nvSpPr>
            <p:cNvPr id="128" name="矩形 13"/>
            <p:cNvSpPr/>
            <p:nvPr userDrawn="1"/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534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hf hdr="0" ftr="0" dt="0"/>
  <p:txStyles>
    <p:titleStyle>
      <a:lvl1pPr algn="l" defTabSz="1186180" rtl="0" eaLnBrk="1" latinLnBrk="0" hangingPunct="1">
        <a:lnSpc>
          <a:spcPct val="90000"/>
        </a:lnSpc>
        <a:spcBef>
          <a:spcPct val="0"/>
        </a:spcBef>
        <a:buNone/>
        <a:defRPr sz="57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6180" rtl="0" eaLnBrk="1" latinLnBrk="0" hangingPunct="1">
        <a:lnSpc>
          <a:spcPct val="90000"/>
        </a:lnSpc>
        <a:spcBef>
          <a:spcPts val="1295"/>
        </a:spcBef>
        <a:buFont typeface="Arial" panose="020B0604020202020204" pitchFamily="34" charset="0"/>
        <a:buChar char="•"/>
        <a:defRPr sz="3630" kern="1200">
          <a:solidFill>
            <a:schemeClr val="tx1"/>
          </a:solidFill>
          <a:latin typeface="+mn-lt"/>
          <a:ea typeface="+mn-ea"/>
          <a:cs typeface="+mn-cs"/>
        </a:defRPr>
      </a:lvl1pPr>
      <a:lvl2pPr marL="889635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209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518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6827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136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445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46905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39995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09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618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7863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172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481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5790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036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345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039" y="6356939"/>
            <a:ext cx="2853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381"/>
            <a:r>
              <a:rPr lang="en-US" sz="900" dirty="0">
                <a:solidFill>
                  <a:srgbClr val="1D1D1B"/>
                </a:solidFill>
                <a:cs typeface="Arial" panose="020B0604020202020204" pitchFamily="34" charset="0"/>
              </a:rPr>
              <a:t>Huawei Proprietary – Restricted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3847" y="6402811"/>
            <a:ext cx="4995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89781"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cs typeface="Arial" panose="020B0604020202020204" pitchFamily="34" charset="0"/>
              </a:rPr>
              <a:pPr defTabSz="889781">
                <a:defRPr/>
              </a:pPr>
              <a:t>‹#›</a:t>
            </a:fld>
            <a:endParaRPr lang="en-US" sz="900" dirty="0">
              <a:solidFill>
                <a:srgbClr val="1D1D1B"/>
              </a:solidFill>
              <a:cs typeface="Arial" panose="020B0604020202020204" pitchFamily="34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2D9040A-3082-2F49-987E-B51574332EF5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2194" y="6323416"/>
            <a:ext cx="1270304" cy="275024"/>
          </a:xfrm>
          <a:prstGeom prst="rect">
            <a:avLst/>
          </a:prstGeom>
        </p:spPr>
      </p:pic>
      <p:grpSp>
        <p:nvGrpSpPr>
          <p:cNvPr id="5" name="Group 87">
            <a:extLst>
              <a:ext uri="{FF2B5EF4-FFF2-40B4-BE49-F238E27FC236}">
                <a16:creationId xmlns:a16="http://schemas.microsoft.com/office/drawing/2014/main" id="{CBB91E99-E194-4FBA-98E8-C8C541AFAD7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85671" y="2625394"/>
            <a:ext cx="1967204" cy="4233515"/>
            <a:chOff x="5343885" y="-48857"/>
            <a:chExt cx="3271316" cy="7037279"/>
          </a:xfrm>
        </p:grpSpPr>
        <p:sp>
          <p:nvSpPr>
            <p:cNvPr id="6" name="矩形 13">
              <a:extLst>
                <a:ext uri="{FF2B5EF4-FFF2-40B4-BE49-F238E27FC236}">
                  <a16:creationId xmlns:a16="http://schemas.microsoft.com/office/drawing/2014/main" id="{87062D29-4B3D-43C6-B2F4-87266745F218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7" name="文本框 15">
              <a:extLst>
                <a:ext uri="{FF2B5EF4-FFF2-40B4-BE49-F238E27FC236}">
                  <a16:creationId xmlns:a16="http://schemas.microsoft.com/office/drawing/2014/main" id="{CF04794B-0451-4AF0-8B15-8E5F7B62486B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defTabSz="913381"/>
              <a:r>
                <a:rPr kumimoji="1" lang="zh-CN" altLang="en-US" sz="800" dirty="0">
                  <a:solidFill>
                    <a:srgbClr val="1D1D1A"/>
                  </a:solidFill>
                  <a:latin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8" name="矩形 13">
              <a:extLst>
                <a:ext uri="{FF2B5EF4-FFF2-40B4-BE49-F238E27FC236}">
                  <a16:creationId xmlns:a16="http://schemas.microsoft.com/office/drawing/2014/main" id="{0DBE7A85-19E5-4416-A13E-6FDDFBF0D93F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9" name="矩形 13">
              <a:extLst>
                <a:ext uri="{FF2B5EF4-FFF2-40B4-BE49-F238E27FC236}">
                  <a16:creationId xmlns:a16="http://schemas.microsoft.com/office/drawing/2014/main" id="{D0D35BE3-9F1D-49FC-BF5E-47C6902D7165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10" name="矩形 13">
              <a:extLst>
                <a:ext uri="{FF2B5EF4-FFF2-40B4-BE49-F238E27FC236}">
                  <a16:creationId xmlns:a16="http://schemas.microsoft.com/office/drawing/2014/main" id="{A556DFAA-1C6B-4B48-AC0A-CF59626865DB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11" name="矩形 13">
              <a:extLst>
                <a:ext uri="{FF2B5EF4-FFF2-40B4-BE49-F238E27FC236}">
                  <a16:creationId xmlns:a16="http://schemas.microsoft.com/office/drawing/2014/main" id="{425D8B17-2E6F-4DA0-98F8-4FA5B19A7F99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12" name="矩形 13">
              <a:extLst>
                <a:ext uri="{FF2B5EF4-FFF2-40B4-BE49-F238E27FC236}">
                  <a16:creationId xmlns:a16="http://schemas.microsoft.com/office/drawing/2014/main" id="{18E165AF-76C3-4826-9D25-C14CD69C9C28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3" name="矩形 13">
              <a:extLst>
                <a:ext uri="{FF2B5EF4-FFF2-40B4-BE49-F238E27FC236}">
                  <a16:creationId xmlns:a16="http://schemas.microsoft.com/office/drawing/2014/main" id="{7402DD78-561C-4E4A-9131-56F32E913BA0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PANTONE 185C</a:t>
              </a:r>
            </a:p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14" name="文本框 15">
              <a:extLst>
                <a:ext uri="{FF2B5EF4-FFF2-40B4-BE49-F238E27FC236}">
                  <a16:creationId xmlns:a16="http://schemas.microsoft.com/office/drawing/2014/main" id="{7BE7850B-DB89-4939-8B9F-08E87A592B05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defTabSz="913381"/>
              <a:r>
                <a:rPr kumimoji="1" lang="zh-CN" altLang="en-US" sz="800" dirty="0">
                  <a:solidFill>
                    <a:srgbClr val="1D1D1A"/>
                  </a:solidFill>
                  <a:latin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15" name="矩形 13">
              <a:extLst>
                <a:ext uri="{FF2B5EF4-FFF2-40B4-BE49-F238E27FC236}">
                  <a16:creationId xmlns:a16="http://schemas.microsoft.com/office/drawing/2014/main" id="{4821ECEB-5DCD-4780-8BA6-E48654F5DB65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PANTONE 186C</a:t>
              </a:r>
            </a:p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16" name="矩形 13">
              <a:extLst>
                <a:ext uri="{FF2B5EF4-FFF2-40B4-BE49-F238E27FC236}">
                  <a16:creationId xmlns:a16="http://schemas.microsoft.com/office/drawing/2014/main" id="{648D93AC-ED6F-4DF5-A58B-A8DB369F7E3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17" name="矩形 13">
              <a:extLst>
                <a:ext uri="{FF2B5EF4-FFF2-40B4-BE49-F238E27FC236}">
                  <a16:creationId xmlns:a16="http://schemas.microsoft.com/office/drawing/2014/main" id="{E3E6EC3D-1867-4ECC-9F16-D29D3271CF3A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18" name="矩形 13">
              <a:extLst>
                <a:ext uri="{FF2B5EF4-FFF2-40B4-BE49-F238E27FC236}">
                  <a16:creationId xmlns:a16="http://schemas.microsoft.com/office/drawing/2014/main" id="{F5E34584-5D8D-4E4C-8F52-24B9319EC2F4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19" name="矩形 13">
              <a:extLst>
                <a:ext uri="{FF2B5EF4-FFF2-40B4-BE49-F238E27FC236}">
                  <a16:creationId xmlns:a16="http://schemas.microsoft.com/office/drawing/2014/main" id="{861F380C-7EE2-4915-A1B4-2DEC2F665DCD}"/>
                </a:ext>
              </a:extLst>
            </p:cNvPr>
            <p:cNvSpPr/>
            <p:nvPr userDrawn="1"/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20" name="矩形 13">
              <a:extLst>
                <a:ext uri="{FF2B5EF4-FFF2-40B4-BE49-F238E27FC236}">
                  <a16:creationId xmlns:a16="http://schemas.microsoft.com/office/drawing/2014/main" id="{FB920400-BC53-45C0-8624-91B8E82BC5D2}"/>
                </a:ext>
              </a:extLst>
            </p:cNvPr>
            <p:cNvSpPr/>
            <p:nvPr userDrawn="1"/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21" name="矩形 13">
              <a:extLst>
                <a:ext uri="{FF2B5EF4-FFF2-40B4-BE49-F238E27FC236}">
                  <a16:creationId xmlns:a16="http://schemas.microsoft.com/office/drawing/2014/main" id="{31078EDC-4A9F-43A4-9BA9-907569D85C92}"/>
                </a:ext>
              </a:extLst>
            </p:cNvPr>
            <p:cNvSpPr/>
            <p:nvPr userDrawn="1"/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22" name="矩形 13">
              <a:extLst>
                <a:ext uri="{FF2B5EF4-FFF2-40B4-BE49-F238E27FC236}">
                  <a16:creationId xmlns:a16="http://schemas.microsoft.com/office/drawing/2014/main" id="{BF5ECD26-9AAC-4B7D-B7B9-5D3E0A2E9DA4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23" name="矩形 13">
              <a:extLst>
                <a:ext uri="{FF2B5EF4-FFF2-40B4-BE49-F238E27FC236}">
                  <a16:creationId xmlns:a16="http://schemas.microsoft.com/office/drawing/2014/main" id="{9D857771-ACBB-41B6-8066-2ED34322E55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</a:p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24" name="矩形 13">
              <a:extLst>
                <a:ext uri="{FF2B5EF4-FFF2-40B4-BE49-F238E27FC236}">
                  <a16:creationId xmlns:a16="http://schemas.microsoft.com/office/drawing/2014/main" id="{E5C2B2E4-7360-4919-AFF0-3278A14D20A3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25" name="矩形 13">
              <a:extLst>
                <a:ext uri="{FF2B5EF4-FFF2-40B4-BE49-F238E27FC236}">
                  <a16:creationId xmlns:a16="http://schemas.microsoft.com/office/drawing/2014/main" id="{205FF6C6-9AD5-4A14-97CD-DCA40CA434F5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26" name="矩形 13">
              <a:extLst>
                <a:ext uri="{FF2B5EF4-FFF2-40B4-BE49-F238E27FC236}">
                  <a16:creationId xmlns:a16="http://schemas.microsoft.com/office/drawing/2014/main" id="{569590BE-ACA3-4165-A3C8-EF0EC6DE1F37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7" name="矩形 13">
              <a:extLst>
                <a:ext uri="{FF2B5EF4-FFF2-40B4-BE49-F238E27FC236}">
                  <a16:creationId xmlns:a16="http://schemas.microsoft.com/office/drawing/2014/main" id="{A948AC6C-3900-47EE-9D2B-DAAC34E5977E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28" name="矩形 13">
              <a:extLst>
                <a:ext uri="{FF2B5EF4-FFF2-40B4-BE49-F238E27FC236}">
                  <a16:creationId xmlns:a16="http://schemas.microsoft.com/office/drawing/2014/main" id="{00E044ED-DB0C-4B5B-AA77-2ED06094E771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29" name="矩形 13">
              <a:extLst>
                <a:ext uri="{FF2B5EF4-FFF2-40B4-BE49-F238E27FC236}">
                  <a16:creationId xmlns:a16="http://schemas.microsoft.com/office/drawing/2014/main" id="{AF4BCC50-7A8D-4CF9-9D32-45E989EE069A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30" name="矩形 13">
              <a:extLst>
                <a:ext uri="{FF2B5EF4-FFF2-40B4-BE49-F238E27FC236}">
                  <a16:creationId xmlns:a16="http://schemas.microsoft.com/office/drawing/2014/main" id="{CE13758F-40BE-46B4-B658-12AE1F130F54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31" name="矩形 13">
              <a:extLst>
                <a:ext uri="{FF2B5EF4-FFF2-40B4-BE49-F238E27FC236}">
                  <a16:creationId xmlns:a16="http://schemas.microsoft.com/office/drawing/2014/main" id="{0F7F976C-16D5-4D99-9DA3-F8F819C590B4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id="{4EC6DA09-C57C-4765-A960-35241AA4D022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id="{3736C081-FFDA-43EE-911D-ED4CF1851E34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id="{D7DD5600-BA67-4684-B31D-5D51E301D21F}"/>
                </a:ext>
              </a:extLst>
            </p:cNvPr>
            <p:cNvSpPr/>
            <p:nvPr/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id="{BC3B5A4E-6C32-4D05-AF55-90FF1B2229EE}"/>
                </a:ext>
              </a:extLst>
            </p:cNvPr>
            <p:cNvSpPr/>
            <p:nvPr/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F88EA78A-8884-4B54-B1DC-FEF751661CA0}"/>
                </a:ext>
              </a:extLst>
            </p:cNvPr>
            <p:cNvSpPr/>
            <p:nvPr/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30D76234-18BB-4226-91F3-496541FDB173}"/>
                </a:ext>
              </a:extLst>
            </p:cNvPr>
            <p:cNvSpPr/>
            <p:nvPr/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190/233/238</a:t>
              </a:r>
            </a:p>
          </p:txBody>
        </p: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id="{742E2780-BD5E-413B-9BE8-96DFFF8B5649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id="{89CF25F0-ACC6-4FC4-948A-BCE4A802FD25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8D2EF9D5-EBCD-490B-B8B9-645C824F91AD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0/0/0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id="{0286ECB3-922D-48DD-AFE7-9C6E9060C6F2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</a:p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id="{26843338-C6AE-4E98-95C9-EA160CC2B30A}"/>
                </a:ext>
              </a:extLst>
            </p:cNvPr>
            <p:cNvSpPr/>
            <p:nvPr userDrawn="1"/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</a:p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id="{F41285F2-C98F-44DF-810D-AFDA8C2F7252}"/>
                </a:ext>
              </a:extLst>
            </p:cNvPr>
            <p:cNvSpPr/>
            <p:nvPr userDrawn="1"/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</a:p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id="{316800BF-7174-4B63-B993-7FF3F38E786A}"/>
                </a:ext>
              </a:extLst>
            </p:cNvPr>
            <p:cNvSpPr/>
            <p:nvPr userDrawn="1"/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:a16="http://schemas.microsoft.com/office/drawing/2014/main" id="{E3AFA688-A359-4262-BC4E-961D2F75A295}"/>
                </a:ext>
              </a:extLst>
            </p:cNvPr>
            <p:cNvSpPr/>
            <p:nvPr userDrawn="1"/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</a:t>
              </a:r>
            </a:p>
            <a:p>
              <a:pPr algn="ctr" defTabSz="913381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540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  <p:sldLayoutId id="2147483726" r:id="rId22"/>
    <p:sldLayoutId id="2147483727" r:id="rId23"/>
    <p:sldLayoutId id="2147483728" r:id="rId24"/>
    <p:sldLayoutId id="2147483729" r:id="rId25"/>
    <p:sldLayoutId id="2147483730" r:id="rId26"/>
    <p:sldLayoutId id="2147483731" r:id="rId27"/>
    <p:sldLayoutId id="2147483732" r:id="rId28"/>
    <p:sldLayoutId id="2147483733" r:id="rId29"/>
    <p:sldLayoutId id="2147483734" r:id="rId30"/>
    <p:sldLayoutId id="2147483735" r:id="rId31"/>
  </p:sldLayoutIdLst>
  <p:hf hdr="0" ftr="0" dt="0"/>
  <p:txStyles>
    <p:titleStyle>
      <a:lvl1pPr algn="l" defTabSz="1186373" rtl="0" eaLnBrk="1" latinLnBrk="0" hangingPunct="1">
        <a:lnSpc>
          <a:spcPct val="90000"/>
        </a:lnSpc>
        <a:spcBef>
          <a:spcPct val="0"/>
        </a:spcBef>
        <a:buNone/>
        <a:defRPr sz="57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93" indent="-296593" algn="l" defTabSz="1186373" rtl="0" eaLnBrk="1" latinLnBrk="0" hangingPunct="1">
        <a:lnSpc>
          <a:spcPct val="90000"/>
        </a:lnSpc>
        <a:spcBef>
          <a:spcPts val="1296"/>
        </a:spcBef>
        <a:buFont typeface="Arial" panose="020B0604020202020204" pitchFamily="34" charset="0"/>
        <a:buChar char="•"/>
        <a:defRPr sz="3633" kern="1200">
          <a:solidFill>
            <a:schemeClr val="tx1"/>
          </a:solidFill>
          <a:latin typeface="+mn-lt"/>
          <a:ea typeface="+mn-ea"/>
          <a:cs typeface="+mn-cs"/>
        </a:defRPr>
      </a:lvl1pPr>
      <a:lvl2pPr marL="889781" indent="-296593" algn="l" defTabSz="118637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2967" indent="-296593" algn="l" defTabSz="118637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6155" indent="-296593" algn="l" defTabSz="118637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69341" indent="-296593" algn="l" defTabSz="118637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2528" indent="-296593" algn="l" defTabSz="118637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5715" indent="-296593" algn="l" defTabSz="118637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48902" indent="-296593" algn="l" defTabSz="118637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2089" indent="-296593" algn="l" defTabSz="118637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6373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188" algn="l" defTabSz="1186373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6373" algn="l" defTabSz="1186373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79562" algn="l" defTabSz="1186373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2749" algn="l" defTabSz="1186373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5935" algn="l" defTabSz="1186373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59122" algn="l" defTabSz="1186373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2310" algn="l" defTabSz="1186373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5496" algn="l" defTabSz="1186373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F26B43"/>
          </p15:clr>
        </p15:guide>
        <p15:guide id="2" pos="7221">
          <p15:clr>
            <a:srgbClr val="F26B43"/>
          </p15:clr>
        </p15:guide>
        <p15:guide id="3" orient="horz" pos="560">
          <p15:clr>
            <a:srgbClr val="F26B43"/>
          </p15:clr>
        </p15:guide>
        <p15:guide id="4" orient="horz" pos="728">
          <p15:clr>
            <a:srgbClr val="F26B43"/>
          </p15:clr>
        </p15:guide>
        <p15:guide id="5" orient="horz" pos="3968">
          <p15:clr>
            <a:srgbClr val="F26B43"/>
          </p15:clr>
        </p15:guide>
        <p15:guide id="6" orient="horz" pos="38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0785" y="1480105"/>
            <a:ext cx="7114088" cy="643926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单位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项目鲲鹏昇腾算力资助申请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F3DB8AC-5DE9-5548-8697-C9055F7FFC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33339" y="2556344"/>
            <a:ext cx="2705055" cy="643926"/>
          </a:xfrm>
        </p:spPr>
        <p:txBody>
          <a:bodyPr vert="horz" lIns="0" tIns="0" rIns="0" bIns="0" rtlCol="0">
            <a:norm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部门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566F3-A3A5-4146-9236-C652EFF2FB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Security Level: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  <a:p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29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副标题 1">
            <a:extLst>
              <a:ext uri="{FF2B5EF4-FFF2-40B4-BE49-F238E27FC236}">
                <a16:creationId xmlns:a16="http://schemas.microsoft.com/office/drawing/2014/main" id="{88B89BF2-4929-4EA2-8AC7-3C7FB2B80206}"/>
              </a:ext>
            </a:extLst>
          </p:cNvPr>
          <p:cNvSpPr txBox="1">
            <a:spLocks/>
          </p:cNvSpPr>
          <p:nvPr/>
        </p:nvSpPr>
        <p:spPr>
          <a:xfrm>
            <a:off x="284197" y="264793"/>
            <a:ext cx="11623606" cy="505891"/>
          </a:xfrm>
          <a:prstGeom prst="rect">
            <a:avLst/>
          </a:prstGeom>
        </p:spPr>
        <p:txBody>
          <a:bodyPr lIns="0" tIns="0" rIns="0" bIns="0" anchor="ctr">
            <a:normAutofit fontScale="97500"/>
          </a:bodyPr>
          <a:lstStyle>
            <a:lvl1pPr marL="0" indent="0" algn="l" defTabSz="1185898" rtl="0" eaLnBrk="1" latinLnBrk="0" hangingPunct="1">
              <a:lnSpc>
                <a:spcPts val="3427"/>
              </a:lnSpc>
              <a:spcBef>
                <a:spcPts val="0"/>
              </a:spcBef>
              <a:buFont typeface="Arial" panose="020B0604020202020204" pitchFamily="34" charset="0"/>
              <a:buNone/>
              <a:defRPr sz="3197" b="1" kern="1200" baseline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188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6373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9562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2749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5935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59122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2310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45496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185898" rtl="0" eaLnBrk="1" fontAlgn="auto" latinLnBrk="0" hangingPunct="1">
              <a:lnSpc>
                <a:spcPts val="342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6. </a:t>
            </a:r>
            <a:r>
              <a:rPr kumimoji="0" lang="zh-CN" altLang="en-US" sz="25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研究</a:t>
            </a:r>
            <a:r>
              <a:rPr kumimoji="0" lang="zh-CN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内容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：</a:t>
            </a:r>
            <a:r>
              <a:rPr kumimoji="0" lang="zh-CN" altLang="en-US" sz="1800" b="1" i="1" u="none" strike="noStrike" kern="0" cap="none" spc="0" normalizeH="0" baseline="0" noProof="0">
                <a:ln>
                  <a:noFill/>
                </a:ln>
                <a:solidFill>
                  <a:srgbClr val="1C0BF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/>
              </a:rPr>
              <a:t>说明本次项目算力资助主要用于哪些研究工作内容，特别说明将使用哪些鲲鹏昇腾技术</a:t>
            </a:r>
            <a:endParaRPr kumimoji="0" lang="zh-CN" altLang="en-US" sz="3200" b="0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7822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1">
            <a:extLst>
              <a:ext uri="{FF2B5EF4-FFF2-40B4-BE49-F238E27FC236}">
                <a16:creationId xmlns:a16="http://schemas.microsoft.com/office/drawing/2014/main" id="{4E4A721E-3277-4254-B2B5-8141A5EC45C1}"/>
              </a:ext>
            </a:extLst>
          </p:cNvPr>
          <p:cNvSpPr txBox="1">
            <a:spLocks/>
          </p:cNvSpPr>
          <p:nvPr/>
        </p:nvSpPr>
        <p:spPr>
          <a:xfrm>
            <a:off x="552518" y="156593"/>
            <a:ext cx="11086964" cy="113617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 defTabSz="1185898" rtl="0" eaLnBrk="1" latinLnBrk="0" hangingPunct="1">
              <a:lnSpc>
                <a:spcPts val="3427"/>
              </a:lnSpc>
              <a:spcBef>
                <a:spcPts val="0"/>
              </a:spcBef>
              <a:buFont typeface="Arial" panose="020B0604020202020204" pitchFamily="34" charset="0"/>
              <a:buNone/>
              <a:defRPr sz="3197" b="1" kern="1200" baseline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188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6373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9562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2749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5935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59122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2310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45496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185898" rtl="0" eaLnBrk="1" fontAlgn="auto" latinLnBrk="0" hangingPunct="1">
              <a:lnSpc>
                <a:spcPts val="342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7.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工作计划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-</a:t>
            </a:r>
            <a:r>
              <a:rPr kumimoji="0" lang="zh-CN" altLang="en-US" sz="2000" b="1" i="1" u="none" strike="noStrike" kern="0" cap="none" spc="0" normalizeH="0" baseline="0" noProof="0">
                <a:ln>
                  <a:noFill/>
                </a:ln>
                <a:solidFill>
                  <a:srgbClr val="1C0BF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/>
              </a:rPr>
              <a:t>说明本次算力资助的整体工作计划，明确关键里程碑</a:t>
            </a:r>
            <a:endParaRPr kumimoji="0" lang="zh-CN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1851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1">
            <a:extLst>
              <a:ext uri="{FF2B5EF4-FFF2-40B4-BE49-F238E27FC236}">
                <a16:creationId xmlns:a16="http://schemas.microsoft.com/office/drawing/2014/main" id="{40B765BF-1D6B-409F-B32D-D4EA70CB5289}"/>
              </a:ext>
            </a:extLst>
          </p:cNvPr>
          <p:cNvSpPr txBox="1">
            <a:spLocks/>
          </p:cNvSpPr>
          <p:nvPr/>
        </p:nvSpPr>
        <p:spPr>
          <a:xfrm>
            <a:off x="552518" y="156593"/>
            <a:ext cx="11086964" cy="113617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 defTabSz="1185898" rtl="0" eaLnBrk="1" latinLnBrk="0" hangingPunct="1">
              <a:lnSpc>
                <a:spcPts val="3427"/>
              </a:lnSpc>
              <a:spcBef>
                <a:spcPts val="0"/>
              </a:spcBef>
              <a:buFont typeface="Arial" panose="020B0604020202020204" pitchFamily="34" charset="0"/>
              <a:buNone/>
              <a:defRPr sz="3197" b="1" kern="1200" baseline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188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6373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9562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2749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5935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59122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2310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45496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185898" rtl="0" eaLnBrk="1" fontAlgn="auto" latinLnBrk="0" hangingPunct="1">
              <a:lnSpc>
                <a:spcPts val="342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8.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目标软件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-</a:t>
            </a:r>
            <a:r>
              <a:rPr kumimoji="0" lang="zh-CN" altLang="en-US" sz="2000" b="1" i="1" u="none" strike="noStrike" kern="0" cap="none" spc="0" normalizeH="0" baseline="0" noProof="0">
                <a:ln>
                  <a:noFill/>
                </a:ln>
                <a:solidFill>
                  <a:srgbClr val="1C0BF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/>
              </a:rPr>
              <a:t>说明本次算力资助涉及的目标软件</a:t>
            </a:r>
            <a:endParaRPr kumimoji="0" lang="zh-CN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415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1">
            <a:extLst>
              <a:ext uri="{FF2B5EF4-FFF2-40B4-BE49-F238E27FC236}">
                <a16:creationId xmlns:a16="http://schemas.microsoft.com/office/drawing/2014/main" id="{BC1421C7-F5A9-4D42-BE65-6C1A05072AA5}"/>
              </a:ext>
            </a:extLst>
          </p:cNvPr>
          <p:cNvSpPr txBox="1">
            <a:spLocks/>
          </p:cNvSpPr>
          <p:nvPr/>
        </p:nvSpPr>
        <p:spPr>
          <a:xfrm>
            <a:off x="552518" y="156593"/>
            <a:ext cx="11086964" cy="113617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 defTabSz="1185898" rtl="0" eaLnBrk="1" latinLnBrk="0" hangingPunct="1">
              <a:lnSpc>
                <a:spcPts val="3427"/>
              </a:lnSpc>
              <a:spcBef>
                <a:spcPts val="0"/>
              </a:spcBef>
              <a:buFont typeface="Arial" panose="020B0604020202020204" pitchFamily="34" charset="0"/>
              <a:buNone/>
              <a:defRPr sz="3197" b="1" kern="1200" baseline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188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6373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9562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2749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5935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59122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2310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45496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185898" rtl="0" eaLnBrk="1" fontAlgn="auto" latinLnBrk="0" hangingPunct="1">
              <a:lnSpc>
                <a:spcPts val="342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9.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已有基础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-</a:t>
            </a:r>
            <a:r>
              <a:rPr kumimoji="0" lang="zh-CN" altLang="en-US" sz="2000" b="1" i="1" u="none" strike="noStrike" kern="0" cap="none" spc="0" normalizeH="0" baseline="0" noProof="0">
                <a:ln>
                  <a:noFill/>
                </a:ln>
                <a:solidFill>
                  <a:srgbClr val="1C0BF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/>
              </a:rPr>
              <a:t>说明本次算力资助项目已取得的研究进展</a:t>
            </a:r>
            <a:endParaRPr kumimoji="0" lang="zh-CN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846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1">
            <a:extLst>
              <a:ext uri="{FF2B5EF4-FFF2-40B4-BE49-F238E27FC236}">
                <a16:creationId xmlns:a16="http://schemas.microsoft.com/office/drawing/2014/main" id="{69B3AEA0-1947-4FDB-BF50-258E90C1F895}"/>
              </a:ext>
            </a:extLst>
          </p:cNvPr>
          <p:cNvSpPr txBox="1">
            <a:spLocks/>
          </p:cNvSpPr>
          <p:nvPr/>
        </p:nvSpPr>
        <p:spPr>
          <a:xfrm>
            <a:off x="393985" y="271279"/>
            <a:ext cx="10929308" cy="50589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 defTabSz="1185898" rtl="0" eaLnBrk="1" latinLnBrk="0" hangingPunct="1">
              <a:lnSpc>
                <a:spcPts val="3427"/>
              </a:lnSpc>
              <a:spcBef>
                <a:spcPts val="0"/>
              </a:spcBef>
              <a:buFont typeface="Arial" panose="020B0604020202020204" pitchFamily="34" charset="0"/>
              <a:buNone/>
              <a:defRPr sz="3197" b="1" kern="1200" baseline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188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6373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9562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2749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5935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59122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2310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45496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185898" rtl="0" eaLnBrk="1" fontAlgn="auto" latinLnBrk="0" hangingPunct="1">
              <a:lnSpc>
                <a:spcPts val="342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10.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具体诉求：</a:t>
            </a:r>
            <a:r>
              <a:rPr kumimoji="0" lang="zh-CN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说明该项目针对鲲鹏和昇腾需要有哪些技术和算力诉求，意向算力服务提供商）</a:t>
            </a:r>
            <a:endParaRPr kumimoji="0" lang="zh-CN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ADFC01-717A-44BE-80D8-D400A632A1AF}"/>
              </a:ext>
            </a:extLst>
          </p:cNvPr>
          <p:cNvSpPr txBox="1"/>
          <p:nvPr/>
        </p:nvSpPr>
        <p:spPr>
          <a:xfrm>
            <a:off x="740303" y="1213009"/>
            <a:ext cx="3268361" cy="1938992"/>
          </a:xfrm>
          <a:prstGeom prst="rect">
            <a:avLst/>
          </a:prstGeom>
          <a:solidFill>
            <a:srgbClr val="FFFFFF">
              <a:lumMod val="95000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昇腾算力需求：</a:t>
            </a:r>
            <a:endParaRPr kumimoji="1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昇腾 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xxx</a:t>
            </a: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卡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, x</a:t>
            </a: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个月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DiT</a:t>
            </a: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 模型参数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 &gt;= xx</a:t>
            </a: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亿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昇腾 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xxx</a:t>
            </a: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卡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, x</a:t>
            </a: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个月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DiT</a:t>
            </a: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 模型参数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 &gt;= xx</a:t>
            </a: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亿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57FB03F-29A1-428F-B53D-AEC460143ACF}"/>
              </a:ext>
            </a:extLst>
          </p:cNvPr>
          <p:cNvSpPr txBox="1"/>
          <p:nvPr/>
        </p:nvSpPr>
        <p:spPr>
          <a:xfrm>
            <a:off x="4335236" y="1173248"/>
            <a:ext cx="7298871" cy="1954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kumimoji="1" lang="zh-CN" altLang="en-US" sz="1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测算逻辑（全量训练）：</a:t>
            </a:r>
            <a:endParaRPr kumimoji="1" lang="en-US" altLang="zh-CN" sz="14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1400" dirty="0">
                <a:solidFill>
                  <a:srgbClr val="DDDDDD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1400" i="1" dirty="0">
                <a:solidFill>
                  <a:srgbClr val="DDDDDD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400" i="1" dirty="0">
                <a:solidFill>
                  <a:srgbClr val="DDDDDD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）昇腾</a:t>
            </a:r>
            <a:r>
              <a:rPr kumimoji="1" lang="en-US" altLang="zh-CN" sz="1400" i="1" dirty="0">
                <a:solidFill>
                  <a:srgbClr val="DDDDDD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XX</a:t>
            </a:r>
            <a:r>
              <a:rPr kumimoji="1" lang="zh-CN" altLang="en-US" sz="1400" i="1" dirty="0">
                <a:solidFill>
                  <a:srgbClr val="DDDDDD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理论</a:t>
            </a:r>
            <a:r>
              <a:rPr kumimoji="1" lang="en-US" altLang="zh-CN" sz="1400" i="1" dirty="0">
                <a:solidFill>
                  <a:srgbClr val="DDDDDD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Flops</a:t>
            </a:r>
            <a:r>
              <a:rPr kumimoji="1" lang="zh-CN" altLang="en-US" sz="1400" i="1" dirty="0">
                <a:solidFill>
                  <a:srgbClr val="DDDDDD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kumimoji="1" lang="en-US" altLang="zh-CN" sz="1400" i="1" dirty="0" err="1">
                <a:solidFill>
                  <a:srgbClr val="DDDDDD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XXTFlops</a:t>
            </a:r>
            <a:r>
              <a:rPr kumimoji="1" lang="zh-CN" altLang="en-US" sz="1400" i="1" dirty="0">
                <a:solidFill>
                  <a:srgbClr val="DDDDDD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，按照**</a:t>
            </a:r>
            <a:r>
              <a:rPr kumimoji="1" lang="en-US" altLang="zh-CN" sz="1400" i="1" dirty="0">
                <a:solidFill>
                  <a:srgbClr val="DDDDDD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5.4B**</a:t>
            </a:r>
            <a:r>
              <a:rPr kumimoji="1" lang="zh-CN" altLang="en-US" sz="1400" i="1" dirty="0">
                <a:solidFill>
                  <a:srgbClr val="DDDDDD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的模型，利用率为</a:t>
            </a:r>
            <a:r>
              <a:rPr kumimoji="1" lang="en-US" altLang="zh-CN" sz="1400" i="1" dirty="0">
                <a:solidFill>
                  <a:srgbClr val="DDDDDD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xxx%</a:t>
            </a:r>
            <a:r>
              <a:rPr kumimoji="1" lang="zh-CN" altLang="en-US" sz="1400" i="1" dirty="0">
                <a:solidFill>
                  <a:srgbClr val="DDDDDD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，则有效</a:t>
            </a:r>
            <a:r>
              <a:rPr kumimoji="1" lang="en-US" altLang="zh-CN" sz="1400" i="1" dirty="0">
                <a:solidFill>
                  <a:srgbClr val="DDDDDD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FLOPs</a:t>
            </a:r>
            <a:r>
              <a:rPr kumimoji="1" lang="zh-CN" altLang="en-US" sz="1400" i="1" dirty="0">
                <a:solidFill>
                  <a:srgbClr val="DDDDDD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kumimoji="1" lang="en-US" altLang="zh-CN" sz="1400" i="1" dirty="0" err="1">
                <a:solidFill>
                  <a:srgbClr val="DDDDDD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XXFlops</a:t>
            </a:r>
            <a:r>
              <a:rPr kumimoji="1" lang="zh-CN" altLang="en-US" sz="1400" i="1" dirty="0">
                <a:solidFill>
                  <a:srgbClr val="DDDDDD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，因为模型的</a:t>
            </a:r>
            <a:r>
              <a:rPr kumimoji="1" lang="en-US" altLang="zh-CN" sz="1400" i="1" dirty="0">
                <a:solidFill>
                  <a:srgbClr val="DDDDDD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FLOPs</a:t>
            </a:r>
            <a:r>
              <a:rPr kumimoji="1" lang="zh-CN" altLang="en-US" sz="1400" i="1" dirty="0">
                <a:solidFill>
                  <a:srgbClr val="DDDDDD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kumimoji="1" lang="en-US" altLang="zh-CN" sz="1400" i="1" dirty="0" err="1">
                <a:solidFill>
                  <a:srgbClr val="DDDDDD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xxxFlops</a:t>
            </a:r>
            <a:r>
              <a:rPr kumimoji="1" lang="zh-CN" altLang="en-US" sz="1400" i="1" dirty="0">
                <a:solidFill>
                  <a:srgbClr val="DDDDDD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，所以训练一个</a:t>
            </a:r>
            <a:r>
              <a:rPr kumimoji="1" lang="en-US" altLang="zh-CN" sz="1400" i="1" dirty="0" err="1">
                <a:solidFill>
                  <a:srgbClr val="DDDDDD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xxxp</a:t>
            </a:r>
            <a:r>
              <a:rPr kumimoji="1" lang="en-US" altLang="zh-CN" sz="1400" i="1" dirty="0">
                <a:solidFill>
                  <a:srgbClr val="DDDDDD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400" i="1" dirty="0" err="1">
                <a:solidFill>
                  <a:srgbClr val="DDDDDD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xs</a:t>
            </a:r>
            <a:r>
              <a:rPr kumimoji="1" lang="zh-CN" altLang="en-US" sz="1400" i="1" dirty="0">
                <a:solidFill>
                  <a:srgbClr val="DDDDDD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1400" i="1" dirty="0">
                <a:solidFill>
                  <a:srgbClr val="DDDDDD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sample</a:t>
            </a:r>
            <a:r>
              <a:rPr kumimoji="1" lang="zh-CN" altLang="en-US" sz="1400" i="1" dirty="0">
                <a:solidFill>
                  <a:srgbClr val="DDDDDD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需要花费 </a:t>
            </a:r>
            <a:r>
              <a:rPr kumimoji="1" lang="en-US" altLang="zh-CN" sz="1400" i="1" dirty="0">
                <a:solidFill>
                  <a:srgbClr val="DDDDDD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942.2/XX\*168.7s=XXs</a:t>
            </a:r>
            <a:r>
              <a:rPr kumimoji="1" lang="zh-CN" altLang="en-US" sz="1400" i="1" dirty="0">
                <a:solidFill>
                  <a:srgbClr val="DDDDDD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，则一天可以训练</a:t>
            </a:r>
            <a:r>
              <a:rPr kumimoji="1" lang="en-US" altLang="zh-CN" sz="1400" i="1" dirty="0">
                <a:solidFill>
                  <a:srgbClr val="DDDDDD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XX steps</a:t>
            </a:r>
            <a:r>
              <a:rPr kumimoji="1" lang="zh-CN" altLang="en-US" sz="1400" i="1" dirty="0">
                <a:solidFill>
                  <a:srgbClr val="DDDDDD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，总共数据量为</a:t>
            </a:r>
            <a:r>
              <a:rPr kumimoji="1" lang="en-US" altLang="zh-CN" sz="1400" i="1" dirty="0" err="1">
                <a:solidFill>
                  <a:srgbClr val="DDDDDD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xxxm</a:t>
            </a:r>
            <a:r>
              <a:rPr kumimoji="1" lang="zh-CN" altLang="en-US" sz="1400" i="1" dirty="0">
                <a:solidFill>
                  <a:srgbClr val="DDDDDD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，则一个月训练时间，可过数据量为</a:t>
            </a:r>
            <a:r>
              <a:rPr kumimoji="1" lang="en-US" altLang="zh-CN" sz="1400" i="1" dirty="0">
                <a:solidFill>
                  <a:srgbClr val="DDDDDD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2m</a:t>
            </a:r>
            <a:r>
              <a:rPr kumimoji="1" lang="zh-CN" altLang="en-US" sz="1400" i="1" dirty="0">
                <a:solidFill>
                  <a:srgbClr val="DDDDDD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1400" i="1" dirty="0">
                <a:solidFill>
                  <a:srgbClr val="DDDDDD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xxx</a:t>
            </a:r>
            <a:r>
              <a:rPr kumimoji="1" lang="zh-CN" altLang="en-US" sz="1400" i="1" dirty="0">
                <a:solidFill>
                  <a:srgbClr val="DDDDDD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卡</a:t>
            </a:r>
            <a:r>
              <a:rPr kumimoji="1" lang="en-US" altLang="zh-CN" sz="1400" i="1" dirty="0">
                <a:solidFill>
                  <a:srgbClr val="DDDDDD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), 4m (</a:t>
            </a:r>
            <a:r>
              <a:rPr kumimoji="1" lang="en-US" altLang="zh-CN" sz="1400" i="1" dirty="0" err="1">
                <a:solidFill>
                  <a:srgbClr val="DDDDDD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xxxx</a:t>
            </a:r>
            <a:r>
              <a:rPr kumimoji="1" lang="zh-CN" altLang="en-US" sz="1400" i="1" dirty="0">
                <a:solidFill>
                  <a:srgbClr val="DDDDDD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卡</a:t>
            </a:r>
            <a:r>
              <a:rPr kumimoji="1" lang="en-US" altLang="zh-CN" sz="1400" i="1" dirty="0">
                <a:solidFill>
                  <a:srgbClr val="DDDDDD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1400" i="1" dirty="0">
                <a:solidFill>
                  <a:srgbClr val="DDDDDD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  <a:p>
            <a:pPr algn="just"/>
            <a:endParaRPr kumimoji="1" lang="en-US" altLang="zh-CN" sz="1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r>
              <a:rPr kumimoji="1" lang="zh-CN" altLang="en-US" sz="1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测算逻辑（稀疏化加速后）：</a:t>
            </a:r>
            <a:endParaRPr kumimoji="1" lang="zh-CN" altLang="en-US" sz="14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1400" i="1" dirty="0">
                <a:solidFill>
                  <a:srgbClr val="DDDDDD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如果采用稀疏化加速策略，稀疏度为</a:t>
            </a:r>
            <a:r>
              <a:rPr kumimoji="1" lang="en-US" altLang="zh-CN" sz="1400" i="1" dirty="0">
                <a:solidFill>
                  <a:srgbClr val="DDDDDD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k=x</a:t>
            </a:r>
            <a:r>
              <a:rPr kumimoji="1" lang="zh-CN" altLang="en-US" sz="1400" i="1" dirty="0">
                <a:solidFill>
                  <a:srgbClr val="DDDDDD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，则</a:t>
            </a:r>
            <a:r>
              <a:rPr kumimoji="1" lang="en-US" altLang="zh-CN" sz="1400" i="1" dirty="0" err="1">
                <a:solidFill>
                  <a:srgbClr val="DDDDDD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xxxx</a:t>
            </a:r>
            <a:endParaRPr kumimoji="1" lang="zh-CN" altLang="en-US" sz="1400" i="1" dirty="0">
              <a:solidFill>
                <a:srgbClr val="DDDDDD">
                  <a:lumMod val="50000"/>
                </a:srgb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B170C5D-58C7-427A-BF65-C512F695851C}"/>
              </a:ext>
            </a:extLst>
          </p:cNvPr>
          <p:cNvSpPr txBox="1"/>
          <p:nvPr/>
        </p:nvSpPr>
        <p:spPr>
          <a:xfrm>
            <a:off x="740303" y="5763889"/>
            <a:ext cx="11168742" cy="286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本次诉求：期望能资助昇腾算力</a:t>
            </a:r>
            <a:r>
              <a:rPr kumimoji="1" lang="en-US" altLang="zh-CN" b="1" dirty="0">
                <a:solidFill>
                  <a:srgbClr val="C0000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xxx</a:t>
            </a:r>
            <a:r>
              <a:rPr kumimoji="1" lang="zh-CN" altLang="en-US" b="1" dirty="0">
                <a:solidFill>
                  <a:srgbClr val="C0000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卡共</a:t>
            </a:r>
            <a:r>
              <a:rPr kumimoji="1" lang="en-US" altLang="zh-CN" b="1" dirty="0">
                <a:solidFill>
                  <a:srgbClr val="C0000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kumimoji="1" lang="zh-CN" altLang="en-US" b="1" dirty="0">
                <a:solidFill>
                  <a:srgbClr val="C0000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个月，用于支持</a:t>
            </a:r>
            <a:r>
              <a:rPr kumimoji="1" lang="en-US" altLang="zh-CN" b="1" dirty="0">
                <a:solidFill>
                  <a:srgbClr val="C0000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xx</a:t>
            </a:r>
            <a:r>
              <a:rPr kumimoji="1" lang="zh-CN" altLang="en-US" b="1" dirty="0">
                <a:solidFill>
                  <a:srgbClr val="C0000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kumimoji="1" lang="en-US" altLang="zh-CN" b="1" dirty="0">
                <a:solidFill>
                  <a:srgbClr val="C0000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xx</a:t>
            </a:r>
            <a:r>
              <a:rPr kumimoji="1" lang="zh-CN" altLang="en-US" b="1" dirty="0">
                <a:solidFill>
                  <a:srgbClr val="C0000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日至</a:t>
            </a:r>
            <a:r>
              <a:rPr kumimoji="1" lang="en-US" altLang="zh-CN" b="1" dirty="0">
                <a:solidFill>
                  <a:srgbClr val="C0000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xx</a:t>
            </a:r>
            <a:r>
              <a:rPr kumimoji="1" lang="zh-CN" altLang="en-US" b="1" dirty="0">
                <a:solidFill>
                  <a:srgbClr val="C0000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kumimoji="1" lang="en-US" altLang="zh-CN" b="1" dirty="0">
                <a:solidFill>
                  <a:srgbClr val="C0000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xx</a:t>
            </a:r>
            <a:r>
              <a:rPr kumimoji="1" lang="zh-CN" altLang="en-US" b="1" dirty="0">
                <a:solidFill>
                  <a:srgbClr val="C0000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日期间视频生成模型训练</a:t>
            </a:r>
            <a:endParaRPr kumimoji="1" lang="en-US" altLang="zh-CN" b="1" dirty="0">
              <a:solidFill>
                <a:srgbClr val="C00000"/>
              </a:solidFill>
              <a:highlight>
                <a:srgbClr val="FFFF00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0E3B0C-5031-4BD0-BB27-E0D86937D91A}"/>
              </a:ext>
            </a:extLst>
          </p:cNvPr>
          <p:cNvSpPr/>
          <p:nvPr/>
        </p:nvSpPr>
        <p:spPr>
          <a:xfrm>
            <a:off x="591172" y="3730372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>
                <a:solidFill>
                  <a:srgbClr val="0000FF"/>
                </a:solidFill>
                <a:latin typeface="Calibri" panose="020F0502020204030204"/>
              </a:rPr>
              <a:t>算力诉求需说明算力规模，算力使用时长和测算逻辑</a:t>
            </a:r>
            <a:endParaRPr lang="zh-CN" altLang="en-US" dirty="0">
              <a:solidFill>
                <a:srgbClr val="1D1D1A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3685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346841" y="203322"/>
            <a:ext cx="11122608" cy="50589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0 </a:t>
            </a:r>
            <a:r>
              <a:rPr lang="zh-CN" altLang="en-US" sz="2400" dirty="0"/>
              <a:t>算力资助场景及激励导向</a:t>
            </a:r>
            <a:endParaRPr lang="zh-CN" altLang="en-US" sz="2800" i="1" dirty="0">
              <a:solidFill>
                <a:srgbClr val="0000FF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804D914-EEFB-4320-ACAE-8BB9662FB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896433"/>
              </p:ext>
            </p:extLst>
          </p:nvPr>
        </p:nvGraphicFramePr>
        <p:xfrm>
          <a:off x="710291" y="1053193"/>
          <a:ext cx="10759157" cy="5396595"/>
        </p:xfrm>
        <a:graphic>
          <a:graphicData uri="http://schemas.openxmlformats.org/drawingml/2006/table">
            <a:tbl>
              <a:tblPr firstRow="1" firstCol="1" bandRow="1"/>
              <a:tblGrid>
                <a:gridCol w="495879">
                  <a:extLst>
                    <a:ext uri="{9D8B030D-6E8A-4147-A177-3AD203B41FA5}">
                      <a16:colId xmlns:a16="http://schemas.microsoft.com/office/drawing/2014/main" val="1700750124"/>
                    </a:ext>
                  </a:extLst>
                </a:gridCol>
                <a:gridCol w="1008284">
                  <a:extLst>
                    <a:ext uri="{9D8B030D-6E8A-4147-A177-3AD203B41FA5}">
                      <a16:colId xmlns:a16="http://schemas.microsoft.com/office/drawing/2014/main" val="2943324875"/>
                    </a:ext>
                  </a:extLst>
                </a:gridCol>
                <a:gridCol w="2132274">
                  <a:extLst>
                    <a:ext uri="{9D8B030D-6E8A-4147-A177-3AD203B41FA5}">
                      <a16:colId xmlns:a16="http://schemas.microsoft.com/office/drawing/2014/main" val="4262588758"/>
                    </a:ext>
                  </a:extLst>
                </a:gridCol>
                <a:gridCol w="7122720">
                  <a:extLst>
                    <a:ext uri="{9D8B030D-6E8A-4147-A177-3AD203B41FA5}">
                      <a16:colId xmlns:a16="http://schemas.microsoft.com/office/drawing/2014/main" val="3962552980"/>
                    </a:ext>
                  </a:extLst>
                </a:gridCol>
              </a:tblGrid>
              <a:tr h="2726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b="1" i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序号</a:t>
                      </a:r>
                      <a:endParaRPr lang="zh-CN" sz="1050" i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b="1" i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场景名称</a:t>
                      </a:r>
                      <a:endParaRPr lang="zh-CN" sz="1050" i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b="1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场景描述</a:t>
                      </a:r>
                      <a:endParaRPr lang="zh-CN" sz="1050" i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b="1" i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激励导向</a:t>
                      </a:r>
                      <a:endParaRPr lang="zh-CN" sz="1050" i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165683"/>
                  </a:ext>
                </a:extLst>
              </a:tr>
              <a:tr h="1184618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i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1050" i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b="1" i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应用软件迁移与创新开发场景（含模型）</a:t>
                      </a:r>
                      <a:endParaRPr lang="zh-CN" sz="1050" i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i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生态对象基于鲲鹏</a:t>
                      </a:r>
                      <a:r>
                        <a:rPr lang="en-US" sz="1100" i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1100" i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昇腾算力开展科研课题研究开发等非经营性活动</a:t>
                      </a:r>
                      <a:endParaRPr lang="zh-CN" sz="1050" i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导向</a:t>
                      </a:r>
                      <a:r>
                        <a:rPr lang="en-US" sz="1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AI</a:t>
                      </a:r>
                      <a:r>
                        <a:rPr lang="zh-CN" sz="1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模型研究创新、</a:t>
                      </a:r>
                      <a:r>
                        <a:rPr lang="en-US" sz="1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AI</a:t>
                      </a:r>
                      <a:r>
                        <a:rPr lang="zh-CN" sz="1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推理场景研究创新、科学计算研究创新、</a:t>
                      </a:r>
                      <a:r>
                        <a:rPr lang="en-US" sz="1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AI4S</a:t>
                      </a:r>
                      <a:r>
                        <a:rPr lang="zh-CN" sz="1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研究创新</a:t>
                      </a:r>
                      <a:endParaRPr lang="zh-CN" sz="1050" i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导向大算力</a:t>
                      </a:r>
                      <a:endParaRPr lang="zh-CN" sz="1050" i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导向前沿课题、标杆示范课题</a:t>
                      </a:r>
                      <a:endParaRPr lang="zh-CN" sz="1050" i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导向在鲲鹏昇腾相关社区开源</a:t>
                      </a:r>
                      <a:endParaRPr lang="zh-CN" sz="1050" i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562630"/>
                  </a:ext>
                </a:extLst>
              </a:tr>
              <a:tr h="9870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i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生态对象基于鲲鹏</a:t>
                      </a:r>
                      <a:r>
                        <a:rPr lang="en-US" sz="1100" i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1100" i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昇腾算力开展前沿创新软件的研究开发与部署等活动</a:t>
                      </a:r>
                      <a:endParaRPr lang="zh-CN" sz="1050" i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导向生成式</a:t>
                      </a:r>
                      <a:r>
                        <a:rPr lang="en-US" sz="1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AI</a:t>
                      </a:r>
                      <a:r>
                        <a:rPr lang="zh-CN" sz="1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、具身智能、脑机接口、工业仿真、新能源、新材料、生物医药等前沿领域</a:t>
                      </a:r>
                      <a:endParaRPr lang="zh-CN" sz="1050" i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导向国际主流商业软件</a:t>
                      </a:r>
                      <a:r>
                        <a:rPr lang="en-US" sz="1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1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开源软件国产替代创新</a:t>
                      </a:r>
                      <a:endParaRPr lang="zh-CN" sz="1050" i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导向大算力</a:t>
                      </a:r>
                      <a:endParaRPr lang="zh-CN" sz="1050" i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12396"/>
                  </a:ext>
                </a:extLst>
              </a:tr>
              <a:tr h="8084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生态对象基于鲲鹏</a:t>
                      </a:r>
                      <a:r>
                        <a:rPr lang="en-US" sz="1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1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昇腾算力部署软件，并开展商业经营性活动或以支撑商业经营为目的的活动</a:t>
                      </a:r>
                      <a:endParaRPr lang="zh-CN" sz="1050" i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导向行业</a:t>
                      </a:r>
                      <a:r>
                        <a:rPr lang="en-US" sz="1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TOP</a:t>
                      </a:r>
                      <a:r>
                        <a:rPr lang="zh-CN" sz="1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生态伙伴</a:t>
                      </a:r>
                      <a:endParaRPr lang="zh-CN" sz="1050" i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导向高价值商业场景</a:t>
                      </a:r>
                      <a:endParaRPr lang="zh-CN" sz="1050" i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导向大算力</a:t>
                      </a:r>
                      <a:endParaRPr lang="zh-CN" sz="1050" i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731050"/>
                  </a:ext>
                </a:extLst>
              </a:tr>
              <a:tr h="10897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i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sz="1050" i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b="1" i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基础软件迁移与创新开发场景（含工具链）</a:t>
                      </a:r>
                      <a:endParaRPr lang="zh-CN" sz="1050" i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i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生态对象基于鲲鹏昇腾算力开展基础软件的研究开发与部署等活动</a:t>
                      </a:r>
                      <a:endParaRPr lang="zh-CN" sz="1050" i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导向</a:t>
                      </a:r>
                      <a:r>
                        <a:rPr lang="en-US" sz="1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CANN</a:t>
                      </a:r>
                      <a:r>
                        <a:rPr lang="zh-CN" sz="1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算子</a:t>
                      </a:r>
                      <a:r>
                        <a:rPr lang="en-US" sz="1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1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库</a:t>
                      </a:r>
                      <a:r>
                        <a:rPr lang="en-US" sz="1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1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算法研究创新</a:t>
                      </a:r>
                      <a:endParaRPr lang="zh-CN" sz="1050" i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导向计算加速能力研究创新</a:t>
                      </a:r>
                      <a:endParaRPr lang="zh-CN" sz="1050" i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导向生态工具链的完善与开发创新</a:t>
                      </a:r>
                      <a:endParaRPr lang="zh-CN" sz="1050" i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导向在鲲鹏</a:t>
                      </a:r>
                      <a:r>
                        <a:rPr lang="en-US" sz="1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1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昇腾相关社区开源</a:t>
                      </a:r>
                      <a:endParaRPr lang="zh-CN" sz="1050" i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276866"/>
                  </a:ext>
                </a:extLst>
              </a:tr>
              <a:tr h="527063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i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zh-CN" sz="1050" i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b="1" i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教学与创新实践场景</a:t>
                      </a:r>
                      <a:endParaRPr lang="zh-CN" sz="1050" i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i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教师人才基于鲲鹏昇腾算力开展教学活动</a:t>
                      </a:r>
                      <a:endParaRPr lang="zh-CN" sz="1050" i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导向一流课程体系建设</a:t>
                      </a:r>
                      <a:endParaRPr lang="zh-CN" sz="1050" i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导向高校实践组织</a:t>
                      </a:r>
                      <a:r>
                        <a:rPr lang="en-US" sz="1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1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校园大使开展培训赋能</a:t>
                      </a:r>
                      <a:endParaRPr lang="zh-CN" sz="1050" i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101414"/>
                  </a:ext>
                </a:extLst>
              </a:tr>
              <a:tr h="5270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i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学生人才</a:t>
                      </a:r>
                      <a:r>
                        <a:rPr lang="en-US" sz="1100" i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1100" i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开发者基于鲲鹏昇腾算力开展实践创新</a:t>
                      </a:r>
                      <a:endParaRPr lang="zh-CN" sz="1050" i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导向基于鲲鹏昇腾算力的专业竞赛作品创新（如：</a:t>
                      </a:r>
                      <a:r>
                        <a:rPr lang="en-US" sz="1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PAC,SC</a:t>
                      </a:r>
                      <a:r>
                        <a:rPr lang="zh-CN" sz="1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等专业赛）</a:t>
                      </a:r>
                      <a:endParaRPr lang="zh-CN" sz="1050" i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9094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346841" y="203322"/>
            <a:ext cx="11122608" cy="50589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团队介绍</a:t>
            </a:r>
            <a:r>
              <a:rPr lang="zh-CN" altLang="en-US" sz="1800" i="1" dirty="0">
                <a:solidFill>
                  <a:srgbClr val="0000FF"/>
                </a:solidFill>
              </a:rPr>
              <a:t>（说明项目团队关键成员姓名、研究方向、已有成果等相关信息）</a:t>
            </a:r>
            <a:endParaRPr lang="zh-CN" altLang="en-US" sz="28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69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346841" y="203322"/>
            <a:ext cx="11122608" cy="50589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2. </a:t>
            </a:r>
            <a:r>
              <a:rPr lang="zh-CN" altLang="en-US" sz="2400" dirty="0"/>
              <a:t>项目背景</a:t>
            </a:r>
            <a:r>
              <a:rPr lang="zh-CN" altLang="en-US" sz="1800" i="1" dirty="0">
                <a:solidFill>
                  <a:srgbClr val="0000FF"/>
                </a:solidFill>
              </a:rPr>
              <a:t>（</a:t>
            </a:r>
            <a:r>
              <a:rPr lang="zh-CN" altLang="en-US" sz="2000" i="1" dirty="0">
                <a:solidFill>
                  <a:srgbClr val="0000FF"/>
                </a:solidFill>
              </a:rPr>
              <a:t>说明</a:t>
            </a:r>
            <a:r>
              <a:rPr lang="zh-CN" altLang="en-US" sz="1800" i="1" dirty="0">
                <a:solidFill>
                  <a:srgbClr val="0000FF"/>
                </a:solidFill>
              </a:rPr>
              <a:t>项目名称，简介、整体计划</a:t>
            </a:r>
            <a:r>
              <a:rPr lang="zh-CN" altLang="en-US" sz="2000" i="1" dirty="0">
                <a:solidFill>
                  <a:srgbClr val="0000FF"/>
                </a:solidFill>
              </a:rPr>
              <a:t>）</a:t>
            </a:r>
            <a:endParaRPr lang="zh-CN" altLang="en-US" sz="28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07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梯形 348">
            <a:extLst>
              <a:ext uri="{FF2B5EF4-FFF2-40B4-BE49-F238E27FC236}">
                <a16:creationId xmlns:a16="http://schemas.microsoft.com/office/drawing/2014/main" id="{FDBD8CD8-ED00-41E9-883E-8E066C8FF416}"/>
              </a:ext>
            </a:extLst>
          </p:cNvPr>
          <p:cNvSpPr/>
          <p:nvPr/>
        </p:nvSpPr>
        <p:spPr>
          <a:xfrm>
            <a:off x="7409170" y="3912398"/>
            <a:ext cx="4502660" cy="290393"/>
          </a:xfrm>
          <a:prstGeom prst="trapezoid">
            <a:avLst>
              <a:gd name="adj" fmla="val 236641"/>
            </a:avLst>
          </a:prstGeom>
          <a:gradFill flip="none" rotWithShape="1">
            <a:gsLst>
              <a:gs pos="0">
                <a:schemeClr val="tx2">
                  <a:lumMod val="85000"/>
                </a:schemeClr>
              </a:gs>
              <a:gs pos="50000">
                <a:schemeClr val="tx2">
                  <a:lumMod val="95000"/>
                </a:schemeClr>
              </a:gs>
              <a:gs pos="100000">
                <a:schemeClr val="tx2"/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48" name="梯形 347">
            <a:extLst>
              <a:ext uri="{FF2B5EF4-FFF2-40B4-BE49-F238E27FC236}">
                <a16:creationId xmlns:a16="http://schemas.microsoft.com/office/drawing/2014/main" id="{1C00B481-D450-4C18-9C03-3111DF4E3C99}"/>
              </a:ext>
            </a:extLst>
          </p:cNvPr>
          <p:cNvSpPr/>
          <p:nvPr/>
        </p:nvSpPr>
        <p:spPr>
          <a:xfrm>
            <a:off x="371831" y="3902362"/>
            <a:ext cx="4502660" cy="290393"/>
          </a:xfrm>
          <a:prstGeom prst="trapezoid">
            <a:avLst>
              <a:gd name="adj" fmla="val 236641"/>
            </a:avLst>
          </a:prstGeom>
          <a:gradFill flip="none" rotWithShape="1">
            <a:gsLst>
              <a:gs pos="0">
                <a:schemeClr val="tx2">
                  <a:lumMod val="85000"/>
                </a:schemeClr>
              </a:gs>
              <a:gs pos="50000">
                <a:schemeClr val="tx2">
                  <a:lumMod val="95000"/>
                </a:schemeClr>
              </a:gs>
              <a:gs pos="100000">
                <a:schemeClr val="tx2"/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46" name="梯形 345">
            <a:extLst>
              <a:ext uri="{FF2B5EF4-FFF2-40B4-BE49-F238E27FC236}">
                <a16:creationId xmlns:a16="http://schemas.microsoft.com/office/drawing/2014/main" id="{BE9583CA-D59E-4CB2-8FF7-7D83E642C9DA}"/>
              </a:ext>
            </a:extLst>
          </p:cNvPr>
          <p:cNvSpPr/>
          <p:nvPr/>
        </p:nvSpPr>
        <p:spPr>
          <a:xfrm>
            <a:off x="7271010" y="791334"/>
            <a:ext cx="4502660" cy="290393"/>
          </a:xfrm>
          <a:prstGeom prst="trapezoid">
            <a:avLst>
              <a:gd name="adj" fmla="val 236641"/>
            </a:avLst>
          </a:prstGeom>
          <a:gradFill flip="none" rotWithShape="1">
            <a:gsLst>
              <a:gs pos="0">
                <a:schemeClr val="tx2">
                  <a:lumMod val="85000"/>
                </a:schemeClr>
              </a:gs>
              <a:gs pos="50000">
                <a:schemeClr val="tx2">
                  <a:lumMod val="95000"/>
                </a:schemeClr>
              </a:gs>
              <a:gs pos="100000">
                <a:schemeClr val="tx2"/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41" name="矩形 340">
            <a:extLst>
              <a:ext uri="{FF2B5EF4-FFF2-40B4-BE49-F238E27FC236}">
                <a16:creationId xmlns:a16="http://schemas.microsoft.com/office/drawing/2014/main" id="{3CB5D6EC-BDD2-4D5B-9C4C-37305321D0DB}"/>
              </a:ext>
            </a:extLst>
          </p:cNvPr>
          <p:cNvSpPr/>
          <p:nvPr/>
        </p:nvSpPr>
        <p:spPr>
          <a:xfrm>
            <a:off x="416164" y="4224754"/>
            <a:ext cx="4482407" cy="1975928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40" name="矩形 339">
            <a:extLst>
              <a:ext uri="{FF2B5EF4-FFF2-40B4-BE49-F238E27FC236}">
                <a16:creationId xmlns:a16="http://schemas.microsoft.com/office/drawing/2014/main" id="{DFDC8CD9-63A9-4414-9853-44E050A3A58D}"/>
              </a:ext>
            </a:extLst>
          </p:cNvPr>
          <p:cNvSpPr/>
          <p:nvPr/>
        </p:nvSpPr>
        <p:spPr>
          <a:xfrm>
            <a:off x="7385209" y="4237096"/>
            <a:ext cx="4624007" cy="1975928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35" name="矩形 334">
            <a:extLst>
              <a:ext uri="{FF2B5EF4-FFF2-40B4-BE49-F238E27FC236}">
                <a16:creationId xmlns:a16="http://schemas.microsoft.com/office/drawing/2014/main" id="{DE0ADFC3-F37A-4EFD-8758-C3F51FED3698}"/>
              </a:ext>
            </a:extLst>
          </p:cNvPr>
          <p:cNvSpPr/>
          <p:nvPr/>
        </p:nvSpPr>
        <p:spPr>
          <a:xfrm>
            <a:off x="7320812" y="1124373"/>
            <a:ext cx="4624007" cy="2408477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6AFC20BD-80C9-437C-A663-9821EE8D5A4C}"/>
              </a:ext>
            </a:extLst>
          </p:cNvPr>
          <p:cNvSpPr txBox="1">
            <a:spLocks/>
          </p:cNvSpPr>
          <p:nvPr/>
        </p:nvSpPr>
        <p:spPr bwMode="auto">
          <a:xfrm>
            <a:off x="391477" y="275234"/>
            <a:ext cx="11396025" cy="431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32" rIns="80067" bIns="40032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0" marR="0" lvl="0" indent="0" algn="l" defTabSz="91366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3.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可行性分析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：为什么选择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XXX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团队进行资助？</a:t>
            </a:r>
          </a:p>
        </p:txBody>
      </p:sp>
      <p:grpSp>
        <p:nvGrpSpPr>
          <p:cNvPr id="17" name="Group 537">
            <a:extLst>
              <a:ext uri="{FF2B5EF4-FFF2-40B4-BE49-F238E27FC236}">
                <a16:creationId xmlns:a16="http://schemas.microsoft.com/office/drawing/2014/main" id="{A8DE6A5A-584B-4B92-9CC7-6678562E1D83}"/>
              </a:ext>
            </a:extLst>
          </p:cNvPr>
          <p:cNvGrpSpPr>
            <a:grpSpLocks/>
          </p:cNvGrpSpPr>
          <p:nvPr/>
        </p:nvGrpSpPr>
        <p:grpSpPr bwMode="auto">
          <a:xfrm>
            <a:off x="5255980" y="2406508"/>
            <a:ext cx="1806832" cy="1683999"/>
            <a:chOff x="1782" y="1134"/>
            <a:chExt cx="2227" cy="2175"/>
          </a:xfrm>
        </p:grpSpPr>
        <p:grpSp>
          <p:nvGrpSpPr>
            <p:cNvPr id="18" name="Group 263">
              <a:extLst>
                <a:ext uri="{FF2B5EF4-FFF2-40B4-BE49-F238E27FC236}">
                  <a16:creationId xmlns:a16="http://schemas.microsoft.com/office/drawing/2014/main" id="{B46EC546-E4EA-4EDD-A588-535211BCB77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782" y="1134"/>
              <a:ext cx="2227" cy="2175"/>
              <a:chOff x="1156" y="754"/>
              <a:chExt cx="2972" cy="2902"/>
            </a:xfrm>
          </p:grpSpPr>
          <p:sp>
            <p:nvSpPr>
              <p:cNvPr id="24" name="AutoShape 262">
                <a:extLst>
                  <a:ext uri="{FF2B5EF4-FFF2-40B4-BE49-F238E27FC236}">
                    <a16:creationId xmlns:a16="http://schemas.microsoft.com/office/drawing/2014/main" id="{F82DBF79-875B-49EA-ACFF-437ADB4CE9F3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156" y="754"/>
                <a:ext cx="2972" cy="29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grpSp>
            <p:nvGrpSpPr>
              <p:cNvPr id="25" name="Group 464">
                <a:extLst>
                  <a:ext uri="{FF2B5EF4-FFF2-40B4-BE49-F238E27FC236}">
                    <a16:creationId xmlns:a16="http://schemas.microsoft.com/office/drawing/2014/main" id="{2A4CFAA9-4202-4E56-B6BD-2ADC698229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8" y="756"/>
                <a:ext cx="2968" cy="2898"/>
                <a:chOff x="1158" y="756"/>
                <a:chExt cx="2968" cy="2898"/>
              </a:xfrm>
            </p:grpSpPr>
            <p:sp>
              <p:nvSpPr>
                <p:cNvPr id="83" name="Freeform 264">
                  <a:extLst>
                    <a:ext uri="{FF2B5EF4-FFF2-40B4-BE49-F238E27FC236}">
                      <a16:creationId xmlns:a16="http://schemas.microsoft.com/office/drawing/2014/main" id="{7584F6C0-C1BD-4723-A6D2-1DBC86FB8D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57" y="3399"/>
                  <a:ext cx="132" cy="249"/>
                </a:xfrm>
                <a:custGeom>
                  <a:avLst/>
                  <a:gdLst>
                    <a:gd name="T0" fmla="*/ 0 w 791"/>
                    <a:gd name="T1" fmla="*/ 1309 h 1491"/>
                    <a:gd name="T2" fmla="*/ 480 w 791"/>
                    <a:gd name="T3" fmla="*/ 0 h 1491"/>
                    <a:gd name="T4" fmla="*/ 791 w 791"/>
                    <a:gd name="T5" fmla="*/ 1491 h 1491"/>
                    <a:gd name="T6" fmla="*/ 0 w 791"/>
                    <a:gd name="T7" fmla="*/ 1309 h 14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91" h="1491">
                      <a:moveTo>
                        <a:pt x="0" y="1309"/>
                      </a:moveTo>
                      <a:lnTo>
                        <a:pt x="480" y="0"/>
                      </a:lnTo>
                      <a:lnTo>
                        <a:pt x="791" y="1491"/>
                      </a:lnTo>
                      <a:lnTo>
                        <a:pt x="0" y="1309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84" name="Freeform 265">
                  <a:extLst>
                    <a:ext uri="{FF2B5EF4-FFF2-40B4-BE49-F238E27FC236}">
                      <a16:creationId xmlns:a16="http://schemas.microsoft.com/office/drawing/2014/main" id="{87DC6F03-32E2-43AD-B509-41C3F82FCA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56" y="3209"/>
                  <a:ext cx="221" cy="432"/>
                </a:xfrm>
                <a:custGeom>
                  <a:avLst/>
                  <a:gdLst>
                    <a:gd name="T0" fmla="*/ 1326 w 1326"/>
                    <a:gd name="T1" fmla="*/ 2287 h 2593"/>
                    <a:gd name="T2" fmla="*/ 1214 w 1326"/>
                    <a:gd name="T3" fmla="*/ 2593 h 2593"/>
                    <a:gd name="T4" fmla="*/ 0 w 1326"/>
                    <a:gd name="T5" fmla="*/ 2314 h 2593"/>
                    <a:gd name="T6" fmla="*/ 849 w 1326"/>
                    <a:gd name="T7" fmla="*/ 0 h 2593"/>
                    <a:gd name="T8" fmla="*/ 1326 w 1326"/>
                    <a:gd name="T9" fmla="*/ 2287 h 2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6" h="2593">
                      <a:moveTo>
                        <a:pt x="1326" y="2287"/>
                      </a:moveTo>
                      <a:lnTo>
                        <a:pt x="1214" y="2593"/>
                      </a:lnTo>
                      <a:lnTo>
                        <a:pt x="0" y="2314"/>
                      </a:lnTo>
                      <a:lnTo>
                        <a:pt x="849" y="0"/>
                      </a:lnTo>
                      <a:lnTo>
                        <a:pt x="1326" y="2287"/>
                      </a:lnTo>
                      <a:close/>
                    </a:path>
                  </a:pathLst>
                </a:custGeom>
                <a:solidFill>
                  <a:srgbClr val="B3B2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85" name="Freeform 266">
                  <a:extLst>
                    <a:ext uri="{FF2B5EF4-FFF2-40B4-BE49-F238E27FC236}">
                      <a16:creationId xmlns:a16="http://schemas.microsoft.com/office/drawing/2014/main" id="{3753838B-8139-46C6-B956-4735CA978B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55" y="3018"/>
                  <a:ext cx="282" cy="600"/>
                </a:xfrm>
                <a:custGeom>
                  <a:avLst/>
                  <a:gdLst>
                    <a:gd name="T0" fmla="*/ 1694 w 1694"/>
                    <a:gd name="T1" fmla="*/ 2289 h 3598"/>
                    <a:gd name="T2" fmla="*/ 1214 w 1694"/>
                    <a:gd name="T3" fmla="*/ 3598 h 3598"/>
                    <a:gd name="T4" fmla="*/ 0 w 1694"/>
                    <a:gd name="T5" fmla="*/ 3320 h 3598"/>
                    <a:gd name="T6" fmla="*/ 1217 w 1694"/>
                    <a:gd name="T7" fmla="*/ 0 h 3598"/>
                    <a:gd name="T8" fmla="*/ 1694 w 1694"/>
                    <a:gd name="T9" fmla="*/ 2289 h 3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94" h="3598">
                      <a:moveTo>
                        <a:pt x="1694" y="2289"/>
                      </a:moveTo>
                      <a:lnTo>
                        <a:pt x="1214" y="3598"/>
                      </a:lnTo>
                      <a:lnTo>
                        <a:pt x="0" y="3320"/>
                      </a:lnTo>
                      <a:lnTo>
                        <a:pt x="1217" y="0"/>
                      </a:lnTo>
                      <a:lnTo>
                        <a:pt x="1694" y="2289"/>
                      </a:lnTo>
                      <a:close/>
                    </a:path>
                  </a:pathLst>
                </a:custGeom>
                <a:solidFill>
                  <a:srgbClr val="B4B3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86" name="Freeform 267">
                  <a:extLst>
                    <a:ext uri="{FF2B5EF4-FFF2-40B4-BE49-F238E27FC236}">
                      <a16:creationId xmlns:a16="http://schemas.microsoft.com/office/drawing/2014/main" id="{58D2B780-A62C-4333-980A-7E37B13E44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3" y="2827"/>
                  <a:ext cx="344" cy="767"/>
                </a:xfrm>
                <a:custGeom>
                  <a:avLst/>
                  <a:gdLst>
                    <a:gd name="T0" fmla="*/ 2063 w 2063"/>
                    <a:gd name="T1" fmla="*/ 2288 h 4602"/>
                    <a:gd name="T2" fmla="*/ 1214 w 2063"/>
                    <a:gd name="T3" fmla="*/ 4602 h 4602"/>
                    <a:gd name="T4" fmla="*/ 0 w 2063"/>
                    <a:gd name="T5" fmla="*/ 4323 h 4602"/>
                    <a:gd name="T6" fmla="*/ 1586 w 2063"/>
                    <a:gd name="T7" fmla="*/ 0 h 4602"/>
                    <a:gd name="T8" fmla="*/ 2063 w 2063"/>
                    <a:gd name="T9" fmla="*/ 2288 h 4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63" h="4602">
                      <a:moveTo>
                        <a:pt x="2063" y="2288"/>
                      </a:moveTo>
                      <a:lnTo>
                        <a:pt x="1214" y="4602"/>
                      </a:lnTo>
                      <a:lnTo>
                        <a:pt x="0" y="4323"/>
                      </a:lnTo>
                      <a:lnTo>
                        <a:pt x="1586" y="0"/>
                      </a:lnTo>
                      <a:lnTo>
                        <a:pt x="2063" y="2288"/>
                      </a:lnTo>
                      <a:close/>
                    </a:path>
                  </a:pathLst>
                </a:custGeom>
                <a:solidFill>
                  <a:srgbClr val="B5B4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87" name="Freeform 268">
                  <a:extLst>
                    <a:ext uri="{FF2B5EF4-FFF2-40B4-BE49-F238E27FC236}">
                      <a16:creationId xmlns:a16="http://schemas.microsoft.com/office/drawing/2014/main" id="{BC2C1C80-7BC1-4020-80B8-D34C369454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52" y="2652"/>
                  <a:ext cx="406" cy="919"/>
                </a:xfrm>
                <a:custGeom>
                  <a:avLst/>
                  <a:gdLst>
                    <a:gd name="T0" fmla="*/ 2432 w 2432"/>
                    <a:gd name="T1" fmla="*/ 2197 h 5517"/>
                    <a:gd name="T2" fmla="*/ 1215 w 2432"/>
                    <a:gd name="T3" fmla="*/ 5517 h 5517"/>
                    <a:gd name="T4" fmla="*/ 0 w 2432"/>
                    <a:gd name="T5" fmla="*/ 5239 h 5517"/>
                    <a:gd name="T6" fmla="*/ 1888 w 2432"/>
                    <a:gd name="T7" fmla="*/ 92 h 5517"/>
                    <a:gd name="T8" fmla="*/ 1974 w 2432"/>
                    <a:gd name="T9" fmla="*/ 0 h 5517"/>
                    <a:gd name="T10" fmla="*/ 2432 w 2432"/>
                    <a:gd name="T11" fmla="*/ 2197 h 5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32" h="5517">
                      <a:moveTo>
                        <a:pt x="2432" y="2197"/>
                      </a:moveTo>
                      <a:lnTo>
                        <a:pt x="1215" y="5517"/>
                      </a:lnTo>
                      <a:lnTo>
                        <a:pt x="0" y="5239"/>
                      </a:lnTo>
                      <a:lnTo>
                        <a:pt x="1888" y="92"/>
                      </a:lnTo>
                      <a:lnTo>
                        <a:pt x="1974" y="0"/>
                      </a:lnTo>
                      <a:lnTo>
                        <a:pt x="2432" y="2197"/>
                      </a:lnTo>
                      <a:close/>
                    </a:path>
                  </a:pathLst>
                </a:custGeom>
                <a:solidFill>
                  <a:srgbClr val="B6B5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88" name="Freeform 269">
                  <a:extLst>
                    <a:ext uri="{FF2B5EF4-FFF2-40B4-BE49-F238E27FC236}">
                      <a16:creationId xmlns:a16="http://schemas.microsoft.com/office/drawing/2014/main" id="{E9507625-8875-4C56-9F25-356B7FC2AC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1" y="2652"/>
                  <a:ext cx="467" cy="896"/>
                </a:xfrm>
                <a:custGeom>
                  <a:avLst/>
                  <a:gdLst>
                    <a:gd name="T0" fmla="*/ 2800 w 2800"/>
                    <a:gd name="T1" fmla="*/ 1054 h 5377"/>
                    <a:gd name="T2" fmla="*/ 1214 w 2800"/>
                    <a:gd name="T3" fmla="*/ 5377 h 5377"/>
                    <a:gd name="T4" fmla="*/ 0 w 2800"/>
                    <a:gd name="T5" fmla="*/ 5100 h 5377"/>
                    <a:gd name="T6" fmla="*/ 1414 w 2800"/>
                    <a:gd name="T7" fmla="*/ 1241 h 5377"/>
                    <a:gd name="T8" fmla="*/ 2580 w 2800"/>
                    <a:gd name="T9" fmla="*/ 0 h 5377"/>
                    <a:gd name="T10" fmla="*/ 2800 w 2800"/>
                    <a:gd name="T11" fmla="*/ 1054 h 5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00" h="5377">
                      <a:moveTo>
                        <a:pt x="2800" y="1054"/>
                      </a:moveTo>
                      <a:lnTo>
                        <a:pt x="1214" y="5377"/>
                      </a:lnTo>
                      <a:lnTo>
                        <a:pt x="0" y="5100"/>
                      </a:lnTo>
                      <a:lnTo>
                        <a:pt x="1414" y="1241"/>
                      </a:lnTo>
                      <a:lnTo>
                        <a:pt x="2580" y="0"/>
                      </a:lnTo>
                      <a:lnTo>
                        <a:pt x="2800" y="1054"/>
                      </a:lnTo>
                      <a:close/>
                    </a:path>
                  </a:pathLst>
                </a:custGeom>
                <a:solidFill>
                  <a:srgbClr val="B7B6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89" name="Freeform 270">
                  <a:extLst>
                    <a:ext uri="{FF2B5EF4-FFF2-40B4-BE49-F238E27FC236}">
                      <a16:creationId xmlns:a16="http://schemas.microsoft.com/office/drawing/2014/main" id="{ECD8EFD8-068D-4B36-9754-878A3C7040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0" y="2667"/>
                  <a:ext cx="517" cy="858"/>
                </a:xfrm>
                <a:custGeom>
                  <a:avLst/>
                  <a:gdLst>
                    <a:gd name="T0" fmla="*/ 3101 w 3101"/>
                    <a:gd name="T1" fmla="*/ 0 h 5147"/>
                    <a:gd name="T2" fmla="*/ 1213 w 3101"/>
                    <a:gd name="T3" fmla="*/ 5147 h 5147"/>
                    <a:gd name="T4" fmla="*/ 0 w 3101"/>
                    <a:gd name="T5" fmla="*/ 4868 h 5147"/>
                    <a:gd name="T6" fmla="*/ 1527 w 3101"/>
                    <a:gd name="T7" fmla="*/ 703 h 5147"/>
                    <a:gd name="T8" fmla="*/ 1988 w 3101"/>
                    <a:gd name="T9" fmla="*/ 1184 h 5147"/>
                    <a:gd name="T10" fmla="*/ 3101 w 3101"/>
                    <a:gd name="T11" fmla="*/ 0 h 5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101" h="5147">
                      <a:moveTo>
                        <a:pt x="3101" y="0"/>
                      </a:moveTo>
                      <a:lnTo>
                        <a:pt x="1213" y="5147"/>
                      </a:lnTo>
                      <a:lnTo>
                        <a:pt x="0" y="4868"/>
                      </a:lnTo>
                      <a:lnTo>
                        <a:pt x="1527" y="703"/>
                      </a:lnTo>
                      <a:lnTo>
                        <a:pt x="1988" y="1184"/>
                      </a:lnTo>
                      <a:lnTo>
                        <a:pt x="3101" y="0"/>
                      </a:lnTo>
                      <a:close/>
                    </a:path>
                  </a:pathLst>
                </a:custGeom>
                <a:solidFill>
                  <a:srgbClr val="B8B7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90" name="Freeform 271">
                  <a:extLst>
                    <a:ext uri="{FF2B5EF4-FFF2-40B4-BE49-F238E27FC236}">
                      <a16:creationId xmlns:a16="http://schemas.microsoft.com/office/drawing/2014/main" id="{49D625CC-8769-490E-8917-C3421FBC6B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49" y="2701"/>
                  <a:ext cx="438" cy="801"/>
                </a:xfrm>
                <a:custGeom>
                  <a:avLst/>
                  <a:gdLst>
                    <a:gd name="T0" fmla="*/ 2629 w 2629"/>
                    <a:gd name="T1" fmla="*/ 943 h 4802"/>
                    <a:gd name="T2" fmla="*/ 1215 w 2629"/>
                    <a:gd name="T3" fmla="*/ 4802 h 4802"/>
                    <a:gd name="T4" fmla="*/ 0 w 2629"/>
                    <a:gd name="T5" fmla="*/ 4523 h 4802"/>
                    <a:gd name="T6" fmla="*/ 1659 w 2629"/>
                    <a:gd name="T7" fmla="*/ 0 h 4802"/>
                    <a:gd name="T8" fmla="*/ 2596 w 2629"/>
                    <a:gd name="T9" fmla="*/ 978 h 4802"/>
                    <a:gd name="T10" fmla="*/ 2629 w 2629"/>
                    <a:gd name="T11" fmla="*/ 943 h 48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29" h="4802">
                      <a:moveTo>
                        <a:pt x="2629" y="943"/>
                      </a:moveTo>
                      <a:lnTo>
                        <a:pt x="1215" y="4802"/>
                      </a:lnTo>
                      <a:lnTo>
                        <a:pt x="0" y="4523"/>
                      </a:lnTo>
                      <a:lnTo>
                        <a:pt x="1659" y="0"/>
                      </a:lnTo>
                      <a:lnTo>
                        <a:pt x="2596" y="978"/>
                      </a:lnTo>
                      <a:lnTo>
                        <a:pt x="2629" y="943"/>
                      </a:lnTo>
                      <a:close/>
                    </a:path>
                  </a:pathLst>
                </a:custGeom>
                <a:solidFill>
                  <a:srgbClr val="B9B8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91" name="Freeform 272">
                  <a:extLst>
                    <a:ext uri="{FF2B5EF4-FFF2-40B4-BE49-F238E27FC236}">
                      <a16:creationId xmlns:a16="http://schemas.microsoft.com/office/drawing/2014/main" id="{EE656DB2-EC4F-44D9-A6D3-E6A3CC2E53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8" y="2619"/>
                  <a:ext cx="456" cy="859"/>
                </a:xfrm>
                <a:custGeom>
                  <a:avLst/>
                  <a:gdLst>
                    <a:gd name="T0" fmla="*/ 2741 w 2741"/>
                    <a:gd name="T1" fmla="*/ 993 h 5158"/>
                    <a:gd name="T2" fmla="*/ 1214 w 2741"/>
                    <a:gd name="T3" fmla="*/ 5158 h 5158"/>
                    <a:gd name="T4" fmla="*/ 0 w 2741"/>
                    <a:gd name="T5" fmla="*/ 4880 h 5158"/>
                    <a:gd name="T6" fmla="*/ 381 w 2741"/>
                    <a:gd name="T7" fmla="*/ 3838 h 5158"/>
                    <a:gd name="T8" fmla="*/ 830 w 2741"/>
                    <a:gd name="T9" fmla="*/ 3354 h 5158"/>
                    <a:gd name="T10" fmla="*/ 633 w 2741"/>
                    <a:gd name="T11" fmla="*/ 3152 h 5158"/>
                    <a:gd name="T12" fmla="*/ 1789 w 2741"/>
                    <a:gd name="T13" fmla="*/ 0 h 5158"/>
                    <a:gd name="T14" fmla="*/ 2741 w 2741"/>
                    <a:gd name="T15" fmla="*/ 993 h 5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41" h="5158">
                      <a:moveTo>
                        <a:pt x="2741" y="993"/>
                      </a:moveTo>
                      <a:lnTo>
                        <a:pt x="1214" y="5158"/>
                      </a:lnTo>
                      <a:lnTo>
                        <a:pt x="0" y="4880"/>
                      </a:lnTo>
                      <a:lnTo>
                        <a:pt x="381" y="3838"/>
                      </a:lnTo>
                      <a:lnTo>
                        <a:pt x="830" y="3354"/>
                      </a:lnTo>
                      <a:lnTo>
                        <a:pt x="633" y="3152"/>
                      </a:lnTo>
                      <a:lnTo>
                        <a:pt x="1789" y="0"/>
                      </a:lnTo>
                      <a:lnTo>
                        <a:pt x="2741" y="993"/>
                      </a:lnTo>
                      <a:close/>
                    </a:path>
                  </a:pathLst>
                </a:custGeom>
                <a:solidFill>
                  <a:srgbClr val="B9B9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92" name="Freeform 273">
                  <a:extLst>
                    <a:ext uri="{FF2B5EF4-FFF2-40B4-BE49-F238E27FC236}">
                      <a16:creationId xmlns:a16="http://schemas.microsoft.com/office/drawing/2014/main" id="{1F7B4425-DDE3-495F-9AAD-2B6B89FE48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7" y="2536"/>
                  <a:ext cx="458" cy="919"/>
                </a:xfrm>
                <a:custGeom>
                  <a:avLst/>
                  <a:gdLst>
                    <a:gd name="T0" fmla="*/ 2746 w 2746"/>
                    <a:gd name="T1" fmla="*/ 993 h 5516"/>
                    <a:gd name="T2" fmla="*/ 1087 w 2746"/>
                    <a:gd name="T3" fmla="*/ 5516 h 5516"/>
                    <a:gd name="T4" fmla="*/ 0 w 2746"/>
                    <a:gd name="T5" fmla="*/ 5266 h 5516"/>
                    <a:gd name="T6" fmla="*/ 1311 w 2746"/>
                    <a:gd name="T7" fmla="*/ 3851 h 5516"/>
                    <a:gd name="T8" fmla="*/ 635 w 2746"/>
                    <a:gd name="T9" fmla="*/ 3162 h 5516"/>
                    <a:gd name="T10" fmla="*/ 1794 w 2746"/>
                    <a:gd name="T11" fmla="*/ 0 h 5516"/>
                    <a:gd name="T12" fmla="*/ 2746 w 2746"/>
                    <a:gd name="T13" fmla="*/ 993 h 5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46" h="5516">
                      <a:moveTo>
                        <a:pt x="2746" y="993"/>
                      </a:moveTo>
                      <a:lnTo>
                        <a:pt x="1087" y="5516"/>
                      </a:lnTo>
                      <a:lnTo>
                        <a:pt x="0" y="5266"/>
                      </a:lnTo>
                      <a:lnTo>
                        <a:pt x="1311" y="3851"/>
                      </a:lnTo>
                      <a:lnTo>
                        <a:pt x="635" y="3162"/>
                      </a:lnTo>
                      <a:lnTo>
                        <a:pt x="1794" y="0"/>
                      </a:lnTo>
                      <a:lnTo>
                        <a:pt x="2746" y="993"/>
                      </a:lnTo>
                      <a:close/>
                    </a:path>
                  </a:pathLst>
                </a:custGeom>
                <a:solidFill>
                  <a:srgbClr val="BABAB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93" name="Freeform 274">
                  <a:extLst>
                    <a:ext uri="{FF2B5EF4-FFF2-40B4-BE49-F238E27FC236}">
                      <a16:creationId xmlns:a16="http://schemas.microsoft.com/office/drawing/2014/main" id="{71BCE784-1590-4FC1-9E3D-6D1DC931A1D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67" y="2453"/>
                  <a:ext cx="379" cy="979"/>
                </a:xfrm>
                <a:custGeom>
                  <a:avLst/>
                  <a:gdLst>
                    <a:gd name="T0" fmla="*/ 2270 w 2270"/>
                    <a:gd name="T1" fmla="*/ 994 h 5874"/>
                    <a:gd name="T2" fmla="*/ 1114 w 2270"/>
                    <a:gd name="T3" fmla="*/ 4146 h 5874"/>
                    <a:gd name="T4" fmla="*/ 155 w 2270"/>
                    <a:gd name="T5" fmla="*/ 3172 h 5874"/>
                    <a:gd name="T6" fmla="*/ 1318 w 2270"/>
                    <a:gd name="T7" fmla="*/ 0 h 5874"/>
                    <a:gd name="T8" fmla="*/ 2270 w 2270"/>
                    <a:gd name="T9" fmla="*/ 994 h 5874"/>
                    <a:gd name="T10" fmla="*/ 862 w 2270"/>
                    <a:gd name="T11" fmla="*/ 4832 h 5874"/>
                    <a:gd name="T12" fmla="*/ 481 w 2270"/>
                    <a:gd name="T13" fmla="*/ 5874 h 5874"/>
                    <a:gd name="T14" fmla="*/ 0 w 2270"/>
                    <a:gd name="T15" fmla="*/ 5763 h 5874"/>
                    <a:gd name="T16" fmla="*/ 862 w 2270"/>
                    <a:gd name="T17" fmla="*/ 4832 h 58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70" h="5874">
                      <a:moveTo>
                        <a:pt x="2270" y="994"/>
                      </a:moveTo>
                      <a:lnTo>
                        <a:pt x="1114" y="4146"/>
                      </a:lnTo>
                      <a:lnTo>
                        <a:pt x="155" y="3172"/>
                      </a:lnTo>
                      <a:lnTo>
                        <a:pt x="1318" y="0"/>
                      </a:lnTo>
                      <a:lnTo>
                        <a:pt x="2270" y="994"/>
                      </a:lnTo>
                      <a:close/>
                      <a:moveTo>
                        <a:pt x="862" y="4832"/>
                      </a:moveTo>
                      <a:lnTo>
                        <a:pt x="481" y="5874"/>
                      </a:lnTo>
                      <a:lnTo>
                        <a:pt x="0" y="5763"/>
                      </a:lnTo>
                      <a:lnTo>
                        <a:pt x="862" y="4832"/>
                      </a:lnTo>
                      <a:close/>
                    </a:path>
                  </a:pathLst>
                </a:custGeom>
                <a:solidFill>
                  <a:srgbClr val="BBBBB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94" name="Freeform 275">
                  <a:extLst>
                    <a:ext uri="{FF2B5EF4-FFF2-40B4-BE49-F238E27FC236}">
                      <a16:creationId xmlns:a16="http://schemas.microsoft.com/office/drawing/2014/main" id="{7417CC4A-F1AA-49F5-BFBF-07173D26E9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3" y="2370"/>
                  <a:ext cx="353" cy="693"/>
                </a:xfrm>
                <a:custGeom>
                  <a:avLst/>
                  <a:gdLst>
                    <a:gd name="T0" fmla="*/ 2119 w 2119"/>
                    <a:gd name="T1" fmla="*/ 995 h 4157"/>
                    <a:gd name="T2" fmla="*/ 960 w 2119"/>
                    <a:gd name="T3" fmla="*/ 4157 h 4157"/>
                    <a:gd name="T4" fmla="*/ 0 w 2119"/>
                    <a:gd name="T5" fmla="*/ 3183 h 4157"/>
                    <a:gd name="T6" fmla="*/ 1167 w 2119"/>
                    <a:gd name="T7" fmla="*/ 0 h 4157"/>
                    <a:gd name="T8" fmla="*/ 2119 w 2119"/>
                    <a:gd name="T9" fmla="*/ 995 h 4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19" h="4157">
                      <a:moveTo>
                        <a:pt x="2119" y="995"/>
                      </a:moveTo>
                      <a:lnTo>
                        <a:pt x="960" y="4157"/>
                      </a:lnTo>
                      <a:lnTo>
                        <a:pt x="0" y="3183"/>
                      </a:lnTo>
                      <a:lnTo>
                        <a:pt x="1167" y="0"/>
                      </a:lnTo>
                      <a:lnTo>
                        <a:pt x="2119" y="995"/>
                      </a:lnTo>
                      <a:close/>
                    </a:path>
                  </a:pathLst>
                </a:custGeom>
                <a:solidFill>
                  <a:srgbClr val="BCBC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95" name="Freeform 276">
                  <a:extLst>
                    <a:ext uri="{FF2B5EF4-FFF2-40B4-BE49-F238E27FC236}">
                      <a16:creationId xmlns:a16="http://schemas.microsoft.com/office/drawing/2014/main" id="{DCC6487F-123D-4211-9811-AA9653BB88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4" y="2287"/>
                  <a:ext cx="353" cy="695"/>
                </a:xfrm>
                <a:custGeom>
                  <a:avLst/>
                  <a:gdLst>
                    <a:gd name="T0" fmla="*/ 2122 w 2122"/>
                    <a:gd name="T1" fmla="*/ 995 h 4167"/>
                    <a:gd name="T2" fmla="*/ 959 w 2122"/>
                    <a:gd name="T3" fmla="*/ 4167 h 4167"/>
                    <a:gd name="T4" fmla="*/ 0 w 2122"/>
                    <a:gd name="T5" fmla="*/ 3193 h 4167"/>
                    <a:gd name="T6" fmla="*/ 1170 w 2122"/>
                    <a:gd name="T7" fmla="*/ 0 h 4167"/>
                    <a:gd name="T8" fmla="*/ 2122 w 2122"/>
                    <a:gd name="T9" fmla="*/ 995 h 4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22" h="4167">
                      <a:moveTo>
                        <a:pt x="2122" y="995"/>
                      </a:moveTo>
                      <a:lnTo>
                        <a:pt x="959" y="4167"/>
                      </a:lnTo>
                      <a:lnTo>
                        <a:pt x="0" y="3193"/>
                      </a:lnTo>
                      <a:lnTo>
                        <a:pt x="1170" y="0"/>
                      </a:lnTo>
                      <a:lnTo>
                        <a:pt x="2122" y="995"/>
                      </a:lnTo>
                      <a:close/>
                    </a:path>
                  </a:pathLst>
                </a:custGeom>
                <a:solidFill>
                  <a:srgbClr val="BDBD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96" name="Freeform 277">
                  <a:extLst>
                    <a:ext uri="{FF2B5EF4-FFF2-40B4-BE49-F238E27FC236}">
                      <a16:creationId xmlns:a16="http://schemas.microsoft.com/office/drawing/2014/main" id="{9A022FD7-B1AD-4C57-948B-D9C2C9E914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4" y="2205"/>
                  <a:ext cx="354" cy="695"/>
                </a:xfrm>
                <a:custGeom>
                  <a:avLst/>
                  <a:gdLst>
                    <a:gd name="T0" fmla="*/ 2125 w 2125"/>
                    <a:gd name="T1" fmla="*/ 993 h 4176"/>
                    <a:gd name="T2" fmla="*/ 958 w 2125"/>
                    <a:gd name="T3" fmla="*/ 4176 h 4176"/>
                    <a:gd name="T4" fmla="*/ 0 w 2125"/>
                    <a:gd name="T5" fmla="*/ 3201 h 4176"/>
                    <a:gd name="T6" fmla="*/ 1173 w 2125"/>
                    <a:gd name="T7" fmla="*/ 0 h 4176"/>
                    <a:gd name="T8" fmla="*/ 2125 w 2125"/>
                    <a:gd name="T9" fmla="*/ 993 h 4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25" h="4176">
                      <a:moveTo>
                        <a:pt x="2125" y="993"/>
                      </a:moveTo>
                      <a:lnTo>
                        <a:pt x="958" y="4176"/>
                      </a:lnTo>
                      <a:lnTo>
                        <a:pt x="0" y="3201"/>
                      </a:lnTo>
                      <a:lnTo>
                        <a:pt x="1173" y="0"/>
                      </a:lnTo>
                      <a:lnTo>
                        <a:pt x="2125" y="993"/>
                      </a:lnTo>
                      <a:close/>
                    </a:path>
                  </a:pathLst>
                </a:custGeom>
                <a:solidFill>
                  <a:srgbClr val="BEBEB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97" name="Freeform 278">
                  <a:extLst>
                    <a:ext uri="{FF2B5EF4-FFF2-40B4-BE49-F238E27FC236}">
                      <a16:creationId xmlns:a16="http://schemas.microsoft.com/office/drawing/2014/main" id="{7A7973CA-674C-406E-89BD-EE65E13F82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4" y="2122"/>
                  <a:ext cx="355" cy="697"/>
                </a:xfrm>
                <a:custGeom>
                  <a:avLst/>
                  <a:gdLst>
                    <a:gd name="T0" fmla="*/ 2128 w 2128"/>
                    <a:gd name="T1" fmla="*/ 993 h 4186"/>
                    <a:gd name="T2" fmla="*/ 958 w 2128"/>
                    <a:gd name="T3" fmla="*/ 4186 h 4186"/>
                    <a:gd name="T4" fmla="*/ 0 w 2128"/>
                    <a:gd name="T5" fmla="*/ 3211 h 4186"/>
                    <a:gd name="T6" fmla="*/ 1176 w 2128"/>
                    <a:gd name="T7" fmla="*/ 0 h 4186"/>
                    <a:gd name="T8" fmla="*/ 2128 w 2128"/>
                    <a:gd name="T9" fmla="*/ 993 h 4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28" h="4186">
                      <a:moveTo>
                        <a:pt x="2128" y="993"/>
                      </a:moveTo>
                      <a:lnTo>
                        <a:pt x="958" y="4186"/>
                      </a:lnTo>
                      <a:lnTo>
                        <a:pt x="0" y="3211"/>
                      </a:lnTo>
                      <a:lnTo>
                        <a:pt x="1176" y="0"/>
                      </a:lnTo>
                      <a:lnTo>
                        <a:pt x="2128" y="993"/>
                      </a:lnTo>
                      <a:close/>
                    </a:path>
                  </a:pathLst>
                </a:custGeom>
                <a:solidFill>
                  <a:srgbClr val="BFBF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98" name="Freeform 279">
                  <a:extLst>
                    <a:ext uri="{FF2B5EF4-FFF2-40B4-BE49-F238E27FC236}">
                      <a16:creationId xmlns:a16="http://schemas.microsoft.com/office/drawing/2014/main" id="{3926F4F5-B938-4501-AFBC-7D0E39CBC3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94" y="2039"/>
                  <a:ext cx="355" cy="699"/>
                </a:xfrm>
                <a:custGeom>
                  <a:avLst/>
                  <a:gdLst>
                    <a:gd name="T0" fmla="*/ 2132 w 2132"/>
                    <a:gd name="T1" fmla="*/ 994 h 4195"/>
                    <a:gd name="T2" fmla="*/ 959 w 2132"/>
                    <a:gd name="T3" fmla="*/ 4195 h 4195"/>
                    <a:gd name="T4" fmla="*/ 0 w 2132"/>
                    <a:gd name="T5" fmla="*/ 3221 h 4195"/>
                    <a:gd name="T6" fmla="*/ 1181 w 2132"/>
                    <a:gd name="T7" fmla="*/ 0 h 4195"/>
                    <a:gd name="T8" fmla="*/ 2132 w 2132"/>
                    <a:gd name="T9" fmla="*/ 994 h 4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32" h="4195">
                      <a:moveTo>
                        <a:pt x="2132" y="994"/>
                      </a:moveTo>
                      <a:lnTo>
                        <a:pt x="959" y="4195"/>
                      </a:lnTo>
                      <a:lnTo>
                        <a:pt x="0" y="3221"/>
                      </a:lnTo>
                      <a:lnTo>
                        <a:pt x="1181" y="0"/>
                      </a:lnTo>
                      <a:lnTo>
                        <a:pt x="2132" y="994"/>
                      </a:lnTo>
                      <a:close/>
                    </a:path>
                  </a:pathLst>
                </a:custGeom>
                <a:solidFill>
                  <a:srgbClr val="C0C0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99" name="Freeform 280">
                  <a:extLst>
                    <a:ext uri="{FF2B5EF4-FFF2-40B4-BE49-F238E27FC236}">
                      <a16:creationId xmlns:a16="http://schemas.microsoft.com/office/drawing/2014/main" id="{DCE6550E-557B-446F-B51A-05B89E18E7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14" y="1956"/>
                  <a:ext cx="356" cy="701"/>
                </a:xfrm>
                <a:custGeom>
                  <a:avLst/>
                  <a:gdLst>
                    <a:gd name="T0" fmla="*/ 2136 w 2136"/>
                    <a:gd name="T1" fmla="*/ 994 h 4205"/>
                    <a:gd name="T2" fmla="*/ 960 w 2136"/>
                    <a:gd name="T3" fmla="*/ 4205 h 4205"/>
                    <a:gd name="T4" fmla="*/ 0 w 2136"/>
                    <a:gd name="T5" fmla="*/ 3231 h 4205"/>
                    <a:gd name="T6" fmla="*/ 1185 w 2136"/>
                    <a:gd name="T7" fmla="*/ 0 h 4205"/>
                    <a:gd name="T8" fmla="*/ 2136 w 2136"/>
                    <a:gd name="T9" fmla="*/ 994 h 4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36" h="4205">
                      <a:moveTo>
                        <a:pt x="2136" y="994"/>
                      </a:moveTo>
                      <a:lnTo>
                        <a:pt x="960" y="4205"/>
                      </a:lnTo>
                      <a:lnTo>
                        <a:pt x="0" y="3231"/>
                      </a:lnTo>
                      <a:lnTo>
                        <a:pt x="1185" y="0"/>
                      </a:lnTo>
                      <a:lnTo>
                        <a:pt x="2136" y="994"/>
                      </a:lnTo>
                      <a:close/>
                    </a:path>
                  </a:pathLst>
                </a:custGeom>
                <a:solidFill>
                  <a:srgbClr val="C2C1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00" name="Freeform 281">
                  <a:extLst>
                    <a:ext uri="{FF2B5EF4-FFF2-40B4-BE49-F238E27FC236}">
                      <a16:creationId xmlns:a16="http://schemas.microsoft.com/office/drawing/2014/main" id="{8239E824-960E-49AC-8F7F-0423FB2DAB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4" y="1873"/>
                  <a:ext cx="357" cy="703"/>
                </a:xfrm>
                <a:custGeom>
                  <a:avLst/>
                  <a:gdLst>
                    <a:gd name="T0" fmla="*/ 2140 w 2140"/>
                    <a:gd name="T1" fmla="*/ 994 h 4215"/>
                    <a:gd name="T2" fmla="*/ 959 w 2140"/>
                    <a:gd name="T3" fmla="*/ 4215 h 4215"/>
                    <a:gd name="T4" fmla="*/ 0 w 2140"/>
                    <a:gd name="T5" fmla="*/ 3241 h 4215"/>
                    <a:gd name="T6" fmla="*/ 1188 w 2140"/>
                    <a:gd name="T7" fmla="*/ 0 h 4215"/>
                    <a:gd name="T8" fmla="*/ 2140 w 2140"/>
                    <a:gd name="T9" fmla="*/ 994 h 4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40" h="4215">
                      <a:moveTo>
                        <a:pt x="2140" y="994"/>
                      </a:moveTo>
                      <a:lnTo>
                        <a:pt x="959" y="4215"/>
                      </a:lnTo>
                      <a:lnTo>
                        <a:pt x="0" y="3241"/>
                      </a:lnTo>
                      <a:lnTo>
                        <a:pt x="1188" y="0"/>
                      </a:lnTo>
                      <a:lnTo>
                        <a:pt x="2140" y="994"/>
                      </a:lnTo>
                      <a:close/>
                    </a:path>
                  </a:pathLst>
                </a:custGeom>
                <a:solidFill>
                  <a:srgbClr val="C3C2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01" name="Freeform 282">
                  <a:extLst>
                    <a:ext uri="{FF2B5EF4-FFF2-40B4-BE49-F238E27FC236}">
                      <a16:creationId xmlns:a16="http://schemas.microsoft.com/office/drawing/2014/main" id="{35C9630C-17E9-4882-A517-5C1EF26403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4" y="1790"/>
                  <a:ext cx="357" cy="705"/>
                </a:xfrm>
                <a:custGeom>
                  <a:avLst/>
                  <a:gdLst>
                    <a:gd name="T0" fmla="*/ 2143 w 2143"/>
                    <a:gd name="T1" fmla="*/ 993 h 4224"/>
                    <a:gd name="T2" fmla="*/ 958 w 2143"/>
                    <a:gd name="T3" fmla="*/ 4224 h 4224"/>
                    <a:gd name="T4" fmla="*/ 0 w 2143"/>
                    <a:gd name="T5" fmla="*/ 3250 h 4224"/>
                    <a:gd name="T6" fmla="*/ 1191 w 2143"/>
                    <a:gd name="T7" fmla="*/ 0 h 4224"/>
                    <a:gd name="T8" fmla="*/ 2143 w 2143"/>
                    <a:gd name="T9" fmla="*/ 993 h 4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43" h="4224">
                      <a:moveTo>
                        <a:pt x="2143" y="993"/>
                      </a:moveTo>
                      <a:lnTo>
                        <a:pt x="958" y="4224"/>
                      </a:lnTo>
                      <a:lnTo>
                        <a:pt x="0" y="3250"/>
                      </a:lnTo>
                      <a:lnTo>
                        <a:pt x="1191" y="0"/>
                      </a:lnTo>
                      <a:lnTo>
                        <a:pt x="2143" y="993"/>
                      </a:lnTo>
                      <a:close/>
                    </a:path>
                  </a:pathLst>
                </a:custGeom>
                <a:solidFill>
                  <a:srgbClr val="C4C4C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02" name="Freeform 283">
                  <a:extLst>
                    <a:ext uri="{FF2B5EF4-FFF2-40B4-BE49-F238E27FC236}">
                      <a16:creationId xmlns:a16="http://schemas.microsoft.com/office/drawing/2014/main" id="{CAC4F835-CAD9-4415-9D0B-A4748C80FA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74" y="1708"/>
                  <a:ext cx="358" cy="705"/>
                </a:xfrm>
                <a:custGeom>
                  <a:avLst/>
                  <a:gdLst>
                    <a:gd name="T0" fmla="*/ 2147 w 2147"/>
                    <a:gd name="T1" fmla="*/ 993 h 4234"/>
                    <a:gd name="T2" fmla="*/ 959 w 2147"/>
                    <a:gd name="T3" fmla="*/ 4234 h 4234"/>
                    <a:gd name="T4" fmla="*/ 0 w 2147"/>
                    <a:gd name="T5" fmla="*/ 3259 h 4234"/>
                    <a:gd name="T6" fmla="*/ 1195 w 2147"/>
                    <a:gd name="T7" fmla="*/ 0 h 4234"/>
                    <a:gd name="T8" fmla="*/ 2147 w 2147"/>
                    <a:gd name="T9" fmla="*/ 993 h 4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47" h="4234">
                      <a:moveTo>
                        <a:pt x="2147" y="993"/>
                      </a:moveTo>
                      <a:lnTo>
                        <a:pt x="959" y="4234"/>
                      </a:lnTo>
                      <a:lnTo>
                        <a:pt x="0" y="3259"/>
                      </a:lnTo>
                      <a:lnTo>
                        <a:pt x="1195" y="0"/>
                      </a:lnTo>
                      <a:lnTo>
                        <a:pt x="2147" y="993"/>
                      </a:lnTo>
                      <a:close/>
                    </a:path>
                  </a:pathLst>
                </a:custGeom>
                <a:solidFill>
                  <a:srgbClr val="C5C5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03" name="Freeform 284">
                  <a:extLst>
                    <a:ext uri="{FF2B5EF4-FFF2-40B4-BE49-F238E27FC236}">
                      <a16:creationId xmlns:a16="http://schemas.microsoft.com/office/drawing/2014/main" id="{87D1DC3E-66AE-4139-8A25-476CCFA1A0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4" y="1625"/>
                  <a:ext cx="359" cy="707"/>
                </a:xfrm>
                <a:custGeom>
                  <a:avLst/>
                  <a:gdLst>
                    <a:gd name="T0" fmla="*/ 2150 w 2150"/>
                    <a:gd name="T1" fmla="*/ 995 h 4245"/>
                    <a:gd name="T2" fmla="*/ 959 w 2150"/>
                    <a:gd name="T3" fmla="*/ 4245 h 4245"/>
                    <a:gd name="T4" fmla="*/ 0 w 2150"/>
                    <a:gd name="T5" fmla="*/ 3270 h 4245"/>
                    <a:gd name="T6" fmla="*/ 1198 w 2150"/>
                    <a:gd name="T7" fmla="*/ 0 h 4245"/>
                    <a:gd name="T8" fmla="*/ 2150 w 2150"/>
                    <a:gd name="T9" fmla="*/ 995 h 4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50" h="4245">
                      <a:moveTo>
                        <a:pt x="2150" y="995"/>
                      </a:moveTo>
                      <a:lnTo>
                        <a:pt x="959" y="4245"/>
                      </a:lnTo>
                      <a:lnTo>
                        <a:pt x="0" y="3270"/>
                      </a:lnTo>
                      <a:lnTo>
                        <a:pt x="1198" y="0"/>
                      </a:lnTo>
                      <a:lnTo>
                        <a:pt x="2150" y="995"/>
                      </a:lnTo>
                      <a:close/>
                    </a:path>
                  </a:pathLst>
                </a:custGeom>
                <a:solidFill>
                  <a:srgbClr val="C6C6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04" name="Freeform 285">
                  <a:extLst>
                    <a:ext uri="{FF2B5EF4-FFF2-40B4-BE49-F238E27FC236}">
                      <a16:creationId xmlns:a16="http://schemas.microsoft.com/office/drawing/2014/main" id="{29641B40-38DC-4477-82A8-6211CCD5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4" y="1542"/>
                  <a:ext cx="359" cy="709"/>
                </a:xfrm>
                <a:custGeom>
                  <a:avLst/>
                  <a:gdLst>
                    <a:gd name="T0" fmla="*/ 2154 w 2154"/>
                    <a:gd name="T1" fmla="*/ 995 h 4254"/>
                    <a:gd name="T2" fmla="*/ 959 w 2154"/>
                    <a:gd name="T3" fmla="*/ 4254 h 4254"/>
                    <a:gd name="T4" fmla="*/ 0 w 2154"/>
                    <a:gd name="T5" fmla="*/ 3280 h 4254"/>
                    <a:gd name="T6" fmla="*/ 1202 w 2154"/>
                    <a:gd name="T7" fmla="*/ 0 h 4254"/>
                    <a:gd name="T8" fmla="*/ 2154 w 2154"/>
                    <a:gd name="T9" fmla="*/ 995 h 4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54" h="4254">
                      <a:moveTo>
                        <a:pt x="2154" y="995"/>
                      </a:moveTo>
                      <a:lnTo>
                        <a:pt x="959" y="4254"/>
                      </a:lnTo>
                      <a:lnTo>
                        <a:pt x="0" y="3280"/>
                      </a:lnTo>
                      <a:lnTo>
                        <a:pt x="1202" y="0"/>
                      </a:lnTo>
                      <a:lnTo>
                        <a:pt x="2154" y="995"/>
                      </a:lnTo>
                      <a:close/>
                    </a:path>
                  </a:pathLst>
                </a:custGeom>
                <a:solidFill>
                  <a:srgbClr val="C7C7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05" name="Freeform 286">
                  <a:extLst>
                    <a:ext uri="{FF2B5EF4-FFF2-40B4-BE49-F238E27FC236}">
                      <a16:creationId xmlns:a16="http://schemas.microsoft.com/office/drawing/2014/main" id="{15DC370F-DE46-4C80-BCAD-A319837D76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4" y="1459"/>
                  <a:ext cx="360" cy="711"/>
                </a:xfrm>
                <a:custGeom>
                  <a:avLst/>
                  <a:gdLst>
                    <a:gd name="T0" fmla="*/ 2158 w 2158"/>
                    <a:gd name="T1" fmla="*/ 994 h 4264"/>
                    <a:gd name="T2" fmla="*/ 960 w 2158"/>
                    <a:gd name="T3" fmla="*/ 4264 h 4264"/>
                    <a:gd name="T4" fmla="*/ 0 w 2158"/>
                    <a:gd name="T5" fmla="*/ 3289 h 4264"/>
                    <a:gd name="T6" fmla="*/ 1206 w 2158"/>
                    <a:gd name="T7" fmla="*/ 0 h 4264"/>
                    <a:gd name="T8" fmla="*/ 2158 w 2158"/>
                    <a:gd name="T9" fmla="*/ 994 h 4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58" h="4264">
                      <a:moveTo>
                        <a:pt x="2158" y="994"/>
                      </a:moveTo>
                      <a:lnTo>
                        <a:pt x="960" y="4264"/>
                      </a:lnTo>
                      <a:lnTo>
                        <a:pt x="0" y="3289"/>
                      </a:lnTo>
                      <a:lnTo>
                        <a:pt x="1206" y="0"/>
                      </a:lnTo>
                      <a:lnTo>
                        <a:pt x="2158" y="994"/>
                      </a:lnTo>
                      <a:close/>
                    </a:path>
                  </a:pathLst>
                </a:custGeom>
                <a:solidFill>
                  <a:srgbClr val="C8C8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06" name="Freeform 287">
                  <a:extLst>
                    <a:ext uri="{FF2B5EF4-FFF2-40B4-BE49-F238E27FC236}">
                      <a16:creationId xmlns:a16="http://schemas.microsoft.com/office/drawing/2014/main" id="{CFB6A3E4-0391-4358-B4CC-93D7A3223E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5" y="1376"/>
                  <a:ext cx="360" cy="712"/>
                </a:xfrm>
                <a:custGeom>
                  <a:avLst/>
                  <a:gdLst>
                    <a:gd name="T0" fmla="*/ 2161 w 2161"/>
                    <a:gd name="T1" fmla="*/ 993 h 4273"/>
                    <a:gd name="T2" fmla="*/ 959 w 2161"/>
                    <a:gd name="T3" fmla="*/ 4273 h 4273"/>
                    <a:gd name="T4" fmla="*/ 0 w 2161"/>
                    <a:gd name="T5" fmla="*/ 3298 h 4273"/>
                    <a:gd name="T6" fmla="*/ 1209 w 2161"/>
                    <a:gd name="T7" fmla="*/ 0 h 4273"/>
                    <a:gd name="T8" fmla="*/ 2161 w 2161"/>
                    <a:gd name="T9" fmla="*/ 993 h 4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61" h="4273">
                      <a:moveTo>
                        <a:pt x="2161" y="993"/>
                      </a:moveTo>
                      <a:lnTo>
                        <a:pt x="959" y="4273"/>
                      </a:lnTo>
                      <a:lnTo>
                        <a:pt x="0" y="3298"/>
                      </a:lnTo>
                      <a:lnTo>
                        <a:pt x="1209" y="0"/>
                      </a:lnTo>
                      <a:lnTo>
                        <a:pt x="2161" y="993"/>
                      </a:lnTo>
                      <a:close/>
                    </a:path>
                  </a:pathLst>
                </a:custGeom>
                <a:solidFill>
                  <a:srgbClr val="C9C9C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07" name="Freeform 288">
                  <a:extLst>
                    <a:ext uri="{FF2B5EF4-FFF2-40B4-BE49-F238E27FC236}">
                      <a16:creationId xmlns:a16="http://schemas.microsoft.com/office/drawing/2014/main" id="{1014E953-DE55-4D35-AAE6-F217C36990A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75" y="995"/>
                  <a:ext cx="360" cy="1012"/>
                </a:xfrm>
                <a:custGeom>
                  <a:avLst/>
                  <a:gdLst>
                    <a:gd name="T0" fmla="*/ 2164 w 2164"/>
                    <a:gd name="T1" fmla="*/ 2783 h 6072"/>
                    <a:gd name="T2" fmla="*/ 958 w 2164"/>
                    <a:gd name="T3" fmla="*/ 6072 h 6072"/>
                    <a:gd name="T4" fmla="*/ 0 w 2164"/>
                    <a:gd name="T5" fmla="*/ 5098 h 6072"/>
                    <a:gd name="T6" fmla="*/ 1213 w 2164"/>
                    <a:gd name="T7" fmla="*/ 1790 h 6072"/>
                    <a:gd name="T8" fmla="*/ 2164 w 2164"/>
                    <a:gd name="T9" fmla="*/ 2783 h 6072"/>
                    <a:gd name="T10" fmla="*/ 1846 w 2164"/>
                    <a:gd name="T11" fmla="*/ 66 h 6072"/>
                    <a:gd name="T12" fmla="*/ 1869 w 2164"/>
                    <a:gd name="T13" fmla="*/ 0 h 6072"/>
                    <a:gd name="T14" fmla="*/ 1904 w 2164"/>
                    <a:gd name="T15" fmla="*/ 8 h 6072"/>
                    <a:gd name="T16" fmla="*/ 1846 w 2164"/>
                    <a:gd name="T17" fmla="*/ 66 h 60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64" h="6072">
                      <a:moveTo>
                        <a:pt x="2164" y="2783"/>
                      </a:moveTo>
                      <a:lnTo>
                        <a:pt x="958" y="6072"/>
                      </a:lnTo>
                      <a:lnTo>
                        <a:pt x="0" y="5098"/>
                      </a:lnTo>
                      <a:lnTo>
                        <a:pt x="1213" y="1790"/>
                      </a:lnTo>
                      <a:lnTo>
                        <a:pt x="2164" y="2783"/>
                      </a:lnTo>
                      <a:close/>
                      <a:moveTo>
                        <a:pt x="1846" y="66"/>
                      </a:moveTo>
                      <a:lnTo>
                        <a:pt x="1869" y="0"/>
                      </a:lnTo>
                      <a:lnTo>
                        <a:pt x="1904" y="8"/>
                      </a:lnTo>
                      <a:lnTo>
                        <a:pt x="1846" y="66"/>
                      </a:lnTo>
                      <a:close/>
                    </a:path>
                  </a:pathLst>
                </a:custGeom>
                <a:solidFill>
                  <a:srgbClr val="CACA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08" name="Freeform 289">
                  <a:extLst>
                    <a:ext uri="{FF2B5EF4-FFF2-40B4-BE49-F238E27FC236}">
                      <a16:creationId xmlns:a16="http://schemas.microsoft.com/office/drawing/2014/main" id="{EF3E1EB8-7C9A-429E-B773-E19C17869BF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95" y="972"/>
                  <a:ext cx="397" cy="954"/>
                </a:xfrm>
                <a:custGeom>
                  <a:avLst/>
                  <a:gdLst>
                    <a:gd name="T0" fmla="*/ 2167 w 2383"/>
                    <a:gd name="T1" fmla="*/ 2427 h 5725"/>
                    <a:gd name="T2" fmla="*/ 958 w 2383"/>
                    <a:gd name="T3" fmla="*/ 5725 h 5725"/>
                    <a:gd name="T4" fmla="*/ 0 w 2383"/>
                    <a:gd name="T5" fmla="*/ 4751 h 5725"/>
                    <a:gd name="T6" fmla="*/ 1216 w 2383"/>
                    <a:gd name="T7" fmla="*/ 1433 h 5725"/>
                    <a:gd name="T8" fmla="*/ 2167 w 2383"/>
                    <a:gd name="T9" fmla="*/ 2427 h 5725"/>
                    <a:gd name="T10" fmla="*/ 1297 w 2383"/>
                    <a:gd name="T11" fmla="*/ 1213 h 5725"/>
                    <a:gd name="T12" fmla="*/ 1742 w 2383"/>
                    <a:gd name="T13" fmla="*/ 0 h 5725"/>
                    <a:gd name="T14" fmla="*/ 2383 w 2383"/>
                    <a:gd name="T15" fmla="*/ 148 h 5725"/>
                    <a:gd name="T16" fmla="*/ 1297 w 2383"/>
                    <a:gd name="T17" fmla="*/ 1213 h 5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83" h="5725">
                      <a:moveTo>
                        <a:pt x="2167" y="2427"/>
                      </a:moveTo>
                      <a:lnTo>
                        <a:pt x="958" y="5725"/>
                      </a:lnTo>
                      <a:lnTo>
                        <a:pt x="0" y="4751"/>
                      </a:lnTo>
                      <a:lnTo>
                        <a:pt x="1216" y="1433"/>
                      </a:lnTo>
                      <a:lnTo>
                        <a:pt x="2167" y="2427"/>
                      </a:lnTo>
                      <a:close/>
                      <a:moveTo>
                        <a:pt x="1297" y="1213"/>
                      </a:moveTo>
                      <a:lnTo>
                        <a:pt x="1742" y="0"/>
                      </a:lnTo>
                      <a:lnTo>
                        <a:pt x="2383" y="148"/>
                      </a:lnTo>
                      <a:lnTo>
                        <a:pt x="1297" y="1213"/>
                      </a:lnTo>
                      <a:close/>
                    </a:path>
                  </a:pathLst>
                </a:custGeom>
                <a:solidFill>
                  <a:srgbClr val="CCCB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09" name="Freeform 290">
                  <a:extLst>
                    <a:ext uri="{FF2B5EF4-FFF2-40B4-BE49-F238E27FC236}">
                      <a16:creationId xmlns:a16="http://schemas.microsoft.com/office/drawing/2014/main" id="{A59C2964-796F-421F-A65D-4C409FB5B6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5" y="949"/>
                  <a:ext cx="471" cy="896"/>
                </a:xfrm>
                <a:custGeom>
                  <a:avLst/>
                  <a:gdLst>
                    <a:gd name="T0" fmla="*/ 2827 w 2827"/>
                    <a:gd name="T1" fmla="*/ 280 h 5378"/>
                    <a:gd name="T2" fmla="*/ 2804 w 2827"/>
                    <a:gd name="T3" fmla="*/ 346 h 5378"/>
                    <a:gd name="T4" fmla="*/ 1626 w 2827"/>
                    <a:gd name="T5" fmla="*/ 1500 h 5378"/>
                    <a:gd name="T6" fmla="*/ 2171 w 2827"/>
                    <a:gd name="T7" fmla="*/ 2070 h 5378"/>
                    <a:gd name="T8" fmla="*/ 958 w 2827"/>
                    <a:gd name="T9" fmla="*/ 5378 h 5378"/>
                    <a:gd name="T10" fmla="*/ 0 w 2827"/>
                    <a:gd name="T11" fmla="*/ 4404 h 5378"/>
                    <a:gd name="T12" fmla="*/ 1613 w 2827"/>
                    <a:gd name="T13" fmla="*/ 0 h 5378"/>
                    <a:gd name="T14" fmla="*/ 2827 w 2827"/>
                    <a:gd name="T15" fmla="*/ 280 h 5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827" h="5378">
                      <a:moveTo>
                        <a:pt x="2827" y="280"/>
                      </a:moveTo>
                      <a:lnTo>
                        <a:pt x="2804" y="346"/>
                      </a:lnTo>
                      <a:lnTo>
                        <a:pt x="1626" y="1500"/>
                      </a:lnTo>
                      <a:lnTo>
                        <a:pt x="2171" y="2070"/>
                      </a:lnTo>
                      <a:lnTo>
                        <a:pt x="958" y="5378"/>
                      </a:lnTo>
                      <a:lnTo>
                        <a:pt x="0" y="4404"/>
                      </a:lnTo>
                      <a:lnTo>
                        <a:pt x="1613" y="0"/>
                      </a:lnTo>
                      <a:lnTo>
                        <a:pt x="2827" y="280"/>
                      </a:lnTo>
                      <a:close/>
                    </a:path>
                  </a:pathLst>
                </a:custGeom>
                <a:solidFill>
                  <a:srgbClr val="CD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10" name="Freeform 291">
                  <a:extLst>
                    <a:ext uri="{FF2B5EF4-FFF2-40B4-BE49-F238E27FC236}">
                      <a16:creationId xmlns:a16="http://schemas.microsoft.com/office/drawing/2014/main" id="{8DE082AF-0B61-4FFD-B64D-4402DE4F5E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5" y="925"/>
                  <a:ext cx="450" cy="839"/>
                </a:xfrm>
                <a:custGeom>
                  <a:avLst/>
                  <a:gdLst>
                    <a:gd name="T0" fmla="*/ 2702 w 2702"/>
                    <a:gd name="T1" fmla="*/ 280 h 5031"/>
                    <a:gd name="T2" fmla="*/ 2257 w 2702"/>
                    <a:gd name="T3" fmla="*/ 1493 h 5031"/>
                    <a:gd name="T4" fmla="*/ 2107 w 2702"/>
                    <a:gd name="T5" fmla="*/ 1640 h 5031"/>
                    <a:gd name="T6" fmla="*/ 2176 w 2702"/>
                    <a:gd name="T7" fmla="*/ 1713 h 5031"/>
                    <a:gd name="T8" fmla="*/ 960 w 2702"/>
                    <a:gd name="T9" fmla="*/ 5031 h 5031"/>
                    <a:gd name="T10" fmla="*/ 0 w 2702"/>
                    <a:gd name="T11" fmla="*/ 4057 h 5031"/>
                    <a:gd name="T12" fmla="*/ 1488 w 2702"/>
                    <a:gd name="T13" fmla="*/ 0 h 5031"/>
                    <a:gd name="T14" fmla="*/ 2702 w 2702"/>
                    <a:gd name="T15" fmla="*/ 280 h 50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02" h="5031">
                      <a:moveTo>
                        <a:pt x="2702" y="280"/>
                      </a:moveTo>
                      <a:lnTo>
                        <a:pt x="2257" y="1493"/>
                      </a:lnTo>
                      <a:lnTo>
                        <a:pt x="2107" y="1640"/>
                      </a:lnTo>
                      <a:lnTo>
                        <a:pt x="2176" y="1713"/>
                      </a:lnTo>
                      <a:lnTo>
                        <a:pt x="960" y="5031"/>
                      </a:lnTo>
                      <a:lnTo>
                        <a:pt x="0" y="4057"/>
                      </a:lnTo>
                      <a:lnTo>
                        <a:pt x="1488" y="0"/>
                      </a:lnTo>
                      <a:lnTo>
                        <a:pt x="2702" y="280"/>
                      </a:lnTo>
                      <a:close/>
                    </a:path>
                  </a:pathLst>
                </a:custGeom>
                <a:solidFill>
                  <a:srgbClr val="CE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11" name="Freeform 292">
                  <a:extLst>
                    <a:ext uri="{FF2B5EF4-FFF2-40B4-BE49-F238E27FC236}">
                      <a16:creationId xmlns:a16="http://schemas.microsoft.com/office/drawing/2014/main" id="{9D272EFA-D159-4004-B958-ECB8976FB0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25" y="902"/>
                  <a:ext cx="459" cy="781"/>
                </a:xfrm>
                <a:custGeom>
                  <a:avLst/>
                  <a:gdLst>
                    <a:gd name="T0" fmla="*/ 2755 w 2755"/>
                    <a:gd name="T1" fmla="*/ 280 h 4684"/>
                    <a:gd name="T2" fmla="*/ 1142 w 2755"/>
                    <a:gd name="T3" fmla="*/ 4684 h 4684"/>
                    <a:gd name="T4" fmla="*/ 332 w 2755"/>
                    <a:gd name="T5" fmla="*/ 3863 h 4684"/>
                    <a:gd name="T6" fmla="*/ 0 w 2755"/>
                    <a:gd name="T7" fmla="*/ 4206 h 4684"/>
                    <a:gd name="T8" fmla="*/ 1543 w 2755"/>
                    <a:gd name="T9" fmla="*/ 0 h 4684"/>
                    <a:gd name="T10" fmla="*/ 2755 w 2755"/>
                    <a:gd name="T11" fmla="*/ 280 h 46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55" h="4684">
                      <a:moveTo>
                        <a:pt x="2755" y="280"/>
                      </a:moveTo>
                      <a:lnTo>
                        <a:pt x="1142" y="4684"/>
                      </a:lnTo>
                      <a:lnTo>
                        <a:pt x="332" y="3863"/>
                      </a:lnTo>
                      <a:lnTo>
                        <a:pt x="0" y="4206"/>
                      </a:lnTo>
                      <a:lnTo>
                        <a:pt x="1543" y="0"/>
                      </a:lnTo>
                      <a:lnTo>
                        <a:pt x="2755" y="280"/>
                      </a:lnTo>
                      <a:close/>
                    </a:path>
                  </a:pathLst>
                </a:custGeom>
                <a:solidFill>
                  <a:srgbClr val="CF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12" name="Freeform 293">
                  <a:extLst>
                    <a:ext uri="{FF2B5EF4-FFF2-40B4-BE49-F238E27FC236}">
                      <a16:creationId xmlns:a16="http://schemas.microsoft.com/office/drawing/2014/main" id="{F814C6E2-8B22-4BE4-A371-F1141D411A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2" y="878"/>
                  <a:ext cx="511" cy="876"/>
                </a:xfrm>
                <a:custGeom>
                  <a:avLst/>
                  <a:gdLst>
                    <a:gd name="T0" fmla="*/ 3067 w 3067"/>
                    <a:gd name="T1" fmla="*/ 280 h 5253"/>
                    <a:gd name="T2" fmla="*/ 1579 w 3067"/>
                    <a:gd name="T3" fmla="*/ 4337 h 5253"/>
                    <a:gd name="T4" fmla="*/ 1250 w 3067"/>
                    <a:gd name="T5" fmla="*/ 4003 h 5253"/>
                    <a:gd name="T6" fmla="*/ 40 w 3067"/>
                    <a:gd name="T7" fmla="*/ 5253 h 5253"/>
                    <a:gd name="T8" fmla="*/ 0 w 3067"/>
                    <a:gd name="T9" fmla="*/ 5056 h 5253"/>
                    <a:gd name="T10" fmla="*/ 1853 w 3067"/>
                    <a:gd name="T11" fmla="*/ 0 h 5253"/>
                    <a:gd name="T12" fmla="*/ 3067 w 3067"/>
                    <a:gd name="T13" fmla="*/ 280 h 52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67" h="5253">
                      <a:moveTo>
                        <a:pt x="3067" y="280"/>
                      </a:moveTo>
                      <a:lnTo>
                        <a:pt x="1579" y="4337"/>
                      </a:lnTo>
                      <a:lnTo>
                        <a:pt x="1250" y="4003"/>
                      </a:lnTo>
                      <a:lnTo>
                        <a:pt x="40" y="5253"/>
                      </a:lnTo>
                      <a:lnTo>
                        <a:pt x="0" y="5056"/>
                      </a:lnTo>
                      <a:lnTo>
                        <a:pt x="1853" y="0"/>
                      </a:lnTo>
                      <a:lnTo>
                        <a:pt x="3067" y="280"/>
                      </a:lnTo>
                      <a:close/>
                    </a:path>
                  </a:pathLst>
                </a:custGeom>
                <a:solidFill>
                  <a:srgbClr val="D2D1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13" name="Freeform 294">
                  <a:extLst>
                    <a:ext uri="{FF2B5EF4-FFF2-40B4-BE49-F238E27FC236}">
                      <a16:creationId xmlns:a16="http://schemas.microsoft.com/office/drawing/2014/main" id="{22E7F3FA-04B6-4524-B217-84D8EF55E1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2" y="855"/>
                  <a:ext cx="450" cy="899"/>
                </a:xfrm>
                <a:custGeom>
                  <a:avLst/>
                  <a:gdLst>
                    <a:gd name="T0" fmla="*/ 2696 w 2696"/>
                    <a:gd name="T1" fmla="*/ 281 h 5394"/>
                    <a:gd name="T2" fmla="*/ 1153 w 2696"/>
                    <a:gd name="T3" fmla="*/ 4487 h 5394"/>
                    <a:gd name="T4" fmla="*/ 275 w 2696"/>
                    <a:gd name="T5" fmla="*/ 5394 h 5394"/>
                    <a:gd name="T6" fmla="*/ 0 w 2696"/>
                    <a:gd name="T7" fmla="*/ 4042 h 5394"/>
                    <a:gd name="T8" fmla="*/ 1482 w 2696"/>
                    <a:gd name="T9" fmla="*/ 0 h 5394"/>
                    <a:gd name="T10" fmla="*/ 2696 w 2696"/>
                    <a:gd name="T11" fmla="*/ 281 h 5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96" h="5394">
                      <a:moveTo>
                        <a:pt x="2696" y="281"/>
                      </a:moveTo>
                      <a:lnTo>
                        <a:pt x="1153" y="4487"/>
                      </a:lnTo>
                      <a:lnTo>
                        <a:pt x="275" y="5394"/>
                      </a:lnTo>
                      <a:lnTo>
                        <a:pt x="0" y="4042"/>
                      </a:lnTo>
                      <a:lnTo>
                        <a:pt x="1482" y="0"/>
                      </a:lnTo>
                      <a:lnTo>
                        <a:pt x="2696" y="281"/>
                      </a:lnTo>
                      <a:close/>
                    </a:path>
                  </a:pathLst>
                </a:custGeom>
                <a:solidFill>
                  <a:srgbClr val="D5D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14" name="Freeform 295">
                  <a:extLst>
                    <a:ext uri="{FF2B5EF4-FFF2-40B4-BE49-F238E27FC236}">
                      <a16:creationId xmlns:a16="http://schemas.microsoft.com/office/drawing/2014/main" id="{270AC912-C0FC-4398-9821-050E38638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3" y="832"/>
                  <a:ext cx="388" cy="889"/>
                </a:xfrm>
                <a:custGeom>
                  <a:avLst/>
                  <a:gdLst>
                    <a:gd name="T0" fmla="*/ 2322 w 2322"/>
                    <a:gd name="T1" fmla="*/ 280 h 5336"/>
                    <a:gd name="T2" fmla="*/ 469 w 2322"/>
                    <a:gd name="T3" fmla="*/ 5336 h 5336"/>
                    <a:gd name="T4" fmla="*/ 0 w 2322"/>
                    <a:gd name="T5" fmla="*/ 3026 h 5336"/>
                    <a:gd name="T6" fmla="*/ 1109 w 2322"/>
                    <a:gd name="T7" fmla="*/ 0 h 5336"/>
                    <a:gd name="T8" fmla="*/ 2322 w 2322"/>
                    <a:gd name="T9" fmla="*/ 280 h 5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22" h="5336">
                      <a:moveTo>
                        <a:pt x="2322" y="280"/>
                      </a:moveTo>
                      <a:lnTo>
                        <a:pt x="469" y="5336"/>
                      </a:lnTo>
                      <a:lnTo>
                        <a:pt x="0" y="3026"/>
                      </a:lnTo>
                      <a:lnTo>
                        <a:pt x="1109" y="0"/>
                      </a:lnTo>
                      <a:lnTo>
                        <a:pt x="2322" y="280"/>
                      </a:lnTo>
                      <a:close/>
                    </a:path>
                  </a:pathLst>
                </a:custGeom>
                <a:solidFill>
                  <a:srgbClr val="DADA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15" name="Freeform 296">
                  <a:extLst>
                    <a:ext uri="{FF2B5EF4-FFF2-40B4-BE49-F238E27FC236}">
                      <a16:creationId xmlns:a16="http://schemas.microsoft.com/office/drawing/2014/main" id="{8332E4FB-CF86-466E-8166-5B5FAA4EC3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4" y="808"/>
                  <a:ext cx="326" cy="721"/>
                </a:xfrm>
                <a:custGeom>
                  <a:avLst/>
                  <a:gdLst>
                    <a:gd name="T0" fmla="*/ 1951 w 1951"/>
                    <a:gd name="T1" fmla="*/ 279 h 4321"/>
                    <a:gd name="T2" fmla="*/ 469 w 1951"/>
                    <a:gd name="T3" fmla="*/ 4321 h 4321"/>
                    <a:gd name="T4" fmla="*/ 0 w 1951"/>
                    <a:gd name="T5" fmla="*/ 2012 h 4321"/>
                    <a:gd name="T6" fmla="*/ 737 w 1951"/>
                    <a:gd name="T7" fmla="*/ 0 h 4321"/>
                    <a:gd name="T8" fmla="*/ 1951 w 1951"/>
                    <a:gd name="T9" fmla="*/ 279 h 43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51" h="4321">
                      <a:moveTo>
                        <a:pt x="1951" y="279"/>
                      </a:moveTo>
                      <a:lnTo>
                        <a:pt x="469" y="4321"/>
                      </a:lnTo>
                      <a:lnTo>
                        <a:pt x="0" y="2012"/>
                      </a:lnTo>
                      <a:lnTo>
                        <a:pt x="737" y="0"/>
                      </a:lnTo>
                      <a:lnTo>
                        <a:pt x="1951" y="279"/>
                      </a:lnTo>
                      <a:close/>
                    </a:path>
                  </a:pathLst>
                </a:custGeom>
                <a:solidFill>
                  <a:srgbClr val="DEDE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16" name="Freeform 297">
                  <a:extLst>
                    <a:ext uri="{FF2B5EF4-FFF2-40B4-BE49-F238E27FC236}">
                      <a16:creationId xmlns:a16="http://schemas.microsoft.com/office/drawing/2014/main" id="{801FAC55-2482-4DED-B864-84AFC7304B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5" y="785"/>
                  <a:ext cx="263" cy="551"/>
                </a:xfrm>
                <a:custGeom>
                  <a:avLst/>
                  <a:gdLst>
                    <a:gd name="T0" fmla="*/ 1578 w 1578"/>
                    <a:gd name="T1" fmla="*/ 281 h 3307"/>
                    <a:gd name="T2" fmla="*/ 469 w 1578"/>
                    <a:gd name="T3" fmla="*/ 3307 h 3307"/>
                    <a:gd name="T4" fmla="*/ 0 w 1578"/>
                    <a:gd name="T5" fmla="*/ 998 h 3307"/>
                    <a:gd name="T6" fmla="*/ 365 w 1578"/>
                    <a:gd name="T7" fmla="*/ 0 h 3307"/>
                    <a:gd name="T8" fmla="*/ 1578 w 1578"/>
                    <a:gd name="T9" fmla="*/ 281 h 3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78" h="3307">
                      <a:moveTo>
                        <a:pt x="1578" y="281"/>
                      </a:moveTo>
                      <a:lnTo>
                        <a:pt x="469" y="3307"/>
                      </a:lnTo>
                      <a:lnTo>
                        <a:pt x="0" y="998"/>
                      </a:lnTo>
                      <a:lnTo>
                        <a:pt x="365" y="0"/>
                      </a:lnTo>
                      <a:lnTo>
                        <a:pt x="1578" y="281"/>
                      </a:lnTo>
                      <a:close/>
                    </a:path>
                  </a:pathLst>
                </a:custGeom>
                <a:solidFill>
                  <a:srgbClr val="E2E1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17" name="Freeform 298">
                  <a:extLst>
                    <a:ext uri="{FF2B5EF4-FFF2-40B4-BE49-F238E27FC236}">
                      <a16:creationId xmlns:a16="http://schemas.microsoft.com/office/drawing/2014/main" id="{133C8443-5180-4B37-AD67-E2ED39CB9D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7" y="762"/>
                  <a:ext cx="200" cy="382"/>
                </a:xfrm>
                <a:custGeom>
                  <a:avLst/>
                  <a:gdLst>
                    <a:gd name="T0" fmla="*/ 1202 w 1202"/>
                    <a:gd name="T1" fmla="*/ 278 h 2290"/>
                    <a:gd name="T2" fmla="*/ 465 w 1202"/>
                    <a:gd name="T3" fmla="*/ 2290 h 2290"/>
                    <a:gd name="T4" fmla="*/ 0 w 1202"/>
                    <a:gd name="T5" fmla="*/ 0 h 2290"/>
                    <a:gd name="T6" fmla="*/ 1202 w 1202"/>
                    <a:gd name="T7" fmla="*/ 278 h 2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02" h="2290">
                      <a:moveTo>
                        <a:pt x="1202" y="278"/>
                      </a:moveTo>
                      <a:lnTo>
                        <a:pt x="465" y="2290"/>
                      </a:lnTo>
                      <a:lnTo>
                        <a:pt x="0" y="0"/>
                      </a:lnTo>
                      <a:lnTo>
                        <a:pt x="1202" y="278"/>
                      </a:lnTo>
                      <a:close/>
                    </a:path>
                  </a:pathLst>
                </a:custGeom>
                <a:solidFill>
                  <a:srgbClr val="E6E5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18" name="Freeform 299">
                  <a:extLst>
                    <a:ext uri="{FF2B5EF4-FFF2-40B4-BE49-F238E27FC236}">
                      <a16:creationId xmlns:a16="http://schemas.microsoft.com/office/drawing/2014/main" id="{89E3C0C0-B709-4970-8D16-69D9006177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7" y="762"/>
                  <a:ext cx="99" cy="189"/>
                </a:xfrm>
                <a:custGeom>
                  <a:avLst/>
                  <a:gdLst>
                    <a:gd name="T0" fmla="*/ 596 w 596"/>
                    <a:gd name="T1" fmla="*/ 137 h 1135"/>
                    <a:gd name="T2" fmla="*/ 231 w 596"/>
                    <a:gd name="T3" fmla="*/ 1135 h 1135"/>
                    <a:gd name="T4" fmla="*/ 0 w 596"/>
                    <a:gd name="T5" fmla="*/ 0 h 1135"/>
                    <a:gd name="T6" fmla="*/ 596 w 596"/>
                    <a:gd name="T7" fmla="*/ 137 h 1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96" h="1135">
                      <a:moveTo>
                        <a:pt x="596" y="137"/>
                      </a:moveTo>
                      <a:lnTo>
                        <a:pt x="231" y="1135"/>
                      </a:lnTo>
                      <a:lnTo>
                        <a:pt x="0" y="0"/>
                      </a:lnTo>
                      <a:lnTo>
                        <a:pt x="596" y="137"/>
                      </a:lnTo>
                      <a:close/>
                    </a:path>
                  </a:pathLst>
                </a:custGeom>
                <a:solidFill>
                  <a:srgbClr val="E9E9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19" name="Freeform 300">
                  <a:extLst>
                    <a:ext uri="{FF2B5EF4-FFF2-40B4-BE49-F238E27FC236}">
                      <a16:creationId xmlns:a16="http://schemas.microsoft.com/office/drawing/2014/main" id="{4778C2C0-AC22-4197-AF3D-9322E0B876D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71" y="756"/>
                  <a:ext cx="2824" cy="2898"/>
                </a:xfrm>
                <a:custGeom>
                  <a:avLst/>
                  <a:gdLst>
                    <a:gd name="T0" fmla="*/ 1272 w 16945"/>
                    <a:gd name="T1" fmla="*/ 6013 h 17386"/>
                    <a:gd name="T2" fmla="*/ 1209 w 16945"/>
                    <a:gd name="T3" fmla="*/ 5994 h 17386"/>
                    <a:gd name="T4" fmla="*/ 0 w 16945"/>
                    <a:gd name="T5" fmla="*/ 43 h 17386"/>
                    <a:gd name="T6" fmla="*/ 72 w 16945"/>
                    <a:gd name="T7" fmla="*/ 28 h 17386"/>
                    <a:gd name="T8" fmla="*/ 1282 w 16945"/>
                    <a:gd name="T9" fmla="*/ 5979 h 17386"/>
                    <a:gd name="T10" fmla="*/ 1272 w 16945"/>
                    <a:gd name="T11" fmla="*/ 6013 h 17386"/>
                    <a:gd name="T12" fmla="*/ 2483 w 16945"/>
                    <a:gd name="T13" fmla="*/ 4711 h 17386"/>
                    <a:gd name="T14" fmla="*/ 2483 w 16945"/>
                    <a:gd name="T15" fmla="*/ 4762 h 17386"/>
                    <a:gd name="T16" fmla="*/ 1272 w 16945"/>
                    <a:gd name="T17" fmla="*/ 6013 h 17386"/>
                    <a:gd name="T18" fmla="*/ 1219 w 16945"/>
                    <a:gd name="T19" fmla="*/ 5962 h 17386"/>
                    <a:gd name="T20" fmla="*/ 2430 w 16945"/>
                    <a:gd name="T21" fmla="*/ 4711 h 17386"/>
                    <a:gd name="T22" fmla="*/ 2483 w 16945"/>
                    <a:gd name="T23" fmla="*/ 4711 h 17386"/>
                    <a:gd name="T24" fmla="*/ 12120 w 16945"/>
                    <a:gd name="T25" fmla="*/ 14553 h 17386"/>
                    <a:gd name="T26" fmla="*/ 12067 w 16945"/>
                    <a:gd name="T27" fmla="*/ 14554 h 17386"/>
                    <a:gd name="T28" fmla="*/ 2431 w 16945"/>
                    <a:gd name="T29" fmla="*/ 4762 h 17386"/>
                    <a:gd name="T30" fmla="*/ 2483 w 16945"/>
                    <a:gd name="T31" fmla="*/ 4711 h 17386"/>
                    <a:gd name="T32" fmla="*/ 12119 w 16945"/>
                    <a:gd name="T33" fmla="*/ 14503 h 17386"/>
                    <a:gd name="T34" fmla="*/ 12120 w 16945"/>
                    <a:gd name="T35" fmla="*/ 14553 h 17386"/>
                    <a:gd name="T36" fmla="*/ 10772 w 16945"/>
                    <a:gd name="T37" fmla="*/ 15980 h 17386"/>
                    <a:gd name="T38" fmla="*/ 10753 w 16945"/>
                    <a:gd name="T39" fmla="*/ 15919 h 17386"/>
                    <a:gd name="T40" fmla="*/ 12066 w 16945"/>
                    <a:gd name="T41" fmla="*/ 14503 h 17386"/>
                    <a:gd name="T42" fmla="*/ 12120 w 16945"/>
                    <a:gd name="T43" fmla="*/ 14553 h 17386"/>
                    <a:gd name="T44" fmla="*/ 10807 w 16945"/>
                    <a:gd name="T45" fmla="*/ 15969 h 17386"/>
                    <a:gd name="T46" fmla="*/ 10772 w 16945"/>
                    <a:gd name="T47" fmla="*/ 15980 h 17386"/>
                    <a:gd name="T48" fmla="*/ 16945 w 16945"/>
                    <a:gd name="T49" fmla="*/ 17342 h 17386"/>
                    <a:gd name="T50" fmla="*/ 16901 w 16945"/>
                    <a:gd name="T51" fmla="*/ 17386 h 17386"/>
                    <a:gd name="T52" fmla="*/ 10772 w 16945"/>
                    <a:gd name="T53" fmla="*/ 15980 h 17386"/>
                    <a:gd name="T54" fmla="*/ 10788 w 16945"/>
                    <a:gd name="T55" fmla="*/ 15908 h 17386"/>
                    <a:gd name="T56" fmla="*/ 16917 w 16945"/>
                    <a:gd name="T57" fmla="*/ 17314 h 17386"/>
                    <a:gd name="T58" fmla="*/ 16945 w 16945"/>
                    <a:gd name="T59" fmla="*/ 17342 h 17386"/>
                    <a:gd name="T60" fmla="*/ 15635 w 16945"/>
                    <a:gd name="T61" fmla="*/ 11349 h 17386"/>
                    <a:gd name="T62" fmla="*/ 15699 w 16945"/>
                    <a:gd name="T63" fmla="*/ 11366 h 17386"/>
                    <a:gd name="T64" fmla="*/ 16945 w 16945"/>
                    <a:gd name="T65" fmla="*/ 17342 h 17386"/>
                    <a:gd name="T66" fmla="*/ 16874 w 16945"/>
                    <a:gd name="T67" fmla="*/ 17358 h 17386"/>
                    <a:gd name="T68" fmla="*/ 15626 w 16945"/>
                    <a:gd name="T69" fmla="*/ 11381 h 17386"/>
                    <a:gd name="T70" fmla="*/ 15635 w 16945"/>
                    <a:gd name="T71" fmla="*/ 11349 h 17386"/>
                    <a:gd name="T72" fmla="*/ 14437 w 16945"/>
                    <a:gd name="T73" fmla="*/ 12675 h 17386"/>
                    <a:gd name="T74" fmla="*/ 14437 w 16945"/>
                    <a:gd name="T75" fmla="*/ 12625 h 17386"/>
                    <a:gd name="T76" fmla="*/ 15635 w 16945"/>
                    <a:gd name="T77" fmla="*/ 11349 h 17386"/>
                    <a:gd name="T78" fmla="*/ 15690 w 16945"/>
                    <a:gd name="T79" fmla="*/ 11399 h 17386"/>
                    <a:gd name="T80" fmla="*/ 14491 w 16945"/>
                    <a:gd name="T81" fmla="*/ 12675 h 17386"/>
                    <a:gd name="T82" fmla="*/ 14437 w 16945"/>
                    <a:gd name="T83" fmla="*/ 12675 h 17386"/>
                    <a:gd name="T84" fmla="*/ 4866 w 16945"/>
                    <a:gd name="T85" fmla="*/ 2628 h 17386"/>
                    <a:gd name="T86" fmla="*/ 4918 w 16945"/>
                    <a:gd name="T87" fmla="*/ 2629 h 17386"/>
                    <a:gd name="T88" fmla="*/ 14491 w 16945"/>
                    <a:gd name="T89" fmla="*/ 12624 h 17386"/>
                    <a:gd name="T90" fmla="*/ 14437 w 16945"/>
                    <a:gd name="T91" fmla="*/ 12675 h 17386"/>
                    <a:gd name="T92" fmla="*/ 4865 w 16945"/>
                    <a:gd name="T93" fmla="*/ 2680 h 17386"/>
                    <a:gd name="T94" fmla="*/ 4866 w 16945"/>
                    <a:gd name="T95" fmla="*/ 2628 h 17386"/>
                    <a:gd name="T96" fmla="*/ 6136 w 16945"/>
                    <a:gd name="T97" fmla="*/ 1406 h 17386"/>
                    <a:gd name="T98" fmla="*/ 6154 w 16945"/>
                    <a:gd name="T99" fmla="*/ 1468 h 17386"/>
                    <a:gd name="T100" fmla="*/ 4917 w 16945"/>
                    <a:gd name="T101" fmla="*/ 2680 h 17386"/>
                    <a:gd name="T102" fmla="*/ 4866 w 16945"/>
                    <a:gd name="T103" fmla="*/ 2628 h 17386"/>
                    <a:gd name="T104" fmla="*/ 6102 w 16945"/>
                    <a:gd name="T105" fmla="*/ 1416 h 17386"/>
                    <a:gd name="T106" fmla="*/ 6136 w 16945"/>
                    <a:gd name="T107" fmla="*/ 1406 h 17386"/>
                    <a:gd name="T108" fmla="*/ 0 w 16945"/>
                    <a:gd name="T109" fmla="*/ 43 h 17386"/>
                    <a:gd name="T110" fmla="*/ 45 w 16945"/>
                    <a:gd name="T111" fmla="*/ 0 h 17386"/>
                    <a:gd name="T112" fmla="*/ 6136 w 16945"/>
                    <a:gd name="T113" fmla="*/ 1406 h 17386"/>
                    <a:gd name="T114" fmla="*/ 6120 w 16945"/>
                    <a:gd name="T115" fmla="*/ 1478 h 17386"/>
                    <a:gd name="T116" fmla="*/ 28 w 16945"/>
                    <a:gd name="T117" fmla="*/ 72 h 17386"/>
                    <a:gd name="T118" fmla="*/ 0 w 16945"/>
                    <a:gd name="T119" fmla="*/ 43 h 17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6945" h="17386">
                      <a:moveTo>
                        <a:pt x="1272" y="6013"/>
                      </a:moveTo>
                      <a:lnTo>
                        <a:pt x="1209" y="5994"/>
                      </a:lnTo>
                      <a:lnTo>
                        <a:pt x="0" y="43"/>
                      </a:lnTo>
                      <a:lnTo>
                        <a:pt x="72" y="28"/>
                      </a:lnTo>
                      <a:lnTo>
                        <a:pt x="1282" y="5979"/>
                      </a:lnTo>
                      <a:lnTo>
                        <a:pt x="1272" y="6013"/>
                      </a:lnTo>
                      <a:close/>
                      <a:moveTo>
                        <a:pt x="2483" y="4711"/>
                      </a:moveTo>
                      <a:lnTo>
                        <a:pt x="2483" y="4762"/>
                      </a:lnTo>
                      <a:lnTo>
                        <a:pt x="1272" y="6013"/>
                      </a:lnTo>
                      <a:lnTo>
                        <a:pt x="1219" y="5962"/>
                      </a:lnTo>
                      <a:lnTo>
                        <a:pt x="2430" y="4711"/>
                      </a:lnTo>
                      <a:lnTo>
                        <a:pt x="2483" y="4711"/>
                      </a:lnTo>
                      <a:close/>
                      <a:moveTo>
                        <a:pt x="12120" y="14553"/>
                      </a:moveTo>
                      <a:lnTo>
                        <a:pt x="12067" y="14554"/>
                      </a:lnTo>
                      <a:lnTo>
                        <a:pt x="2431" y="4762"/>
                      </a:lnTo>
                      <a:lnTo>
                        <a:pt x="2483" y="4711"/>
                      </a:lnTo>
                      <a:lnTo>
                        <a:pt x="12119" y="14503"/>
                      </a:lnTo>
                      <a:lnTo>
                        <a:pt x="12120" y="14553"/>
                      </a:lnTo>
                      <a:close/>
                      <a:moveTo>
                        <a:pt x="10772" y="15980"/>
                      </a:moveTo>
                      <a:lnTo>
                        <a:pt x="10753" y="15919"/>
                      </a:lnTo>
                      <a:lnTo>
                        <a:pt x="12066" y="14503"/>
                      </a:lnTo>
                      <a:lnTo>
                        <a:pt x="12120" y="14553"/>
                      </a:lnTo>
                      <a:lnTo>
                        <a:pt x="10807" y="15969"/>
                      </a:lnTo>
                      <a:lnTo>
                        <a:pt x="10772" y="15980"/>
                      </a:lnTo>
                      <a:close/>
                      <a:moveTo>
                        <a:pt x="16945" y="17342"/>
                      </a:moveTo>
                      <a:lnTo>
                        <a:pt x="16901" y="17386"/>
                      </a:lnTo>
                      <a:lnTo>
                        <a:pt x="10772" y="15980"/>
                      </a:lnTo>
                      <a:lnTo>
                        <a:pt x="10788" y="15908"/>
                      </a:lnTo>
                      <a:lnTo>
                        <a:pt x="16917" y="17314"/>
                      </a:lnTo>
                      <a:lnTo>
                        <a:pt x="16945" y="17342"/>
                      </a:lnTo>
                      <a:close/>
                      <a:moveTo>
                        <a:pt x="15635" y="11349"/>
                      </a:moveTo>
                      <a:lnTo>
                        <a:pt x="15699" y="11366"/>
                      </a:lnTo>
                      <a:lnTo>
                        <a:pt x="16945" y="17342"/>
                      </a:lnTo>
                      <a:lnTo>
                        <a:pt x="16874" y="17358"/>
                      </a:lnTo>
                      <a:lnTo>
                        <a:pt x="15626" y="11381"/>
                      </a:lnTo>
                      <a:lnTo>
                        <a:pt x="15635" y="11349"/>
                      </a:lnTo>
                      <a:close/>
                      <a:moveTo>
                        <a:pt x="14437" y="12675"/>
                      </a:moveTo>
                      <a:lnTo>
                        <a:pt x="14437" y="12625"/>
                      </a:lnTo>
                      <a:lnTo>
                        <a:pt x="15635" y="11349"/>
                      </a:lnTo>
                      <a:lnTo>
                        <a:pt x="15690" y="11399"/>
                      </a:lnTo>
                      <a:lnTo>
                        <a:pt x="14491" y="12675"/>
                      </a:lnTo>
                      <a:lnTo>
                        <a:pt x="14437" y="12675"/>
                      </a:lnTo>
                      <a:close/>
                      <a:moveTo>
                        <a:pt x="4866" y="2628"/>
                      </a:moveTo>
                      <a:lnTo>
                        <a:pt x="4918" y="2629"/>
                      </a:lnTo>
                      <a:lnTo>
                        <a:pt x="14491" y="12624"/>
                      </a:lnTo>
                      <a:lnTo>
                        <a:pt x="14437" y="12675"/>
                      </a:lnTo>
                      <a:lnTo>
                        <a:pt x="4865" y="2680"/>
                      </a:lnTo>
                      <a:lnTo>
                        <a:pt x="4866" y="2628"/>
                      </a:lnTo>
                      <a:close/>
                      <a:moveTo>
                        <a:pt x="6136" y="1406"/>
                      </a:moveTo>
                      <a:lnTo>
                        <a:pt x="6154" y="1468"/>
                      </a:lnTo>
                      <a:lnTo>
                        <a:pt x="4917" y="2680"/>
                      </a:lnTo>
                      <a:lnTo>
                        <a:pt x="4866" y="2628"/>
                      </a:lnTo>
                      <a:lnTo>
                        <a:pt x="6102" y="1416"/>
                      </a:lnTo>
                      <a:lnTo>
                        <a:pt x="6136" y="1406"/>
                      </a:lnTo>
                      <a:close/>
                      <a:moveTo>
                        <a:pt x="0" y="43"/>
                      </a:moveTo>
                      <a:lnTo>
                        <a:pt x="45" y="0"/>
                      </a:lnTo>
                      <a:lnTo>
                        <a:pt x="6136" y="1406"/>
                      </a:lnTo>
                      <a:lnTo>
                        <a:pt x="6120" y="1478"/>
                      </a:lnTo>
                      <a:lnTo>
                        <a:pt x="28" y="72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solidFill>
                  <a:srgbClr val="605D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20" name="Freeform 301">
                  <a:extLst>
                    <a:ext uri="{FF2B5EF4-FFF2-40B4-BE49-F238E27FC236}">
                      <a16:creationId xmlns:a16="http://schemas.microsoft.com/office/drawing/2014/main" id="{088CD4D3-C618-4861-B950-08534228F1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2" y="809"/>
                  <a:ext cx="360" cy="390"/>
                </a:xfrm>
                <a:custGeom>
                  <a:avLst/>
                  <a:gdLst>
                    <a:gd name="T0" fmla="*/ 2161 w 2161"/>
                    <a:gd name="T1" fmla="*/ 505 h 2342"/>
                    <a:gd name="T2" fmla="*/ 482 w 2161"/>
                    <a:gd name="T3" fmla="*/ 2342 h 2342"/>
                    <a:gd name="T4" fmla="*/ 0 w 2161"/>
                    <a:gd name="T5" fmla="*/ 0 h 2342"/>
                    <a:gd name="T6" fmla="*/ 2161 w 2161"/>
                    <a:gd name="T7" fmla="*/ 505 h 23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1" h="2342">
                      <a:moveTo>
                        <a:pt x="2161" y="505"/>
                      </a:moveTo>
                      <a:lnTo>
                        <a:pt x="482" y="2342"/>
                      </a:lnTo>
                      <a:lnTo>
                        <a:pt x="0" y="0"/>
                      </a:lnTo>
                      <a:lnTo>
                        <a:pt x="2161" y="505"/>
                      </a:lnTo>
                      <a:close/>
                    </a:path>
                  </a:pathLst>
                </a:custGeom>
                <a:solidFill>
                  <a:srgbClr val="AAA9A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21" name="Freeform 302">
                  <a:extLst>
                    <a:ext uri="{FF2B5EF4-FFF2-40B4-BE49-F238E27FC236}">
                      <a16:creationId xmlns:a16="http://schemas.microsoft.com/office/drawing/2014/main" id="{79143915-3D28-4758-9ADE-17103A7842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1" y="871"/>
                  <a:ext cx="397" cy="432"/>
                </a:xfrm>
                <a:custGeom>
                  <a:avLst/>
                  <a:gdLst>
                    <a:gd name="T0" fmla="*/ 0 w 2379"/>
                    <a:gd name="T1" fmla="*/ 1350 h 2591"/>
                    <a:gd name="T2" fmla="*/ 1235 w 2379"/>
                    <a:gd name="T3" fmla="*/ 0 h 2591"/>
                    <a:gd name="T4" fmla="*/ 2379 w 2379"/>
                    <a:gd name="T5" fmla="*/ 267 h 2591"/>
                    <a:gd name="T6" fmla="*/ 257 w 2379"/>
                    <a:gd name="T7" fmla="*/ 2591 h 2591"/>
                    <a:gd name="T8" fmla="*/ 0 w 2379"/>
                    <a:gd name="T9" fmla="*/ 1350 h 25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79" h="2591">
                      <a:moveTo>
                        <a:pt x="0" y="1350"/>
                      </a:moveTo>
                      <a:lnTo>
                        <a:pt x="1235" y="0"/>
                      </a:lnTo>
                      <a:lnTo>
                        <a:pt x="2379" y="267"/>
                      </a:lnTo>
                      <a:lnTo>
                        <a:pt x="257" y="2591"/>
                      </a:lnTo>
                      <a:lnTo>
                        <a:pt x="0" y="1350"/>
                      </a:lnTo>
                      <a:close/>
                    </a:path>
                  </a:pathLst>
                </a:custGeom>
                <a:solidFill>
                  <a:srgbClr val="AAA9A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22" name="Freeform 303">
                  <a:extLst>
                    <a:ext uri="{FF2B5EF4-FFF2-40B4-BE49-F238E27FC236}">
                      <a16:creationId xmlns:a16="http://schemas.microsoft.com/office/drawing/2014/main" id="{63FF0BAC-DFAF-4B3B-B370-2BFBAC4344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3" y="893"/>
                  <a:ext cx="470" cy="513"/>
                </a:xfrm>
                <a:custGeom>
                  <a:avLst/>
                  <a:gdLst>
                    <a:gd name="T0" fmla="*/ 0 w 2823"/>
                    <a:gd name="T1" fmla="*/ 1837 h 3077"/>
                    <a:gd name="T2" fmla="*/ 1679 w 2823"/>
                    <a:gd name="T3" fmla="*/ 0 h 3077"/>
                    <a:gd name="T4" fmla="*/ 2823 w 2823"/>
                    <a:gd name="T5" fmla="*/ 267 h 3077"/>
                    <a:gd name="T6" fmla="*/ 256 w 2823"/>
                    <a:gd name="T7" fmla="*/ 3077 h 3077"/>
                    <a:gd name="T8" fmla="*/ 0 w 2823"/>
                    <a:gd name="T9" fmla="*/ 1837 h 30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23" h="3077">
                      <a:moveTo>
                        <a:pt x="0" y="1837"/>
                      </a:moveTo>
                      <a:lnTo>
                        <a:pt x="1679" y="0"/>
                      </a:lnTo>
                      <a:lnTo>
                        <a:pt x="2823" y="267"/>
                      </a:lnTo>
                      <a:lnTo>
                        <a:pt x="256" y="3077"/>
                      </a:lnTo>
                      <a:lnTo>
                        <a:pt x="0" y="1837"/>
                      </a:lnTo>
                      <a:close/>
                    </a:path>
                  </a:pathLst>
                </a:custGeom>
                <a:solidFill>
                  <a:srgbClr val="ABAA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23" name="Freeform 304">
                  <a:extLst>
                    <a:ext uri="{FF2B5EF4-FFF2-40B4-BE49-F238E27FC236}">
                      <a16:creationId xmlns:a16="http://schemas.microsoft.com/office/drawing/2014/main" id="{6F2DA568-B477-440F-84AB-4387C7FCA2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4" y="915"/>
                  <a:ext cx="545" cy="594"/>
                </a:xfrm>
                <a:custGeom>
                  <a:avLst/>
                  <a:gdLst>
                    <a:gd name="T0" fmla="*/ 0 w 3266"/>
                    <a:gd name="T1" fmla="*/ 2324 h 3563"/>
                    <a:gd name="T2" fmla="*/ 2122 w 3266"/>
                    <a:gd name="T3" fmla="*/ 0 h 3563"/>
                    <a:gd name="T4" fmla="*/ 3266 w 3266"/>
                    <a:gd name="T5" fmla="*/ 267 h 3563"/>
                    <a:gd name="T6" fmla="*/ 255 w 3266"/>
                    <a:gd name="T7" fmla="*/ 3563 h 3563"/>
                    <a:gd name="T8" fmla="*/ 0 w 3266"/>
                    <a:gd name="T9" fmla="*/ 2324 h 35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66" h="3563">
                      <a:moveTo>
                        <a:pt x="0" y="2324"/>
                      </a:moveTo>
                      <a:lnTo>
                        <a:pt x="2122" y="0"/>
                      </a:lnTo>
                      <a:lnTo>
                        <a:pt x="3266" y="267"/>
                      </a:lnTo>
                      <a:lnTo>
                        <a:pt x="255" y="3563"/>
                      </a:lnTo>
                      <a:lnTo>
                        <a:pt x="0" y="2324"/>
                      </a:lnTo>
                      <a:close/>
                    </a:path>
                  </a:pathLst>
                </a:custGeom>
                <a:solidFill>
                  <a:srgbClr val="ACAB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24" name="Freeform 305">
                  <a:extLst>
                    <a:ext uri="{FF2B5EF4-FFF2-40B4-BE49-F238E27FC236}">
                      <a16:creationId xmlns:a16="http://schemas.microsoft.com/office/drawing/2014/main" id="{7D537B5C-AC19-4F9E-80B6-794F3BEB8E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" y="938"/>
                  <a:ext cx="619" cy="674"/>
                </a:xfrm>
                <a:custGeom>
                  <a:avLst/>
                  <a:gdLst>
                    <a:gd name="T0" fmla="*/ 0 w 3711"/>
                    <a:gd name="T1" fmla="*/ 2810 h 4050"/>
                    <a:gd name="T2" fmla="*/ 2567 w 3711"/>
                    <a:gd name="T3" fmla="*/ 0 h 4050"/>
                    <a:gd name="T4" fmla="*/ 3711 w 3711"/>
                    <a:gd name="T5" fmla="*/ 268 h 4050"/>
                    <a:gd name="T6" fmla="*/ 255 w 3711"/>
                    <a:gd name="T7" fmla="*/ 4050 h 4050"/>
                    <a:gd name="T8" fmla="*/ 0 w 3711"/>
                    <a:gd name="T9" fmla="*/ 2810 h 40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11" h="4050">
                      <a:moveTo>
                        <a:pt x="0" y="2810"/>
                      </a:moveTo>
                      <a:lnTo>
                        <a:pt x="2567" y="0"/>
                      </a:lnTo>
                      <a:lnTo>
                        <a:pt x="3711" y="268"/>
                      </a:lnTo>
                      <a:lnTo>
                        <a:pt x="255" y="4050"/>
                      </a:lnTo>
                      <a:lnTo>
                        <a:pt x="0" y="2810"/>
                      </a:lnTo>
                      <a:close/>
                    </a:path>
                  </a:pathLst>
                </a:custGeom>
                <a:solidFill>
                  <a:srgbClr val="ADAC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25" name="Freeform 306">
                  <a:extLst>
                    <a:ext uri="{FF2B5EF4-FFF2-40B4-BE49-F238E27FC236}">
                      <a16:creationId xmlns:a16="http://schemas.microsoft.com/office/drawing/2014/main" id="{BFA17AB2-0F8A-4CD2-8024-7F31CBF58A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67" y="960"/>
                  <a:ext cx="692" cy="755"/>
                </a:xfrm>
                <a:custGeom>
                  <a:avLst/>
                  <a:gdLst>
                    <a:gd name="T0" fmla="*/ 0 w 4156"/>
                    <a:gd name="T1" fmla="*/ 3296 h 4533"/>
                    <a:gd name="T2" fmla="*/ 3011 w 4156"/>
                    <a:gd name="T3" fmla="*/ 0 h 4533"/>
                    <a:gd name="T4" fmla="*/ 4156 w 4156"/>
                    <a:gd name="T5" fmla="*/ 268 h 4533"/>
                    <a:gd name="T6" fmla="*/ 278 w 4156"/>
                    <a:gd name="T7" fmla="*/ 4510 h 4533"/>
                    <a:gd name="T8" fmla="*/ 255 w 4156"/>
                    <a:gd name="T9" fmla="*/ 4533 h 4533"/>
                    <a:gd name="T10" fmla="*/ 0 w 4156"/>
                    <a:gd name="T11" fmla="*/ 3296 h 45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156" h="4533">
                      <a:moveTo>
                        <a:pt x="0" y="3296"/>
                      </a:moveTo>
                      <a:lnTo>
                        <a:pt x="3011" y="0"/>
                      </a:lnTo>
                      <a:lnTo>
                        <a:pt x="4156" y="268"/>
                      </a:lnTo>
                      <a:lnTo>
                        <a:pt x="278" y="4510"/>
                      </a:lnTo>
                      <a:lnTo>
                        <a:pt x="255" y="4533"/>
                      </a:lnTo>
                      <a:lnTo>
                        <a:pt x="0" y="3296"/>
                      </a:lnTo>
                      <a:close/>
                    </a:path>
                  </a:pathLst>
                </a:custGeom>
                <a:solidFill>
                  <a:srgbClr val="ADAD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26" name="Freeform 307">
                  <a:extLst>
                    <a:ext uri="{FF2B5EF4-FFF2-40B4-BE49-F238E27FC236}">
                      <a16:creationId xmlns:a16="http://schemas.microsoft.com/office/drawing/2014/main" id="{A07AA291-3247-4B88-989E-861CE87B24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8" y="982"/>
                  <a:ext cx="735" cy="733"/>
                </a:xfrm>
                <a:custGeom>
                  <a:avLst/>
                  <a:gdLst>
                    <a:gd name="T0" fmla="*/ 0 w 4410"/>
                    <a:gd name="T1" fmla="*/ 3782 h 4399"/>
                    <a:gd name="T2" fmla="*/ 3456 w 4410"/>
                    <a:gd name="T3" fmla="*/ 0 h 4399"/>
                    <a:gd name="T4" fmla="*/ 4410 w 4410"/>
                    <a:gd name="T5" fmla="*/ 223 h 4399"/>
                    <a:gd name="T6" fmla="*/ 3336 w 4410"/>
                    <a:gd name="T7" fmla="*/ 1273 h 4399"/>
                    <a:gd name="T8" fmla="*/ 3515 w 4410"/>
                    <a:gd name="T9" fmla="*/ 1456 h 4399"/>
                    <a:gd name="T10" fmla="*/ 1497 w 4410"/>
                    <a:gd name="T11" fmla="*/ 3664 h 4399"/>
                    <a:gd name="T12" fmla="*/ 1201 w 4410"/>
                    <a:gd name="T13" fmla="*/ 3360 h 4399"/>
                    <a:gd name="T14" fmla="*/ 128 w 4410"/>
                    <a:gd name="T15" fmla="*/ 4399 h 4399"/>
                    <a:gd name="T16" fmla="*/ 0 w 4410"/>
                    <a:gd name="T17" fmla="*/ 3782 h 4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10" h="4399">
                      <a:moveTo>
                        <a:pt x="0" y="3782"/>
                      </a:moveTo>
                      <a:lnTo>
                        <a:pt x="3456" y="0"/>
                      </a:lnTo>
                      <a:lnTo>
                        <a:pt x="4410" y="223"/>
                      </a:lnTo>
                      <a:lnTo>
                        <a:pt x="3336" y="1273"/>
                      </a:lnTo>
                      <a:lnTo>
                        <a:pt x="3515" y="1456"/>
                      </a:lnTo>
                      <a:lnTo>
                        <a:pt x="1497" y="3664"/>
                      </a:lnTo>
                      <a:lnTo>
                        <a:pt x="1201" y="3360"/>
                      </a:lnTo>
                      <a:lnTo>
                        <a:pt x="128" y="4399"/>
                      </a:lnTo>
                      <a:lnTo>
                        <a:pt x="0" y="3782"/>
                      </a:lnTo>
                      <a:close/>
                    </a:path>
                  </a:pathLst>
                </a:custGeom>
                <a:solidFill>
                  <a:srgbClr val="AEAD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27" name="Freeform 308">
                  <a:extLst>
                    <a:ext uri="{FF2B5EF4-FFF2-40B4-BE49-F238E27FC236}">
                      <a16:creationId xmlns:a16="http://schemas.microsoft.com/office/drawing/2014/main" id="{6230C9B7-B5F6-436D-9C6B-CF313BACD8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3" y="1004"/>
                  <a:ext cx="710" cy="707"/>
                </a:xfrm>
                <a:custGeom>
                  <a:avLst/>
                  <a:gdLst>
                    <a:gd name="T0" fmla="*/ 0 w 4259"/>
                    <a:gd name="T1" fmla="*/ 4242 h 4242"/>
                    <a:gd name="T2" fmla="*/ 3878 w 4259"/>
                    <a:gd name="T3" fmla="*/ 0 h 4242"/>
                    <a:gd name="T4" fmla="*/ 4259 w 4259"/>
                    <a:gd name="T5" fmla="*/ 89 h 4242"/>
                    <a:gd name="T6" fmla="*/ 3185 w 4259"/>
                    <a:gd name="T7" fmla="*/ 1139 h 4242"/>
                    <a:gd name="T8" fmla="*/ 3722 w 4259"/>
                    <a:gd name="T9" fmla="*/ 1688 h 4242"/>
                    <a:gd name="T10" fmla="*/ 1703 w 4259"/>
                    <a:gd name="T11" fmla="*/ 3897 h 4242"/>
                    <a:gd name="T12" fmla="*/ 1050 w 4259"/>
                    <a:gd name="T13" fmla="*/ 3226 h 4242"/>
                    <a:gd name="T14" fmla="*/ 0 w 4259"/>
                    <a:gd name="T15" fmla="*/ 4242 h 4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259" h="4242">
                      <a:moveTo>
                        <a:pt x="0" y="4242"/>
                      </a:moveTo>
                      <a:lnTo>
                        <a:pt x="3878" y="0"/>
                      </a:lnTo>
                      <a:lnTo>
                        <a:pt x="4259" y="89"/>
                      </a:lnTo>
                      <a:lnTo>
                        <a:pt x="3185" y="1139"/>
                      </a:lnTo>
                      <a:lnTo>
                        <a:pt x="3722" y="1688"/>
                      </a:lnTo>
                      <a:lnTo>
                        <a:pt x="1703" y="3897"/>
                      </a:lnTo>
                      <a:lnTo>
                        <a:pt x="1050" y="3226"/>
                      </a:lnTo>
                      <a:lnTo>
                        <a:pt x="0" y="4242"/>
                      </a:lnTo>
                      <a:close/>
                    </a:path>
                  </a:pathLst>
                </a:custGeom>
                <a:solidFill>
                  <a:srgbClr val="AFAEA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28" name="Freeform 309">
                  <a:extLst>
                    <a:ext uri="{FF2B5EF4-FFF2-40B4-BE49-F238E27FC236}">
                      <a16:creationId xmlns:a16="http://schemas.microsoft.com/office/drawing/2014/main" id="{FCC80243-DEDF-463C-8726-A0EB7D0C75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7" y="1225"/>
                  <a:ext cx="456" cy="490"/>
                </a:xfrm>
                <a:custGeom>
                  <a:avLst/>
                  <a:gdLst>
                    <a:gd name="T0" fmla="*/ 0 w 2735"/>
                    <a:gd name="T1" fmla="*/ 2208 h 2943"/>
                    <a:gd name="T2" fmla="*/ 2018 w 2735"/>
                    <a:gd name="T3" fmla="*/ 0 h 2943"/>
                    <a:gd name="T4" fmla="*/ 2735 w 2735"/>
                    <a:gd name="T5" fmla="*/ 734 h 2943"/>
                    <a:gd name="T6" fmla="*/ 716 w 2735"/>
                    <a:gd name="T7" fmla="*/ 2943 h 2943"/>
                    <a:gd name="T8" fmla="*/ 0 w 2735"/>
                    <a:gd name="T9" fmla="*/ 2208 h 29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35" h="2943">
                      <a:moveTo>
                        <a:pt x="0" y="2208"/>
                      </a:moveTo>
                      <a:lnTo>
                        <a:pt x="2018" y="0"/>
                      </a:lnTo>
                      <a:lnTo>
                        <a:pt x="2735" y="734"/>
                      </a:lnTo>
                      <a:lnTo>
                        <a:pt x="716" y="2943"/>
                      </a:lnTo>
                      <a:lnTo>
                        <a:pt x="0" y="2208"/>
                      </a:lnTo>
                      <a:close/>
                    </a:path>
                  </a:pathLst>
                </a:custGeom>
                <a:solidFill>
                  <a:srgbClr val="B0AF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29" name="Freeform 310">
                  <a:extLst>
                    <a:ext uri="{FF2B5EF4-FFF2-40B4-BE49-F238E27FC236}">
                      <a16:creationId xmlns:a16="http://schemas.microsoft.com/office/drawing/2014/main" id="{D7F27458-D21A-499D-A2D9-B63144D709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97" y="1286"/>
                  <a:ext cx="456" cy="491"/>
                </a:xfrm>
                <a:custGeom>
                  <a:avLst/>
                  <a:gdLst>
                    <a:gd name="T0" fmla="*/ 0 w 2737"/>
                    <a:gd name="T1" fmla="*/ 2209 h 2944"/>
                    <a:gd name="T2" fmla="*/ 2019 w 2737"/>
                    <a:gd name="T3" fmla="*/ 0 h 2944"/>
                    <a:gd name="T4" fmla="*/ 2737 w 2737"/>
                    <a:gd name="T5" fmla="*/ 735 h 2944"/>
                    <a:gd name="T6" fmla="*/ 717 w 2737"/>
                    <a:gd name="T7" fmla="*/ 2944 h 2944"/>
                    <a:gd name="T8" fmla="*/ 0 w 2737"/>
                    <a:gd name="T9" fmla="*/ 2209 h 29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37" h="2944">
                      <a:moveTo>
                        <a:pt x="0" y="2209"/>
                      </a:moveTo>
                      <a:lnTo>
                        <a:pt x="2019" y="0"/>
                      </a:lnTo>
                      <a:lnTo>
                        <a:pt x="2737" y="735"/>
                      </a:lnTo>
                      <a:lnTo>
                        <a:pt x="717" y="2944"/>
                      </a:lnTo>
                      <a:lnTo>
                        <a:pt x="0" y="2209"/>
                      </a:lnTo>
                      <a:close/>
                    </a:path>
                  </a:pathLst>
                </a:custGeom>
                <a:solidFill>
                  <a:srgbClr val="B1B0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30" name="Freeform 311">
                  <a:extLst>
                    <a:ext uri="{FF2B5EF4-FFF2-40B4-BE49-F238E27FC236}">
                      <a16:creationId xmlns:a16="http://schemas.microsoft.com/office/drawing/2014/main" id="{B76AE75E-6270-4566-AB51-07D4FE0E2A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7" y="1347"/>
                  <a:ext cx="456" cy="491"/>
                </a:xfrm>
                <a:custGeom>
                  <a:avLst/>
                  <a:gdLst>
                    <a:gd name="T0" fmla="*/ 0 w 2736"/>
                    <a:gd name="T1" fmla="*/ 2209 h 2944"/>
                    <a:gd name="T2" fmla="*/ 2019 w 2736"/>
                    <a:gd name="T3" fmla="*/ 0 h 2944"/>
                    <a:gd name="T4" fmla="*/ 2736 w 2736"/>
                    <a:gd name="T5" fmla="*/ 735 h 2944"/>
                    <a:gd name="T6" fmla="*/ 717 w 2736"/>
                    <a:gd name="T7" fmla="*/ 2944 h 2944"/>
                    <a:gd name="T8" fmla="*/ 0 w 2736"/>
                    <a:gd name="T9" fmla="*/ 2209 h 29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36" h="2944">
                      <a:moveTo>
                        <a:pt x="0" y="2209"/>
                      </a:moveTo>
                      <a:lnTo>
                        <a:pt x="2019" y="0"/>
                      </a:lnTo>
                      <a:lnTo>
                        <a:pt x="2736" y="735"/>
                      </a:lnTo>
                      <a:lnTo>
                        <a:pt x="717" y="2944"/>
                      </a:lnTo>
                      <a:lnTo>
                        <a:pt x="0" y="2209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31" name="Freeform 312">
                  <a:extLst>
                    <a:ext uri="{FF2B5EF4-FFF2-40B4-BE49-F238E27FC236}">
                      <a16:creationId xmlns:a16="http://schemas.microsoft.com/office/drawing/2014/main" id="{834AB176-02AE-4DBC-BF9D-FDC74AA288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6" y="1408"/>
                  <a:ext cx="456" cy="491"/>
                </a:xfrm>
                <a:custGeom>
                  <a:avLst/>
                  <a:gdLst>
                    <a:gd name="T0" fmla="*/ 0 w 2736"/>
                    <a:gd name="T1" fmla="*/ 2209 h 2945"/>
                    <a:gd name="T2" fmla="*/ 2020 w 2736"/>
                    <a:gd name="T3" fmla="*/ 0 h 2945"/>
                    <a:gd name="T4" fmla="*/ 2736 w 2736"/>
                    <a:gd name="T5" fmla="*/ 734 h 2945"/>
                    <a:gd name="T6" fmla="*/ 718 w 2736"/>
                    <a:gd name="T7" fmla="*/ 2945 h 2945"/>
                    <a:gd name="T8" fmla="*/ 0 w 2736"/>
                    <a:gd name="T9" fmla="*/ 2209 h 29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36" h="2945">
                      <a:moveTo>
                        <a:pt x="0" y="2209"/>
                      </a:moveTo>
                      <a:lnTo>
                        <a:pt x="2020" y="0"/>
                      </a:lnTo>
                      <a:lnTo>
                        <a:pt x="2736" y="734"/>
                      </a:lnTo>
                      <a:lnTo>
                        <a:pt x="718" y="2945"/>
                      </a:lnTo>
                      <a:lnTo>
                        <a:pt x="0" y="2209"/>
                      </a:lnTo>
                      <a:close/>
                    </a:path>
                  </a:pathLst>
                </a:custGeom>
                <a:solidFill>
                  <a:srgbClr val="B3B2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32" name="Freeform 313">
                  <a:extLst>
                    <a:ext uri="{FF2B5EF4-FFF2-40B4-BE49-F238E27FC236}">
                      <a16:creationId xmlns:a16="http://schemas.microsoft.com/office/drawing/2014/main" id="{EC07F636-0D5C-4A27-A81D-CF0A83BF04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6" y="1470"/>
                  <a:ext cx="456" cy="490"/>
                </a:xfrm>
                <a:custGeom>
                  <a:avLst/>
                  <a:gdLst>
                    <a:gd name="T0" fmla="*/ 0 w 2736"/>
                    <a:gd name="T1" fmla="*/ 2209 h 2945"/>
                    <a:gd name="T2" fmla="*/ 2019 w 2736"/>
                    <a:gd name="T3" fmla="*/ 0 h 2945"/>
                    <a:gd name="T4" fmla="*/ 2736 w 2736"/>
                    <a:gd name="T5" fmla="*/ 734 h 2945"/>
                    <a:gd name="T6" fmla="*/ 717 w 2736"/>
                    <a:gd name="T7" fmla="*/ 2945 h 2945"/>
                    <a:gd name="T8" fmla="*/ 0 w 2736"/>
                    <a:gd name="T9" fmla="*/ 2209 h 29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36" h="2945">
                      <a:moveTo>
                        <a:pt x="0" y="2209"/>
                      </a:moveTo>
                      <a:lnTo>
                        <a:pt x="2019" y="0"/>
                      </a:lnTo>
                      <a:lnTo>
                        <a:pt x="2736" y="734"/>
                      </a:lnTo>
                      <a:lnTo>
                        <a:pt x="717" y="2945"/>
                      </a:lnTo>
                      <a:lnTo>
                        <a:pt x="0" y="2209"/>
                      </a:lnTo>
                      <a:close/>
                    </a:path>
                  </a:pathLst>
                </a:custGeom>
                <a:solidFill>
                  <a:srgbClr val="B4B3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33" name="Freeform 314">
                  <a:extLst>
                    <a:ext uri="{FF2B5EF4-FFF2-40B4-BE49-F238E27FC236}">
                      <a16:creationId xmlns:a16="http://schemas.microsoft.com/office/drawing/2014/main" id="{3B6213B3-F205-4DD1-9D77-2774B673F3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6" y="1531"/>
                  <a:ext cx="456" cy="491"/>
                </a:xfrm>
                <a:custGeom>
                  <a:avLst/>
                  <a:gdLst>
                    <a:gd name="T0" fmla="*/ 0 w 2736"/>
                    <a:gd name="T1" fmla="*/ 2211 h 2945"/>
                    <a:gd name="T2" fmla="*/ 2018 w 2736"/>
                    <a:gd name="T3" fmla="*/ 0 h 2945"/>
                    <a:gd name="T4" fmla="*/ 2736 w 2736"/>
                    <a:gd name="T5" fmla="*/ 735 h 2945"/>
                    <a:gd name="T6" fmla="*/ 716 w 2736"/>
                    <a:gd name="T7" fmla="*/ 2945 h 2945"/>
                    <a:gd name="T8" fmla="*/ 0 w 2736"/>
                    <a:gd name="T9" fmla="*/ 2211 h 29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36" h="2945">
                      <a:moveTo>
                        <a:pt x="0" y="2211"/>
                      </a:moveTo>
                      <a:lnTo>
                        <a:pt x="2018" y="0"/>
                      </a:lnTo>
                      <a:lnTo>
                        <a:pt x="2736" y="735"/>
                      </a:lnTo>
                      <a:lnTo>
                        <a:pt x="716" y="2945"/>
                      </a:lnTo>
                      <a:lnTo>
                        <a:pt x="0" y="2211"/>
                      </a:lnTo>
                      <a:close/>
                    </a:path>
                  </a:pathLst>
                </a:custGeom>
                <a:solidFill>
                  <a:srgbClr val="B5B4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34" name="Freeform 315">
                  <a:extLst>
                    <a:ext uri="{FF2B5EF4-FFF2-40B4-BE49-F238E27FC236}">
                      <a16:creationId xmlns:a16="http://schemas.microsoft.com/office/drawing/2014/main" id="{8EE13FD6-DCBD-4331-A0F7-2C05121371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6" y="1592"/>
                  <a:ext cx="456" cy="491"/>
                </a:xfrm>
                <a:custGeom>
                  <a:avLst/>
                  <a:gdLst>
                    <a:gd name="T0" fmla="*/ 0 w 2737"/>
                    <a:gd name="T1" fmla="*/ 2211 h 2945"/>
                    <a:gd name="T2" fmla="*/ 2019 w 2737"/>
                    <a:gd name="T3" fmla="*/ 0 h 2945"/>
                    <a:gd name="T4" fmla="*/ 2737 w 2737"/>
                    <a:gd name="T5" fmla="*/ 735 h 2945"/>
                    <a:gd name="T6" fmla="*/ 716 w 2737"/>
                    <a:gd name="T7" fmla="*/ 2945 h 2945"/>
                    <a:gd name="T8" fmla="*/ 0 w 2737"/>
                    <a:gd name="T9" fmla="*/ 2211 h 29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37" h="2945">
                      <a:moveTo>
                        <a:pt x="0" y="2211"/>
                      </a:moveTo>
                      <a:lnTo>
                        <a:pt x="2019" y="0"/>
                      </a:lnTo>
                      <a:lnTo>
                        <a:pt x="2737" y="735"/>
                      </a:lnTo>
                      <a:lnTo>
                        <a:pt x="716" y="2945"/>
                      </a:lnTo>
                      <a:lnTo>
                        <a:pt x="0" y="2211"/>
                      </a:lnTo>
                      <a:close/>
                    </a:path>
                  </a:pathLst>
                </a:custGeom>
                <a:solidFill>
                  <a:srgbClr val="B6B5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35" name="Freeform 316">
                  <a:extLst>
                    <a:ext uri="{FF2B5EF4-FFF2-40B4-BE49-F238E27FC236}">
                      <a16:creationId xmlns:a16="http://schemas.microsoft.com/office/drawing/2014/main" id="{4D62D872-A5FA-4FF2-8A97-0FC8D50762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5" y="1653"/>
                  <a:ext cx="456" cy="491"/>
                </a:xfrm>
                <a:custGeom>
                  <a:avLst/>
                  <a:gdLst>
                    <a:gd name="T0" fmla="*/ 0 w 2737"/>
                    <a:gd name="T1" fmla="*/ 2210 h 2946"/>
                    <a:gd name="T2" fmla="*/ 2020 w 2737"/>
                    <a:gd name="T3" fmla="*/ 0 h 2946"/>
                    <a:gd name="T4" fmla="*/ 2737 w 2737"/>
                    <a:gd name="T5" fmla="*/ 734 h 2946"/>
                    <a:gd name="T6" fmla="*/ 717 w 2737"/>
                    <a:gd name="T7" fmla="*/ 2946 h 2946"/>
                    <a:gd name="T8" fmla="*/ 0 w 2737"/>
                    <a:gd name="T9" fmla="*/ 2210 h 29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37" h="2946">
                      <a:moveTo>
                        <a:pt x="0" y="2210"/>
                      </a:moveTo>
                      <a:lnTo>
                        <a:pt x="2020" y="0"/>
                      </a:lnTo>
                      <a:lnTo>
                        <a:pt x="2737" y="734"/>
                      </a:lnTo>
                      <a:lnTo>
                        <a:pt x="717" y="2946"/>
                      </a:lnTo>
                      <a:lnTo>
                        <a:pt x="0" y="2210"/>
                      </a:lnTo>
                      <a:close/>
                    </a:path>
                  </a:pathLst>
                </a:custGeom>
                <a:solidFill>
                  <a:srgbClr val="B7B6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36" name="Freeform 317">
                  <a:extLst>
                    <a:ext uri="{FF2B5EF4-FFF2-40B4-BE49-F238E27FC236}">
                      <a16:creationId xmlns:a16="http://schemas.microsoft.com/office/drawing/2014/main" id="{3C08E4B6-CDC1-4331-BE77-A96D06718E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5" y="1714"/>
                  <a:ext cx="456" cy="491"/>
                </a:xfrm>
                <a:custGeom>
                  <a:avLst/>
                  <a:gdLst>
                    <a:gd name="T0" fmla="*/ 0 w 2737"/>
                    <a:gd name="T1" fmla="*/ 2210 h 2945"/>
                    <a:gd name="T2" fmla="*/ 2021 w 2737"/>
                    <a:gd name="T3" fmla="*/ 0 h 2945"/>
                    <a:gd name="T4" fmla="*/ 2737 w 2737"/>
                    <a:gd name="T5" fmla="*/ 734 h 2945"/>
                    <a:gd name="T6" fmla="*/ 717 w 2737"/>
                    <a:gd name="T7" fmla="*/ 2945 h 2945"/>
                    <a:gd name="T8" fmla="*/ 0 w 2737"/>
                    <a:gd name="T9" fmla="*/ 2210 h 29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37" h="2945">
                      <a:moveTo>
                        <a:pt x="0" y="2210"/>
                      </a:moveTo>
                      <a:lnTo>
                        <a:pt x="2021" y="0"/>
                      </a:lnTo>
                      <a:lnTo>
                        <a:pt x="2737" y="734"/>
                      </a:lnTo>
                      <a:lnTo>
                        <a:pt x="717" y="2945"/>
                      </a:lnTo>
                      <a:lnTo>
                        <a:pt x="0" y="2210"/>
                      </a:lnTo>
                      <a:close/>
                    </a:path>
                  </a:pathLst>
                </a:custGeom>
                <a:solidFill>
                  <a:srgbClr val="B8B7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37" name="Freeform 318">
                  <a:extLst>
                    <a:ext uri="{FF2B5EF4-FFF2-40B4-BE49-F238E27FC236}">
                      <a16:creationId xmlns:a16="http://schemas.microsoft.com/office/drawing/2014/main" id="{AAC1FD23-FDF4-4B11-BAE9-F0C69776E3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75" y="1776"/>
                  <a:ext cx="456" cy="491"/>
                </a:xfrm>
                <a:custGeom>
                  <a:avLst/>
                  <a:gdLst>
                    <a:gd name="T0" fmla="*/ 0 w 2737"/>
                    <a:gd name="T1" fmla="*/ 2212 h 2947"/>
                    <a:gd name="T2" fmla="*/ 2020 w 2737"/>
                    <a:gd name="T3" fmla="*/ 0 h 2947"/>
                    <a:gd name="T4" fmla="*/ 2737 w 2737"/>
                    <a:gd name="T5" fmla="*/ 735 h 2947"/>
                    <a:gd name="T6" fmla="*/ 717 w 2737"/>
                    <a:gd name="T7" fmla="*/ 2947 h 2947"/>
                    <a:gd name="T8" fmla="*/ 0 w 2737"/>
                    <a:gd name="T9" fmla="*/ 2212 h 2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37" h="2947">
                      <a:moveTo>
                        <a:pt x="0" y="2212"/>
                      </a:moveTo>
                      <a:lnTo>
                        <a:pt x="2020" y="0"/>
                      </a:lnTo>
                      <a:lnTo>
                        <a:pt x="2737" y="735"/>
                      </a:lnTo>
                      <a:lnTo>
                        <a:pt x="717" y="2947"/>
                      </a:lnTo>
                      <a:lnTo>
                        <a:pt x="0" y="2212"/>
                      </a:lnTo>
                      <a:close/>
                    </a:path>
                  </a:pathLst>
                </a:custGeom>
                <a:solidFill>
                  <a:srgbClr val="B9B8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38" name="Freeform 319">
                  <a:extLst>
                    <a:ext uri="{FF2B5EF4-FFF2-40B4-BE49-F238E27FC236}">
                      <a16:creationId xmlns:a16="http://schemas.microsoft.com/office/drawing/2014/main" id="{F1748C93-839F-4485-9A02-E2C0BA21B5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4" y="1837"/>
                  <a:ext cx="457" cy="491"/>
                </a:xfrm>
                <a:custGeom>
                  <a:avLst/>
                  <a:gdLst>
                    <a:gd name="T0" fmla="*/ 0 w 2738"/>
                    <a:gd name="T1" fmla="*/ 2211 h 2946"/>
                    <a:gd name="T2" fmla="*/ 2020 w 2738"/>
                    <a:gd name="T3" fmla="*/ 0 h 2946"/>
                    <a:gd name="T4" fmla="*/ 2738 w 2738"/>
                    <a:gd name="T5" fmla="*/ 735 h 2946"/>
                    <a:gd name="T6" fmla="*/ 718 w 2738"/>
                    <a:gd name="T7" fmla="*/ 2946 h 2946"/>
                    <a:gd name="T8" fmla="*/ 0 w 2738"/>
                    <a:gd name="T9" fmla="*/ 2211 h 29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38" h="2946">
                      <a:moveTo>
                        <a:pt x="0" y="2211"/>
                      </a:moveTo>
                      <a:lnTo>
                        <a:pt x="2020" y="0"/>
                      </a:lnTo>
                      <a:lnTo>
                        <a:pt x="2738" y="735"/>
                      </a:lnTo>
                      <a:lnTo>
                        <a:pt x="718" y="2946"/>
                      </a:lnTo>
                      <a:lnTo>
                        <a:pt x="0" y="2211"/>
                      </a:lnTo>
                      <a:close/>
                    </a:path>
                  </a:pathLst>
                </a:custGeom>
                <a:solidFill>
                  <a:srgbClr val="B9B9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39" name="Freeform 320">
                  <a:extLst>
                    <a:ext uri="{FF2B5EF4-FFF2-40B4-BE49-F238E27FC236}">
                      <a16:creationId xmlns:a16="http://schemas.microsoft.com/office/drawing/2014/main" id="{E1F73883-5EA0-42AD-B214-55000EED23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94" y="1898"/>
                  <a:ext cx="456" cy="491"/>
                </a:xfrm>
                <a:custGeom>
                  <a:avLst/>
                  <a:gdLst>
                    <a:gd name="T0" fmla="*/ 0 w 2737"/>
                    <a:gd name="T1" fmla="*/ 2212 h 2946"/>
                    <a:gd name="T2" fmla="*/ 2020 w 2737"/>
                    <a:gd name="T3" fmla="*/ 0 h 2946"/>
                    <a:gd name="T4" fmla="*/ 2737 w 2737"/>
                    <a:gd name="T5" fmla="*/ 735 h 2946"/>
                    <a:gd name="T6" fmla="*/ 716 w 2737"/>
                    <a:gd name="T7" fmla="*/ 2946 h 2946"/>
                    <a:gd name="T8" fmla="*/ 0 w 2737"/>
                    <a:gd name="T9" fmla="*/ 2212 h 29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37" h="2946">
                      <a:moveTo>
                        <a:pt x="0" y="2212"/>
                      </a:moveTo>
                      <a:lnTo>
                        <a:pt x="2020" y="0"/>
                      </a:lnTo>
                      <a:lnTo>
                        <a:pt x="2737" y="735"/>
                      </a:lnTo>
                      <a:lnTo>
                        <a:pt x="716" y="2946"/>
                      </a:lnTo>
                      <a:lnTo>
                        <a:pt x="0" y="2212"/>
                      </a:lnTo>
                      <a:close/>
                    </a:path>
                  </a:pathLst>
                </a:custGeom>
                <a:solidFill>
                  <a:srgbClr val="BABAB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40" name="Freeform 321">
                  <a:extLst>
                    <a:ext uri="{FF2B5EF4-FFF2-40B4-BE49-F238E27FC236}">
                      <a16:creationId xmlns:a16="http://schemas.microsoft.com/office/drawing/2014/main" id="{4619C623-1DB0-4981-9A59-9ECE2A2EAF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4" y="1959"/>
                  <a:ext cx="456" cy="491"/>
                </a:xfrm>
                <a:custGeom>
                  <a:avLst/>
                  <a:gdLst>
                    <a:gd name="T0" fmla="*/ 0 w 2737"/>
                    <a:gd name="T1" fmla="*/ 2211 h 2946"/>
                    <a:gd name="T2" fmla="*/ 2020 w 2737"/>
                    <a:gd name="T3" fmla="*/ 0 h 2946"/>
                    <a:gd name="T4" fmla="*/ 2737 w 2737"/>
                    <a:gd name="T5" fmla="*/ 734 h 2946"/>
                    <a:gd name="T6" fmla="*/ 716 w 2737"/>
                    <a:gd name="T7" fmla="*/ 2946 h 2946"/>
                    <a:gd name="T8" fmla="*/ 0 w 2737"/>
                    <a:gd name="T9" fmla="*/ 2211 h 29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37" h="2946">
                      <a:moveTo>
                        <a:pt x="0" y="2211"/>
                      </a:moveTo>
                      <a:lnTo>
                        <a:pt x="2020" y="0"/>
                      </a:lnTo>
                      <a:lnTo>
                        <a:pt x="2737" y="734"/>
                      </a:lnTo>
                      <a:lnTo>
                        <a:pt x="716" y="2946"/>
                      </a:lnTo>
                      <a:lnTo>
                        <a:pt x="0" y="2211"/>
                      </a:lnTo>
                      <a:close/>
                    </a:path>
                  </a:pathLst>
                </a:custGeom>
                <a:solidFill>
                  <a:srgbClr val="BBBBB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41" name="Freeform 322">
                  <a:extLst>
                    <a:ext uri="{FF2B5EF4-FFF2-40B4-BE49-F238E27FC236}">
                      <a16:creationId xmlns:a16="http://schemas.microsoft.com/office/drawing/2014/main" id="{43894D18-DB89-49DA-BE1B-CE6CF53B1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4" y="2020"/>
                  <a:ext cx="456" cy="492"/>
                </a:xfrm>
                <a:custGeom>
                  <a:avLst/>
                  <a:gdLst>
                    <a:gd name="T0" fmla="*/ 0 w 2739"/>
                    <a:gd name="T1" fmla="*/ 2211 h 2947"/>
                    <a:gd name="T2" fmla="*/ 2021 w 2739"/>
                    <a:gd name="T3" fmla="*/ 0 h 2947"/>
                    <a:gd name="T4" fmla="*/ 2739 w 2739"/>
                    <a:gd name="T5" fmla="*/ 734 h 2947"/>
                    <a:gd name="T6" fmla="*/ 717 w 2739"/>
                    <a:gd name="T7" fmla="*/ 2947 h 2947"/>
                    <a:gd name="T8" fmla="*/ 0 w 2739"/>
                    <a:gd name="T9" fmla="*/ 2211 h 2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39" h="2947">
                      <a:moveTo>
                        <a:pt x="0" y="2211"/>
                      </a:moveTo>
                      <a:lnTo>
                        <a:pt x="2021" y="0"/>
                      </a:lnTo>
                      <a:lnTo>
                        <a:pt x="2739" y="734"/>
                      </a:lnTo>
                      <a:lnTo>
                        <a:pt x="717" y="2947"/>
                      </a:lnTo>
                      <a:lnTo>
                        <a:pt x="0" y="2211"/>
                      </a:lnTo>
                      <a:close/>
                    </a:path>
                  </a:pathLst>
                </a:custGeom>
                <a:solidFill>
                  <a:srgbClr val="BCBC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42" name="Freeform 323">
                  <a:extLst>
                    <a:ext uri="{FF2B5EF4-FFF2-40B4-BE49-F238E27FC236}">
                      <a16:creationId xmlns:a16="http://schemas.microsoft.com/office/drawing/2014/main" id="{EE160344-3051-4B8A-8025-8090B9F7A0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74" y="2082"/>
                  <a:ext cx="456" cy="491"/>
                </a:xfrm>
                <a:custGeom>
                  <a:avLst/>
                  <a:gdLst>
                    <a:gd name="T0" fmla="*/ 0 w 2738"/>
                    <a:gd name="T1" fmla="*/ 2212 h 2948"/>
                    <a:gd name="T2" fmla="*/ 2021 w 2738"/>
                    <a:gd name="T3" fmla="*/ 0 h 2948"/>
                    <a:gd name="T4" fmla="*/ 2738 w 2738"/>
                    <a:gd name="T5" fmla="*/ 735 h 2948"/>
                    <a:gd name="T6" fmla="*/ 717 w 2738"/>
                    <a:gd name="T7" fmla="*/ 2948 h 2948"/>
                    <a:gd name="T8" fmla="*/ 0 w 2738"/>
                    <a:gd name="T9" fmla="*/ 2212 h 29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38" h="2948">
                      <a:moveTo>
                        <a:pt x="0" y="2212"/>
                      </a:moveTo>
                      <a:lnTo>
                        <a:pt x="2021" y="0"/>
                      </a:lnTo>
                      <a:lnTo>
                        <a:pt x="2738" y="735"/>
                      </a:lnTo>
                      <a:lnTo>
                        <a:pt x="717" y="2948"/>
                      </a:lnTo>
                      <a:lnTo>
                        <a:pt x="0" y="2212"/>
                      </a:lnTo>
                      <a:close/>
                    </a:path>
                  </a:pathLst>
                </a:custGeom>
                <a:solidFill>
                  <a:srgbClr val="BDBD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43" name="Freeform 324">
                  <a:extLst>
                    <a:ext uri="{FF2B5EF4-FFF2-40B4-BE49-F238E27FC236}">
                      <a16:creationId xmlns:a16="http://schemas.microsoft.com/office/drawing/2014/main" id="{E0A95455-A1B0-4E9F-8D92-1055D60730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33" y="2143"/>
                  <a:ext cx="457" cy="491"/>
                </a:xfrm>
                <a:custGeom>
                  <a:avLst/>
                  <a:gdLst>
                    <a:gd name="T0" fmla="*/ 0 w 2738"/>
                    <a:gd name="T1" fmla="*/ 2213 h 2947"/>
                    <a:gd name="T2" fmla="*/ 2022 w 2738"/>
                    <a:gd name="T3" fmla="*/ 0 h 2947"/>
                    <a:gd name="T4" fmla="*/ 2738 w 2738"/>
                    <a:gd name="T5" fmla="*/ 735 h 2947"/>
                    <a:gd name="T6" fmla="*/ 717 w 2738"/>
                    <a:gd name="T7" fmla="*/ 2947 h 2947"/>
                    <a:gd name="T8" fmla="*/ 0 w 2738"/>
                    <a:gd name="T9" fmla="*/ 2213 h 2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38" h="2947">
                      <a:moveTo>
                        <a:pt x="0" y="2213"/>
                      </a:moveTo>
                      <a:lnTo>
                        <a:pt x="2022" y="0"/>
                      </a:lnTo>
                      <a:lnTo>
                        <a:pt x="2738" y="735"/>
                      </a:lnTo>
                      <a:lnTo>
                        <a:pt x="717" y="2947"/>
                      </a:lnTo>
                      <a:lnTo>
                        <a:pt x="0" y="2213"/>
                      </a:lnTo>
                      <a:close/>
                    </a:path>
                  </a:pathLst>
                </a:custGeom>
                <a:solidFill>
                  <a:srgbClr val="BEBEB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44" name="Freeform 325">
                  <a:extLst>
                    <a:ext uri="{FF2B5EF4-FFF2-40B4-BE49-F238E27FC236}">
                      <a16:creationId xmlns:a16="http://schemas.microsoft.com/office/drawing/2014/main" id="{187967A8-E11B-4524-9D6F-F31F403B92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93" y="2204"/>
                  <a:ext cx="456" cy="491"/>
                </a:xfrm>
                <a:custGeom>
                  <a:avLst/>
                  <a:gdLst>
                    <a:gd name="T0" fmla="*/ 0 w 2738"/>
                    <a:gd name="T1" fmla="*/ 2213 h 2947"/>
                    <a:gd name="T2" fmla="*/ 2021 w 2738"/>
                    <a:gd name="T3" fmla="*/ 0 h 2947"/>
                    <a:gd name="T4" fmla="*/ 2738 w 2738"/>
                    <a:gd name="T5" fmla="*/ 735 h 2947"/>
                    <a:gd name="T6" fmla="*/ 716 w 2738"/>
                    <a:gd name="T7" fmla="*/ 2947 h 2947"/>
                    <a:gd name="T8" fmla="*/ 0 w 2738"/>
                    <a:gd name="T9" fmla="*/ 2213 h 2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38" h="2947">
                      <a:moveTo>
                        <a:pt x="0" y="2213"/>
                      </a:moveTo>
                      <a:lnTo>
                        <a:pt x="2021" y="0"/>
                      </a:lnTo>
                      <a:lnTo>
                        <a:pt x="2738" y="735"/>
                      </a:lnTo>
                      <a:lnTo>
                        <a:pt x="716" y="2947"/>
                      </a:lnTo>
                      <a:lnTo>
                        <a:pt x="0" y="2213"/>
                      </a:lnTo>
                      <a:close/>
                    </a:path>
                  </a:pathLst>
                </a:custGeom>
                <a:solidFill>
                  <a:srgbClr val="BFBF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45" name="Freeform 326">
                  <a:extLst>
                    <a:ext uri="{FF2B5EF4-FFF2-40B4-BE49-F238E27FC236}">
                      <a16:creationId xmlns:a16="http://schemas.microsoft.com/office/drawing/2014/main" id="{65D4BDD4-B2FC-4895-9E5C-39058673A3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3" y="2265"/>
                  <a:ext cx="456" cy="492"/>
                </a:xfrm>
                <a:custGeom>
                  <a:avLst/>
                  <a:gdLst>
                    <a:gd name="T0" fmla="*/ 0 w 2739"/>
                    <a:gd name="T1" fmla="*/ 2212 h 2948"/>
                    <a:gd name="T2" fmla="*/ 2021 w 2739"/>
                    <a:gd name="T3" fmla="*/ 0 h 2948"/>
                    <a:gd name="T4" fmla="*/ 2739 w 2739"/>
                    <a:gd name="T5" fmla="*/ 734 h 2948"/>
                    <a:gd name="T6" fmla="*/ 716 w 2739"/>
                    <a:gd name="T7" fmla="*/ 2948 h 2948"/>
                    <a:gd name="T8" fmla="*/ 0 w 2739"/>
                    <a:gd name="T9" fmla="*/ 2212 h 29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39" h="2948">
                      <a:moveTo>
                        <a:pt x="0" y="2212"/>
                      </a:moveTo>
                      <a:lnTo>
                        <a:pt x="2021" y="0"/>
                      </a:lnTo>
                      <a:lnTo>
                        <a:pt x="2739" y="734"/>
                      </a:lnTo>
                      <a:lnTo>
                        <a:pt x="716" y="2948"/>
                      </a:lnTo>
                      <a:lnTo>
                        <a:pt x="0" y="2212"/>
                      </a:lnTo>
                      <a:close/>
                    </a:path>
                  </a:pathLst>
                </a:custGeom>
                <a:solidFill>
                  <a:srgbClr val="C0C0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46" name="Freeform 327">
                  <a:extLst>
                    <a:ext uri="{FF2B5EF4-FFF2-40B4-BE49-F238E27FC236}">
                      <a16:creationId xmlns:a16="http://schemas.microsoft.com/office/drawing/2014/main" id="{D1BD2188-F53A-40FB-A2E9-8B2D5D523B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12" y="2327"/>
                  <a:ext cx="457" cy="491"/>
                </a:xfrm>
                <a:custGeom>
                  <a:avLst/>
                  <a:gdLst>
                    <a:gd name="T0" fmla="*/ 0 w 2740"/>
                    <a:gd name="T1" fmla="*/ 2212 h 2947"/>
                    <a:gd name="T2" fmla="*/ 2022 w 2740"/>
                    <a:gd name="T3" fmla="*/ 0 h 2947"/>
                    <a:gd name="T4" fmla="*/ 2740 w 2740"/>
                    <a:gd name="T5" fmla="*/ 734 h 2947"/>
                    <a:gd name="T6" fmla="*/ 717 w 2740"/>
                    <a:gd name="T7" fmla="*/ 2947 h 2947"/>
                    <a:gd name="T8" fmla="*/ 0 w 2740"/>
                    <a:gd name="T9" fmla="*/ 2212 h 2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40" h="2947">
                      <a:moveTo>
                        <a:pt x="0" y="2212"/>
                      </a:moveTo>
                      <a:lnTo>
                        <a:pt x="2022" y="0"/>
                      </a:lnTo>
                      <a:lnTo>
                        <a:pt x="2740" y="734"/>
                      </a:lnTo>
                      <a:lnTo>
                        <a:pt x="717" y="2947"/>
                      </a:lnTo>
                      <a:lnTo>
                        <a:pt x="0" y="2212"/>
                      </a:lnTo>
                      <a:close/>
                    </a:path>
                  </a:pathLst>
                </a:custGeom>
                <a:solidFill>
                  <a:srgbClr val="C2C1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47" name="Freeform 328">
                  <a:extLst>
                    <a:ext uri="{FF2B5EF4-FFF2-40B4-BE49-F238E27FC236}">
                      <a16:creationId xmlns:a16="http://schemas.microsoft.com/office/drawing/2014/main" id="{5BD58D2F-198E-4705-8BE4-56A3BF77F1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72" y="2388"/>
                  <a:ext cx="457" cy="491"/>
                </a:xfrm>
                <a:custGeom>
                  <a:avLst/>
                  <a:gdLst>
                    <a:gd name="T0" fmla="*/ 0 w 2740"/>
                    <a:gd name="T1" fmla="*/ 2214 h 2949"/>
                    <a:gd name="T2" fmla="*/ 2023 w 2740"/>
                    <a:gd name="T3" fmla="*/ 0 h 2949"/>
                    <a:gd name="T4" fmla="*/ 2740 w 2740"/>
                    <a:gd name="T5" fmla="*/ 735 h 2949"/>
                    <a:gd name="T6" fmla="*/ 718 w 2740"/>
                    <a:gd name="T7" fmla="*/ 2949 h 2949"/>
                    <a:gd name="T8" fmla="*/ 0 w 2740"/>
                    <a:gd name="T9" fmla="*/ 2214 h 29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40" h="2949">
                      <a:moveTo>
                        <a:pt x="0" y="2214"/>
                      </a:moveTo>
                      <a:lnTo>
                        <a:pt x="2023" y="0"/>
                      </a:lnTo>
                      <a:lnTo>
                        <a:pt x="2740" y="735"/>
                      </a:lnTo>
                      <a:lnTo>
                        <a:pt x="718" y="2949"/>
                      </a:lnTo>
                      <a:lnTo>
                        <a:pt x="0" y="2214"/>
                      </a:lnTo>
                      <a:close/>
                    </a:path>
                  </a:pathLst>
                </a:custGeom>
                <a:solidFill>
                  <a:srgbClr val="C3C2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48" name="Freeform 329">
                  <a:extLst>
                    <a:ext uri="{FF2B5EF4-FFF2-40B4-BE49-F238E27FC236}">
                      <a16:creationId xmlns:a16="http://schemas.microsoft.com/office/drawing/2014/main" id="{1A2D3AFA-03CC-4974-A374-4BCFC40C9F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2" y="2449"/>
                  <a:ext cx="456" cy="491"/>
                </a:xfrm>
                <a:custGeom>
                  <a:avLst/>
                  <a:gdLst>
                    <a:gd name="T0" fmla="*/ 0 w 2739"/>
                    <a:gd name="T1" fmla="*/ 2213 h 2948"/>
                    <a:gd name="T2" fmla="*/ 2023 w 2739"/>
                    <a:gd name="T3" fmla="*/ 0 h 2948"/>
                    <a:gd name="T4" fmla="*/ 2739 w 2739"/>
                    <a:gd name="T5" fmla="*/ 735 h 2948"/>
                    <a:gd name="T6" fmla="*/ 717 w 2739"/>
                    <a:gd name="T7" fmla="*/ 2948 h 2948"/>
                    <a:gd name="T8" fmla="*/ 0 w 2739"/>
                    <a:gd name="T9" fmla="*/ 2213 h 29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39" h="2948">
                      <a:moveTo>
                        <a:pt x="0" y="2213"/>
                      </a:moveTo>
                      <a:lnTo>
                        <a:pt x="2023" y="0"/>
                      </a:lnTo>
                      <a:lnTo>
                        <a:pt x="2739" y="735"/>
                      </a:lnTo>
                      <a:lnTo>
                        <a:pt x="717" y="2948"/>
                      </a:lnTo>
                      <a:lnTo>
                        <a:pt x="0" y="2213"/>
                      </a:lnTo>
                      <a:close/>
                    </a:path>
                  </a:pathLst>
                </a:custGeom>
                <a:solidFill>
                  <a:srgbClr val="C4C4C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49" name="Freeform 330">
                  <a:extLst>
                    <a:ext uri="{FF2B5EF4-FFF2-40B4-BE49-F238E27FC236}">
                      <a16:creationId xmlns:a16="http://schemas.microsoft.com/office/drawing/2014/main" id="{FE4A7B6A-441C-4F0C-9F10-C98B2D79A5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" y="2510"/>
                  <a:ext cx="456" cy="492"/>
                </a:xfrm>
                <a:custGeom>
                  <a:avLst/>
                  <a:gdLst>
                    <a:gd name="T0" fmla="*/ 0 w 2739"/>
                    <a:gd name="T1" fmla="*/ 2214 h 2949"/>
                    <a:gd name="T2" fmla="*/ 2022 w 2739"/>
                    <a:gd name="T3" fmla="*/ 0 h 2949"/>
                    <a:gd name="T4" fmla="*/ 2739 w 2739"/>
                    <a:gd name="T5" fmla="*/ 734 h 2949"/>
                    <a:gd name="T6" fmla="*/ 717 w 2739"/>
                    <a:gd name="T7" fmla="*/ 2949 h 2949"/>
                    <a:gd name="T8" fmla="*/ 0 w 2739"/>
                    <a:gd name="T9" fmla="*/ 2214 h 29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39" h="2949">
                      <a:moveTo>
                        <a:pt x="0" y="2214"/>
                      </a:moveTo>
                      <a:lnTo>
                        <a:pt x="2022" y="0"/>
                      </a:lnTo>
                      <a:lnTo>
                        <a:pt x="2739" y="734"/>
                      </a:lnTo>
                      <a:lnTo>
                        <a:pt x="717" y="2949"/>
                      </a:lnTo>
                      <a:lnTo>
                        <a:pt x="0" y="2214"/>
                      </a:lnTo>
                      <a:close/>
                    </a:path>
                  </a:pathLst>
                </a:custGeom>
                <a:solidFill>
                  <a:srgbClr val="C5C5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50" name="Freeform 331">
                  <a:extLst>
                    <a:ext uri="{FF2B5EF4-FFF2-40B4-BE49-F238E27FC236}">
                      <a16:creationId xmlns:a16="http://schemas.microsoft.com/office/drawing/2014/main" id="{4A15ACDF-DB36-4E4F-A95D-7788A95DEE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51" y="2571"/>
                  <a:ext cx="457" cy="492"/>
                </a:xfrm>
                <a:custGeom>
                  <a:avLst/>
                  <a:gdLst>
                    <a:gd name="T0" fmla="*/ 0 w 2740"/>
                    <a:gd name="T1" fmla="*/ 2213 h 2948"/>
                    <a:gd name="T2" fmla="*/ 2022 w 2740"/>
                    <a:gd name="T3" fmla="*/ 0 h 2948"/>
                    <a:gd name="T4" fmla="*/ 2740 w 2740"/>
                    <a:gd name="T5" fmla="*/ 734 h 2948"/>
                    <a:gd name="T6" fmla="*/ 716 w 2740"/>
                    <a:gd name="T7" fmla="*/ 2948 h 2948"/>
                    <a:gd name="T8" fmla="*/ 0 w 2740"/>
                    <a:gd name="T9" fmla="*/ 2213 h 29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40" h="2948">
                      <a:moveTo>
                        <a:pt x="0" y="2213"/>
                      </a:moveTo>
                      <a:lnTo>
                        <a:pt x="2022" y="0"/>
                      </a:lnTo>
                      <a:lnTo>
                        <a:pt x="2740" y="734"/>
                      </a:lnTo>
                      <a:lnTo>
                        <a:pt x="716" y="2948"/>
                      </a:lnTo>
                      <a:lnTo>
                        <a:pt x="0" y="2213"/>
                      </a:lnTo>
                      <a:close/>
                    </a:path>
                  </a:pathLst>
                </a:custGeom>
                <a:solidFill>
                  <a:srgbClr val="C6C6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51" name="Freeform 332">
                  <a:extLst>
                    <a:ext uri="{FF2B5EF4-FFF2-40B4-BE49-F238E27FC236}">
                      <a16:creationId xmlns:a16="http://schemas.microsoft.com/office/drawing/2014/main" id="{F93B64AC-12D1-4B4C-A93B-AED7CCDD44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11" y="2633"/>
                  <a:ext cx="457" cy="491"/>
                </a:xfrm>
                <a:custGeom>
                  <a:avLst/>
                  <a:gdLst>
                    <a:gd name="T0" fmla="*/ 0 w 2739"/>
                    <a:gd name="T1" fmla="*/ 2215 h 2950"/>
                    <a:gd name="T2" fmla="*/ 2022 w 2739"/>
                    <a:gd name="T3" fmla="*/ 0 h 2950"/>
                    <a:gd name="T4" fmla="*/ 2739 w 2739"/>
                    <a:gd name="T5" fmla="*/ 735 h 2950"/>
                    <a:gd name="T6" fmla="*/ 716 w 2739"/>
                    <a:gd name="T7" fmla="*/ 2950 h 2950"/>
                    <a:gd name="T8" fmla="*/ 0 w 2739"/>
                    <a:gd name="T9" fmla="*/ 2215 h 29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39" h="2950">
                      <a:moveTo>
                        <a:pt x="0" y="2215"/>
                      </a:moveTo>
                      <a:lnTo>
                        <a:pt x="2022" y="0"/>
                      </a:lnTo>
                      <a:lnTo>
                        <a:pt x="2739" y="735"/>
                      </a:lnTo>
                      <a:lnTo>
                        <a:pt x="716" y="2950"/>
                      </a:lnTo>
                      <a:lnTo>
                        <a:pt x="0" y="2215"/>
                      </a:lnTo>
                      <a:close/>
                    </a:path>
                  </a:pathLst>
                </a:custGeom>
                <a:solidFill>
                  <a:srgbClr val="C7C7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52" name="Freeform 333">
                  <a:extLst>
                    <a:ext uri="{FF2B5EF4-FFF2-40B4-BE49-F238E27FC236}">
                      <a16:creationId xmlns:a16="http://schemas.microsoft.com/office/drawing/2014/main" id="{21279181-E782-4678-AC95-7D8CA52F85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1" y="2694"/>
                  <a:ext cx="456" cy="491"/>
                </a:xfrm>
                <a:custGeom>
                  <a:avLst/>
                  <a:gdLst>
                    <a:gd name="T0" fmla="*/ 0 w 2741"/>
                    <a:gd name="T1" fmla="*/ 2214 h 2950"/>
                    <a:gd name="T2" fmla="*/ 2024 w 2741"/>
                    <a:gd name="T3" fmla="*/ 0 h 2950"/>
                    <a:gd name="T4" fmla="*/ 2741 w 2741"/>
                    <a:gd name="T5" fmla="*/ 735 h 2950"/>
                    <a:gd name="T6" fmla="*/ 717 w 2741"/>
                    <a:gd name="T7" fmla="*/ 2950 h 2950"/>
                    <a:gd name="T8" fmla="*/ 0 w 2741"/>
                    <a:gd name="T9" fmla="*/ 2214 h 29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41" h="2950">
                      <a:moveTo>
                        <a:pt x="0" y="2214"/>
                      </a:moveTo>
                      <a:lnTo>
                        <a:pt x="2024" y="0"/>
                      </a:lnTo>
                      <a:lnTo>
                        <a:pt x="2741" y="735"/>
                      </a:lnTo>
                      <a:lnTo>
                        <a:pt x="717" y="2950"/>
                      </a:lnTo>
                      <a:lnTo>
                        <a:pt x="0" y="2214"/>
                      </a:lnTo>
                      <a:close/>
                    </a:path>
                  </a:pathLst>
                </a:custGeom>
                <a:solidFill>
                  <a:srgbClr val="C8C8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53" name="Freeform 334">
                  <a:extLst>
                    <a:ext uri="{FF2B5EF4-FFF2-40B4-BE49-F238E27FC236}">
                      <a16:creationId xmlns:a16="http://schemas.microsoft.com/office/drawing/2014/main" id="{4E347C12-79FE-47C1-81D8-B4F664AEFF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1" y="2697"/>
                  <a:ext cx="712" cy="709"/>
                </a:xfrm>
                <a:custGeom>
                  <a:avLst/>
                  <a:gdLst>
                    <a:gd name="T0" fmla="*/ 537 w 4270"/>
                    <a:gd name="T1" fmla="*/ 2565 h 4253"/>
                    <a:gd name="T2" fmla="*/ 2560 w 4270"/>
                    <a:gd name="T3" fmla="*/ 350 h 4253"/>
                    <a:gd name="T4" fmla="*/ 3220 w 4270"/>
                    <a:gd name="T5" fmla="*/ 1027 h 4253"/>
                    <a:gd name="T6" fmla="*/ 4270 w 4270"/>
                    <a:gd name="T7" fmla="*/ 0 h 4253"/>
                    <a:gd name="T8" fmla="*/ 382 w 4270"/>
                    <a:gd name="T9" fmla="*/ 4253 h 4253"/>
                    <a:gd name="T10" fmla="*/ 0 w 4270"/>
                    <a:gd name="T11" fmla="*/ 4164 h 4253"/>
                    <a:gd name="T12" fmla="*/ 1073 w 4270"/>
                    <a:gd name="T13" fmla="*/ 3114 h 4253"/>
                    <a:gd name="T14" fmla="*/ 537 w 4270"/>
                    <a:gd name="T15" fmla="*/ 2565 h 42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270" h="4253">
                      <a:moveTo>
                        <a:pt x="537" y="2565"/>
                      </a:moveTo>
                      <a:lnTo>
                        <a:pt x="2560" y="350"/>
                      </a:lnTo>
                      <a:lnTo>
                        <a:pt x="3220" y="1027"/>
                      </a:lnTo>
                      <a:lnTo>
                        <a:pt x="4270" y="0"/>
                      </a:lnTo>
                      <a:lnTo>
                        <a:pt x="382" y="4253"/>
                      </a:lnTo>
                      <a:lnTo>
                        <a:pt x="0" y="4164"/>
                      </a:lnTo>
                      <a:lnTo>
                        <a:pt x="1073" y="3114"/>
                      </a:lnTo>
                      <a:lnTo>
                        <a:pt x="537" y="2565"/>
                      </a:lnTo>
                      <a:close/>
                    </a:path>
                  </a:pathLst>
                </a:custGeom>
                <a:solidFill>
                  <a:srgbClr val="C9C9C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54" name="Freeform 335">
                  <a:extLst>
                    <a:ext uri="{FF2B5EF4-FFF2-40B4-BE49-F238E27FC236}">
                      <a16:creationId xmlns:a16="http://schemas.microsoft.com/office/drawing/2014/main" id="{6E9C7D3A-CA78-41F9-884A-E8485F76B8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1" y="2695"/>
                  <a:ext cx="735" cy="733"/>
                </a:xfrm>
                <a:custGeom>
                  <a:avLst/>
                  <a:gdLst>
                    <a:gd name="T0" fmla="*/ 895 w 4410"/>
                    <a:gd name="T1" fmla="*/ 2945 h 4399"/>
                    <a:gd name="T2" fmla="*/ 2919 w 4410"/>
                    <a:gd name="T3" fmla="*/ 730 h 4399"/>
                    <a:gd name="T4" fmla="*/ 3220 w 4410"/>
                    <a:gd name="T5" fmla="*/ 1039 h 4399"/>
                    <a:gd name="T6" fmla="*/ 4282 w 4410"/>
                    <a:gd name="T7" fmla="*/ 0 h 4399"/>
                    <a:gd name="T8" fmla="*/ 4410 w 4410"/>
                    <a:gd name="T9" fmla="*/ 617 h 4399"/>
                    <a:gd name="T10" fmla="*/ 954 w 4410"/>
                    <a:gd name="T11" fmla="*/ 4399 h 4399"/>
                    <a:gd name="T12" fmla="*/ 0 w 4410"/>
                    <a:gd name="T13" fmla="*/ 4176 h 4399"/>
                    <a:gd name="T14" fmla="*/ 1073 w 4410"/>
                    <a:gd name="T15" fmla="*/ 3126 h 4399"/>
                    <a:gd name="T16" fmla="*/ 895 w 4410"/>
                    <a:gd name="T17" fmla="*/ 2945 h 4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10" h="4399">
                      <a:moveTo>
                        <a:pt x="895" y="2945"/>
                      </a:moveTo>
                      <a:lnTo>
                        <a:pt x="2919" y="730"/>
                      </a:lnTo>
                      <a:lnTo>
                        <a:pt x="3220" y="1039"/>
                      </a:lnTo>
                      <a:lnTo>
                        <a:pt x="4282" y="0"/>
                      </a:lnTo>
                      <a:lnTo>
                        <a:pt x="4410" y="617"/>
                      </a:lnTo>
                      <a:lnTo>
                        <a:pt x="954" y="4399"/>
                      </a:lnTo>
                      <a:lnTo>
                        <a:pt x="0" y="4176"/>
                      </a:lnTo>
                      <a:lnTo>
                        <a:pt x="1073" y="3126"/>
                      </a:lnTo>
                      <a:lnTo>
                        <a:pt x="895" y="2945"/>
                      </a:lnTo>
                      <a:close/>
                    </a:path>
                  </a:pathLst>
                </a:custGeom>
                <a:solidFill>
                  <a:srgbClr val="CACA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55" name="Freeform 336">
                  <a:extLst>
                    <a:ext uri="{FF2B5EF4-FFF2-40B4-BE49-F238E27FC236}">
                      <a16:creationId xmlns:a16="http://schemas.microsoft.com/office/drawing/2014/main" id="{254DAFEC-FE54-4A6A-9611-5946D9D13D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05" y="2695"/>
                  <a:ext cx="693" cy="755"/>
                </a:xfrm>
                <a:custGeom>
                  <a:avLst/>
                  <a:gdLst>
                    <a:gd name="T0" fmla="*/ 0 w 4157"/>
                    <a:gd name="T1" fmla="*/ 4265 h 4532"/>
                    <a:gd name="T2" fmla="*/ 3888 w 4157"/>
                    <a:gd name="T3" fmla="*/ 12 h 4532"/>
                    <a:gd name="T4" fmla="*/ 3900 w 4157"/>
                    <a:gd name="T5" fmla="*/ 0 h 4532"/>
                    <a:gd name="T6" fmla="*/ 4157 w 4157"/>
                    <a:gd name="T7" fmla="*/ 1236 h 4532"/>
                    <a:gd name="T8" fmla="*/ 1145 w 4157"/>
                    <a:gd name="T9" fmla="*/ 4532 h 4532"/>
                    <a:gd name="T10" fmla="*/ 0 w 4157"/>
                    <a:gd name="T11" fmla="*/ 4265 h 45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157" h="4532">
                      <a:moveTo>
                        <a:pt x="0" y="4265"/>
                      </a:moveTo>
                      <a:lnTo>
                        <a:pt x="3888" y="12"/>
                      </a:lnTo>
                      <a:lnTo>
                        <a:pt x="3900" y="0"/>
                      </a:lnTo>
                      <a:lnTo>
                        <a:pt x="4157" y="1236"/>
                      </a:lnTo>
                      <a:lnTo>
                        <a:pt x="1145" y="4532"/>
                      </a:lnTo>
                      <a:lnTo>
                        <a:pt x="0" y="4265"/>
                      </a:lnTo>
                      <a:close/>
                    </a:path>
                  </a:pathLst>
                </a:custGeom>
                <a:solidFill>
                  <a:srgbClr val="CCCB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56" name="Freeform 337">
                  <a:extLst>
                    <a:ext uri="{FF2B5EF4-FFF2-40B4-BE49-F238E27FC236}">
                      <a16:creationId xmlns:a16="http://schemas.microsoft.com/office/drawing/2014/main" id="{87082829-4EB6-4D36-81AF-8EB3B19151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00" y="2798"/>
                  <a:ext cx="619" cy="674"/>
                </a:xfrm>
                <a:custGeom>
                  <a:avLst/>
                  <a:gdLst>
                    <a:gd name="T0" fmla="*/ 0 w 3713"/>
                    <a:gd name="T1" fmla="*/ 3782 h 4049"/>
                    <a:gd name="T2" fmla="*/ 3456 w 3713"/>
                    <a:gd name="T3" fmla="*/ 0 h 4049"/>
                    <a:gd name="T4" fmla="*/ 3713 w 3713"/>
                    <a:gd name="T5" fmla="*/ 1237 h 4049"/>
                    <a:gd name="T6" fmla="*/ 1145 w 3713"/>
                    <a:gd name="T7" fmla="*/ 4049 h 4049"/>
                    <a:gd name="T8" fmla="*/ 0 w 3713"/>
                    <a:gd name="T9" fmla="*/ 3782 h 40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13" h="4049">
                      <a:moveTo>
                        <a:pt x="0" y="3782"/>
                      </a:moveTo>
                      <a:lnTo>
                        <a:pt x="3456" y="0"/>
                      </a:lnTo>
                      <a:lnTo>
                        <a:pt x="3713" y="1237"/>
                      </a:lnTo>
                      <a:lnTo>
                        <a:pt x="1145" y="4049"/>
                      </a:lnTo>
                      <a:lnTo>
                        <a:pt x="0" y="3782"/>
                      </a:lnTo>
                      <a:close/>
                    </a:path>
                  </a:pathLst>
                </a:custGeom>
                <a:solidFill>
                  <a:srgbClr val="CD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57" name="Freeform 338">
                  <a:extLst>
                    <a:ext uri="{FF2B5EF4-FFF2-40B4-BE49-F238E27FC236}">
                      <a16:creationId xmlns:a16="http://schemas.microsoft.com/office/drawing/2014/main" id="{3D3E48BA-F08F-40BF-8CC9-3B1195FA6F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95" y="2901"/>
                  <a:ext cx="545" cy="594"/>
                </a:xfrm>
                <a:custGeom>
                  <a:avLst/>
                  <a:gdLst>
                    <a:gd name="T0" fmla="*/ 0 w 3270"/>
                    <a:gd name="T1" fmla="*/ 3296 h 3563"/>
                    <a:gd name="T2" fmla="*/ 3012 w 3270"/>
                    <a:gd name="T3" fmla="*/ 0 h 3563"/>
                    <a:gd name="T4" fmla="*/ 3270 w 3270"/>
                    <a:gd name="T5" fmla="*/ 1237 h 3563"/>
                    <a:gd name="T6" fmla="*/ 1144 w 3270"/>
                    <a:gd name="T7" fmla="*/ 3563 h 3563"/>
                    <a:gd name="T8" fmla="*/ 0 w 3270"/>
                    <a:gd name="T9" fmla="*/ 3296 h 35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70" h="3563">
                      <a:moveTo>
                        <a:pt x="0" y="3296"/>
                      </a:moveTo>
                      <a:lnTo>
                        <a:pt x="3012" y="0"/>
                      </a:lnTo>
                      <a:lnTo>
                        <a:pt x="3270" y="1237"/>
                      </a:lnTo>
                      <a:lnTo>
                        <a:pt x="1144" y="3563"/>
                      </a:lnTo>
                      <a:lnTo>
                        <a:pt x="0" y="3296"/>
                      </a:lnTo>
                      <a:close/>
                    </a:path>
                  </a:pathLst>
                </a:custGeom>
                <a:solidFill>
                  <a:srgbClr val="CE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58" name="Freeform 339">
                  <a:extLst>
                    <a:ext uri="{FF2B5EF4-FFF2-40B4-BE49-F238E27FC236}">
                      <a16:creationId xmlns:a16="http://schemas.microsoft.com/office/drawing/2014/main" id="{C6909541-E70C-4B24-8F38-EECD27D019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1" y="3004"/>
                  <a:ext cx="471" cy="513"/>
                </a:xfrm>
                <a:custGeom>
                  <a:avLst/>
                  <a:gdLst>
                    <a:gd name="T0" fmla="*/ 0 w 2826"/>
                    <a:gd name="T1" fmla="*/ 2812 h 3079"/>
                    <a:gd name="T2" fmla="*/ 2568 w 2826"/>
                    <a:gd name="T3" fmla="*/ 0 h 3079"/>
                    <a:gd name="T4" fmla="*/ 2826 w 2826"/>
                    <a:gd name="T5" fmla="*/ 1238 h 3079"/>
                    <a:gd name="T6" fmla="*/ 1144 w 2826"/>
                    <a:gd name="T7" fmla="*/ 3079 h 3079"/>
                    <a:gd name="T8" fmla="*/ 0 w 2826"/>
                    <a:gd name="T9" fmla="*/ 2812 h 30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26" h="3079">
                      <a:moveTo>
                        <a:pt x="0" y="2812"/>
                      </a:moveTo>
                      <a:lnTo>
                        <a:pt x="2568" y="0"/>
                      </a:lnTo>
                      <a:lnTo>
                        <a:pt x="2826" y="1238"/>
                      </a:lnTo>
                      <a:lnTo>
                        <a:pt x="1144" y="3079"/>
                      </a:lnTo>
                      <a:lnTo>
                        <a:pt x="0" y="2812"/>
                      </a:lnTo>
                      <a:close/>
                    </a:path>
                  </a:pathLst>
                </a:custGeom>
                <a:solidFill>
                  <a:srgbClr val="CF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59" name="Freeform 340">
                  <a:extLst>
                    <a:ext uri="{FF2B5EF4-FFF2-40B4-BE49-F238E27FC236}">
                      <a16:creationId xmlns:a16="http://schemas.microsoft.com/office/drawing/2014/main" id="{60FDD50B-6E2A-47AA-B61C-1B0A1549FA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86" y="3107"/>
                  <a:ext cx="397" cy="432"/>
                </a:xfrm>
                <a:custGeom>
                  <a:avLst/>
                  <a:gdLst>
                    <a:gd name="T0" fmla="*/ 0 w 2383"/>
                    <a:gd name="T1" fmla="*/ 2326 h 2593"/>
                    <a:gd name="T2" fmla="*/ 2126 w 2383"/>
                    <a:gd name="T3" fmla="*/ 0 h 2593"/>
                    <a:gd name="T4" fmla="*/ 2383 w 2383"/>
                    <a:gd name="T5" fmla="*/ 1237 h 2593"/>
                    <a:gd name="T6" fmla="*/ 1145 w 2383"/>
                    <a:gd name="T7" fmla="*/ 2593 h 2593"/>
                    <a:gd name="T8" fmla="*/ 0 w 2383"/>
                    <a:gd name="T9" fmla="*/ 2326 h 2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83" h="2593">
                      <a:moveTo>
                        <a:pt x="0" y="2326"/>
                      </a:moveTo>
                      <a:lnTo>
                        <a:pt x="2126" y="0"/>
                      </a:lnTo>
                      <a:lnTo>
                        <a:pt x="2383" y="1237"/>
                      </a:lnTo>
                      <a:lnTo>
                        <a:pt x="1145" y="2593"/>
                      </a:lnTo>
                      <a:lnTo>
                        <a:pt x="0" y="2326"/>
                      </a:lnTo>
                      <a:close/>
                    </a:path>
                  </a:pathLst>
                </a:custGeom>
                <a:solidFill>
                  <a:srgbClr val="D2D1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60" name="Freeform 341">
                  <a:extLst>
                    <a:ext uri="{FF2B5EF4-FFF2-40B4-BE49-F238E27FC236}">
                      <a16:creationId xmlns:a16="http://schemas.microsoft.com/office/drawing/2014/main" id="{CD60EA18-3170-4858-86AB-8896362A7F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82" y="3210"/>
                  <a:ext cx="323" cy="351"/>
                </a:xfrm>
                <a:custGeom>
                  <a:avLst/>
                  <a:gdLst>
                    <a:gd name="T0" fmla="*/ 0 w 1940"/>
                    <a:gd name="T1" fmla="*/ 1841 h 2108"/>
                    <a:gd name="T2" fmla="*/ 1682 w 1940"/>
                    <a:gd name="T3" fmla="*/ 0 h 2108"/>
                    <a:gd name="T4" fmla="*/ 1940 w 1940"/>
                    <a:gd name="T5" fmla="*/ 1238 h 2108"/>
                    <a:gd name="T6" fmla="*/ 1145 w 1940"/>
                    <a:gd name="T7" fmla="*/ 2108 h 2108"/>
                    <a:gd name="T8" fmla="*/ 0 w 1940"/>
                    <a:gd name="T9" fmla="*/ 1841 h 2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40" h="2108">
                      <a:moveTo>
                        <a:pt x="0" y="1841"/>
                      </a:moveTo>
                      <a:lnTo>
                        <a:pt x="1682" y="0"/>
                      </a:lnTo>
                      <a:lnTo>
                        <a:pt x="1940" y="1238"/>
                      </a:lnTo>
                      <a:lnTo>
                        <a:pt x="1145" y="2108"/>
                      </a:lnTo>
                      <a:lnTo>
                        <a:pt x="0" y="1841"/>
                      </a:lnTo>
                      <a:close/>
                    </a:path>
                  </a:pathLst>
                </a:custGeom>
                <a:solidFill>
                  <a:srgbClr val="D5D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61" name="Freeform 342">
                  <a:extLst>
                    <a:ext uri="{FF2B5EF4-FFF2-40B4-BE49-F238E27FC236}">
                      <a16:creationId xmlns:a16="http://schemas.microsoft.com/office/drawing/2014/main" id="{172311BA-E692-4409-BAEC-6250754229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77" y="3313"/>
                  <a:ext cx="249" cy="271"/>
                </a:xfrm>
                <a:custGeom>
                  <a:avLst/>
                  <a:gdLst>
                    <a:gd name="T0" fmla="*/ 0 w 1496"/>
                    <a:gd name="T1" fmla="*/ 1356 h 1623"/>
                    <a:gd name="T2" fmla="*/ 1238 w 1496"/>
                    <a:gd name="T3" fmla="*/ 0 h 1623"/>
                    <a:gd name="T4" fmla="*/ 1496 w 1496"/>
                    <a:gd name="T5" fmla="*/ 1239 h 1623"/>
                    <a:gd name="T6" fmla="*/ 1145 w 1496"/>
                    <a:gd name="T7" fmla="*/ 1623 h 1623"/>
                    <a:gd name="T8" fmla="*/ 0 w 1496"/>
                    <a:gd name="T9" fmla="*/ 1356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6" h="1623">
                      <a:moveTo>
                        <a:pt x="0" y="1356"/>
                      </a:moveTo>
                      <a:lnTo>
                        <a:pt x="1238" y="0"/>
                      </a:lnTo>
                      <a:lnTo>
                        <a:pt x="1496" y="1239"/>
                      </a:lnTo>
                      <a:lnTo>
                        <a:pt x="1145" y="1623"/>
                      </a:lnTo>
                      <a:lnTo>
                        <a:pt x="0" y="1356"/>
                      </a:lnTo>
                      <a:close/>
                    </a:path>
                  </a:pathLst>
                </a:custGeom>
                <a:solidFill>
                  <a:srgbClr val="DADA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62" name="Freeform 343">
                  <a:extLst>
                    <a:ext uri="{FF2B5EF4-FFF2-40B4-BE49-F238E27FC236}">
                      <a16:creationId xmlns:a16="http://schemas.microsoft.com/office/drawing/2014/main" id="{BD4772AE-D754-4B97-8389-62402B5E2B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72" y="3416"/>
                  <a:ext cx="171" cy="185"/>
                </a:xfrm>
                <a:custGeom>
                  <a:avLst/>
                  <a:gdLst>
                    <a:gd name="T0" fmla="*/ 0 w 1026"/>
                    <a:gd name="T1" fmla="*/ 870 h 1109"/>
                    <a:gd name="T2" fmla="*/ 795 w 1026"/>
                    <a:gd name="T3" fmla="*/ 0 h 1109"/>
                    <a:gd name="T4" fmla="*/ 1026 w 1026"/>
                    <a:gd name="T5" fmla="*/ 1109 h 1109"/>
                    <a:gd name="T6" fmla="*/ 0 w 1026"/>
                    <a:gd name="T7" fmla="*/ 870 h 1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26" h="1109">
                      <a:moveTo>
                        <a:pt x="0" y="870"/>
                      </a:moveTo>
                      <a:lnTo>
                        <a:pt x="795" y="0"/>
                      </a:lnTo>
                      <a:lnTo>
                        <a:pt x="1026" y="1109"/>
                      </a:lnTo>
                      <a:lnTo>
                        <a:pt x="0" y="870"/>
                      </a:lnTo>
                      <a:close/>
                    </a:path>
                  </a:pathLst>
                </a:custGeom>
                <a:solidFill>
                  <a:srgbClr val="DEDE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63" name="Freeform 344">
                  <a:extLst>
                    <a:ext uri="{FF2B5EF4-FFF2-40B4-BE49-F238E27FC236}">
                      <a16:creationId xmlns:a16="http://schemas.microsoft.com/office/drawing/2014/main" id="{95DA717B-86BE-48BC-9ECA-5E22CEB41D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68" y="3519"/>
                  <a:ext cx="75" cy="82"/>
                </a:xfrm>
                <a:custGeom>
                  <a:avLst/>
                  <a:gdLst>
                    <a:gd name="T0" fmla="*/ 0 w 453"/>
                    <a:gd name="T1" fmla="*/ 384 h 490"/>
                    <a:gd name="T2" fmla="*/ 351 w 453"/>
                    <a:gd name="T3" fmla="*/ 0 h 490"/>
                    <a:gd name="T4" fmla="*/ 453 w 453"/>
                    <a:gd name="T5" fmla="*/ 490 h 490"/>
                    <a:gd name="T6" fmla="*/ 0 w 453"/>
                    <a:gd name="T7" fmla="*/ 384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53" h="490">
                      <a:moveTo>
                        <a:pt x="0" y="384"/>
                      </a:moveTo>
                      <a:lnTo>
                        <a:pt x="351" y="0"/>
                      </a:lnTo>
                      <a:lnTo>
                        <a:pt x="453" y="490"/>
                      </a:lnTo>
                      <a:lnTo>
                        <a:pt x="0" y="384"/>
                      </a:lnTo>
                      <a:close/>
                    </a:path>
                  </a:pathLst>
                </a:custGeom>
                <a:solidFill>
                  <a:srgbClr val="E2E1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pic>
              <p:nvPicPr>
                <p:cNvPr id="164" name="Picture 345">
                  <a:extLst>
                    <a:ext uri="{FF2B5EF4-FFF2-40B4-BE49-F238E27FC236}">
                      <a16:creationId xmlns:a16="http://schemas.microsoft.com/office/drawing/2014/main" id="{0A797C57-DA70-40C3-A902-A91C787E13F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0" y="3056"/>
                  <a:ext cx="470" cy="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5" name="Freeform 346">
                  <a:extLst>
                    <a:ext uri="{FF2B5EF4-FFF2-40B4-BE49-F238E27FC236}">
                      <a16:creationId xmlns:a16="http://schemas.microsoft.com/office/drawing/2014/main" id="{002726FF-A061-4F70-9CC9-C32B3BB243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18" y="1714"/>
                  <a:ext cx="87" cy="145"/>
                </a:xfrm>
                <a:custGeom>
                  <a:avLst/>
                  <a:gdLst>
                    <a:gd name="T0" fmla="*/ 0 w 525"/>
                    <a:gd name="T1" fmla="*/ 534 h 866"/>
                    <a:gd name="T2" fmla="*/ 525 w 525"/>
                    <a:gd name="T3" fmla="*/ 0 h 866"/>
                    <a:gd name="T4" fmla="*/ 315 w 525"/>
                    <a:gd name="T5" fmla="*/ 866 h 866"/>
                    <a:gd name="T6" fmla="*/ 0 w 525"/>
                    <a:gd name="T7" fmla="*/ 534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25" h="866">
                      <a:moveTo>
                        <a:pt x="0" y="534"/>
                      </a:moveTo>
                      <a:lnTo>
                        <a:pt x="525" y="0"/>
                      </a:lnTo>
                      <a:lnTo>
                        <a:pt x="315" y="866"/>
                      </a:lnTo>
                      <a:lnTo>
                        <a:pt x="0" y="534"/>
                      </a:lnTo>
                      <a:close/>
                    </a:path>
                  </a:pathLst>
                </a:custGeom>
                <a:solidFill>
                  <a:srgbClr val="B8B7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66" name="Freeform 347">
                  <a:extLst>
                    <a:ext uri="{FF2B5EF4-FFF2-40B4-BE49-F238E27FC236}">
                      <a16:creationId xmlns:a16="http://schemas.microsoft.com/office/drawing/2014/main" id="{7187EEB7-EE41-441D-A9D3-0959AF2181F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174" y="1629"/>
                  <a:ext cx="1752" cy="1781"/>
                </a:xfrm>
                <a:custGeom>
                  <a:avLst/>
                  <a:gdLst>
                    <a:gd name="T0" fmla="*/ 10264 w 10513"/>
                    <a:gd name="T1" fmla="*/ 1024 h 10685"/>
                    <a:gd name="T2" fmla="*/ 10049 w 10513"/>
                    <a:gd name="T3" fmla="*/ 1243 h 10685"/>
                    <a:gd name="T4" fmla="*/ 9677 w 10513"/>
                    <a:gd name="T5" fmla="*/ 849 h 10685"/>
                    <a:gd name="T6" fmla="*/ 10513 w 10513"/>
                    <a:gd name="T7" fmla="*/ 0 h 10685"/>
                    <a:gd name="T8" fmla="*/ 10264 w 10513"/>
                    <a:gd name="T9" fmla="*/ 1024 h 10685"/>
                    <a:gd name="T10" fmla="*/ 0 w 10513"/>
                    <a:gd name="T11" fmla="*/ 10685 h 10685"/>
                    <a:gd name="T12" fmla="*/ 221 w 10513"/>
                    <a:gd name="T13" fmla="*/ 10460 h 10685"/>
                    <a:gd name="T14" fmla="*/ 402 w 10513"/>
                    <a:gd name="T15" fmla="*/ 10613 h 10685"/>
                    <a:gd name="T16" fmla="*/ 0 w 10513"/>
                    <a:gd name="T17" fmla="*/ 10685 h 106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513" h="10685">
                      <a:moveTo>
                        <a:pt x="10264" y="1024"/>
                      </a:moveTo>
                      <a:lnTo>
                        <a:pt x="10049" y="1243"/>
                      </a:lnTo>
                      <a:lnTo>
                        <a:pt x="9677" y="849"/>
                      </a:lnTo>
                      <a:lnTo>
                        <a:pt x="10513" y="0"/>
                      </a:lnTo>
                      <a:lnTo>
                        <a:pt x="10264" y="1024"/>
                      </a:lnTo>
                      <a:close/>
                      <a:moveTo>
                        <a:pt x="0" y="10685"/>
                      </a:moveTo>
                      <a:lnTo>
                        <a:pt x="221" y="10460"/>
                      </a:lnTo>
                      <a:lnTo>
                        <a:pt x="402" y="10613"/>
                      </a:lnTo>
                      <a:lnTo>
                        <a:pt x="0" y="10685"/>
                      </a:lnTo>
                      <a:close/>
                    </a:path>
                  </a:pathLst>
                </a:custGeom>
                <a:solidFill>
                  <a:srgbClr val="B9B9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67" name="Freeform 348">
                  <a:extLst>
                    <a:ext uri="{FF2B5EF4-FFF2-40B4-BE49-F238E27FC236}">
                      <a16:creationId xmlns:a16="http://schemas.microsoft.com/office/drawing/2014/main" id="{532BE30B-74FA-4DBB-A117-4F41D59ABF2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097" y="1543"/>
                  <a:ext cx="1850" cy="1881"/>
                </a:xfrm>
                <a:custGeom>
                  <a:avLst/>
                  <a:gdLst>
                    <a:gd name="T0" fmla="*/ 10851 w 11099"/>
                    <a:gd name="T1" fmla="*/ 1026 h 11282"/>
                    <a:gd name="T2" fmla="*/ 10326 w 11099"/>
                    <a:gd name="T3" fmla="*/ 1560 h 11282"/>
                    <a:gd name="T4" fmla="*/ 9953 w 11099"/>
                    <a:gd name="T5" fmla="*/ 1166 h 11282"/>
                    <a:gd name="T6" fmla="*/ 11099 w 11099"/>
                    <a:gd name="T7" fmla="*/ 0 h 11282"/>
                    <a:gd name="T8" fmla="*/ 10851 w 11099"/>
                    <a:gd name="T9" fmla="*/ 1026 h 11282"/>
                    <a:gd name="T10" fmla="*/ 0 w 11099"/>
                    <a:gd name="T11" fmla="*/ 11282 h 11282"/>
                    <a:gd name="T12" fmla="*/ 477 w 11099"/>
                    <a:gd name="T13" fmla="*/ 10797 h 11282"/>
                    <a:gd name="T14" fmla="*/ 865 w 11099"/>
                    <a:gd name="T15" fmla="*/ 11126 h 11282"/>
                    <a:gd name="T16" fmla="*/ 0 w 11099"/>
                    <a:gd name="T17" fmla="*/ 11282 h 11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099" h="11282">
                      <a:moveTo>
                        <a:pt x="10851" y="1026"/>
                      </a:moveTo>
                      <a:lnTo>
                        <a:pt x="10326" y="1560"/>
                      </a:lnTo>
                      <a:lnTo>
                        <a:pt x="9953" y="1166"/>
                      </a:lnTo>
                      <a:lnTo>
                        <a:pt x="11099" y="0"/>
                      </a:lnTo>
                      <a:lnTo>
                        <a:pt x="10851" y="1026"/>
                      </a:lnTo>
                      <a:close/>
                      <a:moveTo>
                        <a:pt x="0" y="11282"/>
                      </a:moveTo>
                      <a:lnTo>
                        <a:pt x="477" y="10797"/>
                      </a:lnTo>
                      <a:lnTo>
                        <a:pt x="865" y="11126"/>
                      </a:lnTo>
                      <a:lnTo>
                        <a:pt x="0" y="11282"/>
                      </a:lnTo>
                      <a:close/>
                    </a:path>
                  </a:pathLst>
                </a:custGeom>
                <a:solidFill>
                  <a:srgbClr val="BABAB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68" name="Freeform 349">
                  <a:extLst>
                    <a:ext uri="{FF2B5EF4-FFF2-40B4-BE49-F238E27FC236}">
                      <a16:creationId xmlns:a16="http://schemas.microsoft.com/office/drawing/2014/main" id="{F4775924-C464-4A6D-84F8-012FC737643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020" y="1458"/>
                  <a:ext cx="1948" cy="1980"/>
                </a:xfrm>
                <a:custGeom>
                  <a:avLst/>
                  <a:gdLst>
                    <a:gd name="T0" fmla="*/ 11438 w 11686"/>
                    <a:gd name="T1" fmla="*/ 1026 h 11878"/>
                    <a:gd name="T2" fmla="*/ 10602 w 11686"/>
                    <a:gd name="T3" fmla="*/ 1875 h 11878"/>
                    <a:gd name="T4" fmla="*/ 10228 w 11686"/>
                    <a:gd name="T5" fmla="*/ 1482 h 11878"/>
                    <a:gd name="T6" fmla="*/ 11686 w 11686"/>
                    <a:gd name="T7" fmla="*/ 0 h 11878"/>
                    <a:gd name="T8" fmla="*/ 11438 w 11686"/>
                    <a:gd name="T9" fmla="*/ 1026 h 11878"/>
                    <a:gd name="T10" fmla="*/ 1146 w 11686"/>
                    <a:gd name="T11" fmla="*/ 11486 h 11878"/>
                    <a:gd name="T12" fmla="*/ 925 w 11686"/>
                    <a:gd name="T13" fmla="*/ 11711 h 11878"/>
                    <a:gd name="T14" fmla="*/ 0 w 11686"/>
                    <a:gd name="T15" fmla="*/ 11878 h 11878"/>
                    <a:gd name="T16" fmla="*/ 732 w 11686"/>
                    <a:gd name="T17" fmla="*/ 11134 h 11878"/>
                    <a:gd name="T18" fmla="*/ 1146 w 11686"/>
                    <a:gd name="T19" fmla="*/ 11486 h 118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86" h="11878">
                      <a:moveTo>
                        <a:pt x="11438" y="1026"/>
                      </a:moveTo>
                      <a:lnTo>
                        <a:pt x="10602" y="1875"/>
                      </a:lnTo>
                      <a:lnTo>
                        <a:pt x="10228" y="1482"/>
                      </a:lnTo>
                      <a:lnTo>
                        <a:pt x="11686" y="0"/>
                      </a:lnTo>
                      <a:lnTo>
                        <a:pt x="11438" y="1026"/>
                      </a:lnTo>
                      <a:close/>
                      <a:moveTo>
                        <a:pt x="1146" y="11486"/>
                      </a:moveTo>
                      <a:lnTo>
                        <a:pt x="925" y="11711"/>
                      </a:lnTo>
                      <a:lnTo>
                        <a:pt x="0" y="11878"/>
                      </a:lnTo>
                      <a:lnTo>
                        <a:pt x="732" y="11134"/>
                      </a:lnTo>
                      <a:lnTo>
                        <a:pt x="1146" y="11486"/>
                      </a:lnTo>
                      <a:close/>
                    </a:path>
                  </a:pathLst>
                </a:custGeom>
                <a:solidFill>
                  <a:srgbClr val="BCBC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69" name="Freeform 350">
                  <a:extLst>
                    <a:ext uri="{FF2B5EF4-FFF2-40B4-BE49-F238E27FC236}">
                      <a16:creationId xmlns:a16="http://schemas.microsoft.com/office/drawing/2014/main" id="{510CA215-7F7D-40FD-9106-B01B02D847A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943" y="1373"/>
                  <a:ext cx="2045" cy="2078"/>
                </a:xfrm>
                <a:custGeom>
                  <a:avLst/>
                  <a:gdLst>
                    <a:gd name="T0" fmla="*/ 12023 w 12272"/>
                    <a:gd name="T1" fmla="*/ 1024 h 12473"/>
                    <a:gd name="T2" fmla="*/ 10877 w 12272"/>
                    <a:gd name="T3" fmla="*/ 2190 h 12473"/>
                    <a:gd name="T4" fmla="*/ 10504 w 12272"/>
                    <a:gd name="T5" fmla="*/ 1797 h 12473"/>
                    <a:gd name="T6" fmla="*/ 12272 w 12272"/>
                    <a:gd name="T7" fmla="*/ 0 h 12473"/>
                    <a:gd name="T8" fmla="*/ 12023 w 12272"/>
                    <a:gd name="T9" fmla="*/ 1024 h 12473"/>
                    <a:gd name="T10" fmla="*/ 1401 w 12272"/>
                    <a:gd name="T11" fmla="*/ 11821 h 12473"/>
                    <a:gd name="T12" fmla="*/ 924 w 12272"/>
                    <a:gd name="T13" fmla="*/ 12306 h 12473"/>
                    <a:gd name="T14" fmla="*/ 0 w 12272"/>
                    <a:gd name="T15" fmla="*/ 12473 h 12473"/>
                    <a:gd name="T16" fmla="*/ 988 w 12272"/>
                    <a:gd name="T17" fmla="*/ 11468 h 12473"/>
                    <a:gd name="T18" fmla="*/ 1401 w 12272"/>
                    <a:gd name="T19" fmla="*/ 11821 h 124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272" h="12473">
                      <a:moveTo>
                        <a:pt x="12023" y="1024"/>
                      </a:moveTo>
                      <a:lnTo>
                        <a:pt x="10877" y="2190"/>
                      </a:lnTo>
                      <a:lnTo>
                        <a:pt x="10504" y="1797"/>
                      </a:lnTo>
                      <a:lnTo>
                        <a:pt x="12272" y="0"/>
                      </a:lnTo>
                      <a:lnTo>
                        <a:pt x="12023" y="1024"/>
                      </a:lnTo>
                      <a:close/>
                      <a:moveTo>
                        <a:pt x="1401" y="11821"/>
                      </a:moveTo>
                      <a:lnTo>
                        <a:pt x="924" y="12306"/>
                      </a:lnTo>
                      <a:lnTo>
                        <a:pt x="0" y="12473"/>
                      </a:lnTo>
                      <a:lnTo>
                        <a:pt x="988" y="11468"/>
                      </a:lnTo>
                      <a:lnTo>
                        <a:pt x="1401" y="11821"/>
                      </a:lnTo>
                      <a:close/>
                    </a:path>
                  </a:pathLst>
                </a:custGeom>
                <a:solidFill>
                  <a:srgbClr val="BEBEB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70" name="Freeform 351">
                  <a:extLst>
                    <a:ext uri="{FF2B5EF4-FFF2-40B4-BE49-F238E27FC236}">
                      <a16:creationId xmlns:a16="http://schemas.microsoft.com/office/drawing/2014/main" id="{E67D2853-443E-426E-9792-06143D2B8D8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66" y="1287"/>
                  <a:ext cx="2143" cy="2178"/>
                </a:xfrm>
                <a:custGeom>
                  <a:avLst/>
                  <a:gdLst>
                    <a:gd name="T0" fmla="*/ 12610 w 12858"/>
                    <a:gd name="T1" fmla="*/ 1024 h 13069"/>
                    <a:gd name="T2" fmla="*/ 11152 w 12858"/>
                    <a:gd name="T3" fmla="*/ 2506 h 13069"/>
                    <a:gd name="T4" fmla="*/ 10779 w 12858"/>
                    <a:gd name="T5" fmla="*/ 2112 h 13069"/>
                    <a:gd name="T6" fmla="*/ 12858 w 12858"/>
                    <a:gd name="T7" fmla="*/ 0 h 13069"/>
                    <a:gd name="T8" fmla="*/ 12610 w 12858"/>
                    <a:gd name="T9" fmla="*/ 1024 h 13069"/>
                    <a:gd name="T10" fmla="*/ 1656 w 12858"/>
                    <a:gd name="T11" fmla="*/ 12158 h 13069"/>
                    <a:gd name="T12" fmla="*/ 924 w 12858"/>
                    <a:gd name="T13" fmla="*/ 12902 h 13069"/>
                    <a:gd name="T14" fmla="*/ 0 w 12858"/>
                    <a:gd name="T15" fmla="*/ 13069 h 13069"/>
                    <a:gd name="T16" fmla="*/ 1242 w 12858"/>
                    <a:gd name="T17" fmla="*/ 11806 h 13069"/>
                    <a:gd name="T18" fmla="*/ 1656 w 12858"/>
                    <a:gd name="T19" fmla="*/ 12158 h 130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858" h="13069">
                      <a:moveTo>
                        <a:pt x="12610" y="1024"/>
                      </a:moveTo>
                      <a:lnTo>
                        <a:pt x="11152" y="2506"/>
                      </a:lnTo>
                      <a:lnTo>
                        <a:pt x="10779" y="2112"/>
                      </a:lnTo>
                      <a:lnTo>
                        <a:pt x="12858" y="0"/>
                      </a:lnTo>
                      <a:lnTo>
                        <a:pt x="12610" y="1024"/>
                      </a:lnTo>
                      <a:close/>
                      <a:moveTo>
                        <a:pt x="1656" y="12158"/>
                      </a:moveTo>
                      <a:lnTo>
                        <a:pt x="924" y="12902"/>
                      </a:lnTo>
                      <a:lnTo>
                        <a:pt x="0" y="13069"/>
                      </a:lnTo>
                      <a:lnTo>
                        <a:pt x="1242" y="11806"/>
                      </a:lnTo>
                      <a:lnTo>
                        <a:pt x="1656" y="12158"/>
                      </a:lnTo>
                      <a:close/>
                    </a:path>
                  </a:pathLst>
                </a:custGeom>
                <a:solidFill>
                  <a:srgbClr val="BFBF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71" name="Freeform 352">
                  <a:extLst>
                    <a:ext uri="{FF2B5EF4-FFF2-40B4-BE49-F238E27FC236}">
                      <a16:creationId xmlns:a16="http://schemas.microsoft.com/office/drawing/2014/main" id="{757C7BEC-5585-48B4-9C3E-4D0F2727580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89" y="1202"/>
                  <a:ext cx="2241" cy="2277"/>
                </a:xfrm>
                <a:custGeom>
                  <a:avLst/>
                  <a:gdLst>
                    <a:gd name="T0" fmla="*/ 13197 w 13445"/>
                    <a:gd name="T1" fmla="*/ 1026 h 13666"/>
                    <a:gd name="T2" fmla="*/ 11429 w 13445"/>
                    <a:gd name="T3" fmla="*/ 2823 h 13666"/>
                    <a:gd name="T4" fmla="*/ 11160 w 13445"/>
                    <a:gd name="T5" fmla="*/ 2538 h 13666"/>
                    <a:gd name="T6" fmla="*/ 8503 w 13445"/>
                    <a:gd name="T7" fmla="*/ 5024 h 13666"/>
                    <a:gd name="T8" fmla="*/ 13445 w 13445"/>
                    <a:gd name="T9" fmla="*/ 0 h 13666"/>
                    <a:gd name="T10" fmla="*/ 13197 w 13445"/>
                    <a:gd name="T11" fmla="*/ 1026 h 13666"/>
                    <a:gd name="T12" fmla="*/ 1913 w 13445"/>
                    <a:gd name="T13" fmla="*/ 12494 h 13666"/>
                    <a:gd name="T14" fmla="*/ 925 w 13445"/>
                    <a:gd name="T15" fmla="*/ 13499 h 13666"/>
                    <a:gd name="T16" fmla="*/ 0 w 13445"/>
                    <a:gd name="T17" fmla="*/ 13666 h 13666"/>
                    <a:gd name="T18" fmla="*/ 1498 w 13445"/>
                    <a:gd name="T19" fmla="*/ 12143 h 13666"/>
                    <a:gd name="T20" fmla="*/ 1913 w 13445"/>
                    <a:gd name="T21" fmla="*/ 12494 h 136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445" h="13666">
                      <a:moveTo>
                        <a:pt x="13197" y="1026"/>
                      </a:moveTo>
                      <a:lnTo>
                        <a:pt x="11429" y="2823"/>
                      </a:lnTo>
                      <a:lnTo>
                        <a:pt x="11160" y="2538"/>
                      </a:lnTo>
                      <a:lnTo>
                        <a:pt x="8503" y="5024"/>
                      </a:lnTo>
                      <a:lnTo>
                        <a:pt x="13445" y="0"/>
                      </a:lnTo>
                      <a:lnTo>
                        <a:pt x="13197" y="1026"/>
                      </a:lnTo>
                      <a:close/>
                      <a:moveTo>
                        <a:pt x="1913" y="12494"/>
                      </a:moveTo>
                      <a:lnTo>
                        <a:pt x="925" y="13499"/>
                      </a:lnTo>
                      <a:lnTo>
                        <a:pt x="0" y="13666"/>
                      </a:lnTo>
                      <a:lnTo>
                        <a:pt x="1498" y="12143"/>
                      </a:lnTo>
                      <a:lnTo>
                        <a:pt x="1913" y="12494"/>
                      </a:lnTo>
                      <a:close/>
                    </a:path>
                  </a:pathLst>
                </a:custGeom>
                <a:solidFill>
                  <a:srgbClr val="C1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72" name="Freeform 353">
                  <a:extLst>
                    <a:ext uri="{FF2B5EF4-FFF2-40B4-BE49-F238E27FC236}">
                      <a16:creationId xmlns:a16="http://schemas.microsoft.com/office/drawing/2014/main" id="{5FF7DC91-5297-4B61-8DDB-26629467176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12" y="1116"/>
                  <a:ext cx="2338" cy="2377"/>
                </a:xfrm>
                <a:custGeom>
                  <a:avLst/>
                  <a:gdLst>
                    <a:gd name="T0" fmla="*/ 13783 w 14031"/>
                    <a:gd name="T1" fmla="*/ 1024 h 14261"/>
                    <a:gd name="T2" fmla="*/ 11704 w 14031"/>
                    <a:gd name="T3" fmla="*/ 3136 h 14261"/>
                    <a:gd name="T4" fmla="*/ 11622 w 14031"/>
                    <a:gd name="T5" fmla="*/ 3049 h 14261"/>
                    <a:gd name="T6" fmla="*/ 4197 w 14031"/>
                    <a:gd name="T7" fmla="*/ 9996 h 14261"/>
                    <a:gd name="T8" fmla="*/ 14031 w 14031"/>
                    <a:gd name="T9" fmla="*/ 0 h 14261"/>
                    <a:gd name="T10" fmla="*/ 13783 w 14031"/>
                    <a:gd name="T11" fmla="*/ 1024 h 14261"/>
                    <a:gd name="T12" fmla="*/ 2167 w 14031"/>
                    <a:gd name="T13" fmla="*/ 12830 h 14261"/>
                    <a:gd name="T14" fmla="*/ 925 w 14031"/>
                    <a:gd name="T15" fmla="*/ 14093 h 14261"/>
                    <a:gd name="T16" fmla="*/ 0 w 14031"/>
                    <a:gd name="T17" fmla="*/ 14261 h 14261"/>
                    <a:gd name="T18" fmla="*/ 1753 w 14031"/>
                    <a:gd name="T19" fmla="*/ 12478 h 14261"/>
                    <a:gd name="T20" fmla="*/ 2167 w 14031"/>
                    <a:gd name="T21" fmla="*/ 12830 h 14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031" h="14261">
                      <a:moveTo>
                        <a:pt x="13783" y="1024"/>
                      </a:moveTo>
                      <a:lnTo>
                        <a:pt x="11704" y="3136"/>
                      </a:lnTo>
                      <a:lnTo>
                        <a:pt x="11622" y="3049"/>
                      </a:lnTo>
                      <a:lnTo>
                        <a:pt x="4197" y="9996"/>
                      </a:lnTo>
                      <a:lnTo>
                        <a:pt x="14031" y="0"/>
                      </a:lnTo>
                      <a:lnTo>
                        <a:pt x="13783" y="1024"/>
                      </a:lnTo>
                      <a:close/>
                      <a:moveTo>
                        <a:pt x="2167" y="12830"/>
                      </a:moveTo>
                      <a:lnTo>
                        <a:pt x="925" y="14093"/>
                      </a:lnTo>
                      <a:lnTo>
                        <a:pt x="0" y="14261"/>
                      </a:lnTo>
                      <a:lnTo>
                        <a:pt x="1753" y="12478"/>
                      </a:lnTo>
                      <a:lnTo>
                        <a:pt x="2167" y="12830"/>
                      </a:lnTo>
                      <a:close/>
                    </a:path>
                  </a:pathLst>
                </a:custGeom>
                <a:solidFill>
                  <a:srgbClr val="C2C1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73" name="Freeform 354">
                  <a:extLst>
                    <a:ext uri="{FF2B5EF4-FFF2-40B4-BE49-F238E27FC236}">
                      <a16:creationId xmlns:a16="http://schemas.microsoft.com/office/drawing/2014/main" id="{23AF91D5-8390-49BD-BCF9-E58A3EC245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5" y="1031"/>
                  <a:ext cx="2436" cy="2476"/>
                </a:xfrm>
                <a:custGeom>
                  <a:avLst/>
                  <a:gdLst>
                    <a:gd name="T0" fmla="*/ 14369 w 14618"/>
                    <a:gd name="T1" fmla="*/ 1024 h 14857"/>
                    <a:gd name="T2" fmla="*/ 9427 w 14618"/>
                    <a:gd name="T3" fmla="*/ 6048 h 14857"/>
                    <a:gd name="T4" fmla="*/ 2104 w 14618"/>
                    <a:gd name="T5" fmla="*/ 12898 h 14857"/>
                    <a:gd name="T6" fmla="*/ 2422 w 14618"/>
                    <a:gd name="T7" fmla="*/ 13167 h 14857"/>
                    <a:gd name="T8" fmla="*/ 924 w 14618"/>
                    <a:gd name="T9" fmla="*/ 14690 h 14857"/>
                    <a:gd name="T10" fmla="*/ 0 w 14618"/>
                    <a:gd name="T11" fmla="*/ 14857 h 14857"/>
                    <a:gd name="T12" fmla="*/ 14618 w 14618"/>
                    <a:gd name="T13" fmla="*/ 0 h 14857"/>
                    <a:gd name="T14" fmla="*/ 14369 w 14618"/>
                    <a:gd name="T15" fmla="*/ 1024 h 148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618" h="14857">
                      <a:moveTo>
                        <a:pt x="14369" y="1024"/>
                      </a:moveTo>
                      <a:lnTo>
                        <a:pt x="9427" y="6048"/>
                      </a:lnTo>
                      <a:lnTo>
                        <a:pt x="2104" y="12898"/>
                      </a:lnTo>
                      <a:lnTo>
                        <a:pt x="2422" y="13167"/>
                      </a:lnTo>
                      <a:lnTo>
                        <a:pt x="924" y="14690"/>
                      </a:lnTo>
                      <a:lnTo>
                        <a:pt x="0" y="14857"/>
                      </a:lnTo>
                      <a:lnTo>
                        <a:pt x="14618" y="0"/>
                      </a:lnTo>
                      <a:lnTo>
                        <a:pt x="14369" y="1024"/>
                      </a:lnTo>
                      <a:close/>
                    </a:path>
                  </a:pathLst>
                </a:custGeom>
                <a:solidFill>
                  <a:srgbClr val="C4C4C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74" name="Freeform 355">
                  <a:extLst>
                    <a:ext uri="{FF2B5EF4-FFF2-40B4-BE49-F238E27FC236}">
                      <a16:creationId xmlns:a16="http://schemas.microsoft.com/office/drawing/2014/main" id="{828CC3DC-3E5F-456F-8E03-575E26AE97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58" y="946"/>
                  <a:ext cx="2534" cy="2575"/>
                </a:xfrm>
                <a:custGeom>
                  <a:avLst/>
                  <a:gdLst>
                    <a:gd name="T0" fmla="*/ 14955 w 15204"/>
                    <a:gd name="T1" fmla="*/ 1026 h 15454"/>
                    <a:gd name="T2" fmla="*/ 5121 w 15204"/>
                    <a:gd name="T3" fmla="*/ 11022 h 15454"/>
                    <a:gd name="T4" fmla="*/ 2566 w 15204"/>
                    <a:gd name="T5" fmla="*/ 13411 h 15454"/>
                    <a:gd name="T6" fmla="*/ 2677 w 15204"/>
                    <a:gd name="T7" fmla="*/ 13504 h 15454"/>
                    <a:gd name="T8" fmla="*/ 924 w 15204"/>
                    <a:gd name="T9" fmla="*/ 15287 h 15454"/>
                    <a:gd name="T10" fmla="*/ 0 w 15204"/>
                    <a:gd name="T11" fmla="*/ 15454 h 15454"/>
                    <a:gd name="T12" fmla="*/ 15204 w 15204"/>
                    <a:gd name="T13" fmla="*/ 0 h 15454"/>
                    <a:gd name="T14" fmla="*/ 14955 w 15204"/>
                    <a:gd name="T15" fmla="*/ 1026 h 154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204" h="15454">
                      <a:moveTo>
                        <a:pt x="14955" y="1026"/>
                      </a:moveTo>
                      <a:lnTo>
                        <a:pt x="5121" y="11022"/>
                      </a:lnTo>
                      <a:lnTo>
                        <a:pt x="2566" y="13411"/>
                      </a:lnTo>
                      <a:lnTo>
                        <a:pt x="2677" y="13504"/>
                      </a:lnTo>
                      <a:lnTo>
                        <a:pt x="924" y="15287"/>
                      </a:lnTo>
                      <a:lnTo>
                        <a:pt x="0" y="15454"/>
                      </a:lnTo>
                      <a:lnTo>
                        <a:pt x="15204" y="0"/>
                      </a:lnTo>
                      <a:lnTo>
                        <a:pt x="14955" y="1026"/>
                      </a:lnTo>
                      <a:close/>
                    </a:path>
                  </a:pathLst>
                </a:custGeom>
                <a:solidFill>
                  <a:srgbClr val="C5C5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75" name="Freeform 356">
                  <a:extLst>
                    <a:ext uri="{FF2B5EF4-FFF2-40B4-BE49-F238E27FC236}">
                      <a16:creationId xmlns:a16="http://schemas.microsoft.com/office/drawing/2014/main" id="{564B2FFC-8C6F-4FB6-9B56-352F087EF4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1" y="860"/>
                  <a:ext cx="2631" cy="2675"/>
                </a:xfrm>
                <a:custGeom>
                  <a:avLst/>
                  <a:gdLst>
                    <a:gd name="T0" fmla="*/ 15543 w 15790"/>
                    <a:gd name="T1" fmla="*/ 1026 h 16050"/>
                    <a:gd name="T2" fmla="*/ 925 w 15790"/>
                    <a:gd name="T3" fmla="*/ 15883 h 16050"/>
                    <a:gd name="T4" fmla="*/ 0 w 15790"/>
                    <a:gd name="T5" fmla="*/ 16050 h 16050"/>
                    <a:gd name="T6" fmla="*/ 15790 w 15790"/>
                    <a:gd name="T7" fmla="*/ 0 h 16050"/>
                    <a:gd name="T8" fmla="*/ 15543 w 15790"/>
                    <a:gd name="T9" fmla="*/ 1026 h 160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790" h="16050">
                      <a:moveTo>
                        <a:pt x="15543" y="1026"/>
                      </a:moveTo>
                      <a:lnTo>
                        <a:pt x="925" y="15883"/>
                      </a:lnTo>
                      <a:lnTo>
                        <a:pt x="0" y="16050"/>
                      </a:lnTo>
                      <a:lnTo>
                        <a:pt x="15790" y="0"/>
                      </a:lnTo>
                      <a:lnTo>
                        <a:pt x="15543" y="1026"/>
                      </a:lnTo>
                      <a:close/>
                    </a:path>
                  </a:pathLst>
                </a:custGeom>
                <a:solidFill>
                  <a:srgbClr val="C7C7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76" name="Freeform 357">
                  <a:extLst>
                    <a:ext uri="{FF2B5EF4-FFF2-40B4-BE49-F238E27FC236}">
                      <a16:creationId xmlns:a16="http://schemas.microsoft.com/office/drawing/2014/main" id="{1B847003-82C7-4254-9B98-43F35FD52B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4" y="830"/>
                  <a:ext cx="2716" cy="2719"/>
                </a:xfrm>
                <a:custGeom>
                  <a:avLst/>
                  <a:gdLst>
                    <a:gd name="T0" fmla="*/ 16128 w 16296"/>
                    <a:gd name="T1" fmla="*/ 694 h 16315"/>
                    <a:gd name="T2" fmla="*/ 924 w 16296"/>
                    <a:gd name="T3" fmla="*/ 16148 h 16315"/>
                    <a:gd name="T4" fmla="*/ 0 w 16296"/>
                    <a:gd name="T5" fmla="*/ 16315 h 16315"/>
                    <a:gd name="T6" fmla="*/ 15998 w 16296"/>
                    <a:gd name="T7" fmla="*/ 53 h 16315"/>
                    <a:gd name="T8" fmla="*/ 16296 w 16296"/>
                    <a:gd name="T9" fmla="*/ 0 h 16315"/>
                    <a:gd name="T10" fmla="*/ 16128 w 16296"/>
                    <a:gd name="T11" fmla="*/ 694 h 16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296" h="16315">
                      <a:moveTo>
                        <a:pt x="16128" y="694"/>
                      </a:moveTo>
                      <a:lnTo>
                        <a:pt x="924" y="16148"/>
                      </a:lnTo>
                      <a:lnTo>
                        <a:pt x="0" y="16315"/>
                      </a:lnTo>
                      <a:lnTo>
                        <a:pt x="15998" y="53"/>
                      </a:lnTo>
                      <a:lnTo>
                        <a:pt x="16296" y="0"/>
                      </a:lnTo>
                      <a:lnTo>
                        <a:pt x="16128" y="694"/>
                      </a:lnTo>
                      <a:close/>
                    </a:path>
                  </a:pathLst>
                </a:custGeom>
                <a:solidFill>
                  <a:srgbClr val="C9C9C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77" name="Freeform 358">
                  <a:extLst>
                    <a:ext uri="{FF2B5EF4-FFF2-40B4-BE49-F238E27FC236}">
                      <a16:creationId xmlns:a16="http://schemas.microsoft.com/office/drawing/2014/main" id="{7248C3B4-558D-40E3-B2BC-32081295B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7" y="830"/>
                  <a:ext cx="2793" cy="2733"/>
                </a:xfrm>
                <a:custGeom>
                  <a:avLst/>
                  <a:gdLst>
                    <a:gd name="T0" fmla="*/ 16714 w 16759"/>
                    <a:gd name="T1" fmla="*/ 181 h 16399"/>
                    <a:gd name="T2" fmla="*/ 924 w 16759"/>
                    <a:gd name="T3" fmla="*/ 16231 h 16399"/>
                    <a:gd name="T4" fmla="*/ 0 w 16759"/>
                    <a:gd name="T5" fmla="*/ 16399 h 16399"/>
                    <a:gd name="T6" fmla="*/ 16001 w 16759"/>
                    <a:gd name="T7" fmla="*/ 135 h 16399"/>
                    <a:gd name="T8" fmla="*/ 16759 w 16759"/>
                    <a:gd name="T9" fmla="*/ 0 h 16399"/>
                    <a:gd name="T10" fmla="*/ 16714 w 16759"/>
                    <a:gd name="T11" fmla="*/ 181 h 16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759" h="16399">
                      <a:moveTo>
                        <a:pt x="16714" y="181"/>
                      </a:moveTo>
                      <a:lnTo>
                        <a:pt x="924" y="16231"/>
                      </a:lnTo>
                      <a:lnTo>
                        <a:pt x="0" y="16399"/>
                      </a:lnTo>
                      <a:lnTo>
                        <a:pt x="16001" y="135"/>
                      </a:lnTo>
                      <a:lnTo>
                        <a:pt x="16759" y="0"/>
                      </a:lnTo>
                      <a:lnTo>
                        <a:pt x="16714" y="181"/>
                      </a:lnTo>
                      <a:close/>
                    </a:path>
                  </a:pathLst>
                </a:custGeom>
                <a:solidFill>
                  <a:srgbClr val="CACA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78" name="Freeform 359">
                  <a:extLst>
                    <a:ext uri="{FF2B5EF4-FFF2-40B4-BE49-F238E27FC236}">
                      <a16:creationId xmlns:a16="http://schemas.microsoft.com/office/drawing/2014/main" id="{0D4F9910-2F67-4110-9E00-A781FD18BB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0" y="839"/>
                  <a:ext cx="2820" cy="2738"/>
                </a:xfrm>
                <a:custGeom>
                  <a:avLst/>
                  <a:gdLst>
                    <a:gd name="T0" fmla="*/ 16923 w 16923"/>
                    <a:gd name="T1" fmla="*/ 0 h 16429"/>
                    <a:gd name="T2" fmla="*/ 925 w 16923"/>
                    <a:gd name="T3" fmla="*/ 16262 h 16429"/>
                    <a:gd name="T4" fmla="*/ 0 w 16923"/>
                    <a:gd name="T5" fmla="*/ 16429 h 16429"/>
                    <a:gd name="T6" fmla="*/ 16003 w 16923"/>
                    <a:gd name="T7" fmla="*/ 163 h 16429"/>
                    <a:gd name="T8" fmla="*/ 16923 w 16923"/>
                    <a:gd name="T9" fmla="*/ 0 h 164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923" h="16429">
                      <a:moveTo>
                        <a:pt x="16923" y="0"/>
                      </a:moveTo>
                      <a:lnTo>
                        <a:pt x="925" y="16262"/>
                      </a:lnTo>
                      <a:lnTo>
                        <a:pt x="0" y="16429"/>
                      </a:lnTo>
                      <a:lnTo>
                        <a:pt x="16003" y="163"/>
                      </a:lnTo>
                      <a:lnTo>
                        <a:pt x="16923" y="0"/>
                      </a:lnTo>
                      <a:close/>
                    </a:path>
                  </a:pathLst>
                </a:custGeom>
                <a:solidFill>
                  <a:srgbClr val="CD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79" name="Freeform 360">
                  <a:extLst>
                    <a:ext uri="{FF2B5EF4-FFF2-40B4-BE49-F238E27FC236}">
                      <a16:creationId xmlns:a16="http://schemas.microsoft.com/office/drawing/2014/main" id="{7FD8C197-2C38-4797-9EB0-844C10987A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3" y="852"/>
                  <a:ext cx="2821" cy="2739"/>
                </a:xfrm>
                <a:custGeom>
                  <a:avLst/>
                  <a:gdLst>
                    <a:gd name="T0" fmla="*/ 16926 w 16926"/>
                    <a:gd name="T1" fmla="*/ 0 h 16430"/>
                    <a:gd name="T2" fmla="*/ 925 w 16926"/>
                    <a:gd name="T3" fmla="*/ 16264 h 16430"/>
                    <a:gd name="T4" fmla="*/ 0 w 16926"/>
                    <a:gd name="T5" fmla="*/ 16430 h 16430"/>
                    <a:gd name="T6" fmla="*/ 16006 w 16926"/>
                    <a:gd name="T7" fmla="*/ 162 h 16430"/>
                    <a:gd name="T8" fmla="*/ 16926 w 16926"/>
                    <a:gd name="T9" fmla="*/ 0 h 16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926" h="16430">
                      <a:moveTo>
                        <a:pt x="16926" y="0"/>
                      </a:moveTo>
                      <a:lnTo>
                        <a:pt x="925" y="16264"/>
                      </a:lnTo>
                      <a:lnTo>
                        <a:pt x="0" y="16430"/>
                      </a:lnTo>
                      <a:lnTo>
                        <a:pt x="16006" y="162"/>
                      </a:lnTo>
                      <a:lnTo>
                        <a:pt x="16926" y="0"/>
                      </a:lnTo>
                      <a:close/>
                    </a:path>
                  </a:pathLst>
                </a:custGeom>
                <a:solidFill>
                  <a:srgbClr val="CE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80" name="Freeform 361">
                  <a:extLst>
                    <a:ext uri="{FF2B5EF4-FFF2-40B4-BE49-F238E27FC236}">
                      <a16:creationId xmlns:a16="http://schemas.microsoft.com/office/drawing/2014/main" id="{60140ABB-290D-42DD-876C-52B02FC9FE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4" y="866"/>
                  <a:ext cx="2753" cy="2726"/>
                </a:xfrm>
                <a:custGeom>
                  <a:avLst/>
                  <a:gdLst>
                    <a:gd name="T0" fmla="*/ 16515 w 16515"/>
                    <a:gd name="T1" fmla="*/ 0 h 16359"/>
                    <a:gd name="T2" fmla="*/ 512 w 16515"/>
                    <a:gd name="T3" fmla="*/ 16266 h 16359"/>
                    <a:gd name="T4" fmla="*/ 0 w 16515"/>
                    <a:gd name="T5" fmla="*/ 16359 h 16359"/>
                    <a:gd name="T6" fmla="*/ 117 w 16515"/>
                    <a:gd name="T7" fmla="*/ 15895 h 16359"/>
                    <a:gd name="T8" fmla="*/ 15594 w 16515"/>
                    <a:gd name="T9" fmla="*/ 164 h 16359"/>
                    <a:gd name="T10" fmla="*/ 16515 w 16515"/>
                    <a:gd name="T11" fmla="*/ 0 h 16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515" h="16359">
                      <a:moveTo>
                        <a:pt x="16515" y="0"/>
                      </a:moveTo>
                      <a:lnTo>
                        <a:pt x="512" y="16266"/>
                      </a:lnTo>
                      <a:lnTo>
                        <a:pt x="0" y="16359"/>
                      </a:lnTo>
                      <a:lnTo>
                        <a:pt x="117" y="15895"/>
                      </a:lnTo>
                      <a:lnTo>
                        <a:pt x="15594" y="164"/>
                      </a:lnTo>
                      <a:lnTo>
                        <a:pt x="16515" y="0"/>
                      </a:lnTo>
                      <a:close/>
                    </a:path>
                  </a:pathLst>
                </a:custGeom>
                <a:solidFill>
                  <a:srgbClr val="D0CF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81" name="Freeform 362">
                  <a:extLst>
                    <a:ext uri="{FF2B5EF4-FFF2-40B4-BE49-F238E27FC236}">
                      <a16:creationId xmlns:a16="http://schemas.microsoft.com/office/drawing/2014/main" id="{F17C5CCC-0721-4CAE-901C-C1759EC959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4" y="879"/>
                  <a:ext cx="2676" cy="2713"/>
                </a:xfrm>
                <a:custGeom>
                  <a:avLst/>
                  <a:gdLst>
                    <a:gd name="T0" fmla="*/ 16055 w 16055"/>
                    <a:gd name="T1" fmla="*/ 0 h 16278"/>
                    <a:gd name="T2" fmla="*/ 49 w 16055"/>
                    <a:gd name="T3" fmla="*/ 16268 h 16278"/>
                    <a:gd name="T4" fmla="*/ 0 w 16055"/>
                    <a:gd name="T5" fmla="*/ 16278 h 16278"/>
                    <a:gd name="T6" fmla="*/ 248 w 16055"/>
                    <a:gd name="T7" fmla="*/ 15295 h 16278"/>
                    <a:gd name="T8" fmla="*/ 15134 w 16055"/>
                    <a:gd name="T9" fmla="*/ 164 h 16278"/>
                    <a:gd name="T10" fmla="*/ 16055 w 16055"/>
                    <a:gd name="T11" fmla="*/ 0 h 16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055" h="16278">
                      <a:moveTo>
                        <a:pt x="16055" y="0"/>
                      </a:moveTo>
                      <a:lnTo>
                        <a:pt x="49" y="16268"/>
                      </a:lnTo>
                      <a:lnTo>
                        <a:pt x="0" y="16278"/>
                      </a:lnTo>
                      <a:lnTo>
                        <a:pt x="248" y="15295"/>
                      </a:lnTo>
                      <a:lnTo>
                        <a:pt x="15134" y="164"/>
                      </a:lnTo>
                      <a:lnTo>
                        <a:pt x="16055" y="0"/>
                      </a:lnTo>
                      <a:close/>
                    </a:path>
                  </a:pathLst>
                </a:custGeom>
                <a:solidFill>
                  <a:srgbClr val="D1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82" name="Freeform 363">
                  <a:extLst>
                    <a:ext uri="{FF2B5EF4-FFF2-40B4-BE49-F238E27FC236}">
                      <a16:creationId xmlns:a16="http://schemas.microsoft.com/office/drawing/2014/main" id="{8BADB3EA-9F63-4D1F-BC12-11ACEB0C23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4" y="893"/>
                  <a:ext cx="2579" cy="2622"/>
                </a:xfrm>
                <a:custGeom>
                  <a:avLst/>
                  <a:gdLst>
                    <a:gd name="T0" fmla="*/ 15477 w 15477"/>
                    <a:gd name="T1" fmla="*/ 0 h 15731"/>
                    <a:gd name="T2" fmla="*/ 0 w 15477"/>
                    <a:gd name="T3" fmla="*/ 15731 h 15731"/>
                    <a:gd name="T4" fmla="*/ 262 w 15477"/>
                    <a:gd name="T5" fmla="*/ 14692 h 15731"/>
                    <a:gd name="T6" fmla="*/ 14557 w 15477"/>
                    <a:gd name="T7" fmla="*/ 163 h 15731"/>
                    <a:gd name="T8" fmla="*/ 15477 w 15477"/>
                    <a:gd name="T9" fmla="*/ 0 h 157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477" h="15731">
                      <a:moveTo>
                        <a:pt x="15477" y="0"/>
                      </a:moveTo>
                      <a:lnTo>
                        <a:pt x="0" y="15731"/>
                      </a:lnTo>
                      <a:lnTo>
                        <a:pt x="262" y="14692"/>
                      </a:lnTo>
                      <a:lnTo>
                        <a:pt x="14557" y="163"/>
                      </a:lnTo>
                      <a:lnTo>
                        <a:pt x="15477" y="0"/>
                      </a:lnTo>
                      <a:close/>
                    </a:path>
                  </a:pathLst>
                </a:custGeom>
                <a:solidFill>
                  <a:srgbClr val="D3D2D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83" name="Freeform 364">
                  <a:extLst>
                    <a:ext uri="{FF2B5EF4-FFF2-40B4-BE49-F238E27FC236}">
                      <a16:creationId xmlns:a16="http://schemas.microsoft.com/office/drawing/2014/main" id="{E7947D05-407E-47FE-AD8D-061B10E5C3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907"/>
                  <a:ext cx="2481" cy="2521"/>
                </a:xfrm>
                <a:custGeom>
                  <a:avLst/>
                  <a:gdLst>
                    <a:gd name="T0" fmla="*/ 14886 w 14886"/>
                    <a:gd name="T1" fmla="*/ 0 h 15131"/>
                    <a:gd name="T2" fmla="*/ 0 w 14886"/>
                    <a:gd name="T3" fmla="*/ 15131 h 15131"/>
                    <a:gd name="T4" fmla="*/ 263 w 14886"/>
                    <a:gd name="T5" fmla="*/ 14092 h 15131"/>
                    <a:gd name="T6" fmla="*/ 7787 w 14886"/>
                    <a:gd name="T7" fmla="*/ 6444 h 15131"/>
                    <a:gd name="T8" fmla="*/ 12506 w 14886"/>
                    <a:gd name="T9" fmla="*/ 2009 h 15131"/>
                    <a:gd name="T10" fmla="*/ 12329 w 14886"/>
                    <a:gd name="T11" fmla="*/ 1827 h 15131"/>
                    <a:gd name="T12" fmla="*/ 13965 w 14886"/>
                    <a:gd name="T13" fmla="*/ 163 h 15131"/>
                    <a:gd name="T14" fmla="*/ 14886 w 14886"/>
                    <a:gd name="T15" fmla="*/ 0 h 15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886" h="15131">
                      <a:moveTo>
                        <a:pt x="14886" y="0"/>
                      </a:moveTo>
                      <a:lnTo>
                        <a:pt x="0" y="15131"/>
                      </a:lnTo>
                      <a:lnTo>
                        <a:pt x="263" y="14092"/>
                      </a:lnTo>
                      <a:lnTo>
                        <a:pt x="7787" y="6444"/>
                      </a:lnTo>
                      <a:lnTo>
                        <a:pt x="12506" y="2009"/>
                      </a:lnTo>
                      <a:lnTo>
                        <a:pt x="12329" y="1827"/>
                      </a:lnTo>
                      <a:lnTo>
                        <a:pt x="13965" y="163"/>
                      </a:lnTo>
                      <a:lnTo>
                        <a:pt x="14886" y="0"/>
                      </a:lnTo>
                      <a:close/>
                    </a:path>
                  </a:pathLst>
                </a:custGeom>
                <a:solidFill>
                  <a:srgbClr val="D5D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84" name="Freeform 365">
                  <a:extLst>
                    <a:ext uri="{FF2B5EF4-FFF2-40B4-BE49-F238E27FC236}">
                      <a16:creationId xmlns:a16="http://schemas.microsoft.com/office/drawing/2014/main" id="{E94AB78E-EB3B-4620-9F3D-D771D92933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8" y="920"/>
                  <a:ext cx="2382" cy="2422"/>
                </a:xfrm>
                <a:custGeom>
                  <a:avLst/>
                  <a:gdLst>
                    <a:gd name="T0" fmla="*/ 14295 w 14295"/>
                    <a:gd name="T1" fmla="*/ 0 h 14529"/>
                    <a:gd name="T2" fmla="*/ 0 w 14295"/>
                    <a:gd name="T3" fmla="*/ 14529 h 14529"/>
                    <a:gd name="T4" fmla="*/ 262 w 14295"/>
                    <a:gd name="T5" fmla="*/ 13490 h 14529"/>
                    <a:gd name="T6" fmla="*/ 2628 w 14295"/>
                    <a:gd name="T7" fmla="*/ 11085 h 14529"/>
                    <a:gd name="T8" fmla="*/ 12375 w 14295"/>
                    <a:gd name="T9" fmla="*/ 1927 h 14529"/>
                    <a:gd name="T10" fmla="*/ 12009 w 14295"/>
                    <a:gd name="T11" fmla="*/ 1550 h 14529"/>
                    <a:gd name="T12" fmla="*/ 13374 w 14295"/>
                    <a:gd name="T13" fmla="*/ 163 h 14529"/>
                    <a:gd name="T14" fmla="*/ 14295 w 14295"/>
                    <a:gd name="T15" fmla="*/ 0 h 145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295" h="14529">
                      <a:moveTo>
                        <a:pt x="14295" y="0"/>
                      </a:moveTo>
                      <a:lnTo>
                        <a:pt x="0" y="14529"/>
                      </a:lnTo>
                      <a:lnTo>
                        <a:pt x="262" y="13490"/>
                      </a:lnTo>
                      <a:lnTo>
                        <a:pt x="2628" y="11085"/>
                      </a:lnTo>
                      <a:lnTo>
                        <a:pt x="12375" y="1927"/>
                      </a:lnTo>
                      <a:lnTo>
                        <a:pt x="12009" y="1550"/>
                      </a:lnTo>
                      <a:lnTo>
                        <a:pt x="13374" y="163"/>
                      </a:lnTo>
                      <a:lnTo>
                        <a:pt x="14295" y="0"/>
                      </a:lnTo>
                      <a:close/>
                    </a:path>
                  </a:pathLst>
                </a:custGeom>
                <a:solidFill>
                  <a:srgbClr val="D6D6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85" name="Freeform 366">
                  <a:extLst>
                    <a:ext uri="{FF2B5EF4-FFF2-40B4-BE49-F238E27FC236}">
                      <a16:creationId xmlns:a16="http://schemas.microsoft.com/office/drawing/2014/main" id="{BF4DB6DC-1B52-4B34-B1FC-F11C95458D8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49" y="934"/>
                  <a:ext cx="2284" cy="2321"/>
                </a:xfrm>
                <a:custGeom>
                  <a:avLst/>
                  <a:gdLst>
                    <a:gd name="T0" fmla="*/ 13702 w 13702"/>
                    <a:gd name="T1" fmla="*/ 0 h 13929"/>
                    <a:gd name="T2" fmla="*/ 12066 w 13702"/>
                    <a:gd name="T3" fmla="*/ 1664 h 13929"/>
                    <a:gd name="T4" fmla="*/ 11688 w 13702"/>
                    <a:gd name="T5" fmla="*/ 1275 h 13929"/>
                    <a:gd name="T6" fmla="*/ 12782 w 13702"/>
                    <a:gd name="T7" fmla="*/ 164 h 13929"/>
                    <a:gd name="T8" fmla="*/ 13702 w 13702"/>
                    <a:gd name="T9" fmla="*/ 0 h 13929"/>
                    <a:gd name="T10" fmla="*/ 7524 w 13702"/>
                    <a:gd name="T11" fmla="*/ 6281 h 13929"/>
                    <a:gd name="T12" fmla="*/ 0 w 13702"/>
                    <a:gd name="T13" fmla="*/ 13929 h 13929"/>
                    <a:gd name="T14" fmla="*/ 262 w 13702"/>
                    <a:gd name="T15" fmla="*/ 12889 h 13929"/>
                    <a:gd name="T16" fmla="*/ 2240 w 13702"/>
                    <a:gd name="T17" fmla="*/ 10878 h 13929"/>
                    <a:gd name="T18" fmla="*/ 2416 w 13702"/>
                    <a:gd name="T19" fmla="*/ 11080 h 13929"/>
                    <a:gd name="T20" fmla="*/ 7524 w 13702"/>
                    <a:gd name="T21" fmla="*/ 6281 h 139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702" h="13929">
                      <a:moveTo>
                        <a:pt x="13702" y="0"/>
                      </a:moveTo>
                      <a:lnTo>
                        <a:pt x="12066" y="1664"/>
                      </a:lnTo>
                      <a:lnTo>
                        <a:pt x="11688" y="1275"/>
                      </a:lnTo>
                      <a:lnTo>
                        <a:pt x="12782" y="164"/>
                      </a:lnTo>
                      <a:lnTo>
                        <a:pt x="13702" y="0"/>
                      </a:lnTo>
                      <a:close/>
                      <a:moveTo>
                        <a:pt x="7524" y="6281"/>
                      </a:moveTo>
                      <a:lnTo>
                        <a:pt x="0" y="13929"/>
                      </a:lnTo>
                      <a:lnTo>
                        <a:pt x="262" y="12889"/>
                      </a:lnTo>
                      <a:lnTo>
                        <a:pt x="2240" y="10878"/>
                      </a:lnTo>
                      <a:lnTo>
                        <a:pt x="2416" y="11080"/>
                      </a:lnTo>
                      <a:lnTo>
                        <a:pt x="7524" y="6281"/>
                      </a:lnTo>
                      <a:close/>
                    </a:path>
                  </a:pathLst>
                </a:custGeom>
                <a:solidFill>
                  <a:srgbClr val="D9D8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86" name="Freeform 367">
                  <a:extLst>
                    <a:ext uri="{FF2B5EF4-FFF2-40B4-BE49-F238E27FC236}">
                      <a16:creationId xmlns:a16="http://schemas.microsoft.com/office/drawing/2014/main" id="{BCBC47A0-99B5-4FDB-86E1-326E8734205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71" y="948"/>
                  <a:ext cx="2186" cy="2221"/>
                </a:xfrm>
                <a:custGeom>
                  <a:avLst/>
                  <a:gdLst>
                    <a:gd name="T0" fmla="*/ 13112 w 13112"/>
                    <a:gd name="T1" fmla="*/ 0 h 13327"/>
                    <a:gd name="T2" fmla="*/ 11747 w 13112"/>
                    <a:gd name="T3" fmla="*/ 1387 h 13327"/>
                    <a:gd name="T4" fmla="*/ 11369 w 13112"/>
                    <a:gd name="T5" fmla="*/ 999 h 13327"/>
                    <a:gd name="T6" fmla="*/ 12192 w 13112"/>
                    <a:gd name="T7" fmla="*/ 163 h 13327"/>
                    <a:gd name="T8" fmla="*/ 13112 w 13112"/>
                    <a:gd name="T9" fmla="*/ 0 h 13327"/>
                    <a:gd name="T10" fmla="*/ 2366 w 13112"/>
                    <a:gd name="T11" fmla="*/ 10922 h 13327"/>
                    <a:gd name="T12" fmla="*/ 0 w 13112"/>
                    <a:gd name="T13" fmla="*/ 13327 h 13327"/>
                    <a:gd name="T14" fmla="*/ 263 w 13112"/>
                    <a:gd name="T15" fmla="*/ 12287 h 13327"/>
                    <a:gd name="T16" fmla="*/ 1931 w 13112"/>
                    <a:gd name="T17" fmla="*/ 10592 h 13327"/>
                    <a:gd name="T18" fmla="*/ 2286 w 13112"/>
                    <a:gd name="T19" fmla="*/ 10998 h 13327"/>
                    <a:gd name="T20" fmla="*/ 2366 w 13112"/>
                    <a:gd name="T21" fmla="*/ 10922 h 13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112" h="13327">
                      <a:moveTo>
                        <a:pt x="13112" y="0"/>
                      </a:moveTo>
                      <a:lnTo>
                        <a:pt x="11747" y="1387"/>
                      </a:lnTo>
                      <a:lnTo>
                        <a:pt x="11369" y="999"/>
                      </a:lnTo>
                      <a:lnTo>
                        <a:pt x="12192" y="163"/>
                      </a:lnTo>
                      <a:lnTo>
                        <a:pt x="13112" y="0"/>
                      </a:lnTo>
                      <a:close/>
                      <a:moveTo>
                        <a:pt x="2366" y="10922"/>
                      </a:moveTo>
                      <a:lnTo>
                        <a:pt x="0" y="13327"/>
                      </a:lnTo>
                      <a:lnTo>
                        <a:pt x="263" y="12287"/>
                      </a:lnTo>
                      <a:lnTo>
                        <a:pt x="1931" y="10592"/>
                      </a:lnTo>
                      <a:lnTo>
                        <a:pt x="2286" y="10998"/>
                      </a:lnTo>
                      <a:lnTo>
                        <a:pt x="2366" y="10922"/>
                      </a:lnTo>
                      <a:close/>
                    </a:path>
                  </a:pathLst>
                </a:custGeom>
                <a:solidFill>
                  <a:srgbClr val="DADA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87" name="Freeform 368">
                  <a:extLst>
                    <a:ext uri="{FF2B5EF4-FFF2-40B4-BE49-F238E27FC236}">
                      <a16:creationId xmlns:a16="http://schemas.microsoft.com/office/drawing/2014/main" id="{5B5AD5C5-C3CD-4824-BAB1-5C001BA87D8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93" y="961"/>
                  <a:ext cx="2087" cy="2121"/>
                </a:xfrm>
                <a:custGeom>
                  <a:avLst/>
                  <a:gdLst>
                    <a:gd name="T0" fmla="*/ 12520 w 12520"/>
                    <a:gd name="T1" fmla="*/ 0 h 12725"/>
                    <a:gd name="T2" fmla="*/ 11426 w 12520"/>
                    <a:gd name="T3" fmla="*/ 1111 h 12725"/>
                    <a:gd name="T4" fmla="*/ 11048 w 12520"/>
                    <a:gd name="T5" fmla="*/ 723 h 12725"/>
                    <a:gd name="T6" fmla="*/ 11599 w 12520"/>
                    <a:gd name="T7" fmla="*/ 163 h 12725"/>
                    <a:gd name="T8" fmla="*/ 12520 w 12520"/>
                    <a:gd name="T9" fmla="*/ 0 h 12725"/>
                    <a:gd name="T10" fmla="*/ 1978 w 12520"/>
                    <a:gd name="T11" fmla="*/ 10714 h 12725"/>
                    <a:gd name="T12" fmla="*/ 0 w 12520"/>
                    <a:gd name="T13" fmla="*/ 12725 h 12725"/>
                    <a:gd name="T14" fmla="*/ 261 w 12520"/>
                    <a:gd name="T15" fmla="*/ 11686 h 12725"/>
                    <a:gd name="T16" fmla="*/ 1620 w 12520"/>
                    <a:gd name="T17" fmla="*/ 10305 h 12725"/>
                    <a:gd name="T18" fmla="*/ 1978 w 12520"/>
                    <a:gd name="T19" fmla="*/ 10714 h 12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520" h="12725">
                      <a:moveTo>
                        <a:pt x="12520" y="0"/>
                      </a:moveTo>
                      <a:lnTo>
                        <a:pt x="11426" y="1111"/>
                      </a:lnTo>
                      <a:lnTo>
                        <a:pt x="11048" y="723"/>
                      </a:lnTo>
                      <a:lnTo>
                        <a:pt x="11599" y="163"/>
                      </a:lnTo>
                      <a:lnTo>
                        <a:pt x="12520" y="0"/>
                      </a:lnTo>
                      <a:close/>
                      <a:moveTo>
                        <a:pt x="1978" y="10714"/>
                      </a:moveTo>
                      <a:lnTo>
                        <a:pt x="0" y="12725"/>
                      </a:lnTo>
                      <a:lnTo>
                        <a:pt x="261" y="11686"/>
                      </a:lnTo>
                      <a:lnTo>
                        <a:pt x="1620" y="10305"/>
                      </a:lnTo>
                      <a:lnTo>
                        <a:pt x="1978" y="10714"/>
                      </a:lnTo>
                      <a:close/>
                    </a:path>
                  </a:pathLst>
                </a:custGeom>
                <a:solidFill>
                  <a:srgbClr val="DD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88" name="Freeform 369">
                  <a:extLst>
                    <a:ext uri="{FF2B5EF4-FFF2-40B4-BE49-F238E27FC236}">
                      <a16:creationId xmlns:a16="http://schemas.microsoft.com/office/drawing/2014/main" id="{D1D09099-DA1E-4D98-AD8D-4D4761EDC2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15" y="975"/>
                  <a:ext cx="1988" cy="2020"/>
                </a:xfrm>
                <a:custGeom>
                  <a:avLst/>
                  <a:gdLst>
                    <a:gd name="T0" fmla="*/ 11929 w 11929"/>
                    <a:gd name="T1" fmla="*/ 0 h 12124"/>
                    <a:gd name="T2" fmla="*/ 11106 w 11929"/>
                    <a:gd name="T3" fmla="*/ 836 h 12124"/>
                    <a:gd name="T4" fmla="*/ 10728 w 11929"/>
                    <a:gd name="T5" fmla="*/ 448 h 12124"/>
                    <a:gd name="T6" fmla="*/ 11008 w 11929"/>
                    <a:gd name="T7" fmla="*/ 164 h 12124"/>
                    <a:gd name="T8" fmla="*/ 11929 w 11929"/>
                    <a:gd name="T9" fmla="*/ 0 h 12124"/>
                    <a:gd name="T10" fmla="*/ 1668 w 11929"/>
                    <a:gd name="T11" fmla="*/ 10429 h 12124"/>
                    <a:gd name="T12" fmla="*/ 0 w 11929"/>
                    <a:gd name="T13" fmla="*/ 12124 h 12124"/>
                    <a:gd name="T14" fmla="*/ 262 w 11929"/>
                    <a:gd name="T15" fmla="*/ 11085 h 12124"/>
                    <a:gd name="T16" fmla="*/ 1311 w 11929"/>
                    <a:gd name="T17" fmla="*/ 10020 h 12124"/>
                    <a:gd name="T18" fmla="*/ 1668 w 11929"/>
                    <a:gd name="T19" fmla="*/ 10429 h 12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929" h="12124">
                      <a:moveTo>
                        <a:pt x="11929" y="0"/>
                      </a:moveTo>
                      <a:lnTo>
                        <a:pt x="11106" y="836"/>
                      </a:lnTo>
                      <a:lnTo>
                        <a:pt x="10728" y="448"/>
                      </a:lnTo>
                      <a:lnTo>
                        <a:pt x="11008" y="164"/>
                      </a:lnTo>
                      <a:lnTo>
                        <a:pt x="11929" y="0"/>
                      </a:lnTo>
                      <a:close/>
                      <a:moveTo>
                        <a:pt x="1668" y="10429"/>
                      </a:moveTo>
                      <a:lnTo>
                        <a:pt x="0" y="12124"/>
                      </a:lnTo>
                      <a:lnTo>
                        <a:pt x="262" y="11085"/>
                      </a:lnTo>
                      <a:lnTo>
                        <a:pt x="1311" y="10020"/>
                      </a:lnTo>
                      <a:lnTo>
                        <a:pt x="1668" y="10429"/>
                      </a:lnTo>
                      <a:close/>
                    </a:path>
                  </a:pathLst>
                </a:custGeom>
                <a:solidFill>
                  <a:srgbClr val="DEDE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89" name="Freeform 370">
                  <a:extLst>
                    <a:ext uri="{FF2B5EF4-FFF2-40B4-BE49-F238E27FC236}">
                      <a16:creationId xmlns:a16="http://schemas.microsoft.com/office/drawing/2014/main" id="{534564FA-9DA2-4D7B-BD3A-8F3DA637C98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37" y="988"/>
                  <a:ext cx="1889" cy="1921"/>
                </a:xfrm>
                <a:custGeom>
                  <a:avLst/>
                  <a:gdLst>
                    <a:gd name="T0" fmla="*/ 11338 w 11338"/>
                    <a:gd name="T1" fmla="*/ 0 h 11523"/>
                    <a:gd name="T2" fmla="*/ 10787 w 11338"/>
                    <a:gd name="T3" fmla="*/ 560 h 11523"/>
                    <a:gd name="T4" fmla="*/ 10409 w 11338"/>
                    <a:gd name="T5" fmla="*/ 172 h 11523"/>
                    <a:gd name="T6" fmla="*/ 10418 w 11338"/>
                    <a:gd name="T7" fmla="*/ 163 h 11523"/>
                    <a:gd name="T8" fmla="*/ 11338 w 11338"/>
                    <a:gd name="T9" fmla="*/ 0 h 11523"/>
                    <a:gd name="T10" fmla="*/ 1359 w 11338"/>
                    <a:gd name="T11" fmla="*/ 10142 h 11523"/>
                    <a:gd name="T12" fmla="*/ 0 w 11338"/>
                    <a:gd name="T13" fmla="*/ 11523 h 11523"/>
                    <a:gd name="T14" fmla="*/ 263 w 11338"/>
                    <a:gd name="T15" fmla="*/ 10484 h 11523"/>
                    <a:gd name="T16" fmla="*/ 1001 w 11338"/>
                    <a:gd name="T17" fmla="*/ 9734 h 11523"/>
                    <a:gd name="T18" fmla="*/ 1359 w 11338"/>
                    <a:gd name="T19" fmla="*/ 10142 h 115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338" h="11523">
                      <a:moveTo>
                        <a:pt x="11338" y="0"/>
                      </a:moveTo>
                      <a:lnTo>
                        <a:pt x="10787" y="560"/>
                      </a:lnTo>
                      <a:lnTo>
                        <a:pt x="10409" y="172"/>
                      </a:lnTo>
                      <a:lnTo>
                        <a:pt x="10418" y="163"/>
                      </a:lnTo>
                      <a:lnTo>
                        <a:pt x="11338" y="0"/>
                      </a:lnTo>
                      <a:close/>
                      <a:moveTo>
                        <a:pt x="1359" y="10142"/>
                      </a:moveTo>
                      <a:lnTo>
                        <a:pt x="0" y="11523"/>
                      </a:lnTo>
                      <a:lnTo>
                        <a:pt x="263" y="10484"/>
                      </a:lnTo>
                      <a:lnTo>
                        <a:pt x="1001" y="9734"/>
                      </a:lnTo>
                      <a:lnTo>
                        <a:pt x="1359" y="10142"/>
                      </a:lnTo>
                      <a:close/>
                    </a:path>
                  </a:pathLst>
                </a:custGeom>
                <a:solidFill>
                  <a:srgbClr val="E1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90" name="Freeform 371">
                  <a:extLst>
                    <a:ext uri="{FF2B5EF4-FFF2-40B4-BE49-F238E27FC236}">
                      <a16:creationId xmlns:a16="http://schemas.microsoft.com/office/drawing/2014/main" id="{ADF1DAD2-3937-4989-97F9-CD8DF77582E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59" y="1002"/>
                  <a:ext cx="1791" cy="1820"/>
                </a:xfrm>
                <a:custGeom>
                  <a:avLst/>
                  <a:gdLst>
                    <a:gd name="T0" fmla="*/ 10746 w 10746"/>
                    <a:gd name="T1" fmla="*/ 0 h 10921"/>
                    <a:gd name="T2" fmla="*/ 10466 w 10746"/>
                    <a:gd name="T3" fmla="*/ 284 h 10921"/>
                    <a:gd name="T4" fmla="*/ 10271 w 10746"/>
                    <a:gd name="T5" fmla="*/ 84 h 10921"/>
                    <a:gd name="T6" fmla="*/ 10746 w 10746"/>
                    <a:gd name="T7" fmla="*/ 0 h 10921"/>
                    <a:gd name="T8" fmla="*/ 1049 w 10746"/>
                    <a:gd name="T9" fmla="*/ 9856 h 10921"/>
                    <a:gd name="T10" fmla="*/ 0 w 10746"/>
                    <a:gd name="T11" fmla="*/ 10921 h 10921"/>
                    <a:gd name="T12" fmla="*/ 262 w 10746"/>
                    <a:gd name="T13" fmla="*/ 9883 h 10921"/>
                    <a:gd name="T14" fmla="*/ 691 w 10746"/>
                    <a:gd name="T15" fmla="*/ 9447 h 10921"/>
                    <a:gd name="T16" fmla="*/ 1049 w 10746"/>
                    <a:gd name="T17" fmla="*/ 9856 h 109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746" h="10921">
                      <a:moveTo>
                        <a:pt x="10746" y="0"/>
                      </a:moveTo>
                      <a:lnTo>
                        <a:pt x="10466" y="284"/>
                      </a:lnTo>
                      <a:lnTo>
                        <a:pt x="10271" y="84"/>
                      </a:lnTo>
                      <a:lnTo>
                        <a:pt x="10746" y="0"/>
                      </a:lnTo>
                      <a:close/>
                      <a:moveTo>
                        <a:pt x="1049" y="9856"/>
                      </a:moveTo>
                      <a:lnTo>
                        <a:pt x="0" y="10921"/>
                      </a:lnTo>
                      <a:lnTo>
                        <a:pt x="262" y="9883"/>
                      </a:lnTo>
                      <a:lnTo>
                        <a:pt x="691" y="9447"/>
                      </a:lnTo>
                      <a:lnTo>
                        <a:pt x="1049" y="9856"/>
                      </a:lnTo>
                      <a:close/>
                    </a:path>
                  </a:pathLst>
                </a:custGeom>
                <a:solidFill>
                  <a:srgbClr val="E3E3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91" name="Freeform 372">
                  <a:extLst>
                    <a:ext uri="{FF2B5EF4-FFF2-40B4-BE49-F238E27FC236}">
                      <a16:creationId xmlns:a16="http://schemas.microsoft.com/office/drawing/2014/main" id="{ACB749F3-4729-4570-A1D1-9539E3D780A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81" y="1016"/>
                  <a:ext cx="1692" cy="1720"/>
                </a:xfrm>
                <a:custGeom>
                  <a:avLst/>
                  <a:gdLst>
                    <a:gd name="T0" fmla="*/ 10155 w 10155"/>
                    <a:gd name="T1" fmla="*/ 0 h 10321"/>
                    <a:gd name="T2" fmla="*/ 10146 w 10155"/>
                    <a:gd name="T3" fmla="*/ 9 h 10321"/>
                    <a:gd name="T4" fmla="*/ 10140 w 10155"/>
                    <a:gd name="T5" fmla="*/ 3 h 10321"/>
                    <a:gd name="T6" fmla="*/ 10155 w 10155"/>
                    <a:gd name="T7" fmla="*/ 0 h 10321"/>
                    <a:gd name="T8" fmla="*/ 738 w 10155"/>
                    <a:gd name="T9" fmla="*/ 9571 h 10321"/>
                    <a:gd name="T10" fmla="*/ 0 w 10155"/>
                    <a:gd name="T11" fmla="*/ 10321 h 10321"/>
                    <a:gd name="T12" fmla="*/ 262 w 10155"/>
                    <a:gd name="T13" fmla="*/ 9282 h 10321"/>
                    <a:gd name="T14" fmla="*/ 380 w 10155"/>
                    <a:gd name="T15" fmla="*/ 9162 h 10321"/>
                    <a:gd name="T16" fmla="*/ 738 w 10155"/>
                    <a:gd name="T17" fmla="*/ 9571 h 103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155" h="10321">
                      <a:moveTo>
                        <a:pt x="10155" y="0"/>
                      </a:moveTo>
                      <a:lnTo>
                        <a:pt x="10146" y="9"/>
                      </a:lnTo>
                      <a:lnTo>
                        <a:pt x="10140" y="3"/>
                      </a:lnTo>
                      <a:lnTo>
                        <a:pt x="10155" y="0"/>
                      </a:lnTo>
                      <a:close/>
                      <a:moveTo>
                        <a:pt x="738" y="9571"/>
                      </a:moveTo>
                      <a:lnTo>
                        <a:pt x="0" y="10321"/>
                      </a:lnTo>
                      <a:lnTo>
                        <a:pt x="262" y="9282"/>
                      </a:lnTo>
                      <a:lnTo>
                        <a:pt x="380" y="9162"/>
                      </a:lnTo>
                      <a:lnTo>
                        <a:pt x="738" y="9571"/>
                      </a:lnTo>
                      <a:close/>
                    </a:path>
                  </a:pathLst>
                </a:custGeom>
                <a:solidFill>
                  <a:srgbClr val="E4E4E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92" name="Freeform 373">
                  <a:extLst>
                    <a:ext uri="{FF2B5EF4-FFF2-40B4-BE49-F238E27FC236}">
                      <a16:creationId xmlns:a16="http://schemas.microsoft.com/office/drawing/2014/main" id="{FA1B2464-633F-4D8E-9B16-B19572AF91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2" y="2529"/>
                  <a:ext cx="72" cy="120"/>
                </a:xfrm>
                <a:custGeom>
                  <a:avLst/>
                  <a:gdLst>
                    <a:gd name="T0" fmla="*/ 429 w 429"/>
                    <a:gd name="T1" fmla="*/ 282 h 718"/>
                    <a:gd name="T2" fmla="*/ 0 w 429"/>
                    <a:gd name="T3" fmla="*/ 718 h 718"/>
                    <a:gd name="T4" fmla="*/ 181 w 429"/>
                    <a:gd name="T5" fmla="*/ 0 h 718"/>
                    <a:gd name="T6" fmla="*/ 429 w 429"/>
                    <a:gd name="T7" fmla="*/ 282 h 7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29" h="718">
                      <a:moveTo>
                        <a:pt x="429" y="282"/>
                      </a:moveTo>
                      <a:lnTo>
                        <a:pt x="0" y="718"/>
                      </a:lnTo>
                      <a:lnTo>
                        <a:pt x="181" y="0"/>
                      </a:lnTo>
                      <a:lnTo>
                        <a:pt x="429" y="282"/>
                      </a:lnTo>
                      <a:close/>
                    </a:path>
                  </a:pathLst>
                </a:custGeom>
                <a:solidFill>
                  <a:srgbClr val="E7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93" name="Freeform 374">
                  <a:extLst>
                    <a:ext uri="{FF2B5EF4-FFF2-40B4-BE49-F238E27FC236}">
                      <a16:creationId xmlns:a16="http://schemas.microsoft.com/office/drawing/2014/main" id="{4A960AAD-46B9-4119-B5B0-8ACCC42AF1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24" y="2529"/>
                  <a:ext cx="20" cy="34"/>
                </a:xfrm>
                <a:custGeom>
                  <a:avLst/>
                  <a:gdLst>
                    <a:gd name="T0" fmla="*/ 118 w 118"/>
                    <a:gd name="T1" fmla="*/ 78 h 198"/>
                    <a:gd name="T2" fmla="*/ 0 w 118"/>
                    <a:gd name="T3" fmla="*/ 198 h 198"/>
                    <a:gd name="T4" fmla="*/ 50 w 118"/>
                    <a:gd name="T5" fmla="*/ 0 h 198"/>
                    <a:gd name="T6" fmla="*/ 118 w 118"/>
                    <a:gd name="T7" fmla="*/ 78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8" h="198">
                      <a:moveTo>
                        <a:pt x="118" y="78"/>
                      </a:moveTo>
                      <a:lnTo>
                        <a:pt x="0" y="198"/>
                      </a:lnTo>
                      <a:lnTo>
                        <a:pt x="50" y="0"/>
                      </a:lnTo>
                      <a:lnTo>
                        <a:pt x="118" y="78"/>
                      </a:lnTo>
                      <a:close/>
                    </a:path>
                  </a:pathLst>
                </a:custGeom>
                <a:solidFill>
                  <a:srgbClr val="E8E8E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94" name="Freeform 375">
                  <a:extLst>
                    <a:ext uri="{FF2B5EF4-FFF2-40B4-BE49-F238E27FC236}">
                      <a16:creationId xmlns:a16="http://schemas.microsoft.com/office/drawing/2014/main" id="{8BBBAA88-1583-4E4B-9470-885AE08E645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58" y="824"/>
                  <a:ext cx="2968" cy="2774"/>
                </a:xfrm>
                <a:custGeom>
                  <a:avLst/>
                  <a:gdLst>
                    <a:gd name="T0" fmla="*/ 16247 w 17805"/>
                    <a:gd name="T1" fmla="*/ 6234 h 16646"/>
                    <a:gd name="T2" fmla="*/ 16238 w 17805"/>
                    <a:gd name="T3" fmla="*/ 6201 h 16646"/>
                    <a:gd name="T4" fmla="*/ 17733 w 17805"/>
                    <a:gd name="T5" fmla="*/ 28 h 16646"/>
                    <a:gd name="T6" fmla="*/ 17805 w 17805"/>
                    <a:gd name="T7" fmla="*/ 45 h 16646"/>
                    <a:gd name="T8" fmla="*/ 16309 w 17805"/>
                    <a:gd name="T9" fmla="*/ 6218 h 16646"/>
                    <a:gd name="T10" fmla="*/ 16247 w 17805"/>
                    <a:gd name="T11" fmla="*/ 6234 h 16646"/>
                    <a:gd name="T12" fmla="*/ 14918 w 17805"/>
                    <a:gd name="T13" fmla="*/ 4779 h 16646"/>
                    <a:gd name="T14" fmla="*/ 14969 w 17805"/>
                    <a:gd name="T15" fmla="*/ 4780 h 16646"/>
                    <a:gd name="T16" fmla="*/ 16300 w 17805"/>
                    <a:gd name="T17" fmla="*/ 6184 h 16646"/>
                    <a:gd name="T18" fmla="*/ 16247 w 17805"/>
                    <a:gd name="T19" fmla="*/ 6234 h 16646"/>
                    <a:gd name="T20" fmla="*/ 14916 w 17805"/>
                    <a:gd name="T21" fmla="*/ 4831 h 16646"/>
                    <a:gd name="T22" fmla="*/ 14918 w 17805"/>
                    <a:gd name="T23" fmla="*/ 4779 h 16646"/>
                    <a:gd name="T24" fmla="*/ 4940 w 17805"/>
                    <a:gd name="T25" fmla="*/ 14168 h 16646"/>
                    <a:gd name="T26" fmla="*/ 4938 w 17805"/>
                    <a:gd name="T27" fmla="*/ 14114 h 16646"/>
                    <a:gd name="T28" fmla="*/ 14918 w 17805"/>
                    <a:gd name="T29" fmla="*/ 4779 h 16646"/>
                    <a:gd name="T30" fmla="*/ 14968 w 17805"/>
                    <a:gd name="T31" fmla="*/ 4832 h 16646"/>
                    <a:gd name="T32" fmla="*/ 4989 w 17805"/>
                    <a:gd name="T33" fmla="*/ 14167 h 16646"/>
                    <a:gd name="T34" fmla="*/ 4940 w 17805"/>
                    <a:gd name="T35" fmla="*/ 14168 h 16646"/>
                    <a:gd name="T36" fmla="*/ 6504 w 17805"/>
                    <a:gd name="T37" fmla="*/ 15479 h 16646"/>
                    <a:gd name="T38" fmla="*/ 6472 w 17805"/>
                    <a:gd name="T39" fmla="*/ 15470 h 16646"/>
                    <a:gd name="T40" fmla="*/ 4940 w 17805"/>
                    <a:gd name="T41" fmla="*/ 14168 h 16646"/>
                    <a:gd name="T42" fmla="*/ 4987 w 17805"/>
                    <a:gd name="T43" fmla="*/ 14113 h 16646"/>
                    <a:gd name="T44" fmla="*/ 6520 w 17805"/>
                    <a:gd name="T45" fmla="*/ 15415 h 16646"/>
                    <a:gd name="T46" fmla="*/ 6504 w 17805"/>
                    <a:gd name="T47" fmla="*/ 15479 h 16646"/>
                    <a:gd name="T48" fmla="*/ 0 w 17805"/>
                    <a:gd name="T49" fmla="*/ 16602 h 16646"/>
                    <a:gd name="T50" fmla="*/ 29 w 17805"/>
                    <a:gd name="T51" fmla="*/ 16574 h 16646"/>
                    <a:gd name="T52" fmla="*/ 6490 w 17805"/>
                    <a:gd name="T53" fmla="*/ 15406 h 16646"/>
                    <a:gd name="T54" fmla="*/ 6504 w 17805"/>
                    <a:gd name="T55" fmla="*/ 15479 h 16646"/>
                    <a:gd name="T56" fmla="*/ 43 w 17805"/>
                    <a:gd name="T57" fmla="*/ 16646 h 16646"/>
                    <a:gd name="T58" fmla="*/ 0 w 17805"/>
                    <a:gd name="T59" fmla="*/ 16602 h 16646"/>
                    <a:gd name="T60" fmla="*/ 1673 w 17805"/>
                    <a:gd name="T61" fmla="*/ 10209 h 16646"/>
                    <a:gd name="T62" fmla="*/ 1681 w 17805"/>
                    <a:gd name="T63" fmla="*/ 10243 h 16646"/>
                    <a:gd name="T64" fmla="*/ 72 w 17805"/>
                    <a:gd name="T65" fmla="*/ 16620 h 16646"/>
                    <a:gd name="T66" fmla="*/ 0 w 17805"/>
                    <a:gd name="T67" fmla="*/ 16602 h 16646"/>
                    <a:gd name="T68" fmla="*/ 1610 w 17805"/>
                    <a:gd name="T69" fmla="*/ 10225 h 16646"/>
                    <a:gd name="T70" fmla="*/ 1673 w 17805"/>
                    <a:gd name="T71" fmla="*/ 10209 h 16646"/>
                    <a:gd name="T72" fmla="*/ 2988 w 17805"/>
                    <a:gd name="T73" fmla="*/ 11766 h 16646"/>
                    <a:gd name="T74" fmla="*/ 2935 w 17805"/>
                    <a:gd name="T75" fmla="*/ 11763 h 16646"/>
                    <a:gd name="T76" fmla="*/ 1618 w 17805"/>
                    <a:gd name="T77" fmla="*/ 10258 h 16646"/>
                    <a:gd name="T78" fmla="*/ 1673 w 17805"/>
                    <a:gd name="T79" fmla="*/ 10209 h 16646"/>
                    <a:gd name="T80" fmla="*/ 2991 w 17805"/>
                    <a:gd name="T81" fmla="*/ 11715 h 16646"/>
                    <a:gd name="T82" fmla="*/ 2988 w 17805"/>
                    <a:gd name="T83" fmla="*/ 11766 h 16646"/>
                    <a:gd name="T84" fmla="*/ 12817 w 17805"/>
                    <a:gd name="T85" fmla="*/ 2480 h 16646"/>
                    <a:gd name="T86" fmla="*/ 12816 w 17805"/>
                    <a:gd name="T87" fmla="*/ 2533 h 16646"/>
                    <a:gd name="T88" fmla="*/ 2988 w 17805"/>
                    <a:gd name="T89" fmla="*/ 11766 h 16646"/>
                    <a:gd name="T90" fmla="*/ 2938 w 17805"/>
                    <a:gd name="T91" fmla="*/ 11713 h 16646"/>
                    <a:gd name="T92" fmla="*/ 12765 w 17805"/>
                    <a:gd name="T93" fmla="*/ 2479 h 16646"/>
                    <a:gd name="T94" fmla="*/ 12817 w 17805"/>
                    <a:gd name="T95" fmla="*/ 2480 h 16646"/>
                    <a:gd name="T96" fmla="*/ 11466 w 17805"/>
                    <a:gd name="T97" fmla="*/ 1117 h 16646"/>
                    <a:gd name="T98" fmla="*/ 11499 w 17805"/>
                    <a:gd name="T99" fmla="*/ 1127 h 16646"/>
                    <a:gd name="T100" fmla="*/ 12817 w 17805"/>
                    <a:gd name="T101" fmla="*/ 2480 h 16646"/>
                    <a:gd name="T102" fmla="*/ 12764 w 17805"/>
                    <a:gd name="T103" fmla="*/ 2531 h 16646"/>
                    <a:gd name="T104" fmla="*/ 11446 w 17805"/>
                    <a:gd name="T105" fmla="*/ 1178 h 16646"/>
                    <a:gd name="T106" fmla="*/ 11466 w 17805"/>
                    <a:gd name="T107" fmla="*/ 1117 h 16646"/>
                    <a:gd name="T108" fmla="*/ 17805 w 17805"/>
                    <a:gd name="T109" fmla="*/ 45 h 16646"/>
                    <a:gd name="T110" fmla="*/ 17776 w 17805"/>
                    <a:gd name="T111" fmla="*/ 73 h 16646"/>
                    <a:gd name="T112" fmla="*/ 11479 w 17805"/>
                    <a:gd name="T113" fmla="*/ 1189 h 16646"/>
                    <a:gd name="T114" fmla="*/ 11466 w 17805"/>
                    <a:gd name="T115" fmla="*/ 1117 h 16646"/>
                    <a:gd name="T116" fmla="*/ 17762 w 17805"/>
                    <a:gd name="T117" fmla="*/ 0 h 16646"/>
                    <a:gd name="T118" fmla="*/ 17805 w 17805"/>
                    <a:gd name="T119" fmla="*/ 45 h 16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7805" h="16646">
                      <a:moveTo>
                        <a:pt x="16247" y="6234"/>
                      </a:moveTo>
                      <a:lnTo>
                        <a:pt x="16238" y="6201"/>
                      </a:lnTo>
                      <a:lnTo>
                        <a:pt x="17733" y="28"/>
                      </a:lnTo>
                      <a:lnTo>
                        <a:pt x="17805" y="45"/>
                      </a:lnTo>
                      <a:lnTo>
                        <a:pt x="16309" y="6218"/>
                      </a:lnTo>
                      <a:lnTo>
                        <a:pt x="16247" y="6234"/>
                      </a:lnTo>
                      <a:close/>
                      <a:moveTo>
                        <a:pt x="14918" y="4779"/>
                      </a:moveTo>
                      <a:lnTo>
                        <a:pt x="14969" y="4780"/>
                      </a:lnTo>
                      <a:lnTo>
                        <a:pt x="16300" y="6184"/>
                      </a:lnTo>
                      <a:lnTo>
                        <a:pt x="16247" y="6234"/>
                      </a:lnTo>
                      <a:lnTo>
                        <a:pt x="14916" y="4831"/>
                      </a:lnTo>
                      <a:lnTo>
                        <a:pt x="14918" y="4779"/>
                      </a:lnTo>
                      <a:close/>
                      <a:moveTo>
                        <a:pt x="4940" y="14168"/>
                      </a:moveTo>
                      <a:lnTo>
                        <a:pt x="4938" y="14114"/>
                      </a:lnTo>
                      <a:lnTo>
                        <a:pt x="14918" y="4779"/>
                      </a:lnTo>
                      <a:lnTo>
                        <a:pt x="14968" y="4832"/>
                      </a:lnTo>
                      <a:lnTo>
                        <a:pt x="4989" y="14167"/>
                      </a:lnTo>
                      <a:lnTo>
                        <a:pt x="4940" y="14168"/>
                      </a:lnTo>
                      <a:close/>
                      <a:moveTo>
                        <a:pt x="6504" y="15479"/>
                      </a:moveTo>
                      <a:lnTo>
                        <a:pt x="6472" y="15470"/>
                      </a:lnTo>
                      <a:lnTo>
                        <a:pt x="4940" y="14168"/>
                      </a:lnTo>
                      <a:lnTo>
                        <a:pt x="4987" y="14113"/>
                      </a:lnTo>
                      <a:lnTo>
                        <a:pt x="6520" y="15415"/>
                      </a:lnTo>
                      <a:lnTo>
                        <a:pt x="6504" y="15479"/>
                      </a:lnTo>
                      <a:close/>
                      <a:moveTo>
                        <a:pt x="0" y="16602"/>
                      </a:moveTo>
                      <a:lnTo>
                        <a:pt x="29" y="16574"/>
                      </a:lnTo>
                      <a:lnTo>
                        <a:pt x="6490" y="15406"/>
                      </a:lnTo>
                      <a:lnTo>
                        <a:pt x="6504" y="15479"/>
                      </a:lnTo>
                      <a:lnTo>
                        <a:pt x="43" y="16646"/>
                      </a:lnTo>
                      <a:lnTo>
                        <a:pt x="0" y="16602"/>
                      </a:lnTo>
                      <a:close/>
                      <a:moveTo>
                        <a:pt x="1673" y="10209"/>
                      </a:moveTo>
                      <a:lnTo>
                        <a:pt x="1681" y="10243"/>
                      </a:lnTo>
                      <a:lnTo>
                        <a:pt x="72" y="16620"/>
                      </a:lnTo>
                      <a:lnTo>
                        <a:pt x="0" y="16602"/>
                      </a:lnTo>
                      <a:lnTo>
                        <a:pt x="1610" y="10225"/>
                      </a:lnTo>
                      <a:lnTo>
                        <a:pt x="1673" y="10209"/>
                      </a:lnTo>
                      <a:close/>
                      <a:moveTo>
                        <a:pt x="2988" y="11766"/>
                      </a:moveTo>
                      <a:lnTo>
                        <a:pt x="2935" y="11763"/>
                      </a:lnTo>
                      <a:lnTo>
                        <a:pt x="1618" y="10258"/>
                      </a:lnTo>
                      <a:lnTo>
                        <a:pt x="1673" y="10209"/>
                      </a:lnTo>
                      <a:lnTo>
                        <a:pt x="2991" y="11715"/>
                      </a:lnTo>
                      <a:lnTo>
                        <a:pt x="2988" y="11766"/>
                      </a:lnTo>
                      <a:close/>
                      <a:moveTo>
                        <a:pt x="12817" y="2480"/>
                      </a:moveTo>
                      <a:lnTo>
                        <a:pt x="12816" y="2533"/>
                      </a:lnTo>
                      <a:lnTo>
                        <a:pt x="2988" y="11766"/>
                      </a:lnTo>
                      <a:lnTo>
                        <a:pt x="2938" y="11713"/>
                      </a:lnTo>
                      <a:lnTo>
                        <a:pt x="12765" y="2479"/>
                      </a:lnTo>
                      <a:lnTo>
                        <a:pt x="12817" y="2480"/>
                      </a:lnTo>
                      <a:close/>
                      <a:moveTo>
                        <a:pt x="11466" y="1117"/>
                      </a:moveTo>
                      <a:lnTo>
                        <a:pt x="11499" y="1127"/>
                      </a:lnTo>
                      <a:lnTo>
                        <a:pt x="12817" y="2480"/>
                      </a:lnTo>
                      <a:lnTo>
                        <a:pt x="12764" y="2531"/>
                      </a:lnTo>
                      <a:lnTo>
                        <a:pt x="11446" y="1178"/>
                      </a:lnTo>
                      <a:lnTo>
                        <a:pt x="11466" y="1117"/>
                      </a:lnTo>
                      <a:close/>
                      <a:moveTo>
                        <a:pt x="17805" y="45"/>
                      </a:moveTo>
                      <a:lnTo>
                        <a:pt x="17776" y="73"/>
                      </a:lnTo>
                      <a:lnTo>
                        <a:pt x="11479" y="1189"/>
                      </a:lnTo>
                      <a:lnTo>
                        <a:pt x="11466" y="1117"/>
                      </a:lnTo>
                      <a:lnTo>
                        <a:pt x="17762" y="0"/>
                      </a:lnTo>
                      <a:lnTo>
                        <a:pt x="17805" y="45"/>
                      </a:lnTo>
                      <a:close/>
                    </a:path>
                  </a:pathLst>
                </a:custGeom>
                <a:solidFill>
                  <a:srgbClr val="605D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95" name="Freeform 376">
                  <a:extLst>
                    <a:ext uri="{FF2B5EF4-FFF2-40B4-BE49-F238E27FC236}">
                      <a16:creationId xmlns:a16="http://schemas.microsoft.com/office/drawing/2014/main" id="{A554BF70-DCCE-4C82-B43B-252C005A72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1" y="952"/>
                  <a:ext cx="2358" cy="2256"/>
                </a:xfrm>
                <a:custGeom>
                  <a:avLst/>
                  <a:gdLst>
                    <a:gd name="T0" fmla="*/ 14149 w 14149"/>
                    <a:gd name="T1" fmla="*/ 0 h 13536"/>
                    <a:gd name="T2" fmla="*/ 0 w 14149"/>
                    <a:gd name="T3" fmla="*/ 13536 h 13536"/>
                    <a:gd name="T4" fmla="*/ 853 w 14149"/>
                    <a:gd name="T5" fmla="*/ 10134 h 13536"/>
                    <a:gd name="T6" fmla="*/ 1879 w 14149"/>
                    <a:gd name="T7" fmla="*/ 11243 h 13536"/>
                    <a:gd name="T8" fmla="*/ 12142 w 14149"/>
                    <a:gd name="T9" fmla="*/ 1651 h 13536"/>
                    <a:gd name="T10" fmla="*/ 11115 w 14149"/>
                    <a:gd name="T11" fmla="*/ 542 h 13536"/>
                    <a:gd name="T12" fmla="*/ 14149 w 14149"/>
                    <a:gd name="T13" fmla="*/ 0 h 13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149" h="13536">
                      <a:moveTo>
                        <a:pt x="14149" y="0"/>
                      </a:moveTo>
                      <a:lnTo>
                        <a:pt x="0" y="13536"/>
                      </a:lnTo>
                      <a:lnTo>
                        <a:pt x="853" y="10134"/>
                      </a:lnTo>
                      <a:lnTo>
                        <a:pt x="1879" y="11243"/>
                      </a:lnTo>
                      <a:lnTo>
                        <a:pt x="12142" y="1651"/>
                      </a:lnTo>
                      <a:lnTo>
                        <a:pt x="11115" y="542"/>
                      </a:lnTo>
                      <a:lnTo>
                        <a:pt x="14149" y="0"/>
                      </a:lnTo>
                      <a:close/>
                    </a:path>
                  </a:pathLst>
                </a:custGeom>
                <a:solidFill>
                  <a:srgbClr val="AAA9A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96" name="Freeform 377">
                  <a:extLst>
                    <a:ext uri="{FF2B5EF4-FFF2-40B4-BE49-F238E27FC236}">
                      <a16:creationId xmlns:a16="http://schemas.microsoft.com/office/drawing/2014/main" id="{D349B362-1D24-4B7D-9B07-80AAD1E51F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3" y="946"/>
                  <a:ext cx="2397" cy="2294"/>
                </a:xfrm>
                <a:custGeom>
                  <a:avLst/>
                  <a:gdLst>
                    <a:gd name="T0" fmla="*/ 96 w 14385"/>
                    <a:gd name="T1" fmla="*/ 13377 h 13761"/>
                    <a:gd name="T2" fmla="*/ 14010 w 14385"/>
                    <a:gd name="T3" fmla="*/ 68 h 13761"/>
                    <a:gd name="T4" fmla="*/ 14385 w 14385"/>
                    <a:gd name="T5" fmla="*/ 0 h 13761"/>
                    <a:gd name="T6" fmla="*/ 0 w 14385"/>
                    <a:gd name="T7" fmla="*/ 13761 h 13761"/>
                    <a:gd name="T8" fmla="*/ 96 w 14385"/>
                    <a:gd name="T9" fmla="*/ 13377 h 137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385" h="13761">
                      <a:moveTo>
                        <a:pt x="96" y="13377"/>
                      </a:moveTo>
                      <a:lnTo>
                        <a:pt x="14010" y="68"/>
                      </a:lnTo>
                      <a:lnTo>
                        <a:pt x="14385" y="0"/>
                      </a:lnTo>
                      <a:lnTo>
                        <a:pt x="0" y="13761"/>
                      </a:lnTo>
                      <a:lnTo>
                        <a:pt x="96" y="13377"/>
                      </a:lnTo>
                      <a:close/>
                    </a:path>
                  </a:pathLst>
                </a:custGeom>
                <a:solidFill>
                  <a:srgbClr val="AAA9A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97" name="Freeform 378">
                  <a:extLst>
                    <a:ext uri="{FF2B5EF4-FFF2-40B4-BE49-F238E27FC236}">
                      <a16:creationId xmlns:a16="http://schemas.microsoft.com/office/drawing/2014/main" id="{4B680AAC-C4E8-41D9-BF84-FD2AB94E05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5" y="941"/>
                  <a:ext cx="2436" cy="2331"/>
                </a:xfrm>
                <a:custGeom>
                  <a:avLst/>
                  <a:gdLst>
                    <a:gd name="T0" fmla="*/ 96 w 14620"/>
                    <a:gd name="T1" fmla="*/ 13603 h 13988"/>
                    <a:gd name="T2" fmla="*/ 14245 w 14620"/>
                    <a:gd name="T3" fmla="*/ 67 h 13988"/>
                    <a:gd name="T4" fmla="*/ 14620 w 14620"/>
                    <a:gd name="T5" fmla="*/ 0 h 13988"/>
                    <a:gd name="T6" fmla="*/ 0 w 14620"/>
                    <a:gd name="T7" fmla="*/ 13988 h 13988"/>
                    <a:gd name="T8" fmla="*/ 96 w 14620"/>
                    <a:gd name="T9" fmla="*/ 13603 h 139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620" h="13988">
                      <a:moveTo>
                        <a:pt x="96" y="13603"/>
                      </a:moveTo>
                      <a:lnTo>
                        <a:pt x="14245" y="67"/>
                      </a:lnTo>
                      <a:lnTo>
                        <a:pt x="14620" y="0"/>
                      </a:lnTo>
                      <a:lnTo>
                        <a:pt x="0" y="13988"/>
                      </a:lnTo>
                      <a:lnTo>
                        <a:pt x="96" y="13603"/>
                      </a:lnTo>
                      <a:close/>
                    </a:path>
                  </a:pathLst>
                </a:custGeom>
                <a:solidFill>
                  <a:srgbClr val="ABAA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98" name="Freeform 379">
                  <a:extLst>
                    <a:ext uri="{FF2B5EF4-FFF2-40B4-BE49-F238E27FC236}">
                      <a16:creationId xmlns:a16="http://schemas.microsoft.com/office/drawing/2014/main" id="{C5EB9AA4-53F1-4838-98AA-E108985516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7" y="935"/>
                  <a:ext cx="2476" cy="2369"/>
                </a:xfrm>
                <a:custGeom>
                  <a:avLst/>
                  <a:gdLst>
                    <a:gd name="T0" fmla="*/ 97 w 14858"/>
                    <a:gd name="T1" fmla="*/ 13828 h 14214"/>
                    <a:gd name="T2" fmla="*/ 14482 w 14858"/>
                    <a:gd name="T3" fmla="*/ 67 h 14214"/>
                    <a:gd name="T4" fmla="*/ 14858 w 14858"/>
                    <a:gd name="T5" fmla="*/ 0 h 14214"/>
                    <a:gd name="T6" fmla="*/ 0 w 14858"/>
                    <a:gd name="T7" fmla="*/ 14214 h 14214"/>
                    <a:gd name="T8" fmla="*/ 97 w 14858"/>
                    <a:gd name="T9" fmla="*/ 13828 h 14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858" h="14214">
                      <a:moveTo>
                        <a:pt x="97" y="13828"/>
                      </a:moveTo>
                      <a:lnTo>
                        <a:pt x="14482" y="67"/>
                      </a:lnTo>
                      <a:lnTo>
                        <a:pt x="14858" y="0"/>
                      </a:lnTo>
                      <a:lnTo>
                        <a:pt x="0" y="14214"/>
                      </a:lnTo>
                      <a:lnTo>
                        <a:pt x="97" y="13828"/>
                      </a:lnTo>
                      <a:close/>
                    </a:path>
                  </a:pathLst>
                </a:custGeom>
                <a:solidFill>
                  <a:srgbClr val="ADAC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99" name="Freeform 380">
                  <a:extLst>
                    <a:ext uri="{FF2B5EF4-FFF2-40B4-BE49-F238E27FC236}">
                      <a16:creationId xmlns:a16="http://schemas.microsoft.com/office/drawing/2014/main" id="{DE02A8C5-832C-4DFF-BF48-C78C564AA4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9" y="929"/>
                  <a:ext cx="2515" cy="2407"/>
                </a:xfrm>
                <a:custGeom>
                  <a:avLst/>
                  <a:gdLst>
                    <a:gd name="T0" fmla="*/ 97 w 15094"/>
                    <a:gd name="T1" fmla="*/ 14055 h 14439"/>
                    <a:gd name="T2" fmla="*/ 14717 w 15094"/>
                    <a:gd name="T3" fmla="*/ 67 h 14439"/>
                    <a:gd name="T4" fmla="*/ 15094 w 15094"/>
                    <a:gd name="T5" fmla="*/ 0 h 14439"/>
                    <a:gd name="T6" fmla="*/ 0 w 15094"/>
                    <a:gd name="T7" fmla="*/ 14439 h 14439"/>
                    <a:gd name="T8" fmla="*/ 97 w 15094"/>
                    <a:gd name="T9" fmla="*/ 14055 h 14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094" h="14439">
                      <a:moveTo>
                        <a:pt x="97" y="14055"/>
                      </a:moveTo>
                      <a:lnTo>
                        <a:pt x="14717" y="67"/>
                      </a:lnTo>
                      <a:lnTo>
                        <a:pt x="15094" y="0"/>
                      </a:lnTo>
                      <a:lnTo>
                        <a:pt x="0" y="14439"/>
                      </a:lnTo>
                      <a:lnTo>
                        <a:pt x="97" y="14055"/>
                      </a:lnTo>
                      <a:close/>
                    </a:path>
                  </a:pathLst>
                </a:custGeom>
                <a:solidFill>
                  <a:srgbClr val="ADAD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00" name="Freeform 381">
                  <a:extLst>
                    <a:ext uri="{FF2B5EF4-FFF2-40B4-BE49-F238E27FC236}">
                      <a16:creationId xmlns:a16="http://schemas.microsoft.com/office/drawing/2014/main" id="{4F1E451C-1F2B-4562-BB15-1E1EBA0196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1" y="924"/>
                  <a:ext cx="2554" cy="2444"/>
                </a:xfrm>
                <a:custGeom>
                  <a:avLst/>
                  <a:gdLst>
                    <a:gd name="T0" fmla="*/ 96 w 15329"/>
                    <a:gd name="T1" fmla="*/ 14281 h 14665"/>
                    <a:gd name="T2" fmla="*/ 14954 w 15329"/>
                    <a:gd name="T3" fmla="*/ 67 h 14665"/>
                    <a:gd name="T4" fmla="*/ 15329 w 15329"/>
                    <a:gd name="T5" fmla="*/ 0 h 14665"/>
                    <a:gd name="T6" fmla="*/ 0 w 15329"/>
                    <a:gd name="T7" fmla="*/ 14665 h 14665"/>
                    <a:gd name="T8" fmla="*/ 96 w 15329"/>
                    <a:gd name="T9" fmla="*/ 14281 h 146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329" h="14665">
                      <a:moveTo>
                        <a:pt x="96" y="14281"/>
                      </a:moveTo>
                      <a:lnTo>
                        <a:pt x="14954" y="67"/>
                      </a:lnTo>
                      <a:lnTo>
                        <a:pt x="15329" y="0"/>
                      </a:lnTo>
                      <a:lnTo>
                        <a:pt x="0" y="14665"/>
                      </a:lnTo>
                      <a:lnTo>
                        <a:pt x="96" y="14281"/>
                      </a:lnTo>
                      <a:close/>
                    </a:path>
                  </a:pathLst>
                </a:custGeom>
                <a:solidFill>
                  <a:srgbClr val="AFAEA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01" name="Freeform 382">
                  <a:extLst>
                    <a:ext uri="{FF2B5EF4-FFF2-40B4-BE49-F238E27FC236}">
                      <a16:creationId xmlns:a16="http://schemas.microsoft.com/office/drawing/2014/main" id="{5E50596B-0AFF-4FBD-BBB1-9F27B1DA54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3" y="918"/>
                  <a:ext cx="2594" cy="2482"/>
                </a:xfrm>
                <a:custGeom>
                  <a:avLst/>
                  <a:gdLst>
                    <a:gd name="T0" fmla="*/ 95 w 15565"/>
                    <a:gd name="T1" fmla="*/ 14506 h 14891"/>
                    <a:gd name="T2" fmla="*/ 15189 w 15565"/>
                    <a:gd name="T3" fmla="*/ 67 h 14891"/>
                    <a:gd name="T4" fmla="*/ 15565 w 15565"/>
                    <a:gd name="T5" fmla="*/ 0 h 14891"/>
                    <a:gd name="T6" fmla="*/ 0 w 15565"/>
                    <a:gd name="T7" fmla="*/ 14891 h 14891"/>
                    <a:gd name="T8" fmla="*/ 95 w 15565"/>
                    <a:gd name="T9" fmla="*/ 14506 h 148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565" h="14891">
                      <a:moveTo>
                        <a:pt x="95" y="14506"/>
                      </a:moveTo>
                      <a:lnTo>
                        <a:pt x="15189" y="67"/>
                      </a:lnTo>
                      <a:lnTo>
                        <a:pt x="15565" y="0"/>
                      </a:lnTo>
                      <a:lnTo>
                        <a:pt x="0" y="14891"/>
                      </a:lnTo>
                      <a:lnTo>
                        <a:pt x="95" y="14506"/>
                      </a:lnTo>
                      <a:close/>
                    </a:path>
                  </a:pathLst>
                </a:custGeom>
                <a:solidFill>
                  <a:srgbClr val="B0AF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02" name="Freeform 383">
                  <a:extLst>
                    <a:ext uri="{FF2B5EF4-FFF2-40B4-BE49-F238E27FC236}">
                      <a16:creationId xmlns:a16="http://schemas.microsoft.com/office/drawing/2014/main" id="{7145187F-280E-4CD8-9FC1-24455BF56C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5" y="913"/>
                  <a:ext cx="2633" cy="2519"/>
                </a:xfrm>
                <a:custGeom>
                  <a:avLst/>
                  <a:gdLst>
                    <a:gd name="T0" fmla="*/ 95 w 15801"/>
                    <a:gd name="T1" fmla="*/ 14732 h 15117"/>
                    <a:gd name="T2" fmla="*/ 15424 w 15801"/>
                    <a:gd name="T3" fmla="*/ 67 h 15117"/>
                    <a:gd name="T4" fmla="*/ 15801 w 15801"/>
                    <a:gd name="T5" fmla="*/ 0 h 15117"/>
                    <a:gd name="T6" fmla="*/ 0 w 15801"/>
                    <a:gd name="T7" fmla="*/ 15117 h 15117"/>
                    <a:gd name="T8" fmla="*/ 95 w 15801"/>
                    <a:gd name="T9" fmla="*/ 14732 h 15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801" h="15117">
                      <a:moveTo>
                        <a:pt x="95" y="14732"/>
                      </a:moveTo>
                      <a:lnTo>
                        <a:pt x="15424" y="67"/>
                      </a:lnTo>
                      <a:lnTo>
                        <a:pt x="15801" y="0"/>
                      </a:lnTo>
                      <a:lnTo>
                        <a:pt x="0" y="15117"/>
                      </a:lnTo>
                      <a:lnTo>
                        <a:pt x="95" y="14732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03" name="Freeform 384">
                  <a:extLst>
                    <a:ext uri="{FF2B5EF4-FFF2-40B4-BE49-F238E27FC236}">
                      <a16:creationId xmlns:a16="http://schemas.microsoft.com/office/drawing/2014/main" id="{478AFE3E-A43B-4085-85B1-C1A56E1613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6" y="907"/>
                  <a:ext cx="2673" cy="2557"/>
                </a:xfrm>
                <a:custGeom>
                  <a:avLst/>
                  <a:gdLst>
                    <a:gd name="T0" fmla="*/ 97 w 16037"/>
                    <a:gd name="T1" fmla="*/ 14958 h 15343"/>
                    <a:gd name="T2" fmla="*/ 15662 w 16037"/>
                    <a:gd name="T3" fmla="*/ 67 h 15343"/>
                    <a:gd name="T4" fmla="*/ 16037 w 16037"/>
                    <a:gd name="T5" fmla="*/ 0 h 15343"/>
                    <a:gd name="T6" fmla="*/ 0 w 16037"/>
                    <a:gd name="T7" fmla="*/ 15343 h 15343"/>
                    <a:gd name="T8" fmla="*/ 97 w 16037"/>
                    <a:gd name="T9" fmla="*/ 14958 h 153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037" h="15343">
                      <a:moveTo>
                        <a:pt x="97" y="14958"/>
                      </a:moveTo>
                      <a:lnTo>
                        <a:pt x="15662" y="67"/>
                      </a:lnTo>
                      <a:lnTo>
                        <a:pt x="16037" y="0"/>
                      </a:lnTo>
                      <a:lnTo>
                        <a:pt x="0" y="15343"/>
                      </a:lnTo>
                      <a:lnTo>
                        <a:pt x="97" y="14958"/>
                      </a:lnTo>
                      <a:close/>
                    </a:path>
                  </a:pathLst>
                </a:custGeom>
                <a:solidFill>
                  <a:srgbClr val="B4B3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04" name="Freeform 385">
                  <a:extLst>
                    <a:ext uri="{FF2B5EF4-FFF2-40B4-BE49-F238E27FC236}">
                      <a16:creationId xmlns:a16="http://schemas.microsoft.com/office/drawing/2014/main" id="{1483E12E-DBCF-42FE-85AC-F85A1190CC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8" y="902"/>
                  <a:ext cx="2713" cy="2594"/>
                </a:xfrm>
                <a:custGeom>
                  <a:avLst/>
                  <a:gdLst>
                    <a:gd name="T0" fmla="*/ 97 w 16274"/>
                    <a:gd name="T1" fmla="*/ 15184 h 15568"/>
                    <a:gd name="T2" fmla="*/ 15898 w 16274"/>
                    <a:gd name="T3" fmla="*/ 67 h 15568"/>
                    <a:gd name="T4" fmla="*/ 16274 w 16274"/>
                    <a:gd name="T5" fmla="*/ 0 h 15568"/>
                    <a:gd name="T6" fmla="*/ 0 w 16274"/>
                    <a:gd name="T7" fmla="*/ 15568 h 15568"/>
                    <a:gd name="T8" fmla="*/ 97 w 16274"/>
                    <a:gd name="T9" fmla="*/ 15184 h 155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274" h="15568">
                      <a:moveTo>
                        <a:pt x="97" y="15184"/>
                      </a:moveTo>
                      <a:lnTo>
                        <a:pt x="15898" y="67"/>
                      </a:lnTo>
                      <a:lnTo>
                        <a:pt x="16274" y="0"/>
                      </a:lnTo>
                      <a:lnTo>
                        <a:pt x="0" y="15568"/>
                      </a:lnTo>
                      <a:lnTo>
                        <a:pt x="97" y="15184"/>
                      </a:lnTo>
                      <a:close/>
                    </a:path>
                  </a:pathLst>
                </a:custGeom>
                <a:solidFill>
                  <a:srgbClr val="B5B4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05" name="Freeform 386">
                  <a:extLst>
                    <a:ext uri="{FF2B5EF4-FFF2-40B4-BE49-F238E27FC236}">
                      <a16:creationId xmlns:a16="http://schemas.microsoft.com/office/drawing/2014/main" id="{82081A38-0450-457D-861A-9BD11A70D7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0" y="896"/>
                  <a:ext cx="2752" cy="2632"/>
                </a:xfrm>
                <a:custGeom>
                  <a:avLst/>
                  <a:gdLst>
                    <a:gd name="T0" fmla="*/ 96 w 16509"/>
                    <a:gd name="T1" fmla="*/ 15409 h 15793"/>
                    <a:gd name="T2" fmla="*/ 16133 w 16509"/>
                    <a:gd name="T3" fmla="*/ 66 h 15793"/>
                    <a:gd name="T4" fmla="*/ 16509 w 16509"/>
                    <a:gd name="T5" fmla="*/ 0 h 15793"/>
                    <a:gd name="T6" fmla="*/ 0 w 16509"/>
                    <a:gd name="T7" fmla="*/ 15793 h 15793"/>
                    <a:gd name="T8" fmla="*/ 96 w 16509"/>
                    <a:gd name="T9" fmla="*/ 15409 h 157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509" h="15793">
                      <a:moveTo>
                        <a:pt x="96" y="15409"/>
                      </a:moveTo>
                      <a:lnTo>
                        <a:pt x="16133" y="66"/>
                      </a:lnTo>
                      <a:lnTo>
                        <a:pt x="16509" y="0"/>
                      </a:lnTo>
                      <a:lnTo>
                        <a:pt x="0" y="15793"/>
                      </a:lnTo>
                      <a:lnTo>
                        <a:pt x="96" y="15409"/>
                      </a:lnTo>
                      <a:close/>
                    </a:path>
                  </a:pathLst>
                </a:custGeom>
                <a:solidFill>
                  <a:srgbClr val="B7B6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06" name="Freeform 387">
                  <a:extLst>
                    <a:ext uri="{FF2B5EF4-FFF2-40B4-BE49-F238E27FC236}">
                      <a16:creationId xmlns:a16="http://schemas.microsoft.com/office/drawing/2014/main" id="{3B0F5EB9-0410-43C6-90EB-2540A2FCB7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" y="890"/>
                  <a:ext cx="2786" cy="2653"/>
                </a:xfrm>
                <a:custGeom>
                  <a:avLst/>
                  <a:gdLst>
                    <a:gd name="T0" fmla="*/ 71 w 16720"/>
                    <a:gd name="T1" fmla="*/ 15636 h 15918"/>
                    <a:gd name="T2" fmla="*/ 16345 w 16720"/>
                    <a:gd name="T3" fmla="*/ 68 h 15918"/>
                    <a:gd name="T4" fmla="*/ 16720 w 16720"/>
                    <a:gd name="T5" fmla="*/ 0 h 15918"/>
                    <a:gd name="T6" fmla="*/ 100 w 16720"/>
                    <a:gd name="T7" fmla="*/ 15901 h 15918"/>
                    <a:gd name="T8" fmla="*/ 0 w 16720"/>
                    <a:gd name="T9" fmla="*/ 15918 h 15918"/>
                    <a:gd name="T10" fmla="*/ 0 w 16720"/>
                    <a:gd name="T11" fmla="*/ 15918 h 15918"/>
                    <a:gd name="T12" fmla="*/ 71 w 16720"/>
                    <a:gd name="T13" fmla="*/ 15636 h 159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720" h="15918">
                      <a:moveTo>
                        <a:pt x="71" y="15636"/>
                      </a:moveTo>
                      <a:lnTo>
                        <a:pt x="16345" y="68"/>
                      </a:lnTo>
                      <a:lnTo>
                        <a:pt x="16720" y="0"/>
                      </a:lnTo>
                      <a:lnTo>
                        <a:pt x="100" y="15901"/>
                      </a:lnTo>
                      <a:lnTo>
                        <a:pt x="0" y="15918"/>
                      </a:lnTo>
                      <a:lnTo>
                        <a:pt x="0" y="15918"/>
                      </a:lnTo>
                      <a:lnTo>
                        <a:pt x="71" y="15636"/>
                      </a:lnTo>
                      <a:close/>
                    </a:path>
                  </a:pathLst>
                </a:custGeom>
                <a:solidFill>
                  <a:srgbClr val="B8B7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07" name="Freeform 388">
                  <a:extLst>
                    <a:ext uri="{FF2B5EF4-FFF2-40B4-BE49-F238E27FC236}">
                      <a16:creationId xmlns:a16="http://schemas.microsoft.com/office/drawing/2014/main" id="{7C78A562-BD5C-4200-A338-D32F716FDB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" y="885"/>
                  <a:ext cx="2818" cy="2658"/>
                </a:xfrm>
                <a:custGeom>
                  <a:avLst/>
                  <a:gdLst>
                    <a:gd name="T0" fmla="*/ 23 w 16909"/>
                    <a:gd name="T1" fmla="*/ 15861 h 15951"/>
                    <a:gd name="T2" fmla="*/ 16532 w 16909"/>
                    <a:gd name="T3" fmla="*/ 68 h 15951"/>
                    <a:gd name="T4" fmla="*/ 16909 w 16909"/>
                    <a:gd name="T5" fmla="*/ 0 h 15951"/>
                    <a:gd name="T6" fmla="*/ 288 w 16909"/>
                    <a:gd name="T7" fmla="*/ 15900 h 15951"/>
                    <a:gd name="T8" fmla="*/ 0 w 16909"/>
                    <a:gd name="T9" fmla="*/ 15951 h 15951"/>
                    <a:gd name="T10" fmla="*/ 23 w 16909"/>
                    <a:gd name="T11" fmla="*/ 15861 h 159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909" h="15951">
                      <a:moveTo>
                        <a:pt x="23" y="15861"/>
                      </a:moveTo>
                      <a:lnTo>
                        <a:pt x="16532" y="68"/>
                      </a:lnTo>
                      <a:lnTo>
                        <a:pt x="16909" y="0"/>
                      </a:lnTo>
                      <a:lnTo>
                        <a:pt x="288" y="15900"/>
                      </a:lnTo>
                      <a:lnTo>
                        <a:pt x="0" y="15951"/>
                      </a:lnTo>
                      <a:lnTo>
                        <a:pt x="23" y="15861"/>
                      </a:lnTo>
                      <a:close/>
                    </a:path>
                  </a:pathLst>
                </a:custGeom>
                <a:solidFill>
                  <a:srgbClr val="B9B9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08" name="Freeform 389">
                  <a:extLst>
                    <a:ext uri="{FF2B5EF4-FFF2-40B4-BE49-F238E27FC236}">
                      <a16:creationId xmlns:a16="http://schemas.microsoft.com/office/drawing/2014/main" id="{4EEBBD85-4B9B-4887-BBA5-B7D2DDC3FD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3" y="879"/>
                  <a:ext cx="2833" cy="2661"/>
                </a:xfrm>
                <a:custGeom>
                  <a:avLst/>
                  <a:gdLst>
                    <a:gd name="T0" fmla="*/ 0 w 16996"/>
                    <a:gd name="T1" fmla="*/ 15968 h 15968"/>
                    <a:gd name="T2" fmla="*/ 16620 w 16996"/>
                    <a:gd name="T3" fmla="*/ 67 h 15968"/>
                    <a:gd name="T4" fmla="*/ 16996 w 16996"/>
                    <a:gd name="T5" fmla="*/ 0 h 15968"/>
                    <a:gd name="T6" fmla="*/ 376 w 16996"/>
                    <a:gd name="T7" fmla="*/ 15901 h 15968"/>
                    <a:gd name="T8" fmla="*/ 0 w 16996"/>
                    <a:gd name="T9" fmla="*/ 15968 h 15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996" h="15968">
                      <a:moveTo>
                        <a:pt x="0" y="15968"/>
                      </a:moveTo>
                      <a:lnTo>
                        <a:pt x="16620" y="67"/>
                      </a:lnTo>
                      <a:lnTo>
                        <a:pt x="16996" y="0"/>
                      </a:lnTo>
                      <a:lnTo>
                        <a:pt x="376" y="15901"/>
                      </a:lnTo>
                      <a:lnTo>
                        <a:pt x="0" y="15968"/>
                      </a:lnTo>
                      <a:close/>
                    </a:path>
                  </a:pathLst>
                </a:custGeom>
                <a:solidFill>
                  <a:srgbClr val="BABAB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09" name="Freeform 390">
                  <a:extLst>
                    <a:ext uri="{FF2B5EF4-FFF2-40B4-BE49-F238E27FC236}">
                      <a16:creationId xmlns:a16="http://schemas.microsoft.com/office/drawing/2014/main" id="{6A9E7B50-35C0-4831-BE13-1FB7F9E216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5" y="879"/>
                  <a:ext cx="2802" cy="2656"/>
                </a:xfrm>
                <a:custGeom>
                  <a:avLst/>
                  <a:gdLst>
                    <a:gd name="T0" fmla="*/ 0 w 16817"/>
                    <a:gd name="T1" fmla="*/ 15935 h 15935"/>
                    <a:gd name="T2" fmla="*/ 16621 w 16817"/>
                    <a:gd name="T3" fmla="*/ 35 h 15935"/>
                    <a:gd name="T4" fmla="*/ 16817 w 16817"/>
                    <a:gd name="T5" fmla="*/ 0 h 15935"/>
                    <a:gd name="T6" fmla="*/ 16817 w 16817"/>
                    <a:gd name="T7" fmla="*/ 0 h 15935"/>
                    <a:gd name="T8" fmla="*/ 16771 w 16817"/>
                    <a:gd name="T9" fmla="*/ 183 h 15935"/>
                    <a:gd name="T10" fmla="*/ 376 w 16817"/>
                    <a:gd name="T11" fmla="*/ 15868 h 15935"/>
                    <a:gd name="T12" fmla="*/ 0 w 16817"/>
                    <a:gd name="T13" fmla="*/ 15935 h 159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817" h="15935">
                      <a:moveTo>
                        <a:pt x="0" y="15935"/>
                      </a:moveTo>
                      <a:lnTo>
                        <a:pt x="16621" y="35"/>
                      </a:lnTo>
                      <a:lnTo>
                        <a:pt x="16817" y="0"/>
                      </a:lnTo>
                      <a:lnTo>
                        <a:pt x="16817" y="0"/>
                      </a:lnTo>
                      <a:lnTo>
                        <a:pt x="16771" y="183"/>
                      </a:lnTo>
                      <a:lnTo>
                        <a:pt x="376" y="15868"/>
                      </a:lnTo>
                      <a:lnTo>
                        <a:pt x="0" y="15935"/>
                      </a:lnTo>
                      <a:close/>
                    </a:path>
                  </a:pathLst>
                </a:custGeom>
                <a:solidFill>
                  <a:srgbClr val="BCBC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10" name="Freeform 391">
                  <a:extLst>
                    <a:ext uri="{FF2B5EF4-FFF2-40B4-BE49-F238E27FC236}">
                      <a16:creationId xmlns:a16="http://schemas.microsoft.com/office/drawing/2014/main" id="{E7CA49A1-7118-4F70-B548-BCCED16E79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879"/>
                  <a:ext cx="2771" cy="2650"/>
                </a:xfrm>
                <a:custGeom>
                  <a:avLst/>
                  <a:gdLst>
                    <a:gd name="T0" fmla="*/ 0 w 16629"/>
                    <a:gd name="T1" fmla="*/ 15902 h 15902"/>
                    <a:gd name="T2" fmla="*/ 16620 w 16629"/>
                    <a:gd name="T3" fmla="*/ 1 h 15902"/>
                    <a:gd name="T4" fmla="*/ 16629 w 16629"/>
                    <a:gd name="T5" fmla="*/ 0 h 15902"/>
                    <a:gd name="T6" fmla="*/ 16535 w 16629"/>
                    <a:gd name="T7" fmla="*/ 375 h 15902"/>
                    <a:gd name="T8" fmla="*/ 376 w 16629"/>
                    <a:gd name="T9" fmla="*/ 15835 h 15902"/>
                    <a:gd name="T10" fmla="*/ 0 w 16629"/>
                    <a:gd name="T11" fmla="*/ 15902 h 159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629" h="15902">
                      <a:moveTo>
                        <a:pt x="0" y="15902"/>
                      </a:moveTo>
                      <a:lnTo>
                        <a:pt x="16620" y="1"/>
                      </a:lnTo>
                      <a:lnTo>
                        <a:pt x="16629" y="0"/>
                      </a:lnTo>
                      <a:lnTo>
                        <a:pt x="16535" y="375"/>
                      </a:lnTo>
                      <a:lnTo>
                        <a:pt x="376" y="15835"/>
                      </a:lnTo>
                      <a:lnTo>
                        <a:pt x="0" y="15902"/>
                      </a:lnTo>
                      <a:close/>
                    </a:path>
                  </a:pathLst>
                </a:custGeom>
                <a:solidFill>
                  <a:srgbClr val="BEBEB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11" name="Freeform 392">
                  <a:extLst>
                    <a:ext uri="{FF2B5EF4-FFF2-40B4-BE49-F238E27FC236}">
                      <a16:creationId xmlns:a16="http://schemas.microsoft.com/office/drawing/2014/main" id="{5FE1DA0E-8DEE-4B08-AA95-200424063F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7" y="909"/>
                  <a:ext cx="2733" cy="2615"/>
                </a:xfrm>
                <a:custGeom>
                  <a:avLst/>
                  <a:gdLst>
                    <a:gd name="T0" fmla="*/ 0 w 16395"/>
                    <a:gd name="T1" fmla="*/ 15685 h 15685"/>
                    <a:gd name="T2" fmla="*/ 16395 w 16395"/>
                    <a:gd name="T3" fmla="*/ 0 h 15685"/>
                    <a:gd name="T4" fmla="*/ 16300 w 16395"/>
                    <a:gd name="T5" fmla="*/ 383 h 15685"/>
                    <a:gd name="T6" fmla="*/ 375 w 16395"/>
                    <a:gd name="T7" fmla="*/ 15618 h 15685"/>
                    <a:gd name="T8" fmla="*/ 0 w 16395"/>
                    <a:gd name="T9" fmla="*/ 15685 h 156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395" h="15685">
                      <a:moveTo>
                        <a:pt x="0" y="15685"/>
                      </a:moveTo>
                      <a:lnTo>
                        <a:pt x="16395" y="0"/>
                      </a:lnTo>
                      <a:lnTo>
                        <a:pt x="16300" y="383"/>
                      </a:lnTo>
                      <a:lnTo>
                        <a:pt x="375" y="15618"/>
                      </a:lnTo>
                      <a:lnTo>
                        <a:pt x="0" y="15685"/>
                      </a:lnTo>
                      <a:close/>
                    </a:path>
                  </a:pathLst>
                </a:custGeom>
                <a:solidFill>
                  <a:srgbClr val="BFBF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12" name="Freeform 393">
                  <a:extLst>
                    <a:ext uri="{FF2B5EF4-FFF2-40B4-BE49-F238E27FC236}">
                      <a16:creationId xmlns:a16="http://schemas.microsoft.com/office/drawing/2014/main" id="{6A92AB60-2D1A-4C1A-91FA-951F4E004D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9" y="941"/>
                  <a:ext cx="2693" cy="2577"/>
                </a:xfrm>
                <a:custGeom>
                  <a:avLst/>
                  <a:gdLst>
                    <a:gd name="T0" fmla="*/ 0 w 16159"/>
                    <a:gd name="T1" fmla="*/ 15460 h 15460"/>
                    <a:gd name="T2" fmla="*/ 16159 w 16159"/>
                    <a:gd name="T3" fmla="*/ 0 h 15460"/>
                    <a:gd name="T4" fmla="*/ 16064 w 16159"/>
                    <a:gd name="T5" fmla="*/ 383 h 15460"/>
                    <a:gd name="T6" fmla="*/ 376 w 16159"/>
                    <a:gd name="T7" fmla="*/ 15393 h 15460"/>
                    <a:gd name="T8" fmla="*/ 0 w 16159"/>
                    <a:gd name="T9" fmla="*/ 15460 h 154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159" h="15460">
                      <a:moveTo>
                        <a:pt x="0" y="15460"/>
                      </a:moveTo>
                      <a:lnTo>
                        <a:pt x="16159" y="0"/>
                      </a:lnTo>
                      <a:lnTo>
                        <a:pt x="16064" y="383"/>
                      </a:lnTo>
                      <a:lnTo>
                        <a:pt x="376" y="15393"/>
                      </a:lnTo>
                      <a:lnTo>
                        <a:pt x="0" y="15460"/>
                      </a:lnTo>
                      <a:close/>
                    </a:path>
                  </a:pathLst>
                </a:custGeom>
                <a:solidFill>
                  <a:srgbClr val="C1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13" name="Freeform 394">
                  <a:extLst>
                    <a:ext uri="{FF2B5EF4-FFF2-40B4-BE49-F238E27FC236}">
                      <a16:creationId xmlns:a16="http://schemas.microsoft.com/office/drawing/2014/main" id="{12E48BCF-DD13-4A94-A32C-873C512326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0" y="973"/>
                  <a:ext cx="2654" cy="2539"/>
                </a:xfrm>
                <a:custGeom>
                  <a:avLst/>
                  <a:gdLst>
                    <a:gd name="T0" fmla="*/ 0 w 15925"/>
                    <a:gd name="T1" fmla="*/ 15235 h 15235"/>
                    <a:gd name="T2" fmla="*/ 15925 w 15925"/>
                    <a:gd name="T3" fmla="*/ 0 h 15235"/>
                    <a:gd name="T4" fmla="*/ 15829 w 15925"/>
                    <a:gd name="T5" fmla="*/ 384 h 15235"/>
                    <a:gd name="T6" fmla="*/ 376 w 15925"/>
                    <a:gd name="T7" fmla="*/ 15168 h 15235"/>
                    <a:gd name="T8" fmla="*/ 0 w 15925"/>
                    <a:gd name="T9" fmla="*/ 15235 h 15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925" h="15235">
                      <a:moveTo>
                        <a:pt x="0" y="15235"/>
                      </a:moveTo>
                      <a:lnTo>
                        <a:pt x="15925" y="0"/>
                      </a:lnTo>
                      <a:lnTo>
                        <a:pt x="15829" y="384"/>
                      </a:lnTo>
                      <a:lnTo>
                        <a:pt x="376" y="15168"/>
                      </a:lnTo>
                      <a:lnTo>
                        <a:pt x="0" y="15235"/>
                      </a:lnTo>
                      <a:close/>
                    </a:path>
                  </a:pathLst>
                </a:custGeom>
                <a:solidFill>
                  <a:srgbClr val="C2C1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14" name="Freeform 395">
                  <a:extLst>
                    <a:ext uri="{FF2B5EF4-FFF2-40B4-BE49-F238E27FC236}">
                      <a16:creationId xmlns:a16="http://schemas.microsoft.com/office/drawing/2014/main" id="{985FA1CF-8D3B-4944-A05D-1405AB1603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21" y="1005"/>
                  <a:ext cx="2615" cy="2502"/>
                </a:xfrm>
                <a:custGeom>
                  <a:avLst/>
                  <a:gdLst>
                    <a:gd name="T0" fmla="*/ 0 w 15688"/>
                    <a:gd name="T1" fmla="*/ 15010 h 15010"/>
                    <a:gd name="T2" fmla="*/ 15688 w 15688"/>
                    <a:gd name="T3" fmla="*/ 0 h 15010"/>
                    <a:gd name="T4" fmla="*/ 15592 w 15688"/>
                    <a:gd name="T5" fmla="*/ 385 h 15010"/>
                    <a:gd name="T6" fmla="*/ 375 w 15688"/>
                    <a:gd name="T7" fmla="*/ 14943 h 15010"/>
                    <a:gd name="T8" fmla="*/ 0 w 15688"/>
                    <a:gd name="T9" fmla="*/ 15010 h 150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688" h="15010">
                      <a:moveTo>
                        <a:pt x="0" y="15010"/>
                      </a:moveTo>
                      <a:lnTo>
                        <a:pt x="15688" y="0"/>
                      </a:lnTo>
                      <a:lnTo>
                        <a:pt x="15592" y="385"/>
                      </a:lnTo>
                      <a:lnTo>
                        <a:pt x="375" y="14943"/>
                      </a:lnTo>
                      <a:lnTo>
                        <a:pt x="0" y="15010"/>
                      </a:lnTo>
                      <a:close/>
                    </a:path>
                  </a:pathLst>
                </a:custGeom>
                <a:solidFill>
                  <a:srgbClr val="C4C4C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15" name="Freeform 396">
                  <a:extLst>
                    <a:ext uri="{FF2B5EF4-FFF2-40B4-BE49-F238E27FC236}">
                      <a16:creationId xmlns:a16="http://schemas.microsoft.com/office/drawing/2014/main" id="{3934362A-4F48-4B47-A44A-54D1692E09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52" y="1037"/>
                  <a:ext cx="2576" cy="2464"/>
                </a:xfrm>
                <a:custGeom>
                  <a:avLst/>
                  <a:gdLst>
                    <a:gd name="T0" fmla="*/ 0 w 15453"/>
                    <a:gd name="T1" fmla="*/ 14784 h 14784"/>
                    <a:gd name="T2" fmla="*/ 15453 w 15453"/>
                    <a:gd name="T3" fmla="*/ 0 h 14784"/>
                    <a:gd name="T4" fmla="*/ 15359 w 15453"/>
                    <a:gd name="T5" fmla="*/ 384 h 14784"/>
                    <a:gd name="T6" fmla="*/ 375 w 15453"/>
                    <a:gd name="T7" fmla="*/ 14718 h 14784"/>
                    <a:gd name="T8" fmla="*/ 0 w 15453"/>
                    <a:gd name="T9" fmla="*/ 14784 h 147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453" h="14784">
                      <a:moveTo>
                        <a:pt x="0" y="14784"/>
                      </a:moveTo>
                      <a:lnTo>
                        <a:pt x="15453" y="0"/>
                      </a:lnTo>
                      <a:lnTo>
                        <a:pt x="15359" y="384"/>
                      </a:lnTo>
                      <a:lnTo>
                        <a:pt x="375" y="14718"/>
                      </a:lnTo>
                      <a:lnTo>
                        <a:pt x="0" y="14784"/>
                      </a:lnTo>
                      <a:close/>
                    </a:path>
                  </a:pathLst>
                </a:custGeom>
                <a:solidFill>
                  <a:srgbClr val="C5C5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16" name="Freeform 397">
                  <a:extLst>
                    <a:ext uri="{FF2B5EF4-FFF2-40B4-BE49-F238E27FC236}">
                      <a16:creationId xmlns:a16="http://schemas.microsoft.com/office/drawing/2014/main" id="{6C41FFA7-184D-431F-8B6C-05FFBF9A4F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4" y="1069"/>
                  <a:ext cx="2536" cy="2427"/>
                </a:xfrm>
                <a:custGeom>
                  <a:avLst/>
                  <a:gdLst>
                    <a:gd name="T0" fmla="*/ 0 w 15217"/>
                    <a:gd name="T1" fmla="*/ 14558 h 14558"/>
                    <a:gd name="T2" fmla="*/ 15217 w 15217"/>
                    <a:gd name="T3" fmla="*/ 0 h 14558"/>
                    <a:gd name="T4" fmla="*/ 15123 w 15217"/>
                    <a:gd name="T5" fmla="*/ 383 h 14558"/>
                    <a:gd name="T6" fmla="*/ 376 w 15217"/>
                    <a:gd name="T7" fmla="*/ 14491 h 14558"/>
                    <a:gd name="T8" fmla="*/ 0 w 15217"/>
                    <a:gd name="T9" fmla="*/ 14558 h 145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17" h="14558">
                      <a:moveTo>
                        <a:pt x="0" y="14558"/>
                      </a:moveTo>
                      <a:lnTo>
                        <a:pt x="15217" y="0"/>
                      </a:lnTo>
                      <a:lnTo>
                        <a:pt x="15123" y="383"/>
                      </a:lnTo>
                      <a:lnTo>
                        <a:pt x="376" y="14491"/>
                      </a:lnTo>
                      <a:lnTo>
                        <a:pt x="0" y="14558"/>
                      </a:lnTo>
                      <a:close/>
                    </a:path>
                  </a:pathLst>
                </a:custGeom>
                <a:solidFill>
                  <a:srgbClr val="C7C7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17" name="Freeform 398">
                  <a:extLst>
                    <a:ext uri="{FF2B5EF4-FFF2-40B4-BE49-F238E27FC236}">
                      <a16:creationId xmlns:a16="http://schemas.microsoft.com/office/drawing/2014/main" id="{B59B4057-86B2-4DAA-9AC9-6568E6D29F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5" y="1101"/>
                  <a:ext cx="2497" cy="2389"/>
                </a:xfrm>
                <a:custGeom>
                  <a:avLst/>
                  <a:gdLst>
                    <a:gd name="T0" fmla="*/ 0 w 14984"/>
                    <a:gd name="T1" fmla="*/ 14334 h 14334"/>
                    <a:gd name="T2" fmla="*/ 14984 w 14984"/>
                    <a:gd name="T3" fmla="*/ 0 h 14334"/>
                    <a:gd name="T4" fmla="*/ 14888 w 14984"/>
                    <a:gd name="T5" fmla="*/ 384 h 14334"/>
                    <a:gd name="T6" fmla="*/ 376 w 14984"/>
                    <a:gd name="T7" fmla="*/ 14267 h 14334"/>
                    <a:gd name="T8" fmla="*/ 0 w 14984"/>
                    <a:gd name="T9" fmla="*/ 14334 h 143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84" h="14334">
                      <a:moveTo>
                        <a:pt x="0" y="14334"/>
                      </a:moveTo>
                      <a:lnTo>
                        <a:pt x="14984" y="0"/>
                      </a:lnTo>
                      <a:lnTo>
                        <a:pt x="14888" y="384"/>
                      </a:lnTo>
                      <a:lnTo>
                        <a:pt x="376" y="14267"/>
                      </a:lnTo>
                      <a:lnTo>
                        <a:pt x="0" y="14334"/>
                      </a:lnTo>
                      <a:close/>
                    </a:path>
                  </a:pathLst>
                </a:custGeom>
                <a:solidFill>
                  <a:srgbClr val="C9C9C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18" name="Freeform 399">
                  <a:extLst>
                    <a:ext uri="{FF2B5EF4-FFF2-40B4-BE49-F238E27FC236}">
                      <a16:creationId xmlns:a16="http://schemas.microsoft.com/office/drawing/2014/main" id="{A33CABA5-3780-4D9C-A2AB-3F0B0A75DE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46" y="1133"/>
                  <a:ext cx="2458" cy="2352"/>
                </a:xfrm>
                <a:custGeom>
                  <a:avLst/>
                  <a:gdLst>
                    <a:gd name="T0" fmla="*/ 0 w 14747"/>
                    <a:gd name="T1" fmla="*/ 14108 h 14108"/>
                    <a:gd name="T2" fmla="*/ 14747 w 14747"/>
                    <a:gd name="T3" fmla="*/ 0 h 14108"/>
                    <a:gd name="T4" fmla="*/ 14652 w 14747"/>
                    <a:gd name="T5" fmla="*/ 383 h 14108"/>
                    <a:gd name="T6" fmla="*/ 375 w 14747"/>
                    <a:gd name="T7" fmla="*/ 14041 h 14108"/>
                    <a:gd name="T8" fmla="*/ 0 w 14747"/>
                    <a:gd name="T9" fmla="*/ 14108 h 14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747" h="14108">
                      <a:moveTo>
                        <a:pt x="0" y="14108"/>
                      </a:moveTo>
                      <a:lnTo>
                        <a:pt x="14747" y="0"/>
                      </a:lnTo>
                      <a:lnTo>
                        <a:pt x="14652" y="383"/>
                      </a:lnTo>
                      <a:lnTo>
                        <a:pt x="375" y="14041"/>
                      </a:lnTo>
                      <a:lnTo>
                        <a:pt x="0" y="14108"/>
                      </a:lnTo>
                      <a:close/>
                    </a:path>
                  </a:pathLst>
                </a:custGeom>
                <a:solidFill>
                  <a:srgbClr val="CACA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19" name="Freeform 400">
                  <a:extLst>
                    <a:ext uri="{FF2B5EF4-FFF2-40B4-BE49-F238E27FC236}">
                      <a16:creationId xmlns:a16="http://schemas.microsoft.com/office/drawing/2014/main" id="{B567DB0E-6238-41CC-91DB-8FA8A0FA89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8" y="1165"/>
                  <a:ext cx="2418" cy="2314"/>
                </a:xfrm>
                <a:custGeom>
                  <a:avLst/>
                  <a:gdLst>
                    <a:gd name="T0" fmla="*/ 0 w 14512"/>
                    <a:gd name="T1" fmla="*/ 13883 h 13883"/>
                    <a:gd name="T2" fmla="*/ 14512 w 14512"/>
                    <a:gd name="T3" fmla="*/ 0 h 13883"/>
                    <a:gd name="T4" fmla="*/ 14417 w 14512"/>
                    <a:gd name="T5" fmla="*/ 383 h 13883"/>
                    <a:gd name="T6" fmla="*/ 376 w 14512"/>
                    <a:gd name="T7" fmla="*/ 13816 h 13883"/>
                    <a:gd name="T8" fmla="*/ 0 w 14512"/>
                    <a:gd name="T9" fmla="*/ 13883 h 138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512" h="13883">
                      <a:moveTo>
                        <a:pt x="0" y="13883"/>
                      </a:moveTo>
                      <a:lnTo>
                        <a:pt x="14512" y="0"/>
                      </a:lnTo>
                      <a:lnTo>
                        <a:pt x="14417" y="383"/>
                      </a:lnTo>
                      <a:lnTo>
                        <a:pt x="376" y="13816"/>
                      </a:lnTo>
                      <a:lnTo>
                        <a:pt x="0" y="13883"/>
                      </a:lnTo>
                      <a:close/>
                    </a:path>
                  </a:pathLst>
                </a:custGeom>
                <a:solidFill>
                  <a:srgbClr val="CD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20" name="Freeform 401">
                  <a:extLst>
                    <a:ext uri="{FF2B5EF4-FFF2-40B4-BE49-F238E27FC236}">
                      <a16:creationId xmlns:a16="http://schemas.microsoft.com/office/drawing/2014/main" id="{96B6BE86-1C24-4EE9-96B9-10D5F301AA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09" y="1197"/>
                  <a:ext cx="2380" cy="2276"/>
                </a:xfrm>
                <a:custGeom>
                  <a:avLst/>
                  <a:gdLst>
                    <a:gd name="T0" fmla="*/ 0 w 14277"/>
                    <a:gd name="T1" fmla="*/ 13658 h 13658"/>
                    <a:gd name="T2" fmla="*/ 14277 w 14277"/>
                    <a:gd name="T3" fmla="*/ 0 h 13658"/>
                    <a:gd name="T4" fmla="*/ 14181 w 14277"/>
                    <a:gd name="T5" fmla="*/ 384 h 13658"/>
                    <a:gd name="T6" fmla="*/ 376 w 14277"/>
                    <a:gd name="T7" fmla="*/ 13591 h 13658"/>
                    <a:gd name="T8" fmla="*/ 0 w 14277"/>
                    <a:gd name="T9" fmla="*/ 13658 h 13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277" h="13658">
                      <a:moveTo>
                        <a:pt x="0" y="13658"/>
                      </a:moveTo>
                      <a:lnTo>
                        <a:pt x="14277" y="0"/>
                      </a:lnTo>
                      <a:lnTo>
                        <a:pt x="14181" y="384"/>
                      </a:lnTo>
                      <a:lnTo>
                        <a:pt x="376" y="13591"/>
                      </a:lnTo>
                      <a:lnTo>
                        <a:pt x="0" y="13658"/>
                      </a:lnTo>
                      <a:close/>
                    </a:path>
                  </a:pathLst>
                </a:custGeom>
                <a:solidFill>
                  <a:srgbClr val="CE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21" name="Freeform 402">
                  <a:extLst>
                    <a:ext uri="{FF2B5EF4-FFF2-40B4-BE49-F238E27FC236}">
                      <a16:creationId xmlns:a16="http://schemas.microsoft.com/office/drawing/2014/main" id="{A2B81141-79D2-4094-8805-EB7047BF7A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40" y="1229"/>
                  <a:ext cx="2341" cy="2239"/>
                </a:xfrm>
                <a:custGeom>
                  <a:avLst/>
                  <a:gdLst>
                    <a:gd name="T0" fmla="*/ 0 w 14041"/>
                    <a:gd name="T1" fmla="*/ 13433 h 13433"/>
                    <a:gd name="T2" fmla="*/ 14041 w 14041"/>
                    <a:gd name="T3" fmla="*/ 0 h 13433"/>
                    <a:gd name="T4" fmla="*/ 13945 w 14041"/>
                    <a:gd name="T5" fmla="*/ 384 h 13433"/>
                    <a:gd name="T6" fmla="*/ 6183 w 14041"/>
                    <a:gd name="T7" fmla="*/ 7811 h 13433"/>
                    <a:gd name="T8" fmla="*/ 1918 w 14041"/>
                    <a:gd name="T9" fmla="*/ 11798 h 13433"/>
                    <a:gd name="T10" fmla="*/ 1963 w 14041"/>
                    <a:gd name="T11" fmla="*/ 11847 h 13433"/>
                    <a:gd name="T12" fmla="*/ 376 w 14041"/>
                    <a:gd name="T13" fmla="*/ 13366 h 13433"/>
                    <a:gd name="T14" fmla="*/ 0 w 14041"/>
                    <a:gd name="T15" fmla="*/ 13433 h 134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041" h="13433">
                      <a:moveTo>
                        <a:pt x="0" y="13433"/>
                      </a:moveTo>
                      <a:lnTo>
                        <a:pt x="14041" y="0"/>
                      </a:lnTo>
                      <a:lnTo>
                        <a:pt x="13945" y="384"/>
                      </a:lnTo>
                      <a:lnTo>
                        <a:pt x="6183" y="7811"/>
                      </a:lnTo>
                      <a:lnTo>
                        <a:pt x="1918" y="11798"/>
                      </a:lnTo>
                      <a:lnTo>
                        <a:pt x="1963" y="11847"/>
                      </a:lnTo>
                      <a:lnTo>
                        <a:pt x="376" y="13366"/>
                      </a:lnTo>
                      <a:lnTo>
                        <a:pt x="0" y="13433"/>
                      </a:lnTo>
                      <a:close/>
                    </a:path>
                  </a:pathLst>
                </a:custGeom>
                <a:solidFill>
                  <a:srgbClr val="D0CF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22" name="Freeform 403">
                  <a:extLst>
                    <a:ext uri="{FF2B5EF4-FFF2-40B4-BE49-F238E27FC236}">
                      <a16:creationId xmlns:a16="http://schemas.microsoft.com/office/drawing/2014/main" id="{5EB9673B-BC3B-472D-9387-C4B24949F7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2" y="1261"/>
                  <a:ext cx="2301" cy="2201"/>
                </a:xfrm>
                <a:custGeom>
                  <a:avLst/>
                  <a:gdLst>
                    <a:gd name="T0" fmla="*/ 0 w 13805"/>
                    <a:gd name="T1" fmla="*/ 13207 h 13207"/>
                    <a:gd name="T2" fmla="*/ 13805 w 13805"/>
                    <a:gd name="T3" fmla="*/ 0 h 13207"/>
                    <a:gd name="T4" fmla="*/ 13710 w 13805"/>
                    <a:gd name="T5" fmla="*/ 383 h 13207"/>
                    <a:gd name="T6" fmla="*/ 11999 w 13805"/>
                    <a:gd name="T7" fmla="*/ 2021 h 13207"/>
                    <a:gd name="T8" fmla="*/ 11992 w 13805"/>
                    <a:gd name="T9" fmla="*/ 2013 h 13207"/>
                    <a:gd name="T10" fmla="*/ 1730 w 13805"/>
                    <a:gd name="T11" fmla="*/ 11606 h 13207"/>
                    <a:gd name="T12" fmla="*/ 1848 w 13805"/>
                    <a:gd name="T13" fmla="*/ 11732 h 13207"/>
                    <a:gd name="T14" fmla="*/ 375 w 13805"/>
                    <a:gd name="T15" fmla="*/ 13141 h 13207"/>
                    <a:gd name="T16" fmla="*/ 0 w 13805"/>
                    <a:gd name="T17" fmla="*/ 13207 h 13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805" h="13207">
                      <a:moveTo>
                        <a:pt x="0" y="13207"/>
                      </a:moveTo>
                      <a:lnTo>
                        <a:pt x="13805" y="0"/>
                      </a:lnTo>
                      <a:lnTo>
                        <a:pt x="13710" y="383"/>
                      </a:lnTo>
                      <a:lnTo>
                        <a:pt x="11999" y="2021"/>
                      </a:lnTo>
                      <a:lnTo>
                        <a:pt x="11992" y="2013"/>
                      </a:lnTo>
                      <a:lnTo>
                        <a:pt x="1730" y="11606"/>
                      </a:lnTo>
                      <a:lnTo>
                        <a:pt x="1848" y="11732"/>
                      </a:lnTo>
                      <a:lnTo>
                        <a:pt x="375" y="13141"/>
                      </a:lnTo>
                      <a:lnTo>
                        <a:pt x="0" y="13207"/>
                      </a:lnTo>
                      <a:close/>
                    </a:path>
                  </a:pathLst>
                </a:custGeom>
                <a:solidFill>
                  <a:srgbClr val="D1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23" name="Freeform 404">
                  <a:extLst>
                    <a:ext uri="{FF2B5EF4-FFF2-40B4-BE49-F238E27FC236}">
                      <a16:creationId xmlns:a16="http://schemas.microsoft.com/office/drawing/2014/main" id="{E8B60F5F-EC52-436D-B2DD-BCB0CBA1931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03" y="1293"/>
                  <a:ext cx="2262" cy="2164"/>
                </a:xfrm>
                <a:custGeom>
                  <a:avLst/>
                  <a:gdLst>
                    <a:gd name="T0" fmla="*/ 0 w 13569"/>
                    <a:gd name="T1" fmla="*/ 12982 h 12982"/>
                    <a:gd name="T2" fmla="*/ 1587 w 13569"/>
                    <a:gd name="T3" fmla="*/ 11463 h 12982"/>
                    <a:gd name="T4" fmla="*/ 1732 w 13569"/>
                    <a:gd name="T5" fmla="*/ 11617 h 12982"/>
                    <a:gd name="T6" fmla="*/ 376 w 13569"/>
                    <a:gd name="T7" fmla="*/ 12915 h 12982"/>
                    <a:gd name="T8" fmla="*/ 0 w 13569"/>
                    <a:gd name="T9" fmla="*/ 12982 h 12982"/>
                    <a:gd name="T10" fmla="*/ 5807 w 13569"/>
                    <a:gd name="T11" fmla="*/ 7427 h 12982"/>
                    <a:gd name="T12" fmla="*/ 13569 w 13569"/>
                    <a:gd name="T13" fmla="*/ 0 h 12982"/>
                    <a:gd name="T14" fmla="*/ 13475 w 13569"/>
                    <a:gd name="T15" fmla="*/ 383 h 12982"/>
                    <a:gd name="T16" fmla="*/ 11883 w 13569"/>
                    <a:gd name="T17" fmla="*/ 1906 h 12982"/>
                    <a:gd name="T18" fmla="*/ 11804 w 13569"/>
                    <a:gd name="T19" fmla="*/ 1821 h 12982"/>
                    <a:gd name="T20" fmla="*/ 5807 w 13569"/>
                    <a:gd name="T21" fmla="*/ 7427 h 129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569" h="12982">
                      <a:moveTo>
                        <a:pt x="0" y="12982"/>
                      </a:moveTo>
                      <a:lnTo>
                        <a:pt x="1587" y="11463"/>
                      </a:lnTo>
                      <a:lnTo>
                        <a:pt x="1732" y="11617"/>
                      </a:lnTo>
                      <a:lnTo>
                        <a:pt x="376" y="12915"/>
                      </a:lnTo>
                      <a:lnTo>
                        <a:pt x="0" y="12982"/>
                      </a:lnTo>
                      <a:close/>
                      <a:moveTo>
                        <a:pt x="5807" y="7427"/>
                      </a:moveTo>
                      <a:lnTo>
                        <a:pt x="13569" y="0"/>
                      </a:lnTo>
                      <a:lnTo>
                        <a:pt x="13475" y="383"/>
                      </a:lnTo>
                      <a:lnTo>
                        <a:pt x="11883" y="1906"/>
                      </a:lnTo>
                      <a:lnTo>
                        <a:pt x="11804" y="1821"/>
                      </a:lnTo>
                      <a:lnTo>
                        <a:pt x="5807" y="7427"/>
                      </a:lnTo>
                      <a:close/>
                    </a:path>
                  </a:pathLst>
                </a:custGeom>
                <a:solidFill>
                  <a:srgbClr val="D3D2D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24" name="Freeform 405">
                  <a:extLst>
                    <a:ext uri="{FF2B5EF4-FFF2-40B4-BE49-F238E27FC236}">
                      <a16:creationId xmlns:a16="http://schemas.microsoft.com/office/drawing/2014/main" id="{8409E55F-6FDA-40B1-A79D-5B2FE1FA932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34" y="1325"/>
                  <a:ext cx="2223" cy="2126"/>
                </a:xfrm>
                <a:custGeom>
                  <a:avLst/>
                  <a:gdLst>
                    <a:gd name="T0" fmla="*/ 0 w 13335"/>
                    <a:gd name="T1" fmla="*/ 12758 h 12758"/>
                    <a:gd name="T2" fmla="*/ 1473 w 13335"/>
                    <a:gd name="T3" fmla="*/ 11349 h 12758"/>
                    <a:gd name="T4" fmla="*/ 1618 w 13335"/>
                    <a:gd name="T5" fmla="*/ 11504 h 12758"/>
                    <a:gd name="T6" fmla="*/ 376 w 13335"/>
                    <a:gd name="T7" fmla="*/ 12691 h 12758"/>
                    <a:gd name="T8" fmla="*/ 0 w 13335"/>
                    <a:gd name="T9" fmla="*/ 12758 h 12758"/>
                    <a:gd name="T10" fmla="*/ 11624 w 13335"/>
                    <a:gd name="T11" fmla="*/ 1638 h 12758"/>
                    <a:gd name="T12" fmla="*/ 13335 w 13335"/>
                    <a:gd name="T13" fmla="*/ 0 h 12758"/>
                    <a:gd name="T14" fmla="*/ 13240 w 13335"/>
                    <a:gd name="T15" fmla="*/ 384 h 12758"/>
                    <a:gd name="T16" fmla="*/ 11768 w 13335"/>
                    <a:gd name="T17" fmla="*/ 1792 h 12758"/>
                    <a:gd name="T18" fmla="*/ 11624 w 13335"/>
                    <a:gd name="T19" fmla="*/ 1638 h 127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335" h="12758">
                      <a:moveTo>
                        <a:pt x="0" y="12758"/>
                      </a:moveTo>
                      <a:lnTo>
                        <a:pt x="1473" y="11349"/>
                      </a:lnTo>
                      <a:lnTo>
                        <a:pt x="1618" y="11504"/>
                      </a:lnTo>
                      <a:lnTo>
                        <a:pt x="376" y="12691"/>
                      </a:lnTo>
                      <a:lnTo>
                        <a:pt x="0" y="12758"/>
                      </a:lnTo>
                      <a:close/>
                      <a:moveTo>
                        <a:pt x="11624" y="1638"/>
                      </a:moveTo>
                      <a:lnTo>
                        <a:pt x="13335" y="0"/>
                      </a:lnTo>
                      <a:lnTo>
                        <a:pt x="13240" y="384"/>
                      </a:lnTo>
                      <a:lnTo>
                        <a:pt x="11768" y="1792"/>
                      </a:lnTo>
                      <a:lnTo>
                        <a:pt x="11624" y="1638"/>
                      </a:lnTo>
                      <a:close/>
                    </a:path>
                  </a:pathLst>
                </a:custGeom>
                <a:solidFill>
                  <a:srgbClr val="D5D4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25" name="Freeform 406">
                  <a:extLst>
                    <a:ext uri="{FF2B5EF4-FFF2-40B4-BE49-F238E27FC236}">
                      <a16:creationId xmlns:a16="http://schemas.microsoft.com/office/drawing/2014/main" id="{D7DFD0F8-44F2-45DA-BD17-0A696E3F6A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66" y="1357"/>
                  <a:ext cx="2183" cy="2089"/>
                </a:xfrm>
                <a:custGeom>
                  <a:avLst/>
                  <a:gdLst>
                    <a:gd name="T0" fmla="*/ 0 w 13099"/>
                    <a:gd name="T1" fmla="*/ 12532 h 12532"/>
                    <a:gd name="T2" fmla="*/ 1356 w 13099"/>
                    <a:gd name="T3" fmla="*/ 11234 h 12532"/>
                    <a:gd name="T4" fmla="*/ 1500 w 13099"/>
                    <a:gd name="T5" fmla="*/ 11388 h 12532"/>
                    <a:gd name="T6" fmla="*/ 375 w 13099"/>
                    <a:gd name="T7" fmla="*/ 12465 h 12532"/>
                    <a:gd name="T8" fmla="*/ 0 w 13099"/>
                    <a:gd name="T9" fmla="*/ 12532 h 12532"/>
                    <a:gd name="T10" fmla="*/ 11507 w 13099"/>
                    <a:gd name="T11" fmla="*/ 1523 h 12532"/>
                    <a:gd name="T12" fmla="*/ 13099 w 13099"/>
                    <a:gd name="T13" fmla="*/ 0 h 12532"/>
                    <a:gd name="T14" fmla="*/ 13003 w 13099"/>
                    <a:gd name="T15" fmla="*/ 383 h 12532"/>
                    <a:gd name="T16" fmla="*/ 11652 w 13099"/>
                    <a:gd name="T17" fmla="*/ 1678 h 12532"/>
                    <a:gd name="T18" fmla="*/ 11507 w 13099"/>
                    <a:gd name="T19" fmla="*/ 1523 h 125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099" h="12532">
                      <a:moveTo>
                        <a:pt x="0" y="12532"/>
                      </a:moveTo>
                      <a:lnTo>
                        <a:pt x="1356" y="11234"/>
                      </a:lnTo>
                      <a:lnTo>
                        <a:pt x="1500" y="11388"/>
                      </a:lnTo>
                      <a:lnTo>
                        <a:pt x="375" y="12465"/>
                      </a:lnTo>
                      <a:lnTo>
                        <a:pt x="0" y="12532"/>
                      </a:lnTo>
                      <a:close/>
                      <a:moveTo>
                        <a:pt x="11507" y="1523"/>
                      </a:moveTo>
                      <a:lnTo>
                        <a:pt x="13099" y="0"/>
                      </a:lnTo>
                      <a:lnTo>
                        <a:pt x="13003" y="383"/>
                      </a:lnTo>
                      <a:lnTo>
                        <a:pt x="11652" y="1678"/>
                      </a:lnTo>
                      <a:lnTo>
                        <a:pt x="11507" y="1523"/>
                      </a:lnTo>
                      <a:close/>
                    </a:path>
                  </a:pathLst>
                </a:custGeom>
                <a:solidFill>
                  <a:srgbClr val="D6D6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26" name="Freeform 407">
                  <a:extLst>
                    <a:ext uri="{FF2B5EF4-FFF2-40B4-BE49-F238E27FC236}">
                      <a16:creationId xmlns:a16="http://schemas.microsoft.com/office/drawing/2014/main" id="{5AEAAE23-B054-474B-815A-3708781437A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97" y="1389"/>
                  <a:ext cx="2144" cy="2051"/>
                </a:xfrm>
                <a:custGeom>
                  <a:avLst/>
                  <a:gdLst>
                    <a:gd name="T0" fmla="*/ 0 w 12864"/>
                    <a:gd name="T1" fmla="*/ 12307 h 12307"/>
                    <a:gd name="T2" fmla="*/ 1242 w 12864"/>
                    <a:gd name="T3" fmla="*/ 11120 h 12307"/>
                    <a:gd name="T4" fmla="*/ 1385 w 12864"/>
                    <a:gd name="T5" fmla="*/ 11273 h 12307"/>
                    <a:gd name="T6" fmla="*/ 376 w 12864"/>
                    <a:gd name="T7" fmla="*/ 12240 h 12307"/>
                    <a:gd name="T8" fmla="*/ 0 w 12864"/>
                    <a:gd name="T9" fmla="*/ 12307 h 12307"/>
                    <a:gd name="T10" fmla="*/ 11392 w 12864"/>
                    <a:gd name="T11" fmla="*/ 1408 h 12307"/>
                    <a:gd name="T12" fmla="*/ 12864 w 12864"/>
                    <a:gd name="T13" fmla="*/ 0 h 12307"/>
                    <a:gd name="T14" fmla="*/ 12769 w 12864"/>
                    <a:gd name="T15" fmla="*/ 383 h 12307"/>
                    <a:gd name="T16" fmla="*/ 11536 w 12864"/>
                    <a:gd name="T17" fmla="*/ 1563 h 12307"/>
                    <a:gd name="T18" fmla="*/ 11392 w 12864"/>
                    <a:gd name="T19" fmla="*/ 1408 h 12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864" h="12307">
                      <a:moveTo>
                        <a:pt x="0" y="12307"/>
                      </a:moveTo>
                      <a:lnTo>
                        <a:pt x="1242" y="11120"/>
                      </a:lnTo>
                      <a:lnTo>
                        <a:pt x="1385" y="11273"/>
                      </a:lnTo>
                      <a:lnTo>
                        <a:pt x="376" y="12240"/>
                      </a:lnTo>
                      <a:lnTo>
                        <a:pt x="0" y="12307"/>
                      </a:lnTo>
                      <a:close/>
                      <a:moveTo>
                        <a:pt x="11392" y="1408"/>
                      </a:moveTo>
                      <a:lnTo>
                        <a:pt x="12864" y="0"/>
                      </a:lnTo>
                      <a:lnTo>
                        <a:pt x="12769" y="383"/>
                      </a:lnTo>
                      <a:lnTo>
                        <a:pt x="11536" y="1563"/>
                      </a:lnTo>
                      <a:lnTo>
                        <a:pt x="11392" y="1408"/>
                      </a:lnTo>
                      <a:close/>
                    </a:path>
                  </a:pathLst>
                </a:custGeom>
                <a:solidFill>
                  <a:srgbClr val="D9D8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27" name="Freeform 408">
                  <a:extLst>
                    <a:ext uri="{FF2B5EF4-FFF2-40B4-BE49-F238E27FC236}">
                      <a16:creationId xmlns:a16="http://schemas.microsoft.com/office/drawing/2014/main" id="{98DD7422-E288-4847-BD33-CF67B9F8E99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28" y="1421"/>
                  <a:ext cx="2105" cy="2013"/>
                </a:xfrm>
                <a:custGeom>
                  <a:avLst/>
                  <a:gdLst>
                    <a:gd name="T0" fmla="*/ 0 w 12628"/>
                    <a:gd name="T1" fmla="*/ 12082 h 12082"/>
                    <a:gd name="T2" fmla="*/ 1125 w 12628"/>
                    <a:gd name="T3" fmla="*/ 11005 h 12082"/>
                    <a:gd name="T4" fmla="*/ 1270 w 12628"/>
                    <a:gd name="T5" fmla="*/ 11159 h 12082"/>
                    <a:gd name="T6" fmla="*/ 376 w 12628"/>
                    <a:gd name="T7" fmla="*/ 12015 h 12082"/>
                    <a:gd name="T8" fmla="*/ 0 w 12628"/>
                    <a:gd name="T9" fmla="*/ 12082 h 12082"/>
                    <a:gd name="T10" fmla="*/ 11277 w 12628"/>
                    <a:gd name="T11" fmla="*/ 1295 h 12082"/>
                    <a:gd name="T12" fmla="*/ 12628 w 12628"/>
                    <a:gd name="T13" fmla="*/ 0 h 12082"/>
                    <a:gd name="T14" fmla="*/ 12533 w 12628"/>
                    <a:gd name="T15" fmla="*/ 385 h 12082"/>
                    <a:gd name="T16" fmla="*/ 11421 w 12628"/>
                    <a:gd name="T17" fmla="*/ 1448 h 12082"/>
                    <a:gd name="T18" fmla="*/ 11277 w 12628"/>
                    <a:gd name="T19" fmla="*/ 1295 h 120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28" h="12082">
                      <a:moveTo>
                        <a:pt x="0" y="12082"/>
                      </a:moveTo>
                      <a:lnTo>
                        <a:pt x="1125" y="11005"/>
                      </a:lnTo>
                      <a:lnTo>
                        <a:pt x="1270" y="11159"/>
                      </a:lnTo>
                      <a:lnTo>
                        <a:pt x="376" y="12015"/>
                      </a:lnTo>
                      <a:lnTo>
                        <a:pt x="0" y="12082"/>
                      </a:lnTo>
                      <a:close/>
                      <a:moveTo>
                        <a:pt x="11277" y="1295"/>
                      </a:moveTo>
                      <a:lnTo>
                        <a:pt x="12628" y="0"/>
                      </a:lnTo>
                      <a:lnTo>
                        <a:pt x="12533" y="385"/>
                      </a:lnTo>
                      <a:lnTo>
                        <a:pt x="11421" y="1448"/>
                      </a:lnTo>
                      <a:lnTo>
                        <a:pt x="11277" y="1295"/>
                      </a:lnTo>
                      <a:close/>
                    </a:path>
                  </a:pathLst>
                </a:custGeom>
                <a:solidFill>
                  <a:srgbClr val="DADA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28" name="Freeform 409">
                  <a:extLst>
                    <a:ext uri="{FF2B5EF4-FFF2-40B4-BE49-F238E27FC236}">
                      <a16:creationId xmlns:a16="http://schemas.microsoft.com/office/drawing/2014/main" id="{C56299BA-8A61-4408-8B64-C4E8CC502A2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59" y="1453"/>
                  <a:ext cx="2066" cy="1976"/>
                </a:xfrm>
                <a:custGeom>
                  <a:avLst/>
                  <a:gdLst>
                    <a:gd name="T0" fmla="*/ 0 w 12393"/>
                    <a:gd name="T1" fmla="*/ 11857 h 11857"/>
                    <a:gd name="T2" fmla="*/ 1009 w 12393"/>
                    <a:gd name="T3" fmla="*/ 10890 h 11857"/>
                    <a:gd name="T4" fmla="*/ 1154 w 12393"/>
                    <a:gd name="T5" fmla="*/ 11045 h 11857"/>
                    <a:gd name="T6" fmla="*/ 375 w 12393"/>
                    <a:gd name="T7" fmla="*/ 11790 h 11857"/>
                    <a:gd name="T8" fmla="*/ 0 w 12393"/>
                    <a:gd name="T9" fmla="*/ 11857 h 11857"/>
                    <a:gd name="T10" fmla="*/ 11160 w 12393"/>
                    <a:gd name="T11" fmla="*/ 1180 h 11857"/>
                    <a:gd name="T12" fmla="*/ 12393 w 12393"/>
                    <a:gd name="T13" fmla="*/ 0 h 11857"/>
                    <a:gd name="T14" fmla="*/ 12297 w 12393"/>
                    <a:gd name="T15" fmla="*/ 385 h 11857"/>
                    <a:gd name="T16" fmla="*/ 11305 w 12393"/>
                    <a:gd name="T17" fmla="*/ 1333 h 11857"/>
                    <a:gd name="T18" fmla="*/ 11160 w 12393"/>
                    <a:gd name="T19" fmla="*/ 1180 h 118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393" h="11857">
                      <a:moveTo>
                        <a:pt x="0" y="11857"/>
                      </a:moveTo>
                      <a:lnTo>
                        <a:pt x="1009" y="10890"/>
                      </a:lnTo>
                      <a:lnTo>
                        <a:pt x="1154" y="11045"/>
                      </a:lnTo>
                      <a:lnTo>
                        <a:pt x="375" y="11790"/>
                      </a:lnTo>
                      <a:lnTo>
                        <a:pt x="0" y="11857"/>
                      </a:lnTo>
                      <a:close/>
                      <a:moveTo>
                        <a:pt x="11160" y="1180"/>
                      </a:moveTo>
                      <a:lnTo>
                        <a:pt x="12393" y="0"/>
                      </a:lnTo>
                      <a:lnTo>
                        <a:pt x="12297" y="385"/>
                      </a:lnTo>
                      <a:lnTo>
                        <a:pt x="11305" y="1333"/>
                      </a:lnTo>
                      <a:lnTo>
                        <a:pt x="11160" y="1180"/>
                      </a:lnTo>
                      <a:close/>
                    </a:path>
                  </a:pathLst>
                </a:custGeom>
                <a:solidFill>
                  <a:srgbClr val="DD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29" name="Freeform 410">
                  <a:extLst>
                    <a:ext uri="{FF2B5EF4-FFF2-40B4-BE49-F238E27FC236}">
                      <a16:creationId xmlns:a16="http://schemas.microsoft.com/office/drawing/2014/main" id="{0DCEF9E6-4085-4E35-A107-0700D6E37C6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1" y="1485"/>
                  <a:ext cx="2026" cy="1938"/>
                </a:xfrm>
                <a:custGeom>
                  <a:avLst/>
                  <a:gdLst>
                    <a:gd name="T0" fmla="*/ 0 w 12157"/>
                    <a:gd name="T1" fmla="*/ 11630 h 11630"/>
                    <a:gd name="T2" fmla="*/ 894 w 12157"/>
                    <a:gd name="T3" fmla="*/ 10774 h 11630"/>
                    <a:gd name="T4" fmla="*/ 1039 w 12157"/>
                    <a:gd name="T5" fmla="*/ 10929 h 11630"/>
                    <a:gd name="T6" fmla="*/ 376 w 12157"/>
                    <a:gd name="T7" fmla="*/ 11563 h 11630"/>
                    <a:gd name="T8" fmla="*/ 0 w 12157"/>
                    <a:gd name="T9" fmla="*/ 11630 h 11630"/>
                    <a:gd name="T10" fmla="*/ 11045 w 12157"/>
                    <a:gd name="T11" fmla="*/ 1063 h 11630"/>
                    <a:gd name="T12" fmla="*/ 12157 w 12157"/>
                    <a:gd name="T13" fmla="*/ 0 h 11630"/>
                    <a:gd name="T14" fmla="*/ 12061 w 12157"/>
                    <a:gd name="T15" fmla="*/ 383 h 11630"/>
                    <a:gd name="T16" fmla="*/ 11190 w 12157"/>
                    <a:gd name="T17" fmla="*/ 1217 h 11630"/>
                    <a:gd name="T18" fmla="*/ 11045 w 12157"/>
                    <a:gd name="T19" fmla="*/ 1063 h 11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157" h="11630">
                      <a:moveTo>
                        <a:pt x="0" y="11630"/>
                      </a:moveTo>
                      <a:lnTo>
                        <a:pt x="894" y="10774"/>
                      </a:lnTo>
                      <a:lnTo>
                        <a:pt x="1039" y="10929"/>
                      </a:lnTo>
                      <a:lnTo>
                        <a:pt x="376" y="11563"/>
                      </a:lnTo>
                      <a:lnTo>
                        <a:pt x="0" y="11630"/>
                      </a:lnTo>
                      <a:close/>
                      <a:moveTo>
                        <a:pt x="11045" y="1063"/>
                      </a:moveTo>
                      <a:lnTo>
                        <a:pt x="12157" y="0"/>
                      </a:lnTo>
                      <a:lnTo>
                        <a:pt x="12061" y="383"/>
                      </a:lnTo>
                      <a:lnTo>
                        <a:pt x="11190" y="1217"/>
                      </a:lnTo>
                      <a:lnTo>
                        <a:pt x="11045" y="1063"/>
                      </a:lnTo>
                      <a:close/>
                    </a:path>
                  </a:pathLst>
                </a:custGeom>
                <a:solidFill>
                  <a:srgbClr val="DEDE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30" name="Freeform 411">
                  <a:extLst>
                    <a:ext uri="{FF2B5EF4-FFF2-40B4-BE49-F238E27FC236}">
                      <a16:creationId xmlns:a16="http://schemas.microsoft.com/office/drawing/2014/main" id="{61B5BE6F-B64E-4965-87AB-4644C886EA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922" y="1517"/>
                  <a:ext cx="1987" cy="1901"/>
                </a:xfrm>
                <a:custGeom>
                  <a:avLst/>
                  <a:gdLst>
                    <a:gd name="T0" fmla="*/ 0 w 11922"/>
                    <a:gd name="T1" fmla="*/ 11405 h 11405"/>
                    <a:gd name="T2" fmla="*/ 779 w 11922"/>
                    <a:gd name="T3" fmla="*/ 10660 h 11405"/>
                    <a:gd name="T4" fmla="*/ 923 w 11922"/>
                    <a:gd name="T5" fmla="*/ 10814 h 11405"/>
                    <a:gd name="T6" fmla="*/ 376 w 11922"/>
                    <a:gd name="T7" fmla="*/ 11338 h 11405"/>
                    <a:gd name="T8" fmla="*/ 0 w 11922"/>
                    <a:gd name="T9" fmla="*/ 11405 h 11405"/>
                    <a:gd name="T10" fmla="*/ 10930 w 11922"/>
                    <a:gd name="T11" fmla="*/ 948 h 11405"/>
                    <a:gd name="T12" fmla="*/ 11922 w 11922"/>
                    <a:gd name="T13" fmla="*/ 0 h 11405"/>
                    <a:gd name="T14" fmla="*/ 11827 w 11922"/>
                    <a:gd name="T15" fmla="*/ 383 h 11405"/>
                    <a:gd name="T16" fmla="*/ 11075 w 11922"/>
                    <a:gd name="T17" fmla="*/ 1103 h 11405"/>
                    <a:gd name="T18" fmla="*/ 10930 w 11922"/>
                    <a:gd name="T19" fmla="*/ 948 h 11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922" h="11405">
                      <a:moveTo>
                        <a:pt x="0" y="11405"/>
                      </a:moveTo>
                      <a:lnTo>
                        <a:pt x="779" y="10660"/>
                      </a:lnTo>
                      <a:lnTo>
                        <a:pt x="923" y="10814"/>
                      </a:lnTo>
                      <a:lnTo>
                        <a:pt x="376" y="11338"/>
                      </a:lnTo>
                      <a:lnTo>
                        <a:pt x="0" y="11405"/>
                      </a:lnTo>
                      <a:close/>
                      <a:moveTo>
                        <a:pt x="10930" y="948"/>
                      </a:moveTo>
                      <a:lnTo>
                        <a:pt x="11922" y="0"/>
                      </a:lnTo>
                      <a:lnTo>
                        <a:pt x="11827" y="383"/>
                      </a:lnTo>
                      <a:lnTo>
                        <a:pt x="11075" y="1103"/>
                      </a:lnTo>
                      <a:lnTo>
                        <a:pt x="10930" y="948"/>
                      </a:lnTo>
                      <a:close/>
                    </a:path>
                  </a:pathLst>
                </a:custGeom>
                <a:solidFill>
                  <a:srgbClr val="E1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31" name="Freeform 412">
                  <a:extLst>
                    <a:ext uri="{FF2B5EF4-FFF2-40B4-BE49-F238E27FC236}">
                      <a16:creationId xmlns:a16="http://schemas.microsoft.com/office/drawing/2014/main" id="{588C13D0-09BA-4CD8-8498-8E04350A444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953" y="1549"/>
                  <a:ext cx="1948" cy="1863"/>
                </a:xfrm>
                <a:custGeom>
                  <a:avLst/>
                  <a:gdLst>
                    <a:gd name="T0" fmla="*/ 0 w 11685"/>
                    <a:gd name="T1" fmla="*/ 11180 h 11180"/>
                    <a:gd name="T2" fmla="*/ 663 w 11685"/>
                    <a:gd name="T3" fmla="*/ 10546 h 11180"/>
                    <a:gd name="T4" fmla="*/ 806 w 11685"/>
                    <a:gd name="T5" fmla="*/ 10700 h 11180"/>
                    <a:gd name="T6" fmla="*/ 375 w 11685"/>
                    <a:gd name="T7" fmla="*/ 11114 h 11180"/>
                    <a:gd name="T8" fmla="*/ 0 w 11685"/>
                    <a:gd name="T9" fmla="*/ 11180 h 11180"/>
                    <a:gd name="T10" fmla="*/ 10814 w 11685"/>
                    <a:gd name="T11" fmla="*/ 834 h 11180"/>
                    <a:gd name="T12" fmla="*/ 11685 w 11685"/>
                    <a:gd name="T13" fmla="*/ 0 h 11180"/>
                    <a:gd name="T14" fmla="*/ 11590 w 11685"/>
                    <a:gd name="T15" fmla="*/ 384 h 11180"/>
                    <a:gd name="T16" fmla="*/ 10957 w 11685"/>
                    <a:gd name="T17" fmla="*/ 989 h 11180"/>
                    <a:gd name="T18" fmla="*/ 10814 w 11685"/>
                    <a:gd name="T19" fmla="*/ 834 h 11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85" h="11180">
                      <a:moveTo>
                        <a:pt x="0" y="11180"/>
                      </a:moveTo>
                      <a:lnTo>
                        <a:pt x="663" y="10546"/>
                      </a:lnTo>
                      <a:lnTo>
                        <a:pt x="806" y="10700"/>
                      </a:lnTo>
                      <a:lnTo>
                        <a:pt x="375" y="11114"/>
                      </a:lnTo>
                      <a:lnTo>
                        <a:pt x="0" y="11180"/>
                      </a:lnTo>
                      <a:close/>
                      <a:moveTo>
                        <a:pt x="10814" y="834"/>
                      </a:moveTo>
                      <a:lnTo>
                        <a:pt x="11685" y="0"/>
                      </a:lnTo>
                      <a:lnTo>
                        <a:pt x="11590" y="384"/>
                      </a:lnTo>
                      <a:lnTo>
                        <a:pt x="10957" y="989"/>
                      </a:lnTo>
                      <a:lnTo>
                        <a:pt x="10814" y="834"/>
                      </a:lnTo>
                      <a:close/>
                    </a:path>
                  </a:pathLst>
                </a:custGeom>
                <a:solidFill>
                  <a:srgbClr val="E3E3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32" name="Freeform 413">
                  <a:extLst>
                    <a:ext uri="{FF2B5EF4-FFF2-40B4-BE49-F238E27FC236}">
                      <a16:creationId xmlns:a16="http://schemas.microsoft.com/office/drawing/2014/main" id="{0E0D13F7-D447-4D80-B6ED-519BE6DD0B4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985" y="1581"/>
                  <a:ext cx="1908" cy="1826"/>
                </a:xfrm>
                <a:custGeom>
                  <a:avLst/>
                  <a:gdLst>
                    <a:gd name="T0" fmla="*/ 0 w 11451"/>
                    <a:gd name="T1" fmla="*/ 10955 h 10955"/>
                    <a:gd name="T2" fmla="*/ 547 w 11451"/>
                    <a:gd name="T3" fmla="*/ 10431 h 10955"/>
                    <a:gd name="T4" fmla="*/ 692 w 11451"/>
                    <a:gd name="T5" fmla="*/ 10585 h 10955"/>
                    <a:gd name="T6" fmla="*/ 376 w 11451"/>
                    <a:gd name="T7" fmla="*/ 10888 h 10955"/>
                    <a:gd name="T8" fmla="*/ 0 w 11451"/>
                    <a:gd name="T9" fmla="*/ 10955 h 10955"/>
                    <a:gd name="T10" fmla="*/ 10699 w 11451"/>
                    <a:gd name="T11" fmla="*/ 720 h 10955"/>
                    <a:gd name="T12" fmla="*/ 11451 w 11451"/>
                    <a:gd name="T13" fmla="*/ 0 h 10955"/>
                    <a:gd name="T14" fmla="*/ 11355 w 11451"/>
                    <a:gd name="T15" fmla="*/ 384 h 10955"/>
                    <a:gd name="T16" fmla="*/ 10843 w 11451"/>
                    <a:gd name="T17" fmla="*/ 874 h 10955"/>
                    <a:gd name="T18" fmla="*/ 10699 w 11451"/>
                    <a:gd name="T19" fmla="*/ 720 h 109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451" h="10955">
                      <a:moveTo>
                        <a:pt x="0" y="10955"/>
                      </a:moveTo>
                      <a:lnTo>
                        <a:pt x="547" y="10431"/>
                      </a:lnTo>
                      <a:lnTo>
                        <a:pt x="692" y="10585"/>
                      </a:lnTo>
                      <a:lnTo>
                        <a:pt x="376" y="10888"/>
                      </a:lnTo>
                      <a:lnTo>
                        <a:pt x="0" y="10955"/>
                      </a:lnTo>
                      <a:close/>
                      <a:moveTo>
                        <a:pt x="10699" y="720"/>
                      </a:moveTo>
                      <a:lnTo>
                        <a:pt x="11451" y="0"/>
                      </a:lnTo>
                      <a:lnTo>
                        <a:pt x="11355" y="384"/>
                      </a:lnTo>
                      <a:lnTo>
                        <a:pt x="10843" y="874"/>
                      </a:lnTo>
                      <a:lnTo>
                        <a:pt x="10699" y="720"/>
                      </a:lnTo>
                      <a:close/>
                    </a:path>
                  </a:pathLst>
                </a:custGeom>
                <a:solidFill>
                  <a:srgbClr val="E4E4E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33" name="Freeform 414">
                  <a:extLst>
                    <a:ext uri="{FF2B5EF4-FFF2-40B4-BE49-F238E27FC236}">
                      <a16:creationId xmlns:a16="http://schemas.microsoft.com/office/drawing/2014/main" id="{2E3D5C30-5507-487D-A2FA-1B6450E6ED7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016" y="1613"/>
                  <a:ext cx="1869" cy="1788"/>
                </a:xfrm>
                <a:custGeom>
                  <a:avLst/>
                  <a:gdLst>
                    <a:gd name="T0" fmla="*/ 0 w 11215"/>
                    <a:gd name="T1" fmla="*/ 10730 h 10730"/>
                    <a:gd name="T2" fmla="*/ 431 w 11215"/>
                    <a:gd name="T3" fmla="*/ 10316 h 10730"/>
                    <a:gd name="T4" fmla="*/ 576 w 11215"/>
                    <a:gd name="T5" fmla="*/ 10471 h 10730"/>
                    <a:gd name="T6" fmla="*/ 376 w 11215"/>
                    <a:gd name="T7" fmla="*/ 10663 h 10730"/>
                    <a:gd name="T8" fmla="*/ 0 w 11215"/>
                    <a:gd name="T9" fmla="*/ 10730 h 10730"/>
                    <a:gd name="T10" fmla="*/ 10582 w 11215"/>
                    <a:gd name="T11" fmla="*/ 605 h 10730"/>
                    <a:gd name="T12" fmla="*/ 11215 w 11215"/>
                    <a:gd name="T13" fmla="*/ 0 h 10730"/>
                    <a:gd name="T14" fmla="*/ 11120 w 11215"/>
                    <a:gd name="T15" fmla="*/ 383 h 10730"/>
                    <a:gd name="T16" fmla="*/ 10727 w 11215"/>
                    <a:gd name="T17" fmla="*/ 759 h 10730"/>
                    <a:gd name="T18" fmla="*/ 10582 w 11215"/>
                    <a:gd name="T19" fmla="*/ 605 h 107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215" h="10730">
                      <a:moveTo>
                        <a:pt x="0" y="10730"/>
                      </a:moveTo>
                      <a:lnTo>
                        <a:pt x="431" y="10316"/>
                      </a:lnTo>
                      <a:lnTo>
                        <a:pt x="576" y="10471"/>
                      </a:lnTo>
                      <a:lnTo>
                        <a:pt x="376" y="10663"/>
                      </a:lnTo>
                      <a:lnTo>
                        <a:pt x="0" y="10730"/>
                      </a:lnTo>
                      <a:close/>
                      <a:moveTo>
                        <a:pt x="10582" y="605"/>
                      </a:moveTo>
                      <a:lnTo>
                        <a:pt x="11215" y="0"/>
                      </a:lnTo>
                      <a:lnTo>
                        <a:pt x="11120" y="383"/>
                      </a:lnTo>
                      <a:lnTo>
                        <a:pt x="10727" y="759"/>
                      </a:lnTo>
                      <a:lnTo>
                        <a:pt x="10582" y="605"/>
                      </a:lnTo>
                      <a:close/>
                    </a:path>
                  </a:pathLst>
                </a:custGeom>
                <a:solidFill>
                  <a:srgbClr val="E7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34" name="Freeform 415">
                  <a:extLst>
                    <a:ext uri="{FF2B5EF4-FFF2-40B4-BE49-F238E27FC236}">
                      <a16:creationId xmlns:a16="http://schemas.microsoft.com/office/drawing/2014/main" id="{D393E865-9038-47BE-B5D0-FD3A2B17717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047" y="1645"/>
                  <a:ext cx="1830" cy="1750"/>
                </a:xfrm>
                <a:custGeom>
                  <a:avLst/>
                  <a:gdLst>
                    <a:gd name="T0" fmla="*/ 0 w 10979"/>
                    <a:gd name="T1" fmla="*/ 10504 h 10504"/>
                    <a:gd name="T2" fmla="*/ 316 w 10979"/>
                    <a:gd name="T3" fmla="*/ 10201 h 10504"/>
                    <a:gd name="T4" fmla="*/ 461 w 10979"/>
                    <a:gd name="T5" fmla="*/ 10356 h 10504"/>
                    <a:gd name="T6" fmla="*/ 376 w 10979"/>
                    <a:gd name="T7" fmla="*/ 10436 h 10504"/>
                    <a:gd name="T8" fmla="*/ 0 w 10979"/>
                    <a:gd name="T9" fmla="*/ 10504 h 10504"/>
                    <a:gd name="T10" fmla="*/ 10467 w 10979"/>
                    <a:gd name="T11" fmla="*/ 490 h 10504"/>
                    <a:gd name="T12" fmla="*/ 10979 w 10979"/>
                    <a:gd name="T13" fmla="*/ 0 h 10504"/>
                    <a:gd name="T14" fmla="*/ 10885 w 10979"/>
                    <a:gd name="T15" fmla="*/ 383 h 10504"/>
                    <a:gd name="T16" fmla="*/ 10612 w 10979"/>
                    <a:gd name="T17" fmla="*/ 644 h 10504"/>
                    <a:gd name="T18" fmla="*/ 10467 w 10979"/>
                    <a:gd name="T19" fmla="*/ 490 h 105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979" h="10504">
                      <a:moveTo>
                        <a:pt x="0" y="10504"/>
                      </a:moveTo>
                      <a:lnTo>
                        <a:pt x="316" y="10201"/>
                      </a:lnTo>
                      <a:lnTo>
                        <a:pt x="461" y="10356"/>
                      </a:lnTo>
                      <a:lnTo>
                        <a:pt x="376" y="10436"/>
                      </a:lnTo>
                      <a:lnTo>
                        <a:pt x="0" y="10504"/>
                      </a:lnTo>
                      <a:close/>
                      <a:moveTo>
                        <a:pt x="10467" y="490"/>
                      </a:moveTo>
                      <a:lnTo>
                        <a:pt x="10979" y="0"/>
                      </a:lnTo>
                      <a:lnTo>
                        <a:pt x="10885" y="383"/>
                      </a:lnTo>
                      <a:lnTo>
                        <a:pt x="10612" y="644"/>
                      </a:lnTo>
                      <a:lnTo>
                        <a:pt x="10467" y="490"/>
                      </a:lnTo>
                      <a:close/>
                    </a:path>
                  </a:pathLst>
                </a:custGeom>
                <a:solidFill>
                  <a:srgbClr val="E8E8E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35" name="Freeform 416">
                  <a:extLst>
                    <a:ext uri="{FF2B5EF4-FFF2-40B4-BE49-F238E27FC236}">
                      <a16:creationId xmlns:a16="http://schemas.microsoft.com/office/drawing/2014/main" id="{0E556673-32FA-413B-843C-4E0273A656B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079" y="1677"/>
                  <a:ext cx="1790" cy="1713"/>
                </a:xfrm>
                <a:custGeom>
                  <a:avLst/>
                  <a:gdLst>
                    <a:gd name="T0" fmla="*/ 0 w 10744"/>
                    <a:gd name="T1" fmla="*/ 10280 h 10280"/>
                    <a:gd name="T2" fmla="*/ 200 w 10744"/>
                    <a:gd name="T3" fmla="*/ 10088 h 10280"/>
                    <a:gd name="T4" fmla="*/ 325 w 10744"/>
                    <a:gd name="T5" fmla="*/ 10222 h 10280"/>
                    <a:gd name="T6" fmla="*/ 0 w 10744"/>
                    <a:gd name="T7" fmla="*/ 10280 h 10280"/>
                    <a:gd name="T8" fmla="*/ 10351 w 10744"/>
                    <a:gd name="T9" fmla="*/ 376 h 10280"/>
                    <a:gd name="T10" fmla="*/ 10744 w 10744"/>
                    <a:gd name="T11" fmla="*/ 0 h 10280"/>
                    <a:gd name="T12" fmla="*/ 10649 w 10744"/>
                    <a:gd name="T13" fmla="*/ 384 h 10280"/>
                    <a:gd name="T14" fmla="*/ 10496 w 10744"/>
                    <a:gd name="T15" fmla="*/ 531 h 10280"/>
                    <a:gd name="T16" fmla="*/ 10351 w 10744"/>
                    <a:gd name="T17" fmla="*/ 376 h 10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744" h="10280">
                      <a:moveTo>
                        <a:pt x="0" y="10280"/>
                      </a:moveTo>
                      <a:lnTo>
                        <a:pt x="200" y="10088"/>
                      </a:lnTo>
                      <a:lnTo>
                        <a:pt x="325" y="10222"/>
                      </a:lnTo>
                      <a:lnTo>
                        <a:pt x="0" y="10280"/>
                      </a:lnTo>
                      <a:close/>
                      <a:moveTo>
                        <a:pt x="10351" y="376"/>
                      </a:moveTo>
                      <a:lnTo>
                        <a:pt x="10744" y="0"/>
                      </a:lnTo>
                      <a:lnTo>
                        <a:pt x="10649" y="384"/>
                      </a:lnTo>
                      <a:lnTo>
                        <a:pt x="10496" y="531"/>
                      </a:lnTo>
                      <a:lnTo>
                        <a:pt x="10351" y="376"/>
                      </a:lnTo>
                      <a:close/>
                    </a:path>
                  </a:pathLst>
                </a:custGeom>
                <a:solidFill>
                  <a:srgbClr val="EBEA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36" name="Freeform 417">
                  <a:extLst>
                    <a:ext uri="{FF2B5EF4-FFF2-40B4-BE49-F238E27FC236}">
                      <a16:creationId xmlns:a16="http://schemas.microsoft.com/office/drawing/2014/main" id="{711BFD15-C692-4BFA-9787-A8EE8E4FDF0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110" y="1709"/>
                  <a:ext cx="1751" cy="1675"/>
                </a:xfrm>
                <a:custGeom>
                  <a:avLst/>
                  <a:gdLst>
                    <a:gd name="T0" fmla="*/ 0 w 10509"/>
                    <a:gd name="T1" fmla="*/ 10053 h 10053"/>
                    <a:gd name="T2" fmla="*/ 85 w 10509"/>
                    <a:gd name="T3" fmla="*/ 9973 h 10053"/>
                    <a:gd name="T4" fmla="*/ 137 w 10509"/>
                    <a:gd name="T5" fmla="*/ 10030 h 10053"/>
                    <a:gd name="T6" fmla="*/ 0 w 10509"/>
                    <a:gd name="T7" fmla="*/ 10053 h 10053"/>
                    <a:gd name="T8" fmla="*/ 10236 w 10509"/>
                    <a:gd name="T9" fmla="*/ 261 h 10053"/>
                    <a:gd name="T10" fmla="*/ 10509 w 10509"/>
                    <a:gd name="T11" fmla="*/ 0 h 10053"/>
                    <a:gd name="T12" fmla="*/ 10413 w 10509"/>
                    <a:gd name="T13" fmla="*/ 384 h 10053"/>
                    <a:gd name="T14" fmla="*/ 10379 w 10509"/>
                    <a:gd name="T15" fmla="*/ 416 h 10053"/>
                    <a:gd name="T16" fmla="*/ 10236 w 10509"/>
                    <a:gd name="T17" fmla="*/ 261 h 100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509" h="10053">
                      <a:moveTo>
                        <a:pt x="0" y="10053"/>
                      </a:moveTo>
                      <a:lnTo>
                        <a:pt x="85" y="9973"/>
                      </a:lnTo>
                      <a:lnTo>
                        <a:pt x="137" y="10030"/>
                      </a:lnTo>
                      <a:lnTo>
                        <a:pt x="0" y="10053"/>
                      </a:lnTo>
                      <a:close/>
                      <a:moveTo>
                        <a:pt x="10236" y="261"/>
                      </a:moveTo>
                      <a:lnTo>
                        <a:pt x="10509" y="0"/>
                      </a:lnTo>
                      <a:lnTo>
                        <a:pt x="10413" y="384"/>
                      </a:lnTo>
                      <a:lnTo>
                        <a:pt x="10379" y="416"/>
                      </a:lnTo>
                      <a:lnTo>
                        <a:pt x="10236" y="261"/>
                      </a:lnTo>
                      <a:close/>
                    </a:path>
                  </a:pathLst>
                </a:custGeom>
                <a:solidFill>
                  <a:srgbClr val="ECEC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37" name="Freeform 418">
                  <a:extLst>
                    <a:ext uri="{FF2B5EF4-FFF2-40B4-BE49-F238E27FC236}">
                      <a16:creationId xmlns:a16="http://schemas.microsoft.com/office/drawing/2014/main" id="{CBC35D7C-766D-4101-A5A2-EF8F0D3956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8" y="1740"/>
                  <a:ext cx="25" cy="41"/>
                </a:xfrm>
                <a:custGeom>
                  <a:avLst/>
                  <a:gdLst>
                    <a:gd name="T0" fmla="*/ 0 w 153"/>
                    <a:gd name="T1" fmla="*/ 147 h 245"/>
                    <a:gd name="T2" fmla="*/ 153 w 153"/>
                    <a:gd name="T3" fmla="*/ 0 h 245"/>
                    <a:gd name="T4" fmla="*/ 91 w 153"/>
                    <a:gd name="T5" fmla="*/ 245 h 245"/>
                    <a:gd name="T6" fmla="*/ 0 w 153"/>
                    <a:gd name="T7" fmla="*/ 147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3" h="245">
                      <a:moveTo>
                        <a:pt x="0" y="147"/>
                      </a:moveTo>
                      <a:lnTo>
                        <a:pt x="153" y="0"/>
                      </a:lnTo>
                      <a:lnTo>
                        <a:pt x="91" y="245"/>
                      </a:lnTo>
                      <a:lnTo>
                        <a:pt x="0" y="147"/>
                      </a:lnTo>
                      <a:close/>
                    </a:path>
                  </a:pathLst>
                </a:custGeom>
                <a:solidFill>
                  <a:srgbClr val="EFEE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38" name="Freeform 419">
                  <a:extLst>
                    <a:ext uri="{FF2B5EF4-FFF2-40B4-BE49-F238E27FC236}">
                      <a16:creationId xmlns:a16="http://schemas.microsoft.com/office/drawing/2014/main" id="{49966E97-E737-4B2A-B4F1-A10D347277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40" y="1772"/>
                  <a:ext cx="5" cy="9"/>
                </a:xfrm>
                <a:custGeom>
                  <a:avLst/>
                  <a:gdLst>
                    <a:gd name="T0" fmla="*/ 0 w 34"/>
                    <a:gd name="T1" fmla="*/ 32 h 53"/>
                    <a:gd name="T2" fmla="*/ 34 w 34"/>
                    <a:gd name="T3" fmla="*/ 0 h 53"/>
                    <a:gd name="T4" fmla="*/ 20 w 34"/>
                    <a:gd name="T5" fmla="*/ 53 h 53"/>
                    <a:gd name="T6" fmla="*/ 0 w 34"/>
                    <a:gd name="T7" fmla="*/ 3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" h="53">
                      <a:moveTo>
                        <a:pt x="0" y="32"/>
                      </a:moveTo>
                      <a:lnTo>
                        <a:pt x="34" y="0"/>
                      </a:lnTo>
                      <a:lnTo>
                        <a:pt x="20" y="5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1F1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pic>
              <p:nvPicPr>
                <p:cNvPr id="239" name="Picture 420">
                  <a:extLst>
                    <a:ext uri="{FF2B5EF4-FFF2-40B4-BE49-F238E27FC236}">
                      <a16:creationId xmlns:a16="http://schemas.microsoft.com/office/drawing/2014/main" id="{0311734A-9758-4AE0-80FD-F1895B42E75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73" y="971"/>
                  <a:ext cx="432" cy="4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40" name="Picture 421">
                  <a:extLst>
                    <a:ext uri="{FF2B5EF4-FFF2-40B4-BE49-F238E27FC236}">
                      <a16:creationId xmlns:a16="http://schemas.microsoft.com/office/drawing/2014/main" id="{060E2063-4C58-44BB-9BEE-3C081D20E2E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27" y="2656"/>
                  <a:ext cx="455" cy="4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41" name="Freeform 422">
                  <a:extLst>
                    <a:ext uri="{FF2B5EF4-FFF2-40B4-BE49-F238E27FC236}">
                      <a16:creationId xmlns:a16="http://schemas.microsoft.com/office/drawing/2014/main" id="{9F285B45-6955-46A5-9850-396A5C4B04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" y="1602"/>
                  <a:ext cx="397" cy="1311"/>
                </a:xfrm>
                <a:custGeom>
                  <a:avLst/>
                  <a:gdLst>
                    <a:gd name="T0" fmla="*/ 1325 w 2383"/>
                    <a:gd name="T1" fmla="*/ 7866 h 7866"/>
                    <a:gd name="T2" fmla="*/ 1026 w 2383"/>
                    <a:gd name="T3" fmla="*/ 7409 h 7866"/>
                    <a:gd name="T4" fmla="*/ 697 w 2383"/>
                    <a:gd name="T5" fmla="*/ 6783 h 7866"/>
                    <a:gd name="T6" fmla="*/ 425 w 2383"/>
                    <a:gd name="T7" fmla="*/ 6135 h 7866"/>
                    <a:gd name="T8" fmla="*/ 224 w 2383"/>
                    <a:gd name="T9" fmla="*/ 5474 h 7866"/>
                    <a:gd name="T10" fmla="*/ 82 w 2383"/>
                    <a:gd name="T11" fmla="*/ 4789 h 7866"/>
                    <a:gd name="T12" fmla="*/ 12 w 2383"/>
                    <a:gd name="T13" fmla="*/ 4094 h 7866"/>
                    <a:gd name="T14" fmla="*/ 0 w 2383"/>
                    <a:gd name="T15" fmla="*/ 3397 h 7866"/>
                    <a:gd name="T16" fmla="*/ 59 w 2383"/>
                    <a:gd name="T17" fmla="*/ 2702 h 7866"/>
                    <a:gd name="T18" fmla="*/ 189 w 2383"/>
                    <a:gd name="T19" fmla="*/ 2005 h 7866"/>
                    <a:gd name="T20" fmla="*/ 390 w 2383"/>
                    <a:gd name="T21" fmla="*/ 1320 h 7866"/>
                    <a:gd name="T22" fmla="*/ 661 w 2383"/>
                    <a:gd name="T23" fmla="*/ 648 h 7866"/>
                    <a:gd name="T24" fmla="*/ 1014 w 2383"/>
                    <a:gd name="T25" fmla="*/ 0 h 7866"/>
                    <a:gd name="T26" fmla="*/ 2313 w 2383"/>
                    <a:gd name="T27" fmla="*/ 944 h 7866"/>
                    <a:gd name="T28" fmla="*/ 2171 w 2383"/>
                    <a:gd name="T29" fmla="*/ 1203 h 7866"/>
                    <a:gd name="T30" fmla="*/ 2053 w 2383"/>
                    <a:gd name="T31" fmla="*/ 1462 h 7866"/>
                    <a:gd name="T32" fmla="*/ 1947 w 2383"/>
                    <a:gd name="T33" fmla="*/ 1722 h 7866"/>
                    <a:gd name="T34" fmla="*/ 1852 w 2383"/>
                    <a:gd name="T35" fmla="*/ 1981 h 7866"/>
                    <a:gd name="T36" fmla="*/ 1770 w 2383"/>
                    <a:gd name="T37" fmla="*/ 2253 h 7866"/>
                    <a:gd name="T38" fmla="*/ 1711 w 2383"/>
                    <a:gd name="T39" fmla="*/ 2524 h 7866"/>
                    <a:gd name="T40" fmla="*/ 1664 w 2383"/>
                    <a:gd name="T41" fmla="*/ 2796 h 7866"/>
                    <a:gd name="T42" fmla="*/ 1628 w 2383"/>
                    <a:gd name="T43" fmla="*/ 3067 h 7866"/>
                    <a:gd name="T44" fmla="*/ 1605 w 2383"/>
                    <a:gd name="T45" fmla="*/ 3338 h 7866"/>
                    <a:gd name="T46" fmla="*/ 1593 w 2383"/>
                    <a:gd name="T47" fmla="*/ 3610 h 7866"/>
                    <a:gd name="T48" fmla="*/ 1593 w 2383"/>
                    <a:gd name="T49" fmla="*/ 3893 h 7866"/>
                    <a:gd name="T50" fmla="*/ 1605 w 2383"/>
                    <a:gd name="T51" fmla="*/ 4164 h 7866"/>
                    <a:gd name="T52" fmla="*/ 1639 w 2383"/>
                    <a:gd name="T53" fmla="*/ 4436 h 7866"/>
                    <a:gd name="T54" fmla="*/ 1675 w 2383"/>
                    <a:gd name="T55" fmla="*/ 4696 h 7866"/>
                    <a:gd name="T56" fmla="*/ 1734 w 2383"/>
                    <a:gd name="T57" fmla="*/ 4967 h 7866"/>
                    <a:gd name="T58" fmla="*/ 1805 w 2383"/>
                    <a:gd name="T59" fmla="*/ 5226 h 7866"/>
                    <a:gd name="T60" fmla="*/ 1888 w 2383"/>
                    <a:gd name="T61" fmla="*/ 5486 h 7866"/>
                    <a:gd name="T62" fmla="*/ 1970 w 2383"/>
                    <a:gd name="T63" fmla="*/ 5746 h 7866"/>
                    <a:gd name="T64" fmla="*/ 2076 w 2383"/>
                    <a:gd name="T65" fmla="*/ 6005 h 7866"/>
                    <a:gd name="T66" fmla="*/ 2194 w 2383"/>
                    <a:gd name="T67" fmla="*/ 6253 h 7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383" h="7866">
                      <a:moveTo>
                        <a:pt x="2203" y="6267"/>
                      </a:moveTo>
                      <a:lnTo>
                        <a:pt x="1325" y="7866"/>
                      </a:lnTo>
                      <a:lnTo>
                        <a:pt x="1215" y="7704"/>
                      </a:lnTo>
                      <a:lnTo>
                        <a:pt x="1026" y="7409"/>
                      </a:lnTo>
                      <a:lnTo>
                        <a:pt x="861" y="7102"/>
                      </a:lnTo>
                      <a:lnTo>
                        <a:pt x="697" y="6783"/>
                      </a:lnTo>
                      <a:lnTo>
                        <a:pt x="555" y="6465"/>
                      </a:lnTo>
                      <a:lnTo>
                        <a:pt x="425" y="6135"/>
                      </a:lnTo>
                      <a:lnTo>
                        <a:pt x="319" y="5805"/>
                      </a:lnTo>
                      <a:lnTo>
                        <a:pt x="224" y="5474"/>
                      </a:lnTo>
                      <a:lnTo>
                        <a:pt x="142" y="5131"/>
                      </a:lnTo>
                      <a:lnTo>
                        <a:pt x="82" y="4789"/>
                      </a:lnTo>
                      <a:lnTo>
                        <a:pt x="36" y="4447"/>
                      </a:lnTo>
                      <a:lnTo>
                        <a:pt x="12" y="4094"/>
                      </a:lnTo>
                      <a:lnTo>
                        <a:pt x="0" y="3752"/>
                      </a:lnTo>
                      <a:lnTo>
                        <a:pt x="0" y="3397"/>
                      </a:lnTo>
                      <a:lnTo>
                        <a:pt x="23" y="3044"/>
                      </a:lnTo>
                      <a:lnTo>
                        <a:pt x="59" y="2702"/>
                      </a:lnTo>
                      <a:lnTo>
                        <a:pt x="118" y="2347"/>
                      </a:lnTo>
                      <a:lnTo>
                        <a:pt x="189" y="2005"/>
                      </a:lnTo>
                      <a:lnTo>
                        <a:pt x="283" y="1663"/>
                      </a:lnTo>
                      <a:lnTo>
                        <a:pt x="390" y="1320"/>
                      </a:lnTo>
                      <a:lnTo>
                        <a:pt x="519" y="979"/>
                      </a:lnTo>
                      <a:lnTo>
                        <a:pt x="661" y="648"/>
                      </a:lnTo>
                      <a:lnTo>
                        <a:pt x="826" y="318"/>
                      </a:lnTo>
                      <a:lnTo>
                        <a:pt x="1014" y="0"/>
                      </a:lnTo>
                      <a:lnTo>
                        <a:pt x="2383" y="813"/>
                      </a:lnTo>
                      <a:lnTo>
                        <a:pt x="2313" y="944"/>
                      </a:lnTo>
                      <a:lnTo>
                        <a:pt x="2241" y="1073"/>
                      </a:lnTo>
                      <a:lnTo>
                        <a:pt x="2171" y="1203"/>
                      </a:lnTo>
                      <a:lnTo>
                        <a:pt x="2112" y="1320"/>
                      </a:lnTo>
                      <a:lnTo>
                        <a:pt x="2053" y="1462"/>
                      </a:lnTo>
                      <a:lnTo>
                        <a:pt x="1994" y="1592"/>
                      </a:lnTo>
                      <a:lnTo>
                        <a:pt x="1947" y="1722"/>
                      </a:lnTo>
                      <a:lnTo>
                        <a:pt x="1899" y="1852"/>
                      </a:lnTo>
                      <a:lnTo>
                        <a:pt x="1852" y="1981"/>
                      </a:lnTo>
                      <a:lnTo>
                        <a:pt x="1817" y="2123"/>
                      </a:lnTo>
                      <a:lnTo>
                        <a:pt x="1770" y="2253"/>
                      </a:lnTo>
                      <a:lnTo>
                        <a:pt x="1746" y="2383"/>
                      </a:lnTo>
                      <a:lnTo>
                        <a:pt x="1711" y="2524"/>
                      </a:lnTo>
                      <a:lnTo>
                        <a:pt x="1687" y="2655"/>
                      </a:lnTo>
                      <a:lnTo>
                        <a:pt x="1664" y="2796"/>
                      </a:lnTo>
                      <a:lnTo>
                        <a:pt x="1639" y="2926"/>
                      </a:lnTo>
                      <a:lnTo>
                        <a:pt x="1628" y="3067"/>
                      </a:lnTo>
                      <a:lnTo>
                        <a:pt x="1605" y="3209"/>
                      </a:lnTo>
                      <a:lnTo>
                        <a:pt x="1605" y="3338"/>
                      </a:lnTo>
                      <a:lnTo>
                        <a:pt x="1593" y="3480"/>
                      </a:lnTo>
                      <a:lnTo>
                        <a:pt x="1593" y="3610"/>
                      </a:lnTo>
                      <a:lnTo>
                        <a:pt x="1593" y="3752"/>
                      </a:lnTo>
                      <a:lnTo>
                        <a:pt x="1593" y="3893"/>
                      </a:lnTo>
                      <a:lnTo>
                        <a:pt x="1593" y="4022"/>
                      </a:lnTo>
                      <a:lnTo>
                        <a:pt x="1605" y="4164"/>
                      </a:lnTo>
                      <a:lnTo>
                        <a:pt x="1616" y="4294"/>
                      </a:lnTo>
                      <a:lnTo>
                        <a:pt x="1639" y="4436"/>
                      </a:lnTo>
                      <a:lnTo>
                        <a:pt x="1652" y="4565"/>
                      </a:lnTo>
                      <a:lnTo>
                        <a:pt x="1675" y="4696"/>
                      </a:lnTo>
                      <a:lnTo>
                        <a:pt x="1711" y="4837"/>
                      </a:lnTo>
                      <a:lnTo>
                        <a:pt x="1734" y="4967"/>
                      </a:lnTo>
                      <a:lnTo>
                        <a:pt x="1770" y="5097"/>
                      </a:lnTo>
                      <a:lnTo>
                        <a:pt x="1805" y="5226"/>
                      </a:lnTo>
                      <a:lnTo>
                        <a:pt x="1840" y="5356"/>
                      </a:lnTo>
                      <a:lnTo>
                        <a:pt x="1888" y="5486"/>
                      </a:lnTo>
                      <a:lnTo>
                        <a:pt x="1922" y="5615"/>
                      </a:lnTo>
                      <a:lnTo>
                        <a:pt x="1970" y="5746"/>
                      </a:lnTo>
                      <a:lnTo>
                        <a:pt x="2029" y="5875"/>
                      </a:lnTo>
                      <a:lnTo>
                        <a:pt x="2076" y="6005"/>
                      </a:lnTo>
                      <a:lnTo>
                        <a:pt x="2135" y="6122"/>
                      </a:lnTo>
                      <a:lnTo>
                        <a:pt x="2194" y="6253"/>
                      </a:lnTo>
                      <a:lnTo>
                        <a:pt x="2203" y="6267"/>
                      </a:lnTo>
                      <a:close/>
                    </a:path>
                  </a:pathLst>
                </a:custGeom>
                <a:solidFill>
                  <a:srgbClr val="4956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42" name="Freeform 423">
                  <a:extLst>
                    <a:ext uri="{FF2B5EF4-FFF2-40B4-BE49-F238E27FC236}">
                      <a16:creationId xmlns:a16="http://schemas.microsoft.com/office/drawing/2014/main" id="{C1DB4564-F02B-4CA6-B79A-11F81A638C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09" y="2594"/>
                  <a:ext cx="202" cy="361"/>
                </a:xfrm>
                <a:custGeom>
                  <a:avLst/>
                  <a:gdLst>
                    <a:gd name="T0" fmla="*/ 0 w 1214"/>
                    <a:gd name="T1" fmla="*/ 1650 h 2162"/>
                    <a:gd name="T2" fmla="*/ 907 w 1214"/>
                    <a:gd name="T3" fmla="*/ 0 h 2162"/>
                    <a:gd name="T4" fmla="*/ 926 w 1214"/>
                    <a:gd name="T5" fmla="*/ 53 h 2162"/>
                    <a:gd name="T6" fmla="*/ 985 w 1214"/>
                    <a:gd name="T7" fmla="*/ 170 h 2162"/>
                    <a:gd name="T8" fmla="*/ 1044 w 1214"/>
                    <a:gd name="T9" fmla="*/ 301 h 2162"/>
                    <a:gd name="T10" fmla="*/ 1115 w 1214"/>
                    <a:gd name="T11" fmla="*/ 419 h 2162"/>
                    <a:gd name="T12" fmla="*/ 1174 w 1214"/>
                    <a:gd name="T13" fmla="*/ 537 h 2162"/>
                    <a:gd name="T14" fmla="*/ 1214 w 1214"/>
                    <a:gd name="T15" fmla="*/ 604 h 2162"/>
                    <a:gd name="T16" fmla="*/ 358 w 1214"/>
                    <a:gd name="T17" fmla="*/ 2162 h 2162"/>
                    <a:gd name="T18" fmla="*/ 265 w 1214"/>
                    <a:gd name="T19" fmla="*/ 2046 h 2162"/>
                    <a:gd name="T20" fmla="*/ 65 w 1214"/>
                    <a:gd name="T21" fmla="*/ 1752 h 2162"/>
                    <a:gd name="T22" fmla="*/ 0 w 1214"/>
                    <a:gd name="T23" fmla="*/ 1650 h 2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14" h="2162">
                      <a:moveTo>
                        <a:pt x="0" y="1650"/>
                      </a:moveTo>
                      <a:lnTo>
                        <a:pt x="907" y="0"/>
                      </a:lnTo>
                      <a:lnTo>
                        <a:pt x="926" y="53"/>
                      </a:lnTo>
                      <a:lnTo>
                        <a:pt x="985" y="170"/>
                      </a:lnTo>
                      <a:lnTo>
                        <a:pt x="1044" y="301"/>
                      </a:lnTo>
                      <a:lnTo>
                        <a:pt x="1115" y="419"/>
                      </a:lnTo>
                      <a:lnTo>
                        <a:pt x="1174" y="537"/>
                      </a:lnTo>
                      <a:lnTo>
                        <a:pt x="1214" y="604"/>
                      </a:lnTo>
                      <a:lnTo>
                        <a:pt x="358" y="2162"/>
                      </a:lnTo>
                      <a:lnTo>
                        <a:pt x="265" y="2046"/>
                      </a:lnTo>
                      <a:lnTo>
                        <a:pt x="65" y="1752"/>
                      </a:lnTo>
                      <a:lnTo>
                        <a:pt x="0" y="1650"/>
                      </a:lnTo>
                      <a:close/>
                    </a:path>
                  </a:pathLst>
                </a:custGeom>
                <a:solidFill>
                  <a:srgbClr val="4956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43" name="Freeform 424">
                  <a:extLst>
                    <a:ext uri="{FF2B5EF4-FFF2-40B4-BE49-F238E27FC236}">
                      <a16:creationId xmlns:a16="http://schemas.microsoft.com/office/drawing/2014/main" id="{1E28D87C-C8ED-4FE9-BE99-6558259403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8" y="2647"/>
                  <a:ext cx="202" cy="347"/>
                </a:xfrm>
                <a:custGeom>
                  <a:avLst/>
                  <a:gdLst>
                    <a:gd name="T0" fmla="*/ 0 w 1210"/>
                    <a:gd name="T1" fmla="*/ 1599 h 2082"/>
                    <a:gd name="T2" fmla="*/ 878 w 1210"/>
                    <a:gd name="T3" fmla="*/ 0 h 2082"/>
                    <a:gd name="T4" fmla="*/ 940 w 1210"/>
                    <a:gd name="T5" fmla="*/ 104 h 2082"/>
                    <a:gd name="T6" fmla="*/ 999 w 1210"/>
                    <a:gd name="T7" fmla="*/ 222 h 2082"/>
                    <a:gd name="T8" fmla="*/ 1070 w 1210"/>
                    <a:gd name="T9" fmla="*/ 339 h 2082"/>
                    <a:gd name="T10" fmla="*/ 1140 w 1210"/>
                    <a:gd name="T11" fmla="*/ 457 h 2082"/>
                    <a:gd name="T12" fmla="*/ 1210 w 1210"/>
                    <a:gd name="T13" fmla="*/ 558 h 2082"/>
                    <a:gd name="T14" fmla="*/ 373 w 1210"/>
                    <a:gd name="T15" fmla="*/ 2082 h 2082"/>
                    <a:gd name="T16" fmla="*/ 314 w 1210"/>
                    <a:gd name="T17" fmla="*/ 2014 h 2082"/>
                    <a:gd name="T18" fmla="*/ 90 w 1210"/>
                    <a:gd name="T19" fmla="*/ 1731 h 2082"/>
                    <a:gd name="T20" fmla="*/ 0 w 1210"/>
                    <a:gd name="T21" fmla="*/ 1599 h 20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10" h="2082">
                      <a:moveTo>
                        <a:pt x="0" y="1599"/>
                      </a:moveTo>
                      <a:lnTo>
                        <a:pt x="878" y="0"/>
                      </a:lnTo>
                      <a:lnTo>
                        <a:pt x="940" y="104"/>
                      </a:lnTo>
                      <a:lnTo>
                        <a:pt x="999" y="222"/>
                      </a:lnTo>
                      <a:lnTo>
                        <a:pt x="1070" y="339"/>
                      </a:lnTo>
                      <a:lnTo>
                        <a:pt x="1140" y="457"/>
                      </a:lnTo>
                      <a:lnTo>
                        <a:pt x="1210" y="558"/>
                      </a:lnTo>
                      <a:lnTo>
                        <a:pt x="373" y="2082"/>
                      </a:lnTo>
                      <a:lnTo>
                        <a:pt x="314" y="2014"/>
                      </a:lnTo>
                      <a:lnTo>
                        <a:pt x="90" y="1731"/>
                      </a:lnTo>
                      <a:lnTo>
                        <a:pt x="0" y="1599"/>
                      </a:lnTo>
                      <a:close/>
                    </a:path>
                  </a:pathLst>
                </a:custGeom>
                <a:solidFill>
                  <a:srgbClr val="4B58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44" name="Freeform 425">
                  <a:extLst>
                    <a:ext uri="{FF2B5EF4-FFF2-40B4-BE49-F238E27FC236}">
                      <a16:creationId xmlns:a16="http://schemas.microsoft.com/office/drawing/2014/main" id="{893392B5-B604-44D2-A64B-B895A824A9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8" y="2695"/>
                  <a:ext cx="201" cy="336"/>
                </a:xfrm>
                <a:custGeom>
                  <a:avLst/>
                  <a:gdLst>
                    <a:gd name="T0" fmla="*/ 0 w 1206"/>
                    <a:gd name="T1" fmla="*/ 1558 h 2018"/>
                    <a:gd name="T2" fmla="*/ 856 w 1206"/>
                    <a:gd name="T3" fmla="*/ 0 h 2018"/>
                    <a:gd name="T4" fmla="*/ 887 w 1206"/>
                    <a:gd name="T5" fmla="*/ 50 h 2018"/>
                    <a:gd name="T6" fmla="*/ 957 w 1206"/>
                    <a:gd name="T7" fmla="*/ 168 h 2018"/>
                    <a:gd name="T8" fmla="*/ 1040 w 1206"/>
                    <a:gd name="T9" fmla="*/ 286 h 2018"/>
                    <a:gd name="T10" fmla="*/ 1194 w 1206"/>
                    <a:gd name="T11" fmla="*/ 511 h 2018"/>
                    <a:gd name="T12" fmla="*/ 1206 w 1206"/>
                    <a:gd name="T13" fmla="*/ 527 h 2018"/>
                    <a:gd name="T14" fmla="*/ 387 w 1206"/>
                    <a:gd name="T15" fmla="*/ 2018 h 2018"/>
                    <a:gd name="T16" fmla="*/ 368 w 1206"/>
                    <a:gd name="T17" fmla="*/ 1997 h 2018"/>
                    <a:gd name="T18" fmla="*/ 131 w 1206"/>
                    <a:gd name="T19" fmla="*/ 1725 h 2018"/>
                    <a:gd name="T20" fmla="*/ 0 w 1206"/>
                    <a:gd name="T21" fmla="*/ 1558 h 20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06" h="2018">
                      <a:moveTo>
                        <a:pt x="0" y="1558"/>
                      </a:moveTo>
                      <a:lnTo>
                        <a:pt x="856" y="0"/>
                      </a:lnTo>
                      <a:lnTo>
                        <a:pt x="887" y="50"/>
                      </a:lnTo>
                      <a:lnTo>
                        <a:pt x="957" y="168"/>
                      </a:lnTo>
                      <a:lnTo>
                        <a:pt x="1040" y="286"/>
                      </a:lnTo>
                      <a:lnTo>
                        <a:pt x="1194" y="511"/>
                      </a:lnTo>
                      <a:lnTo>
                        <a:pt x="1206" y="527"/>
                      </a:lnTo>
                      <a:lnTo>
                        <a:pt x="387" y="2018"/>
                      </a:lnTo>
                      <a:lnTo>
                        <a:pt x="368" y="1997"/>
                      </a:lnTo>
                      <a:lnTo>
                        <a:pt x="131" y="1725"/>
                      </a:lnTo>
                      <a:lnTo>
                        <a:pt x="0" y="1558"/>
                      </a:lnTo>
                      <a:close/>
                    </a:path>
                  </a:pathLst>
                </a:custGeom>
                <a:solidFill>
                  <a:srgbClr val="4D5A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45" name="Freeform 426">
                  <a:extLst>
                    <a:ext uri="{FF2B5EF4-FFF2-40B4-BE49-F238E27FC236}">
                      <a16:creationId xmlns:a16="http://schemas.microsoft.com/office/drawing/2014/main" id="{44A07227-2BEC-4839-AA34-A6136AAD2A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0" y="2740"/>
                  <a:ext cx="200" cy="327"/>
                </a:xfrm>
                <a:custGeom>
                  <a:avLst/>
                  <a:gdLst>
                    <a:gd name="T0" fmla="*/ 0 w 1201"/>
                    <a:gd name="T1" fmla="*/ 1524 h 1960"/>
                    <a:gd name="T2" fmla="*/ 837 w 1201"/>
                    <a:gd name="T3" fmla="*/ 0 h 1960"/>
                    <a:gd name="T4" fmla="*/ 850 w 1201"/>
                    <a:gd name="T5" fmla="*/ 17 h 1960"/>
                    <a:gd name="T6" fmla="*/ 1004 w 1201"/>
                    <a:gd name="T7" fmla="*/ 242 h 1960"/>
                    <a:gd name="T8" fmla="*/ 1168 w 1201"/>
                    <a:gd name="T9" fmla="*/ 466 h 1960"/>
                    <a:gd name="T10" fmla="*/ 1201 w 1201"/>
                    <a:gd name="T11" fmla="*/ 502 h 1960"/>
                    <a:gd name="T12" fmla="*/ 399 w 1201"/>
                    <a:gd name="T13" fmla="*/ 1960 h 1960"/>
                    <a:gd name="T14" fmla="*/ 178 w 1201"/>
                    <a:gd name="T15" fmla="*/ 1728 h 1960"/>
                    <a:gd name="T16" fmla="*/ 0 w 1201"/>
                    <a:gd name="T17" fmla="*/ 1524 h 19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01" h="1960">
                      <a:moveTo>
                        <a:pt x="0" y="1524"/>
                      </a:moveTo>
                      <a:lnTo>
                        <a:pt x="837" y="0"/>
                      </a:lnTo>
                      <a:lnTo>
                        <a:pt x="850" y="17"/>
                      </a:lnTo>
                      <a:lnTo>
                        <a:pt x="1004" y="242"/>
                      </a:lnTo>
                      <a:lnTo>
                        <a:pt x="1168" y="466"/>
                      </a:lnTo>
                      <a:lnTo>
                        <a:pt x="1201" y="502"/>
                      </a:lnTo>
                      <a:lnTo>
                        <a:pt x="399" y="1960"/>
                      </a:lnTo>
                      <a:lnTo>
                        <a:pt x="178" y="1728"/>
                      </a:lnTo>
                      <a:lnTo>
                        <a:pt x="0" y="1524"/>
                      </a:lnTo>
                      <a:close/>
                    </a:path>
                  </a:pathLst>
                </a:custGeom>
                <a:solidFill>
                  <a:srgbClr val="4F5C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46" name="Freeform 427">
                  <a:extLst>
                    <a:ext uri="{FF2B5EF4-FFF2-40B4-BE49-F238E27FC236}">
                      <a16:creationId xmlns:a16="http://schemas.microsoft.com/office/drawing/2014/main" id="{68D53F1E-B0E0-4088-8771-4DF706D5D5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3" y="2783"/>
                  <a:ext cx="200" cy="317"/>
                </a:xfrm>
                <a:custGeom>
                  <a:avLst/>
                  <a:gdLst>
                    <a:gd name="T0" fmla="*/ 0 w 1202"/>
                    <a:gd name="T1" fmla="*/ 1491 h 1904"/>
                    <a:gd name="T2" fmla="*/ 819 w 1202"/>
                    <a:gd name="T3" fmla="*/ 0 h 1904"/>
                    <a:gd name="T4" fmla="*/ 971 w 1202"/>
                    <a:gd name="T5" fmla="*/ 208 h 1904"/>
                    <a:gd name="T6" fmla="*/ 1161 w 1202"/>
                    <a:gd name="T7" fmla="*/ 420 h 1904"/>
                    <a:gd name="T8" fmla="*/ 1202 w 1202"/>
                    <a:gd name="T9" fmla="*/ 465 h 1904"/>
                    <a:gd name="T10" fmla="*/ 412 w 1202"/>
                    <a:gd name="T11" fmla="*/ 1904 h 1904"/>
                    <a:gd name="T12" fmla="*/ 228 w 1202"/>
                    <a:gd name="T13" fmla="*/ 1730 h 1904"/>
                    <a:gd name="T14" fmla="*/ 0 w 1202"/>
                    <a:gd name="T15" fmla="*/ 1491 h 19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02" h="1904">
                      <a:moveTo>
                        <a:pt x="0" y="1491"/>
                      </a:moveTo>
                      <a:lnTo>
                        <a:pt x="819" y="0"/>
                      </a:lnTo>
                      <a:lnTo>
                        <a:pt x="971" y="208"/>
                      </a:lnTo>
                      <a:lnTo>
                        <a:pt x="1161" y="420"/>
                      </a:lnTo>
                      <a:lnTo>
                        <a:pt x="1202" y="465"/>
                      </a:lnTo>
                      <a:lnTo>
                        <a:pt x="412" y="1904"/>
                      </a:lnTo>
                      <a:lnTo>
                        <a:pt x="228" y="1730"/>
                      </a:lnTo>
                      <a:lnTo>
                        <a:pt x="0" y="1491"/>
                      </a:lnTo>
                      <a:close/>
                    </a:path>
                  </a:pathLst>
                </a:custGeom>
                <a:solidFill>
                  <a:srgbClr val="525E7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47" name="Freeform 428">
                  <a:extLst>
                    <a:ext uri="{FF2B5EF4-FFF2-40B4-BE49-F238E27FC236}">
                      <a16:creationId xmlns:a16="http://schemas.microsoft.com/office/drawing/2014/main" id="{C064F57D-B64C-4F55-ABA5-4C0046783B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7" y="2824"/>
                  <a:ext cx="200" cy="309"/>
                </a:xfrm>
                <a:custGeom>
                  <a:avLst/>
                  <a:gdLst>
                    <a:gd name="T0" fmla="*/ 0 w 1204"/>
                    <a:gd name="T1" fmla="*/ 1458 h 1857"/>
                    <a:gd name="T2" fmla="*/ 802 w 1204"/>
                    <a:gd name="T3" fmla="*/ 0 h 1857"/>
                    <a:gd name="T4" fmla="*/ 959 w 1204"/>
                    <a:gd name="T5" fmla="*/ 176 h 1857"/>
                    <a:gd name="T6" fmla="*/ 1147 w 1204"/>
                    <a:gd name="T7" fmla="*/ 377 h 1857"/>
                    <a:gd name="T8" fmla="*/ 1204 w 1204"/>
                    <a:gd name="T9" fmla="*/ 431 h 1857"/>
                    <a:gd name="T10" fmla="*/ 421 w 1204"/>
                    <a:gd name="T11" fmla="*/ 1857 h 1857"/>
                    <a:gd name="T12" fmla="*/ 286 w 1204"/>
                    <a:gd name="T13" fmla="*/ 1734 h 1857"/>
                    <a:gd name="T14" fmla="*/ 26 w 1204"/>
                    <a:gd name="T15" fmla="*/ 1486 h 1857"/>
                    <a:gd name="T16" fmla="*/ 0 w 1204"/>
                    <a:gd name="T17" fmla="*/ 1458 h 18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04" h="1857">
                      <a:moveTo>
                        <a:pt x="0" y="1458"/>
                      </a:moveTo>
                      <a:lnTo>
                        <a:pt x="802" y="0"/>
                      </a:lnTo>
                      <a:lnTo>
                        <a:pt x="959" y="176"/>
                      </a:lnTo>
                      <a:lnTo>
                        <a:pt x="1147" y="377"/>
                      </a:lnTo>
                      <a:lnTo>
                        <a:pt x="1204" y="431"/>
                      </a:lnTo>
                      <a:lnTo>
                        <a:pt x="421" y="1857"/>
                      </a:lnTo>
                      <a:lnTo>
                        <a:pt x="286" y="1734"/>
                      </a:lnTo>
                      <a:lnTo>
                        <a:pt x="26" y="1486"/>
                      </a:lnTo>
                      <a:lnTo>
                        <a:pt x="0" y="1458"/>
                      </a:lnTo>
                      <a:close/>
                    </a:path>
                  </a:pathLst>
                </a:custGeom>
                <a:solidFill>
                  <a:srgbClr val="546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48" name="Freeform 429">
                  <a:extLst>
                    <a:ext uri="{FF2B5EF4-FFF2-40B4-BE49-F238E27FC236}">
                      <a16:creationId xmlns:a16="http://schemas.microsoft.com/office/drawing/2014/main" id="{8E7EC5A1-2BC4-406D-A80B-3045CD362F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2" y="2861"/>
                  <a:ext cx="201" cy="303"/>
                </a:xfrm>
                <a:custGeom>
                  <a:avLst/>
                  <a:gdLst>
                    <a:gd name="T0" fmla="*/ 0 w 1206"/>
                    <a:gd name="T1" fmla="*/ 1439 h 1823"/>
                    <a:gd name="T2" fmla="*/ 790 w 1206"/>
                    <a:gd name="T3" fmla="*/ 0 h 1823"/>
                    <a:gd name="T4" fmla="*/ 937 w 1206"/>
                    <a:gd name="T5" fmla="*/ 156 h 1823"/>
                    <a:gd name="T6" fmla="*/ 1149 w 1206"/>
                    <a:gd name="T7" fmla="*/ 357 h 1823"/>
                    <a:gd name="T8" fmla="*/ 1206 w 1206"/>
                    <a:gd name="T9" fmla="*/ 407 h 1823"/>
                    <a:gd name="T10" fmla="*/ 428 w 1206"/>
                    <a:gd name="T11" fmla="*/ 1823 h 1823"/>
                    <a:gd name="T12" fmla="*/ 348 w 1206"/>
                    <a:gd name="T13" fmla="*/ 1760 h 1823"/>
                    <a:gd name="T14" fmla="*/ 76 w 1206"/>
                    <a:gd name="T15" fmla="*/ 1513 h 1823"/>
                    <a:gd name="T16" fmla="*/ 0 w 1206"/>
                    <a:gd name="T17" fmla="*/ 1439 h 18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06" h="1823">
                      <a:moveTo>
                        <a:pt x="0" y="1439"/>
                      </a:moveTo>
                      <a:lnTo>
                        <a:pt x="790" y="0"/>
                      </a:lnTo>
                      <a:lnTo>
                        <a:pt x="937" y="156"/>
                      </a:lnTo>
                      <a:lnTo>
                        <a:pt x="1149" y="357"/>
                      </a:lnTo>
                      <a:lnTo>
                        <a:pt x="1206" y="407"/>
                      </a:lnTo>
                      <a:lnTo>
                        <a:pt x="428" y="1823"/>
                      </a:lnTo>
                      <a:lnTo>
                        <a:pt x="348" y="1760"/>
                      </a:lnTo>
                      <a:lnTo>
                        <a:pt x="76" y="1513"/>
                      </a:lnTo>
                      <a:lnTo>
                        <a:pt x="0" y="1439"/>
                      </a:lnTo>
                      <a:close/>
                    </a:path>
                  </a:pathLst>
                </a:custGeom>
                <a:solidFill>
                  <a:srgbClr val="566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49" name="Freeform 430">
                  <a:extLst>
                    <a:ext uri="{FF2B5EF4-FFF2-40B4-BE49-F238E27FC236}">
                      <a16:creationId xmlns:a16="http://schemas.microsoft.com/office/drawing/2014/main" id="{F80D6F85-246F-40AD-98AD-7B259FB911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7" y="2895"/>
                  <a:ext cx="202" cy="298"/>
                </a:xfrm>
                <a:custGeom>
                  <a:avLst/>
                  <a:gdLst>
                    <a:gd name="T0" fmla="*/ 0 w 1212"/>
                    <a:gd name="T1" fmla="*/ 1426 h 1783"/>
                    <a:gd name="T2" fmla="*/ 783 w 1212"/>
                    <a:gd name="T3" fmla="*/ 0 h 1783"/>
                    <a:gd name="T4" fmla="*/ 938 w 1212"/>
                    <a:gd name="T5" fmla="*/ 147 h 1783"/>
                    <a:gd name="T6" fmla="*/ 1151 w 1212"/>
                    <a:gd name="T7" fmla="*/ 335 h 1783"/>
                    <a:gd name="T8" fmla="*/ 1212 w 1212"/>
                    <a:gd name="T9" fmla="*/ 384 h 1783"/>
                    <a:gd name="T10" fmla="*/ 443 w 1212"/>
                    <a:gd name="T11" fmla="*/ 1783 h 1783"/>
                    <a:gd name="T12" fmla="*/ 431 w 1212"/>
                    <a:gd name="T13" fmla="*/ 1774 h 1783"/>
                    <a:gd name="T14" fmla="*/ 137 w 1212"/>
                    <a:gd name="T15" fmla="*/ 1550 h 1783"/>
                    <a:gd name="T16" fmla="*/ 0 w 1212"/>
                    <a:gd name="T17" fmla="*/ 1426 h 17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12" h="1783">
                      <a:moveTo>
                        <a:pt x="0" y="1426"/>
                      </a:moveTo>
                      <a:lnTo>
                        <a:pt x="783" y="0"/>
                      </a:lnTo>
                      <a:lnTo>
                        <a:pt x="938" y="147"/>
                      </a:lnTo>
                      <a:lnTo>
                        <a:pt x="1151" y="335"/>
                      </a:lnTo>
                      <a:lnTo>
                        <a:pt x="1212" y="384"/>
                      </a:lnTo>
                      <a:lnTo>
                        <a:pt x="443" y="1783"/>
                      </a:lnTo>
                      <a:lnTo>
                        <a:pt x="431" y="1774"/>
                      </a:lnTo>
                      <a:lnTo>
                        <a:pt x="137" y="1550"/>
                      </a:lnTo>
                      <a:lnTo>
                        <a:pt x="0" y="1426"/>
                      </a:lnTo>
                      <a:close/>
                    </a:path>
                  </a:pathLst>
                </a:custGeom>
                <a:solidFill>
                  <a:srgbClr val="5864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50" name="Freeform 431">
                  <a:extLst>
                    <a:ext uri="{FF2B5EF4-FFF2-40B4-BE49-F238E27FC236}">
                      <a16:creationId xmlns:a16="http://schemas.microsoft.com/office/drawing/2014/main" id="{87152895-DD7A-4A23-8EC3-F74DD8AEB1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3" y="2928"/>
                  <a:ext cx="203" cy="291"/>
                </a:xfrm>
                <a:custGeom>
                  <a:avLst/>
                  <a:gdLst>
                    <a:gd name="T0" fmla="*/ 0 w 1220"/>
                    <a:gd name="T1" fmla="*/ 1416 h 1747"/>
                    <a:gd name="T2" fmla="*/ 778 w 1220"/>
                    <a:gd name="T3" fmla="*/ 0 h 1747"/>
                    <a:gd name="T4" fmla="*/ 934 w 1220"/>
                    <a:gd name="T5" fmla="*/ 138 h 1747"/>
                    <a:gd name="T6" fmla="*/ 1158 w 1220"/>
                    <a:gd name="T7" fmla="*/ 315 h 1747"/>
                    <a:gd name="T8" fmla="*/ 1220 w 1220"/>
                    <a:gd name="T9" fmla="*/ 359 h 1747"/>
                    <a:gd name="T10" fmla="*/ 458 w 1220"/>
                    <a:gd name="T11" fmla="*/ 1747 h 1747"/>
                    <a:gd name="T12" fmla="*/ 214 w 1220"/>
                    <a:gd name="T13" fmla="*/ 1577 h 1747"/>
                    <a:gd name="T14" fmla="*/ 0 w 1220"/>
                    <a:gd name="T15" fmla="*/ 1416 h 17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0" h="1747">
                      <a:moveTo>
                        <a:pt x="0" y="1416"/>
                      </a:moveTo>
                      <a:lnTo>
                        <a:pt x="778" y="0"/>
                      </a:lnTo>
                      <a:lnTo>
                        <a:pt x="934" y="138"/>
                      </a:lnTo>
                      <a:lnTo>
                        <a:pt x="1158" y="315"/>
                      </a:lnTo>
                      <a:lnTo>
                        <a:pt x="1220" y="359"/>
                      </a:lnTo>
                      <a:lnTo>
                        <a:pt x="458" y="1747"/>
                      </a:lnTo>
                      <a:lnTo>
                        <a:pt x="214" y="1577"/>
                      </a:lnTo>
                      <a:lnTo>
                        <a:pt x="0" y="1416"/>
                      </a:lnTo>
                      <a:close/>
                    </a:path>
                  </a:pathLst>
                </a:custGeom>
                <a:solidFill>
                  <a:srgbClr val="5A66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51" name="Freeform 432">
                  <a:extLst>
                    <a:ext uri="{FF2B5EF4-FFF2-40B4-BE49-F238E27FC236}">
                      <a16:creationId xmlns:a16="http://schemas.microsoft.com/office/drawing/2014/main" id="{4E558015-EB43-45E7-B891-7654EF4A7A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11" y="2960"/>
                  <a:ext cx="204" cy="285"/>
                </a:xfrm>
                <a:custGeom>
                  <a:avLst/>
                  <a:gdLst>
                    <a:gd name="T0" fmla="*/ 0 w 1226"/>
                    <a:gd name="T1" fmla="*/ 1399 h 1711"/>
                    <a:gd name="T2" fmla="*/ 769 w 1226"/>
                    <a:gd name="T3" fmla="*/ 0 h 1711"/>
                    <a:gd name="T4" fmla="*/ 932 w 1226"/>
                    <a:gd name="T5" fmla="*/ 128 h 1711"/>
                    <a:gd name="T6" fmla="*/ 1168 w 1226"/>
                    <a:gd name="T7" fmla="*/ 293 h 1711"/>
                    <a:gd name="T8" fmla="*/ 1226 w 1226"/>
                    <a:gd name="T9" fmla="*/ 332 h 1711"/>
                    <a:gd name="T10" fmla="*/ 467 w 1226"/>
                    <a:gd name="T11" fmla="*/ 1711 h 1711"/>
                    <a:gd name="T12" fmla="*/ 296 w 1226"/>
                    <a:gd name="T13" fmla="*/ 1603 h 1711"/>
                    <a:gd name="T14" fmla="*/ 0 w 1226"/>
                    <a:gd name="T15" fmla="*/ 1399 h 17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6" h="1711">
                      <a:moveTo>
                        <a:pt x="0" y="1399"/>
                      </a:moveTo>
                      <a:lnTo>
                        <a:pt x="769" y="0"/>
                      </a:lnTo>
                      <a:lnTo>
                        <a:pt x="932" y="128"/>
                      </a:lnTo>
                      <a:lnTo>
                        <a:pt x="1168" y="293"/>
                      </a:lnTo>
                      <a:lnTo>
                        <a:pt x="1226" y="332"/>
                      </a:lnTo>
                      <a:lnTo>
                        <a:pt x="467" y="1711"/>
                      </a:lnTo>
                      <a:lnTo>
                        <a:pt x="296" y="1603"/>
                      </a:lnTo>
                      <a:lnTo>
                        <a:pt x="0" y="1399"/>
                      </a:lnTo>
                      <a:close/>
                    </a:path>
                  </a:pathLst>
                </a:custGeom>
                <a:solidFill>
                  <a:srgbClr val="5D688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52" name="Freeform 433">
                  <a:extLst>
                    <a:ext uri="{FF2B5EF4-FFF2-40B4-BE49-F238E27FC236}">
                      <a16:creationId xmlns:a16="http://schemas.microsoft.com/office/drawing/2014/main" id="{53868CEE-9AB6-4243-8A08-52E46228F2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9" y="2988"/>
                  <a:ext cx="205" cy="281"/>
                </a:xfrm>
                <a:custGeom>
                  <a:avLst/>
                  <a:gdLst>
                    <a:gd name="T0" fmla="*/ 0 w 1230"/>
                    <a:gd name="T1" fmla="*/ 1388 h 1687"/>
                    <a:gd name="T2" fmla="*/ 762 w 1230"/>
                    <a:gd name="T3" fmla="*/ 0 h 1687"/>
                    <a:gd name="T4" fmla="*/ 936 w 1230"/>
                    <a:gd name="T5" fmla="*/ 121 h 1687"/>
                    <a:gd name="T6" fmla="*/ 1184 w 1230"/>
                    <a:gd name="T7" fmla="*/ 286 h 1687"/>
                    <a:gd name="T8" fmla="*/ 1230 w 1230"/>
                    <a:gd name="T9" fmla="*/ 312 h 1687"/>
                    <a:gd name="T10" fmla="*/ 475 w 1230"/>
                    <a:gd name="T11" fmla="*/ 1687 h 1687"/>
                    <a:gd name="T12" fmla="*/ 381 w 1230"/>
                    <a:gd name="T13" fmla="*/ 1632 h 1687"/>
                    <a:gd name="T14" fmla="*/ 64 w 1230"/>
                    <a:gd name="T15" fmla="*/ 1431 h 1687"/>
                    <a:gd name="T16" fmla="*/ 0 w 1230"/>
                    <a:gd name="T17" fmla="*/ 1388 h 16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30" h="1687">
                      <a:moveTo>
                        <a:pt x="0" y="1388"/>
                      </a:moveTo>
                      <a:lnTo>
                        <a:pt x="762" y="0"/>
                      </a:lnTo>
                      <a:lnTo>
                        <a:pt x="936" y="121"/>
                      </a:lnTo>
                      <a:lnTo>
                        <a:pt x="1184" y="286"/>
                      </a:lnTo>
                      <a:lnTo>
                        <a:pt x="1230" y="312"/>
                      </a:lnTo>
                      <a:lnTo>
                        <a:pt x="475" y="1687"/>
                      </a:lnTo>
                      <a:lnTo>
                        <a:pt x="381" y="1632"/>
                      </a:lnTo>
                      <a:lnTo>
                        <a:pt x="64" y="1431"/>
                      </a:lnTo>
                      <a:lnTo>
                        <a:pt x="0" y="1388"/>
                      </a:lnTo>
                      <a:close/>
                    </a:path>
                  </a:pathLst>
                </a:custGeom>
                <a:solidFill>
                  <a:srgbClr val="5F6A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53" name="Freeform 434">
                  <a:extLst>
                    <a:ext uri="{FF2B5EF4-FFF2-40B4-BE49-F238E27FC236}">
                      <a16:creationId xmlns:a16="http://schemas.microsoft.com/office/drawing/2014/main" id="{795A7737-F78A-4A76-A801-A2090FD556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9" y="3015"/>
                  <a:ext cx="206" cy="278"/>
                </a:xfrm>
                <a:custGeom>
                  <a:avLst/>
                  <a:gdLst>
                    <a:gd name="T0" fmla="*/ 0 w 1242"/>
                    <a:gd name="T1" fmla="*/ 1379 h 1669"/>
                    <a:gd name="T2" fmla="*/ 759 w 1242"/>
                    <a:gd name="T3" fmla="*/ 0 h 1669"/>
                    <a:gd name="T4" fmla="*/ 949 w 1242"/>
                    <a:gd name="T5" fmla="*/ 126 h 1669"/>
                    <a:gd name="T6" fmla="*/ 1185 w 1242"/>
                    <a:gd name="T7" fmla="*/ 257 h 1669"/>
                    <a:gd name="T8" fmla="*/ 1242 w 1242"/>
                    <a:gd name="T9" fmla="*/ 285 h 1669"/>
                    <a:gd name="T10" fmla="*/ 481 w 1242"/>
                    <a:gd name="T11" fmla="*/ 1669 h 1669"/>
                    <a:gd name="T12" fmla="*/ 442 w 1242"/>
                    <a:gd name="T13" fmla="*/ 1649 h 1669"/>
                    <a:gd name="T14" fmla="*/ 442 w 1242"/>
                    <a:gd name="T15" fmla="*/ 1649 h 1669"/>
                    <a:gd name="T16" fmla="*/ 146 w 1242"/>
                    <a:gd name="T17" fmla="*/ 1472 h 1669"/>
                    <a:gd name="T18" fmla="*/ 0 w 1242"/>
                    <a:gd name="T19" fmla="*/ 1379 h 16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42" h="1669">
                      <a:moveTo>
                        <a:pt x="0" y="1379"/>
                      </a:moveTo>
                      <a:lnTo>
                        <a:pt x="759" y="0"/>
                      </a:lnTo>
                      <a:lnTo>
                        <a:pt x="949" y="126"/>
                      </a:lnTo>
                      <a:lnTo>
                        <a:pt x="1185" y="257"/>
                      </a:lnTo>
                      <a:lnTo>
                        <a:pt x="1242" y="285"/>
                      </a:lnTo>
                      <a:lnTo>
                        <a:pt x="481" y="1669"/>
                      </a:lnTo>
                      <a:lnTo>
                        <a:pt x="442" y="1649"/>
                      </a:lnTo>
                      <a:lnTo>
                        <a:pt x="442" y="1649"/>
                      </a:lnTo>
                      <a:lnTo>
                        <a:pt x="146" y="1472"/>
                      </a:lnTo>
                      <a:lnTo>
                        <a:pt x="0" y="1379"/>
                      </a:lnTo>
                      <a:close/>
                    </a:path>
                  </a:pathLst>
                </a:custGeom>
                <a:solidFill>
                  <a:srgbClr val="616C8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54" name="Freeform 435">
                  <a:extLst>
                    <a:ext uri="{FF2B5EF4-FFF2-40B4-BE49-F238E27FC236}">
                      <a16:creationId xmlns:a16="http://schemas.microsoft.com/office/drawing/2014/main" id="{23F07256-7635-4CB5-9DA7-F0819974CF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8" y="3040"/>
                  <a:ext cx="209" cy="275"/>
                </a:xfrm>
                <a:custGeom>
                  <a:avLst/>
                  <a:gdLst>
                    <a:gd name="T0" fmla="*/ 0 w 1254"/>
                    <a:gd name="T1" fmla="*/ 1375 h 1646"/>
                    <a:gd name="T2" fmla="*/ 755 w 1254"/>
                    <a:gd name="T3" fmla="*/ 0 h 1646"/>
                    <a:gd name="T4" fmla="*/ 945 w 1254"/>
                    <a:gd name="T5" fmla="*/ 105 h 1646"/>
                    <a:gd name="T6" fmla="*/ 1180 w 1254"/>
                    <a:gd name="T7" fmla="*/ 222 h 1646"/>
                    <a:gd name="T8" fmla="*/ 1254 w 1254"/>
                    <a:gd name="T9" fmla="*/ 255 h 1646"/>
                    <a:gd name="T10" fmla="*/ 489 w 1254"/>
                    <a:gd name="T11" fmla="*/ 1646 h 1646"/>
                    <a:gd name="T12" fmla="*/ 202 w 1254"/>
                    <a:gd name="T13" fmla="*/ 1497 h 1646"/>
                    <a:gd name="T14" fmla="*/ 202 w 1254"/>
                    <a:gd name="T15" fmla="*/ 1497 h 1646"/>
                    <a:gd name="T16" fmla="*/ 0 w 1254"/>
                    <a:gd name="T17" fmla="*/ 1375 h 1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54" h="1646">
                      <a:moveTo>
                        <a:pt x="0" y="1375"/>
                      </a:moveTo>
                      <a:lnTo>
                        <a:pt x="755" y="0"/>
                      </a:lnTo>
                      <a:lnTo>
                        <a:pt x="945" y="105"/>
                      </a:lnTo>
                      <a:lnTo>
                        <a:pt x="1180" y="222"/>
                      </a:lnTo>
                      <a:lnTo>
                        <a:pt x="1254" y="255"/>
                      </a:lnTo>
                      <a:lnTo>
                        <a:pt x="489" y="1646"/>
                      </a:lnTo>
                      <a:lnTo>
                        <a:pt x="202" y="1497"/>
                      </a:lnTo>
                      <a:lnTo>
                        <a:pt x="202" y="1497"/>
                      </a:lnTo>
                      <a:lnTo>
                        <a:pt x="0" y="1375"/>
                      </a:lnTo>
                      <a:close/>
                    </a:path>
                  </a:pathLst>
                </a:custGeom>
                <a:solidFill>
                  <a:srgbClr val="646E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55" name="Freeform 436">
                  <a:extLst>
                    <a:ext uri="{FF2B5EF4-FFF2-40B4-BE49-F238E27FC236}">
                      <a16:creationId xmlns:a16="http://schemas.microsoft.com/office/drawing/2014/main" id="{62F4512A-2D54-4F71-864F-7D7D20DF29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9" y="3062"/>
                  <a:ext cx="212" cy="271"/>
                </a:xfrm>
                <a:custGeom>
                  <a:avLst/>
                  <a:gdLst>
                    <a:gd name="T0" fmla="*/ 0 w 1271"/>
                    <a:gd name="T1" fmla="*/ 1384 h 1624"/>
                    <a:gd name="T2" fmla="*/ 761 w 1271"/>
                    <a:gd name="T3" fmla="*/ 0 h 1624"/>
                    <a:gd name="T4" fmla="*/ 939 w 1271"/>
                    <a:gd name="T5" fmla="*/ 89 h 1624"/>
                    <a:gd name="T6" fmla="*/ 1175 w 1271"/>
                    <a:gd name="T7" fmla="*/ 196 h 1624"/>
                    <a:gd name="T8" fmla="*/ 1271 w 1271"/>
                    <a:gd name="T9" fmla="*/ 234 h 1624"/>
                    <a:gd name="T10" fmla="*/ 508 w 1271"/>
                    <a:gd name="T11" fmla="*/ 1624 h 1624"/>
                    <a:gd name="T12" fmla="*/ 256 w 1271"/>
                    <a:gd name="T13" fmla="*/ 1517 h 1624"/>
                    <a:gd name="T14" fmla="*/ 0 w 1271"/>
                    <a:gd name="T15" fmla="*/ 1384 h 1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71" h="1624">
                      <a:moveTo>
                        <a:pt x="0" y="1384"/>
                      </a:moveTo>
                      <a:lnTo>
                        <a:pt x="761" y="0"/>
                      </a:lnTo>
                      <a:lnTo>
                        <a:pt x="939" y="89"/>
                      </a:lnTo>
                      <a:lnTo>
                        <a:pt x="1175" y="196"/>
                      </a:lnTo>
                      <a:lnTo>
                        <a:pt x="1271" y="234"/>
                      </a:lnTo>
                      <a:lnTo>
                        <a:pt x="508" y="1624"/>
                      </a:lnTo>
                      <a:lnTo>
                        <a:pt x="256" y="1517"/>
                      </a:lnTo>
                      <a:lnTo>
                        <a:pt x="0" y="1384"/>
                      </a:lnTo>
                      <a:close/>
                    </a:path>
                  </a:pathLst>
                </a:custGeom>
                <a:solidFill>
                  <a:srgbClr val="67719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56" name="Freeform 437">
                  <a:extLst>
                    <a:ext uri="{FF2B5EF4-FFF2-40B4-BE49-F238E27FC236}">
                      <a16:creationId xmlns:a16="http://schemas.microsoft.com/office/drawing/2014/main" id="{00D6906F-B1F3-45FA-ACB1-FED0577B3E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0" y="3083"/>
                  <a:ext cx="215" cy="268"/>
                </a:xfrm>
                <a:custGeom>
                  <a:avLst/>
                  <a:gdLst>
                    <a:gd name="T0" fmla="*/ 0 w 1290"/>
                    <a:gd name="T1" fmla="*/ 1391 h 1611"/>
                    <a:gd name="T2" fmla="*/ 765 w 1290"/>
                    <a:gd name="T3" fmla="*/ 0 h 1611"/>
                    <a:gd name="T4" fmla="*/ 927 w 1290"/>
                    <a:gd name="T5" fmla="*/ 74 h 1611"/>
                    <a:gd name="T6" fmla="*/ 1164 w 1290"/>
                    <a:gd name="T7" fmla="*/ 167 h 1611"/>
                    <a:gd name="T8" fmla="*/ 1290 w 1290"/>
                    <a:gd name="T9" fmla="*/ 210 h 1611"/>
                    <a:gd name="T10" fmla="*/ 519 w 1290"/>
                    <a:gd name="T11" fmla="*/ 1611 h 1611"/>
                    <a:gd name="T12" fmla="*/ 314 w 1290"/>
                    <a:gd name="T13" fmla="*/ 1525 h 1611"/>
                    <a:gd name="T14" fmla="*/ 8 w 1290"/>
                    <a:gd name="T15" fmla="*/ 1395 h 1611"/>
                    <a:gd name="T16" fmla="*/ 0 w 1290"/>
                    <a:gd name="T17" fmla="*/ 1391 h 16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90" h="1611">
                      <a:moveTo>
                        <a:pt x="0" y="1391"/>
                      </a:moveTo>
                      <a:lnTo>
                        <a:pt x="765" y="0"/>
                      </a:lnTo>
                      <a:lnTo>
                        <a:pt x="927" y="74"/>
                      </a:lnTo>
                      <a:lnTo>
                        <a:pt x="1164" y="167"/>
                      </a:lnTo>
                      <a:lnTo>
                        <a:pt x="1290" y="210"/>
                      </a:lnTo>
                      <a:lnTo>
                        <a:pt x="519" y="1611"/>
                      </a:lnTo>
                      <a:lnTo>
                        <a:pt x="314" y="1525"/>
                      </a:lnTo>
                      <a:lnTo>
                        <a:pt x="8" y="1395"/>
                      </a:lnTo>
                      <a:lnTo>
                        <a:pt x="0" y="1391"/>
                      </a:lnTo>
                      <a:close/>
                    </a:path>
                  </a:pathLst>
                </a:custGeom>
                <a:solidFill>
                  <a:srgbClr val="6A73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57" name="Freeform 438">
                  <a:extLst>
                    <a:ext uri="{FF2B5EF4-FFF2-40B4-BE49-F238E27FC236}">
                      <a16:creationId xmlns:a16="http://schemas.microsoft.com/office/drawing/2014/main" id="{14751793-24C4-43DD-9331-0617B4FAA2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53" y="3101"/>
                  <a:ext cx="217" cy="267"/>
                </a:xfrm>
                <a:custGeom>
                  <a:avLst/>
                  <a:gdLst>
                    <a:gd name="T0" fmla="*/ 0 w 1299"/>
                    <a:gd name="T1" fmla="*/ 1390 h 1599"/>
                    <a:gd name="T2" fmla="*/ 763 w 1299"/>
                    <a:gd name="T3" fmla="*/ 0 h 1599"/>
                    <a:gd name="T4" fmla="*/ 904 w 1299"/>
                    <a:gd name="T5" fmla="*/ 55 h 1599"/>
                    <a:gd name="T6" fmla="*/ 1151 w 1299"/>
                    <a:gd name="T7" fmla="*/ 139 h 1599"/>
                    <a:gd name="T8" fmla="*/ 1299 w 1299"/>
                    <a:gd name="T9" fmla="*/ 188 h 1599"/>
                    <a:gd name="T10" fmla="*/ 524 w 1299"/>
                    <a:gd name="T11" fmla="*/ 1599 h 1599"/>
                    <a:gd name="T12" fmla="*/ 361 w 1299"/>
                    <a:gd name="T13" fmla="*/ 1542 h 1599"/>
                    <a:gd name="T14" fmla="*/ 54 w 1299"/>
                    <a:gd name="T15" fmla="*/ 1413 h 1599"/>
                    <a:gd name="T16" fmla="*/ 0 w 1299"/>
                    <a:gd name="T17" fmla="*/ 1390 h 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99" h="1599">
                      <a:moveTo>
                        <a:pt x="0" y="1390"/>
                      </a:moveTo>
                      <a:lnTo>
                        <a:pt x="763" y="0"/>
                      </a:lnTo>
                      <a:lnTo>
                        <a:pt x="904" y="55"/>
                      </a:lnTo>
                      <a:lnTo>
                        <a:pt x="1151" y="139"/>
                      </a:lnTo>
                      <a:lnTo>
                        <a:pt x="1299" y="188"/>
                      </a:lnTo>
                      <a:lnTo>
                        <a:pt x="524" y="1599"/>
                      </a:lnTo>
                      <a:lnTo>
                        <a:pt x="361" y="1542"/>
                      </a:lnTo>
                      <a:lnTo>
                        <a:pt x="54" y="1413"/>
                      </a:lnTo>
                      <a:lnTo>
                        <a:pt x="0" y="1390"/>
                      </a:lnTo>
                      <a:close/>
                    </a:path>
                  </a:pathLst>
                </a:custGeom>
                <a:solidFill>
                  <a:srgbClr val="6C75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58" name="Freeform 439">
                  <a:extLst>
                    <a:ext uri="{FF2B5EF4-FFF2-40B4-BE49-F238E27FC236}">
                      <a16:creationId xmlns:a16="http://schemas.microsoft.com/office/drawing/2014/main" id="{58BCC327-34D9-44CC-A182-AA1220F1E4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7" y="3118"/>
                  <a:ext cx="219" cy="264"/>
                </a:xfrm>
                <a:custGeom>
                  <a:avLst/>
                  <a:gdLst>
                    <a:gd name="T0" fmla="*/ 0 w 1318"/>
                    <a:gd name="T1" fmla="*/ 1401 h 1588"/>
                    <a:gd name="T2" fmla="*/ 771 w 1318"/>
                    <a:gd name="T3" fmla="*/ 0 h 1588"/>
                    <a:gd name="T4" fmla="*/ 892 w 1318"/>
                    <a:gd name="T5" fmla="*/ 41 h 1588"/>
                    <a:gd name="T6" fmla="*/ 1139 w 1318"/>
                    <a:gd name="T7" fmla="*/ 123 h 1588"/>
                    <a:gd name="T8" fmla="*/ 1318 w 1318"/>
                    <a:gd name="T9" fmla="*/ 166 h 1588"/>
                    <a:gd name="T10" fmla="*/ 537 w 1318"/>
                    <a:gd name="T11" fmla="*/ 1588 h 1588"/>
                    <a:gd name="T12" fmla="*/ 408 w 1318"/>
                    <a:gd name="T13" fmla="*/ 1550 h 1588"/>
                    <a:gd name="T14" fmla="*/ 102 w 1318"/>
                    <a:gd name="T15" fmla="*/ 1444 h 1588"/>
                    <a:gd name="T16" fmla="*/ 0 w 1318"/>
                    <a:gd name="T17" fmla="*/ 1401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18" h="1588">
                      <a:moveTo>
                        <a:pt x="0" y="1401"/>
                      </a:moveTo>
                      <a:lnTo>
                        <a:pt x="771" y="0"/>
                      </a:lnTo>
                      <a:lnTo>
                        <a:pt x="892" y="41"/>
                      </a:lnTo>
                      <a:lnTo>
                        <a:pt x="1139" y="123"/>
                      </a:lnTo>
                      <a:lnTo>
                        <a:pt x="1318" y="166"/>
                      </a:lnTo>
                      <a:lnTo>
                        <a:pt x="537" y="1588"/>
                      </a:lnTo>
                      <a:lnTo>
                        <a:pt x="408" y="1550"/>
                      </a:lnTo>
                      <a:lnTo>
                        <a:pt x="102" y="1444"/>
                      </a:lnTo>
                      <a:lnTo>
                        <a:pt x="0" y="1401"/>
                      </a:lnTo>
                      <a:close/>
                    </a:path>
                  </a:pathLst>
                </a:custGeom>
                <a:solidFill>
                  <a:srgbClr val="6E77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59" name="Freeform 440">
                  <a:extLst>
                    <a:ext uri="{FF2B5EF4-FFF2-40B4-BE49-F238E27FC236}">
                      <a16:creationId xmlns:a16="http://schemas.microsoft.com/office/drawing/2014/main" id="{7546E992-F739-4C31-8B1A-64810DBCAB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1" y="3133"/>
                  <a:ext cx="223" cy="263"/>
                </a:xfrm>
                <a:custGeom>
                  <a:avLst/>
                  <a:gdLst>
                    <a:gd name="T0" fmla="*/ 0 w 1341"/>
                    <a:gd name="T1" fmla="*/ 1411 h 1577"/>
                    <a:gd name="T2" fmla="*/ 775 w 1341"/>
                    <a:gd name="T3" fmla="*/ 0 h 1577"/>
                    <a:gd name="T4" fmla="*/ 874 w 1341"/>
                    <a:gd name="T5" fmla="*/ 33 h 1577"/>
                    <a:gd name="T6" fmla="*/ 1123 w 1341"/>
                    <a:gd name="T7" fmla="*/ 93 h 1577"/>
                    <a:gd name="T8" fmla="*/ 1341 w 1341"/>
                    <a:gd name="T9" fmla="*/ 134 h 1577"/>
                    <a:gd name="T10" fmla="*/ 548 w 1341"/>
                    <a:gd name="T11" fmla="*/ 1577 h 1577"/>
                    <a:gd name="T12" fmla="*/ 462 w 1341"/>
                    <a:gd name="T13" fmla="*/ 1555 h 1577"/>
                    <a:gd name="T14" fmla="*/ 143 w 1341"/>
                    <a:gd name="T15" fmla="*/ 1460 h 1577"/>
                    <a:gd name="T16" fmla="*/ 0 w 1341"/>
                    <a:gd name="T17" fmla="*/ 1411 h 15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41" h="1577">
                      <a:moveTo>
                        <a:pt x="0" y="1411"/>
                      </a:moveTo>
                      <a:lnTo>
                        <a:pt x="775" y="0"/>
                      </a:lnTo>
                      <a:lnTo>
                        <a:pt x="874" y="33"/>
                      </a:lnTo>
                      <a:lnTo>
                        <a:pt x="1123" y="93"/>
                      </a:lnTo>
                      <a:lnTo>
                        <a:pt x="1341" y="134"/>
                      </a:lnTo>
                      <a:lnTo>
                        <a:pt x="548" y="1577"/>
                      </a:lnTo>
                      <a:lnTo>
                        <a:pt x="462" y="1555"/>
                      </a:lnTo>
                      <a:lnTo>
                        <a:pt x="143" y="1460"/>
                      </a:lnTo>
                      <a:lnTo>
                        <a:pt x="0" y="1411"/>
                      </a:lnTo>
                      <a:close/>
                    </a:path>
                  </a:pathLst>
                </a:custGeom>
                <a:solidFill>
                  <a:srgbClr val="727A9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60" name="Freeform 441">
                  <a:extLst>
                    <a:ext uri="{FF2B5EF4-FFF2-40B4-BE49-F238E27FC236}">
                      <a16:creationId xmlns:a16="http://schemas.microsoft.com/office/drawing/2014/main" id="{D89036F8-00E6-48C3-AA01-8C377729C2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86" y="3145"/>
                  <a:ext cx="227" cy="262"/>
                </a:xfrm>
                <a:custGeom>
                  <a:avLst/>
                  <a:gdLst>
                    <a:gd name="T0" fmla="*/ 0 w 1359"/>
                    <a:gd name="T1" fmla="*/ 1422 h 1570"/>
                    <a:gd name="T2" fmla="*/ 781 w 1359"/>
                    <a:gd name="T3" fmla="*/ 0 h 1570"/>
                    <a:gd name="T4" fmla="*/ 851 w 1359"/>
                    <a:gd name="T5" fmla="*/ 17 h 1570"/>
                    <a:gd name="T6" fmla="*/ 1098 w 1359"/>
                    <a:gd name="T7" fmla="*/ 63 h 1570"/>
                    <a:gd name="T8" fmla="*/ 1346 w 1359"/>
                    <a:gd name="T9" fmla="*/ 110 h 1570"/>
                    <a:gd name="T10" fmla="*/ 1359 w 1359"/>
                    <a:gd name="T11" fmla="*/ 111 h 1570"/>
                    <a:gd name="T12" fmla="*/ 557 w 1359"/>
                    <a:gd name="T13" fmla="*/ 1570 h 1570"/>
                    <a:gd name="T14" fmla="*/ 509 w 1359"/>
                    <a:gd name="T15" fmla="*/ 1561 h 1570"/>
                    <a:gd name="T16" fmla="*/ 190 w 1359"/>
                    <a:gd name="T17" fmla="*/ 1479 h 1570"/>
                    <a:gd name="T18" fmla="*/ 0 w 1359"/>
                    <a:gd name="T19" fmla="*/ 1422 h 15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59" h="1570">
                      <a:moveTo>
                        <a:pt x="0" y="1422"/>
                      </a:moveTo>
                      <a:lnTo>
                        <a:pt x="781" y="0"/>
                      </a:lnTo>
                      <a:lnTo>
                        <a:pt x="851" y="17"/>
                      </a:lnTo>
                      <a:lnTo>
                        <a:pt x="1098" y="63"/>
                      </a:lnTo>
                      <a:lnTo>
                        <a:pt x="1346" y="110"/>
                      </a:lnTo>
                      <a:lnTo>
                        <a:pt x="1359" y="111"/>
                      </a:lnTo>
                      <a:lnTo>
                        <a:pt x="557" y="1570"/>
                      </a:lnTo>
                      <a:lnTo>
                        <a:pt x="509" y="1561"/>
                      </a:lnTo>
                      <a:lnTo>
                        <a:pt x="190" y="1479"/>
                      </a:lnTo>
                      <a:lnTo>
                        <a:pt x="0" y="1422"/>
                      </a:lnTo>
                      <a:close/>
                    </a:path>
                  </a:pathLst>
                </a:custGeom>
                <a:solidFill>
                  <a:srgbClr val="747D9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61" name="Freeform 442">
                  <a:extLst>
                    <a:ext uri="{FF2B5EF4-FFF2-40B4-BE49-F238E27FC236}">
                      <a16:creationId xmlns:a16="http://schemas.microsoft.com/office/drawing/2014/main" id="{25B48703-2C4E-432E-8D5E-AF12BC30A1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2" y="3155"/>
                  <a:ext cx="231" cy="261"/>
                </a:xfrm>
                <a:custGeom>
                  <a:avLst/>
                  <a:gdLst>
                    <a:gd name="T0" fmla="*/ 0 w 1386"/>
                    <a:gd name="T1" fmla="*/ 1443 h 1566"/>
                    <a:gd name="T2" fmla="*/ 793 w 1386"/>
                    <a:gd name="T3" fmla="*/ 0 h 1566"/>
                    <a:gd name="T4" fmla="*/ 822 w 1386"/>
                    <a:gd name="T5" fmla="*/ 5 h 1566"/>
                    <a:gd name="T6" fmla="*/ 1070 w 1386"/>
                    <a:gd name="T7" fmla="*/ 52 h 1566"/>
                    <a:gd name="T8" fmla="*/ 1317 w 1386"/>
                    <a:gd name="T9" fmla="*/ 76 h 1566"/>
                    <a:gd name="T10" fmla="*/ 1386 w 1386"/>
                    <a:gd name="T11" fmla="*/ 82 h 1566"/>
                    <a:gd name="T12" fmla="*/ 572 w 1386"/>
                    <a:gd name="T13" fmla="*/ 1566 h 1566"/>
                    <a:gd name="T14" fmla="*/ 550 w 1386"/>
                    <a:gd name="T15" fmla="*/ 1563 h 1566"/>
                    <a:gd name="T16" fmla="*/ 233 w 1386"/>
                    <a:gd name="T17" fmla="*/ 1503 h 1566"/>
                    <a:gd name="T18" fmla="*/ 0 w 1386"/>
                    <a:gd name="T19" fmla="*/ 1443 h 15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86" h="1566">
                      <a:moveTo>
                        <a:pt x="0" y="1443"/>
                      </a:moveTo>
                      <a:lnTo>
                        <a:pt x="793" y="0"/>
                      </a:lnTo>
                      <a:lnTo>
                        <a:pt x="822" y="5"/>
                      </a:lnTo>
                      <a:lnTo>
                        <a:pt x="1070" y="52"/>
                      </a:lnTo>
                      <a:lnTo>
                        <a:pt x="1317" y="76"/>
                      </a:lnTo>
                      <a:lnTo>
                        <a:pt x="1386" y="82"/>
                      </a:lnTo>
                      <a:lnTo>
                        <a:pt x="572" y="1566"/>
                      </a:lnTo>
                      <a:lnTo>
                        <a:pt x="550" y="1563"/>
                      </a:lnTo>
                      <a:lnTo>
                        <a:pt x="233" y="1503"/>
                      </a:lnTo>
                      <a:lnTo>
                        <a:pt x="0" y="1443"/>
                      </a:lnTo>
                      <a:close/>
                    </a:path>
                  </a:pathLst>
                </a:custGeom>
                <a:solidFill>
                  <a:srgbClr val="777F9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62" name="Freeform 443">
                  <a:extLst>
                    <a:ext uri="{FF2B5EF4-FFF2-40B4-BE49-F238E27FC236}">
                      <a16:creationId xmlns:a16="http://schemas.microsoft.com/office/drawing/2014/main" id="{FB20C9CE-453A-41E1-8461-0A3868005F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9" y="3164"/>
                  <a:ext cx="236" cy="261"/>
                </a:xfrm>
                <a:custGeom>
                  <a:avLst/>
                  <a:gdLst>
                    <a:gd name="T0" fmla="*/ 0 w 1416"/>
                    <a:gd name="T1" fmla="*/ 1459 h 1567"/>
                    <a:gd name="T2" fmla="*/ 802 w 1416"/>
                    <a:gd name="T3" fmla="*/ 0 h 1567"/>
                    <a:gd name="T4" fmla="*/ 1036 w 1416"/>
                    <a:gd name="T5" fmla="*/ 23 h 1567"/>
                    <a:gd name="T6" fmla="*/ 1296 w 1416"/>
                    <a:gd name="T7" fmla="*/ 47 h 1567"/>
                    <a:gd name="T8" fmla="*/ 1416 w 1416"/>
                    <a:gd name="T9" fmla="*/ 47 h 1567"/>
                    <a:gd name="T10" fmla="*/ 580 w 1416"/>
                    <a:gd name="T11" fmla="*/ 1567 h 1567"/>
                    <a:gd name="T12" fmla="*/ 269 w 1416"/>
                    <a:gd name="T13" fmla="*/ 1510 h 1567"/>
                    <a:gd name="T14" fmla="*/ 0 w 1416"/>
                    <a:gd name="T15" fmla="*/ 1459 h 15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16" h="1567">
                      <a:moveTo>
                        <a:pt x="0" y="1459"/>
                      </a:moveTo>
                      <a:lnTo>
                        <a:pt x="802" y="0"/>
                      </a:lnTo>
                      <a:lnTo>
                        <a:pt x="1036" y="23"/>
                      </a:lnTo>
                      <a:lnTo>
                        <a:pt x="1296" y="47"/>
                      </a:lnTo>
                      <a:lnTo>
                        <a:pt x="1416" y="47"/>
                      </a:lnTo>
                      <a:lnTo>
                        <a:pt x="580" y="1567"/>
                      </a:lnTo>
                      <a:lnTo>
                        <a:pt x="269" y="1510"/>
                      </a:lnTo>
                      <a:lnTo>
                        <a:pt x="0" y="1459"/>
                      </a:lnTo>
                      <a:close/>
                    </a:path>
                  </a:pathLst>
                </a:custGeom>
                <a:solidFill>
                  <a:srgbClr val="7982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63" name="Freeform 444">
                  <a:extLst>
                    <a:ext uri="{FF2B5EF4-FFF2-40B4-BE49-F238E27FC236}">
                      <a16:creationId xmlns:a16="http://schemas.microsoft.com/office/drawing/2014/main" id="{AD0F88EB-61AE-4138-A172-570B4225F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7" y="3169"/>
                  <a:ext cx="241" cy="262"/>
                </a:xfrm>
                <a:custGeom>
                  <a:avLst/>
                  <a:gdLst>
                    <a:gd name="T0" fmla="*/ 0 w 1445"/>
                    <a:gd name="T1" fmla="*/ 1484 h 1572"/>
                    <a:gd name="T2" fmla="*/ 814 w 1445"/>
                    <a:gd name="T3" fmla="*/ 0 h 1572"/>
                    <a:gd name="T4" fmla="*/ 1005 w 1445"/>
                    <a:gd name="T5" fmla="*/ 18 h 1572"/>
                    <a:gd name="T6" fmla="*/ 1253 w 1445"/>
                    <a:gd name="T7" fmla="*/ 18 h 1572"/>
                    <a:gd name="T8" fmla="*/ 1445 w 1445"/>
                    <a:gd name="T9" fmla="*/ 18 h 1572"/>
                    <a:gd name="T10" fmla="*/ 590 w 1445"/>
                    <a:gd name="T11" fmla="*/ 1572 h 1572"/>
                    <a:gd name="T12" fmla="*/ 297 w 1445"/>
                    <a:gd name="T13" fmla="*/ 1540 h 1572"/>
                    <a:gd name="T14" fmla="*/ 0 w 1445"/>
                    <a:gd name="T15" fmla="*/ 1484 h 1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5" h="1572">
                      <a:moveTo>
                        <a:pt x="0" y="1484"/>
                      </a:moveTo>
                      <a:lnTo>
                        <a:pt x="814" y="0"/>
                      </a:lnTo>
                      <a:lnTo>
                        <a:pt x="1005" y="18"/>
                      </a:lnTo>
                      <a:lnTo>
                        <a:pt x="1253" y="18"/>
                      </a:lnTo>
                      <a:lnTo>
                        <a:pt x="1445" y="18"/>
                      </a:lnTo>
                      <a:lnTo>
                        <a:pt x="590" y="1572"/>
                      </a:lnTo>
                      <a:lnTo>
                        <a:pt x="297" y="1540"/>
                      </a:lnTo>
                      <a:lnTo>
                        <a:pt x="0" y="1484"/>
                      </a:lnTo>
                      <a:close/>
                    </a:path>
                  </a:pathLst>
                </a:custGeom>
                <a:solidFill>
                  <a:srgbClr val="7C84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64" name="Freeform 445">
                  <a:extLst>
                    <a:ext uri="{FF2B5EF4-FFF2-40B4-BE49-F238E27FC236}">
                      <a16:creationId xmlns:a16="http://schemas.microsoft.com/office/drawing/2014/main" id="{E5203871-9E5F-4777-B0C3-2C7FD855C2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76" y="3169"/>
                  <a:ext cx="247" cy="266"/>
                </a:xfrm>
                <a:custGeom>
                  <a:avLst/>
                  <a:gdLst>
                    <a:gd name="T0" fmla="*/ 0 w 1484"/>
                    <a:gd name="T1" fmla="*/ 1536 h 1593"/>
                    <a:gd name="T2" fmla="*/ 836 w 1484"/>
                    <a:gd name="T3" fmla="*/ 16 h 1593"/>
                    <a:gd name="T4" fmla="*/ 964 w 1484"/>
                    <a:gd name="T5" fmla="*/ 16 h 1593"/>
                    <a:gd name="T6" fmla="*/ 1212 w 1484"/>
                    <a:gd name="T7" fmla="*/ 16 h 1593"/>
                    <a:gd name="T8" fmla="*/ 1459 w 1484"/>
                    <a:gd name="T9" fmla="*/ 4 h 1593"/>
                    <a:gd name="T10" fmla="*/ 1484 w 1484"/>
                    <a:gd name="T11" fmla="*/ 0 h 1593"/>
                    <a:gd name="T12" fmla="*/ 609 w 1484"/>
                    <a:gd name="T13" fmla="*/ 1593 h 1593"/>
                    <a:gd name="T14" fmla="*/ 327 w 1484"/>
                    <a:gd name="T15" fmla="*/ 1573 h 1593"/>
                    <a:gd name="T16" fmla="*/ 8 w 1484"/>
                    <a:gd name="T17" fmla="*/ 1538 h 1593"/>
                    <a:gd name="T18" fmla="*/ 0 w 1484"/>
                    <a:gd name="T19" fmla="*/ 1536 h 1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84" h="1593">
                      <a:moveTo>
                        <a:pt x="0" y="1536"/>
                      </a:moveTo>
                      <a:lnTo>
                        <a:pt x="836" y="16"/>
                      </a:lnTo>
                      <a:lnTo>
                        <a:pt x="964" y="16"/>
                      </a:lnTo>
                      <a:lnTo>
                        <a:pt x="1212" y="16"/>
                      </a:lnTo>
                      <a:lnTo>
                        <a:pt x="1459" y="4"/>
                      </a:lnTo>
                      <a:lnTo>
                        <a:pt x="1484" y="0"/>
                      </a:lnTo>
                      <a:lnTo>
                        <a:pt x="609" y="1593"/>
                      </a:lnTo>
                      <a:lnTo>
                        <a:pt x="327" y="1573"/>
                      </a:lnTo>
                      <a:lnTo>
                        <a:pt x="8" y="1538"/>
                      </a:lnTo>
                      <a:lnTo>
                        <a:pt x="0" y="1536"/>
                      </a:lnTo>
                      <a:close/>
                    </a:path>
                  </a:pathLst>
                </a:custGeom>
                <a:solidFill>
                  <a:srgbClr val="7E86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65" name="Freeform 446">
                  <a:extLst>
                    <a:ext uri="{FF2B5EF4-FFF2-40B4-BE49-F238E27FC236}">
                      <a16:creationId xmlns:a16="http://schemas.microsoft.com/office/drawing/2014/main" id="{68A91083-3654-4781-B666-57FC519706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26" y="3161"/>
                  <a:ext cx="255" cy="276"/>
                </a:xfrm>
                <a:custGeom>
                  <a:avLst/>
                  <a:gdLst>
                    <a:gd name="T0" fmla="*/ 0 w 1529"/>
                    <a:gd name="T1" fmla="*/ 1620 h 1657"/>
                    <a:gd name="T2" fmla="*/ 855 w 1529"/>
                    <a:gd name="T3" fmla="*/ 66 h 1657"/>
                    <a:gd name="T4" fmla="*/ 911 w 1529"/>
                    <a:gd name="T5" fmla="*/ 66 h 1657"/>
                    <a:gd name="T6" fmla="*/ 1158 w 1529"/>
                    <a:gd name="T7" fmla="*/ 54 h 1657"/>
                    <a:gd name="T8" fmla="*/ 1406 w 1529"/>
                    <a:gd name="T9" fmla="*/ 18 h 1657"/>
                    <a:gd name="T10" fmla="*/ 1529 w 1529"/>
                    <a:gd name="T11" fmla="*/ 0 h 1657"/>
                    <a:gd name="T12" fmla="*/ 620 w 1529"/>
                    <a:gd name="T13" fmla="*/ 1657 h 1657"/>
                    <a:gd name="T14" fmla="*/ 356 w 1529"/>
                    <a:gd name="T15" fmla="*/ 1647 h 1657"/>
                    <a:gd name="T16" fmla="*/ 26 w 1529"/>
                    <a:gd name="T17" fmla="*/ 1623 h 1657"/>
                    <a:gd name="T18" fmla="*/ 0 w 1529"/>
                    <a:gd name="T19" fmla="*/ 1620 h 16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29" h="1657">
                      <a:moveTo>
                        <a:pt x="0" y="1620"/>
                      </a:moveTo>
                      <a:lnTo>
                        <a:pt x="855" y="66"/>
                      </a:lnTo>
                      <a:lnTo>
                        <a:pt x="911" y="66"/>
                      </a:lnTo>
                      <a:lnTo>
                        <a:pt x="1158" y="54"/>
                      </a:lnTo>
                      <a:lnTo>
                        <a:pt x="1406" y="18"/>
                      </a:lnTo>
                      <a:lnTo>
                        <a:pt x="1529" y="0"/>
                      </a:lnTo>
                      <a:lnTo>
                        <a:pt x="620" y="1657"/>
                      </a:lnTo>
                      <a:lnTo>
                        <a:pt x="356" y="1647"/>
                      </a:lnTo>
                      <a:lnTo>
                        <a:pt x="26" y="1623"/>
                      </a:lnTo>
                      <a:lnTo>
                        <a:pt x="0" y="1620"/>
                      </a:lnTo>
                      <a:close/>
                    </a:path>
                  </a:pathLst>
                </a:custGeom>
                <a:solidFill>
                  <a:srgbClr val="8189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66" name="Freeform 447">
                  <a:extLst>
                    <a:ext uri="{FF2B5EF4-FFF2-40B4-BE49-F238E27FC236}">
                      <a16:creationId xmlns:a16="http://schemas.microsoft.com/office/drawing/2014/main" id="{EE393050-D169-429C-8FA8-A42043CBE6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77" y="3151"/>
                  <a:ext cx="262" cy="286"/>
                </a:xfrm>
                <a:custGeom>
                  <a:avLst/>
                  <a:gdLst>
                    <a:gd name="T0" fmla="*/ 0 w 1575"/>
                    <a:gd name="T1" fmla="*/ 1704 h 1719"/>
                    <a:gd name="T2" fmla="*/ 875 w 1575"/>
                    <a:gd name="T3" fmla="*/ 111 h 1719"/>
                    <a:gd name="T4" fmla="*/ 1098 w 1575"/>
                    <a:gd name="T5" fmla="*/ 79 h 1719"/>
                    <a:gd name="T6" fmla="*/ 1346 w 1575"/>
                    <a:gd name="T7" fmla="*/ 43 h 1719"/>
                    <a:gd name="T8" fmla="*/ 1575 w 1575"/>
                    <a:gd name="T9" fmla="*/ 0 h 1719"/>
                    <a:gd name="T10" fmla="*/ 635 w 1575"/>
                    <a:gd name="T11" fmla="*/ 1710 h 1719"/>
                    <a:gd name="T12" fmla="*/ 367 w 1575"/>
                    <a:gd name="T13" fmla="*/ 1719 h 1719"/>
                    <a:gd name="T14" fmla="*/ 48 w 1575"/>
                    <a:gd name="T15" fmla="*/ 1708 h 1719"/>
                    <a:gd name="T16" fmla="*/ 0 w 1575"/>
                    <a:gd name="T17" fmla="*/ 1704 h 17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5" h="1719">
                      <a:moveTo>
                        <a:pt x="0" y="1704"/>
                      </a:moveTo>
                      <a:lnTo>
                        <a:pt x="875" y="111"/>
                      </a:lnTo>
                      <a:lnTo>
                        <a:pt x="1098" y="79"/>
                      </a:lnTo>
                      <a:lnTo>
                        <a:pt x="1346" y="43"/>
                      </a:lnTo>
                      <a:lnTo>
                        <a:pt x="1575" y="0"/>
                      </a:lnTo>
                      <a:lnTo>
                        <a:pt x="635" y="1710"/>
                      </a:lnTo>
                      <a:lnTo>
                        <a:pt x="367" y="1719"/>
                      </a:lnTo>
                      <a:lnTo>
                        <a:pt x="48" y="1708"/>
                      </a:lnTo>
                      <a:lnTo>
                        <a:pt x="0" y="1704"/>
                      </a:lnTo>
                      <a:close/>
                    </a:path>
                  </a:pathLst>
                </a:custGeom>
                <a:solidFill>
                  <a:srgbClr val="848BA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67" name="Freeform 448">
                  <a:extLst>
                    <a:ext uri="{FF2B5EF4-FFF2-40B4-BE49-F238E27FC236}">
                      <a16:creationId xmlns:a16="http://schemas.microsoft.com/office/drawing/2014/main" id="{DFB2ED81-1345-49A4-AC16-715A0A45ADA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29" y="2630"/>
                  <a:ext cx="550" cy="807"/>
                </a:xfrm>
                <a:custGeom>
                  <a:avLst/>
                  <a:gdLst>
                    <a:gd name="T0" fmla="*/ 0 w 3298"/>
                    <a:gd name="T1" fmla="*/ 4839 h 4840"/>
                    <a:gd name="T2" fmla="*/ 909 w 3298"/>
                    <a:gd name="T3" fmla="*/ 3182 h 4840"/>
                    <a:gd name="T4" fmla="*/ 1034 w 3298"/>
                    <a:gd name="T5" fmla="*/ 3164 h 4840"/>
                    <a:gd name="T6" fmla="*/ 1282 w 3298"/>
                    <a:gd name="T7" fmla="*/ 3118 h 4840"/>
                    <a:gd name="T8" fmla="*/ 1529 w 3298"/>
                    <a:gd name="T9" fmla="*/ 3059 h 4840"/>
                    <a:gd name="T10" fmla="*/ 1630 w 3298"/>
                    <a:gd name="T11" fmla="*/ 3033 h 4840"/>
                    <a:gd name="T12" fmla="*/ 655 w 3298"/>
                    <a:gd name="T13" fmla="*/ 4807 h 4840"/>
                    <a:gd name="T14" fmla="*/ 373 w 3298"/>
                    <a:gd name="T15" fmla="*/ 4829 h 4840"/>
                    <a:gd name="T16" fmla="*/ 55 w 3298"/>
                    <a:gd name="T17" fmla="*/ 4840 h 4840"/>
                    <a:gd name="T18" fmla="*/ 0 w 3298"/>
                    <a:gd name="T19" fmla="*/ 4839 h 4840"/>
                    <a:gd name="T20" fmla="*/ 3298 w 3298"/>
                    <a:gd name="T21" fmla="*/ 0 h 4840"/>
                    <a:gd name="T22" fmla="*/ 3209 w 3298"/>
                    <a:gd name="T23" fmla="*/ 163 h 4840"/>
                    <a:gd name="T24" fmla="*/ 3039 w 3298"/>
                    <a:gd name="T25" fmla="*/ 27 h 4840"/>
                    <a:gd name="T26" fmla="*/ 3298 w 3298"/>
                    <a:gd name="T27" fmla="*/ 0 h 4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298" h="4840">
                      <a:moveTo>
                        <a:pt x="0" y="4839"/>
                      </a:moveTo>
                      <a:lnTo>
                        <a:pt x="909" y="3182"/>
                      </a:lnTo>
                      <a:lnTo>
                        <a:pt x="1034" y="3164"/>
                      </a:lnTo>
                      <a:lnTo>
                        <a:pt x="1282" y="3118"/>
                      </a:lnTo>
                      <a:lnTo>
                        <a:pt x="1529" y="3059"/>
                      </a:lnTo>
                      <a:lnTo>
                        <a:pt x="1630" y="3033"/>
                      </a:lnTo>
                      <a:lnTo>
                        <a:pt x="655" y="4807"/>
                      </a:lnTo>
                      <a:lnTo>
                        <a:pt x="373" y="4829"/>
                      </a:lnTo>
                      <a:lnTo>
                        <a:pt x="55" y="4840"/>
                      </a:lnTo>
                      <a:lnTo>
                        <a:pt x="0" y="4839"/>
                      </a:lnTo>
                      <a:close/>
                      <a:moveTo>
                        <a:pt x="3298" y="0"/>
                      </a:moveTo>
                      <a:lnTo>
                        <a:pt x="3209" y="163"/>
                      </a:lnTo>
                      <a:lnTo>
                        <a:pt x="3039" y="27"/>
                      </a:lnTo>
                      <a:lnTo>
                        <a:pt x="3298" y="0"/>
                      </a:lnTo>
                      <a:close/>
                    </a:path>
                  </a:pathLst>
                </a:custGeom>
                <a:solidFill>
                  <a:srgbClr val="888F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68" name="Freeform 449">
                  <a:extLst>
                    <a:ext uri="{FF2B5EF4-FFF2-40B4-BE49-F238E27FC236}">
                      <a16:creationId xmlns:a16="http://schemas.microsoft.com/office/drawing/2014/main" id="{BE430F6D-729F-40B4-B014-A5A1CA7A74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83" y="2625"/>
                  <a:ext cx="552" cy="810"/>
                </a:xfrm>
                <a:custGeom>
                  <a:avLst/>
                  <a:gdLst>
                    <a:gd name="T0" fmla="*/ 0 w 3314"/>
                    <a:gd name="T1" fmla="*/ 4866 h 4866"/>
                    <a:gd name="T2" fmla="*/ 940 w 3314"/>
                    <a:gd name="T3" fmla="*/ 3156 h 4866"/>
                    <a:gd name="T4" fmla="*/ 959 w 3314"/>
                    <a:gd name="T5" fmla="*/ 3153 h 4866"/>
                    <a:gd name="T6" fmla="*/ 1206 w 3314"/>
                    <a:gd name="T7" fmla="*/ 3094 h 4866"/>
                    <a:gd name="T8" fmla="*/ 1442 w 3314"/>
                    <a:gd name="T9" fmla="*/ 3035 h 4866"/>
                    <a:gd name="T10" fmla="*/ 1679 w 3314"/>
                    <a:gd name="T11" fmla="*/ 2952 h 4866"/>
                    <a:gd name="T12" fmla="*/ 1695 w 3314"/>
                    <a:gd name="T13" fmla="*/ 2945 h 4866"/>
                    <a:gd name="T14" fmla="*/ 666 w 3314"/>
                    <a:gd name="T15" fmla="*/ 4818 h 4866"/>
                    <a:gd name="T16" fmla="*/ 369 w 3314"/>
                    <a:gd name="T17" fmla="*/ 4840 h 4866"/>
                    <a:gd name="T18" fmla="*/ 50 w 3314"/>
                    <a:gd name="T19" fmla="*/ 4864 h 4866"/>
                    <a:gd name="T20" fmla="*/ 0 w 3314"/>
                    <a:gd name="T21" fmla="*/ 4866 h 4866"/>
                    <a:gd name="T22" fmla="*/ 3314 w 3314"/>
                    <a:gd name="T23" fmla="*/ 0 h 4866"/>
                    <a:gd name="T24" fmla="*/ 3107 w 3314"/>
                    <a:gd name="T25" fmla="*/ 375 h 4866"/>
                    <a:gd name="T26" fmla="*/ 2716 w 3314"/>
                    <a:gd name="T27" fmla="*/ 62 h 4866"/>
                    <a:gd name="T28" fmla="*/ 3314 w 3314"/>
                    <a:gd name="T29" fmla="*/ 0 h 4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314" h="4866">
                      <a:moveTo>
                        <a:pt x="0" y="4866"/>
                      </a:moveTo>
                      <a:lnTo>
                        <a:pt x="940" y="3156"/>
                      </a:lnTo>
                      <a:lnTo>
                        <a:pt x="959" y="3153"/>
                      </a:lnTo>
                      <a:lnTo>
                        <a:pt x="1206" y="3094"/>
                      </a:lnTo>
                      <a:lnTo>
                        <a:pt x="1442" y="3035"/>
                      </a:lnTo>
                      <a:lnTo>
                        <a:pt x="1679" y="2952"/>
                      </a:lnTo>
                      <a:lnTo>
                        <a:pt x="1695" y="2945"/>
                      </a:lnTo>
                      <a:lnTo>
                        <a:pt x="666" y="4818"/>
                      </a:lnTo>
                      <a:lnTo>
                        <a:pt x="369" y="4840"/>
                      </a:lnTo>
                      <a:lnTo>
                        <a:pt x="50" y="4864"/>
                      </a:lnTo>
                      <a:lnTo>
                        <a:pt x="0" y="4866"/>
                      </a:lnTo>
                      <a:close/>
                      <a:moveTo>
                        <a:pt x="3314" y="0"/>
                      </a:moveTo>
                      <a:lnTo>
                        <a:pt x="3107" y="375"/>
                      </a:lnTo>
                      <a:lnTo>
                        <a:pt x="2716" y="62"/>
                      </a:lnTo>
                      <a:lnTo>
                        <a:pt x="3314" y="0"/>
                      </a:lnTo>
                      <a:close/>
                    </a:path>
                  </a:pathLst>
                </a:custGeom>
                <a:solidFill>
                  <a:srgbClr val="8B92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69" name="Freeform 450">
                  <a:extLst>
                    <a:ext uri="{FF2B5EF4-FFF2-40B4-BE49-F238E27FC236}">
                      <a16:creationId xmlns:a16="http://schemas.microsoft.com/office/drawing/2014/main" id="{1B533711-9356-466B-9569-17FA411587F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738" y="2619"/>
                  <a:ext cx="554" cy="813"/>
                </a:xfrm>
                <a:custGeom>
                  <a:avLst/>
                  <a:gdLst>
                    <a:gd name="T0" fmla="*/ 0 w 3320"/>
                    <a:gd name="T1" fmla="*/ 4876 h 4876"/>
                    <a:gd name="T2" fmla="*/ 975 w 3320"/>
                    <a:gd name="T3" fmla="*/ 3102 h 4876"/>
                    <a:gd name="T4" fmla="*/ 1110 w 3320"/>
                    <a:gd name="T5" fmla="*/ 3069 h 4876"/>
                    <a:gd name="T6" fmla="*/ 1347 w 3320"/>
                    <a:gd name="T7" fmla="*/ 2986 h 4876"/>
                    <a:gd name="T8" fmla="*/ 1582 w 3320"/>
                    <a:gd name="T9" fmla="*/ 2892 h 4876"/>
                    <a:gd name="T10" fmla="*/ 1776 w 3320"/>
                    <a:gd name="T11" fmla="*/ 2810 h 4876"/>
                    <a:gd name="T12" fmla="*/ 681 w 3320"/>
                    <a:gd name="T13" fmla="*/ 4802 h 4876"/>
                    <a:gd name="T14" fmla="*/ 673 w 3320"/>
                    <a:gd name="T15" fmla="*/ 4803 h 4876"/>
                    <a:gd name="T16" fmla="*/ 355 w 3320"/>
                    <a:gd name="T17" fmla="*/ 4851 h 4876"/>
                    <a:gd name="T18" fmla="*/ 37 w 3320"/>
                    <a:gd name="T19" fmla="*/ 4874 h 4876"/>
                    <a:gd name="T20" fmla="*/ 0 w 3320"/>
                    <a:gd name="T21" fmla="*/ 4876 h 4876"/>
                    <a:gd name="T22" fmla="*/ 2554 w 3320"/>
                    <a:gd name="T23" fmla="*/ 232 h 4876"/>
                    <a:gd name="T24" fmla="*/ 2643 w 3320"/>
                    <a:gd name="T25" fmla="*/ 69 h 4876"/>
                    <a:gd name="T26" fmla="*/ 3320 w 3320"/>
                    <a:gd name="T27" fmla="*/ 0 h 4876"/>
                    <a:gd name="T28" fmla="*/ 2997 w 3320"/>
                    <a:gd name="T29" fmla="*/ 587 h 4876"/>
                    <a:gd name="T30" fmla="*/ 2554 w 3320"/>
                    <a:gd name="T31" fmla="*/ 232 h 48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320" h="4876">
                      <a:moveTo>
                        <a:pt x="0" y="4876"/>
                      </a:moveTo>
                      <a:lnTo>
                        <a:pt x="975" y="3102"/>
                      </a:lnTo>
                      <a:lnTo>
                        <a:pt x="1110" y="3069"/>
                      </a:lnTo>
                      <a:lnTo>
                        <a:pt x="1347" y="2986"/>
                      </a:lnTo>
                      <a:lnTo>
                        <a:pt x="1582" y="2892"/>
                      </a:lnTo>
                      <a:lnTo>
                        <a:pt x="1776" y="2810"/>
                      </a:lnTo>
                      <a:lnTo>
                        <a:pt x="681" y="4802"/>
                      </a:lnTo>
                      <a:lnTo>
                        <a:pt x="673" y="4803"/>
                      </a:lnTo>
                      <a:lnTo>
                        <a:pt x="355" y="4851"/>
                      </a:lnTo>
                      <a:lnTo>
                        <a:pt x="37" y="4874"/>
                      </a:lnTo>
                      <a:lnTo>
                        <a:pt x="0" y="4876"/>
                      </a:lnTo>
                      <a:close/>
                      <a:moveTo>
                        <a:pt x="2554" y="232"/>
                      </a:moveTo>
                      <a:lnTo>
                        <a:pt x="2643" y="69"/>
                      </a:lnTo>
                      <a:lnTo>
                        <a:pt x="3320" y="0"/>
                      </a:lnTo>
                      <a:lnTo>
                        <a:pt x="2997" y="587"/>
                      </a:lnTo>
                      <a:lnTo>
                        <a:pt x="2554" y="232"/>
                      </a:lnTo>
                      <a:close/>
                    </a:path>
                  </a:pathLst>
                </a:custGeom>
                <a:solidFill>
                  <a:srgbClr val="8E95B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70" name="Freeform 451">
                  <a:extLst>
                    <a:ext uri="{FF2B5EF4-FFF2-40B4-BE49-F238E27FC236}">
                      <a16:creationId xmlns:a16="http://schemas.microsoft.com/office/drawing/2014/main" id="{6FE62B4D-DF96-4BBA-BC73-74516DE9F01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794" y="2613"/>
                  <a:ext cx="554" cy="814"/>
                </a:xfrm>
                <a:custGeom>
                  <a:avLst/>
                  <a:gdLst>
                    <a:gd name="T0" fmla="*/ 0 w 3325"/>
                    <a:gd name="T1" fmla="*/ 4887 h 4887"/>
                    <a:gd name="T2" fmla="*/ 1029 w 3325"/>
                    <a:gd name="T3" fmla="*/ 3014 h 4887"/>
                    <a:gd name="T4" fmla="*/ 1248 w 3325"/>
                    <a:gd name="T5" fmla="*/ 2927 h 4887"/>
                    <a:gd name="T6" fmla="*/ 1472 w 3325"/>
                    <a:gd name="T7" fmla="*/ 2833 h 4887"/>
                    <a:gd name="T8" fmla="*/ 1696 w 3325"/>
                    <a:gd name="T9" fmla="*/ 2715 h 4887"/>
                    <a:gd name="T10" fmla="*/ 1889 w 3325"/>
                    <a:gd name="T11" fmla="*/ 2613 h 4887"/>
                    <a:gd name="T12" fmla="*/ 713 w 3325"/>
                    <a:gd name="T13" fmla="*/ 4752 h 4887"/>
                    <a:gd name="T14" fmla="*/ 646 w 3325"/>
                    <a:gd name="T15" fmla="*/ 4768 h 4887"/>
                    <a:gd name="T16" fmla="*/ 339 w 3325"/>
                    <a:gd name="T17" fmla="*/ 4838 h 4887"/>
                    <a:gd name="T18" fmla="*/ 21 w 3325"/>
                    <a:gd name="T19" fmla="*/ 4886 h 4887"/>
                    <a:gd name="T20" fmla="*/ 0 w 3325"/>
                    <a:gd name="T21" fmla="*/ 4887 h 4887"/>
                    <a:gd name="T22" fmla="*/ 2441 w 3325"/>
                    <a:gd name="T23" fmla="*/ 444 h 4887"/>
                    <a:gd name="T24" fmla="*/ 2648 w 3325"/>
                    <a:gd name="T25" fmla="*/ 69 h 4887"/>
                    <a:gd name="T26" fmla="*/ 3325 w 3325"/>
                    <a:gd name="T27" fmla="*/ 0 h 4887"/>
                    <a:gd name="T28" fmla="*/ 2885 w 3325"/>
                    <a:gd name="T29" fmla="*/ 800 h 4887"/>
                    <a:gd name="T30" fmla="*/ 2441 w 3325"/>
                    <a:gd name="T31" fmla="*/ 444 h 48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325" h="4887">
                      <a:moveTo>
                        <a:pt x="0" y="4887"/>
                      </a:moveTo>
                      <a:lnTo>
                        <a:pt x="1029" y="3014"/>
                      </a:lnTo>
                      <a:lnTo>
                        <a:pt x="1248" y="2927"/>
                      </a:lnTo>
                      <a:lnTo>
                        <a:pt x="1472" y="2833"/>
                      </a:lnTo>
                      <a:lnTo>
                        <a:pt x="1696" y="2715"/>
                      </a:lnTo>
                      <a:lnTo>
                        <a:pt x="1889" y="2613"/>
                      </a:lnTo>
                      <a:lnTo>
                        <a:pt x="713" y="4752"/>
                      </a:lnTo>
                      <a:lnTo>
                        <a:pt x="646" y="4768"/>
                      </a:lnTo>
                      <a:lnTo>
                        <a:pt x="339" y="4838"/>
                      </a:lnTo>
                      <a:lnTo>
                        <a:pt x="21" y="4886"/>
                      </a:lnTo>
                      <a:lnTo>
                        <a:pt x="0" y="4887"/>
                      </a:lnTo>
                      <a:close/>
                      <a:moveTo>
                        <a:pt x="2441" y="444"/>
                      </a:moveTo>
                      <a:lnTo>
                        <a:pt x="2648" y="69"/>
                      </a:lnTo>
                      <a:lnTo>
                        <a:pt x="3325" y="0"/>
                      </a:lnTo>
                      <a:lnTo>
                        <a:pt x="2885" y="800"/>
                      </a:lnTo>
                      <a:lnTo>
                        <a:pt x="2441" y="444"/>
                      </a:lnTo>
                      <a:close/>
                    </a:path>
                  </a:pathLst>
                </a:custGeom>
                <a:solidFill>
                  <a:srgbClr val="9198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71" name="Freeform 452">
                  <a:extLst>
                    <a:ext uri="{FF2B5EF4-FFF2-40B4-BE49-F238E27FC236}">
                      <a16:creationId xmlns:a16="http://schemas.microsoft.com/office/drawing/2014/main" id="{1397705E-D750-451F-98B7-4485FD41BC4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52" y="2607"/>
                  <a:ext cx="552" cy="812"/>
                </a:xfrm>
                <a:custGeom>
                  <a:avLst/>
                  <a:gdLst>
                    <a:gd name="T0" fmla="*/ 0 w 3316"/>
                    <a:gd name="T1" fmla="*/ 4872 h 4872"/>
                    <a:gd name="T2" fmla="*/ 1095 w 3316"/>
                    <a:gd name="T3" fmla="*/ 2880 h 4872"/>
                    <a:gd name="T4" fmla="*/ 1125 w 3316"/>
                    <a:gd name="T5" fmla="*/ 2868 h 4872"/>
                    <a:gd name="T6" fmla="*/ 1349 w 3316"/>
                    <a:gd name="T7" fmla="*/ 2750 h 4872"/>
                    <a:gd name="T8" fmla="*/ 1574 w 3316"/>
                    <a:gd name="T9" fmla="*/ 2631 h 4872"/>
                    <a:gd name="T10" fmla="*/ 1786 w 3316"/>
                    <a:gd name="T11" fmla="*/ 2502 h 4872"/>
                    <a:gd name="T12" fmla="*/ 1999 w 3316"/>
                    <a:gd name="T13" fmla="*/ 2361 h 4872"/>
                    <a:gd name="T14" fmla="*/ 2034 w 3316"/>
                    <a:gd name="T15" fmla="*/ 2335 h 4872"/>
                    <a:gd name="T16" fmla="*/ 734 w 3316"/>
                    <a:gd name="T17" fmla="*/ 4700 h 4872"/>
                    <a:gd name="T18" fmla="*/ 618 w 3316"/>
                    <a:gd name="T19" fmla="*/ 4731 h 4872"/>
                    <a:gd name="T20" fmla="*/ 299 w 3316"/>
                    <a:gd name="T21" fmla="*/ 4803 h 4872"/>
                    <a:gd name="T22" fmla="*/ 0 w 3316"/>
                    <a:gd name="T23" fmla="*/ 4872 h 4872"/>
                    <a:gd name="T24" fmla="*/ 2316 w 3316"/>
                    <a:gd name="T25" fmla="*/ 657 h 4872"/>
                    <a:gd name="T26" fmla="*/ 2639 w 3316"/>
                    <a:gd name="T27" fmla="*/ 70 h 4872"/>
                    <a:gd name="T28" fmla="*/ 3316 w 3316"/>
                    <a:gd name="T29" fmla="*/ 0 h 4872"/>
                    <a:gd name="T30" fmla="*/ 2760 w 3316"/>
                    <a:gd name="T31" fmla="*/ 1013 h 4872"/>
                    <a:gd name="T32" fmla="*/ 2316 w 3316"/>
                    <a:gd name="T33" fmla="*/ 657 h 48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316" h="4872">
                      <a:moveTo>
                        <a:pt x="0" y="4872"/>
                      </a:moveTo>
                      <a:lnTo>
                        <a:pt x="1095" y="2880"/>
                      </a:lnTo>
                      <a:lnTo>
                        <a:pt x="1125" y="2868"/>
                      </a:lnTo>
                      <a:lnTo>
                        <a:pt x="1349" y="2750"/>
                      </a:lnTo>
                      <a:lnTo>
                        <a:pt x="1574" y="2631"/>
                      </a:lnTo>
                      <a:lnTo>
                        <a:pt x="1786" y="2502"/>
                      </a:lnTo>
                      <a:lnTo>
                        <a:pt x="1999" y="2361"/>
                      </a:lnTo>
                      <a:lnTo>
                        <a:pt x="2034" y="2335"/>
                      </a:lnTo>
                      <a:lnTo>
                        <a:pt x="734" y="4700"/>
                      </a:lnTo>
                      <a:lnTo>
                        <a:pt x="618" y="4731"/>
                      </a:lnTo>
                      <a:lnTo>
                        <a:pt x="299" y="4803"/>
                      </a:lnTo>
                      <a:lnTo>
                        <a:pt x="0" y="4872"/>
                      </a:lnTo>
                      <a:close/>
                      <a:moveTo>
                        <a:pt x="2316" y="657"/>
                      </a:moveTo>
                      <a:lnTo>
                        <a:pt x="2639" y="70"/>
                      </a:lnTo>
                      <a:lnTo>
                        <a:pt x="3316" y="0"/>
                      </a:lnTo>
                      <a:lnTo>
                        <a:pt x="2760" y="1013"/>
                      </a:lnTo>
                      <a:lnTo>
                        <a:pt x="2316" y="657"/>
                      </a:lnTo>
                      <a:close/>
                    </a:path>
                  </a:pathLst>
                </a:custGeom>
                <a:solidFill>
                  <a:srgbClr val="959B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72" name="Freeform 453">
                  <a:extLst>
                    <a:ext uri="{FF2B5EF4-FFF2-40B4-BE49-F238E27FC236}">
                      <a16:creationId xmlns:a16="http://schemas.microsoft.com/office/drawing/2014/main" id="{DB51010F-894F-4BB9-9798-964EF0ED5C0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13" y="2601"/>
                  <a:ext cx="548" cy="804"/>
                </a:xfrm>
                <a:custGeom>
                  <a:avLst/>
                  <a:gdLst>
                    <a:gd name="T0" fmla="*/ 0 w 3289"/>
                    <a:gd name="T1" fmla="*/ 4822 h 4822"/>
                    <a:gd name="T2" fmla="*/ 1176 w 3289"/>
                    <a:gd name="T3" fmla="*/ 2683 h 4822"/>
                    <a:gd name="T4" fmla="*/ 1208 w 3289"/>
                    <a:gd name="T5" fmla="*/ 2666 h 4822"/>
                    <a:gd name="T6" fmla="*/ 1420 w 3289"/>
                    <a:gd name="T7" fmla="*/ 2537 h 4822"/>
                    <a:gd name="T8" fmla="*/ 1633 w 3289"/>
                    <a:gd name="T9" fmla="*/ 2396 h 4822"/>
                    <a:gd name="T10" fmla="*/ 1844 w 3289"/>
                    <a:gd name="T11" fmla="*/ 2242 h 4822"/>
                    <a:gd name="T12" fmla="*/ 2033 w 3289"/>
                    <a:gd name="T13" fmla="*/ 2088 h 4822"/>
                    <a:gd name="T14" fmla="*/ 2233 w 3289"/>
                    <a:gd name="T15" fmla="*/ 1912 h 4822"/>
                    <a:gd name="T16" fmla="*/ 2246 w 3289"/>
                    <a:gd name="T17" fmla="*/ 1899 h 4822"/>
                    <a:gd name="T18" fmla="*/ 754 w 3289"/>
                    <a:gd name="T19" fmla="*/ 4614 h 4822"/>
                    <a:gd name="T20" fmla="*/ 558 w 3289"/>
                    <a:gd name="T21" fmla="*/ 4684 h 4822"/>
                    <a:gd name="T22" fmla="*/ 252 w 3289"/>
                    <a:gd name="T23" fmla="*/ 4766 h 4822"/>
                    <a:gd name="T24" fmla="*/ 0 w 3289"/>
                    <a:gd name="T25" fmla="*/ 4822 h 4822"/>
                    <a:gd name="T26" fmla="*/ 2172 w 3289"/>
                    <a:gd name="T27" fmla="*/ 870 h 4822"/>
                    <a:gd name="T28" fmla="*/ 2612 w 3289"/>
                    <a:gd name="T29" fmla="*/ 70 h 4822"/>
                    <a:gd name="T30" fmla="*/ 3289 w 3289"/>
                    <a:gd name="T31" fmla="*/ 0 h 4822"/>
                    <a:gd name="T32" fmla="*/ 2616 w 3289"/>
                    <a:gd name="T33" fmla="*/ 1226 h 4822"/>
                    <a:gd name="T34" fmla="*/ 2172 w 3289"/>
                    <a:gd name="T35" fmla="*/ 870 h 48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289" h="4822">
                      <a:moveTo>
                        <a:pt x="0" y="4822"/>
                      </a:moveTo>
                      <a:lnTo>
                        <a:pt x="1176" y="2683"/>
                      </a:lnTo>
                      <a:lnTo>
                        <a:pt x="1208" y="2666"/>
                      </a:lnTo>
                      <a:lnTo>
                        <a:pt x="1420" y="2537"/>
                      </a:lnTo>
                      <a:lnTo>
                        <a:pt x="1633" y="2396"/>
                      </a:lnTo>
                      <a:lnTo>
                        <a:pt x="1844" y="2242"/>
                      </a:lnTo>
                      <a:lnTo>
                        <a:pt x="2033" y="2088"/>
                      </a:lnTo>
                      <a:lnTo>
                        <a:pt x="2233" y="1912"/>
                      </a:lnTo>
                      <a:lnTo>
                        <a:pt x="2246" y="1899"/>
                      </a:lnTo>
                      <a:lnTo>
                        <a:pt x="754" y="4614"/>
                      </a:lnTo>
                      <a:lnTo>
                        <a:pt x="558" y="4684"/>
                      </a:lnTo>
                      <a:lnTo>
                        <a:pt x="252" y="4766"/>
                      </a:lnTo>
                      <a:lnTo>
                        <a:pt x="0" y="4822"/>
                      </a:lnTo>
                      <a:close/>
                      <a:moveTo>
                        <a:pt x="2172" y="870"/>
                      </a:moveTo>
                      <a:lnTo>
                        <a:pt x="2612" y="70"/>
                      </a:lnTo>
                      <a:lnTo>
                        <a:pt x="3289" y="0"/>
                      </a:lnTo>
                      <a:lnTo>
                        <a:pt x="2616" y="1226"/>
                      </a:lnTo>
                      <a:lnTo>
                        <a:pt x="2172" y="870"/>
                      </a:lnTo>
                      <a:close/>
                    </a:path>
                  </a:pathLst>
                </a:custGeom>
                <a:solidFill>
                  <a:srgbClr val="989E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73" name="Freeform 454">
                  <a:extLst>
                    <a:ext uri="{FF2B5EF4-FFF2-40B4-BE49-F238E27FC236}">
                      <a16:creationId xmlns:a16="http://schemas.microsoft.com/office/drawing/2014/main" id="{1910E81A-4683-473F-9023-B2C89DACED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4" y="2596"/>
                  <a:ext cx="543" cy="795"/>
                </a:xfrm>
                <a:custGeom>
                  <a:avLst/>
                  <a:gdLst>
                    <a:gd name="T0" fmla="*/ 0 w 3260"/>
                    <a:gd name="T1" fmla="*/ 4769 h 4769"/>
                    <a:gd name="T2" fmla="*/ 1300 w 3260"/>
                    <a:gd name="T3" fmla="*/ 2404 h 4769"/>
                    <a:gd name="T4" fmla="*/ 1476 w 3260"/>
                    <a:gd name="T5" fmla="*/ 2276 h 4769"/>
                    <a:gd name="T6" fmla="*/ 1665 w 3260"/>
                    <a:gd name="T7" fmla="*/ 2122 h 4769"/>
                    <a:gd name="T8" fmla="*/ 1865 w 3260"/>
                    <a:gd name="T9" fmla="*/ 1946 h 4769"/>
                    <a:gd name="T10" fmla="*/ 2042 w 3260"/>
                    <a:gd name="T11" fmla="*/ 1769 h 4769"/>
                    <a:gd name="T12" fmla="*/ 2220 w 3260"/>
                    <a:gd name="T13" fmla="*/ 1580 h 4769"/>
                    <a:gd name="T14" fmla="*/ 2397 w 3260"/>
                    <a:gd name="T15" fmla="*/ 1379 h 4769"/>
                    <a:gd name="T16" fmla="*/ 2026 w 3260"/>
                    <a:gd name="T17" fmla="*/ 1082 h 4769"/>
                    <a:gd name="T18" fmla="*/ 2582 w 3260"/>
                    <a:gd name="T19" fmla="*/ 69 h 4769"/>
                    <a:gd name="T20" fmla="*/ 3260 w 3260"/>
                    <a:gd name="T21" fmla="*/ 0 h 4769"/>
                    <a:gd name="T22" fmla="*/ 790 w 3260"/>
                    <a:gd name="T23" fmla="*/ 4495 h 4769"/>
                    <a:gd name="T24" fmla="*/ 486 w 3260"/>
                    <a:gd name="T25" fmla="*/ 4612 h 4769"/>
                    <a:gd name="T26" fmla="*/ 190 w 3260"/>
                    <a:gd name="T27" fmla="*/ 4718 h 4769"/>
                    <a:gd name="T28" fmla="*/ 0 w 3260"/>
                    <a:gd name="T29" fmla="*/ 4769 h 47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260" h="4769">
                      <a:moveTo>
                        <a:pt x="0" y="4769"/>
                      </a:moveTo>
                      <a:lnTo>
                        <a:pt x="1300" y="2404"/>
                      </a:lnTo>
                      <a:lnTo>
                        <a:pt x="1476" y="2276"/>
                      </a:lnTo>
                      <a:lnTo>
                        <a:pt x="1665" y="2122"/>
                      </a:lnTo>
                      <a:lnTo>
                        <a:pt x="1865" y="1946"/>
                      </a:lnTo>
                      <a:lnTo>
                        <a:pt x="2042" y="1769"/>
                      </a:lnTo>
                      <a:lnTo>
                        <a:pt x="2220" y="1580"/>
                      </a:lnTo>
                      <a:lnTo>
                        <a:pt x="2397" y="1379"/>
                      </a:lnTo>
                      <a:lnTo>
                        <a:pt x="2026" y="1082"/>
                      </a:lnTo>
                      <a:lnTo>
                        <a:pt x="2582" y="69"/>
                      </a:lnTo>
                      <a:lnTo>
                        <a:pt x="3260" y="0"/>
                      </a:lnTo>
                      <a:lnTo>
                        <a:pt x="790" y="4495"/>
                      </a:lnTo>
                      <a:lnTo>
                        <a:pt x="486" y="4612"/>
                      </a:lnTo>
                      <a:lnTo>
                        <a:pt x="190" y="4718"/>
                      </a:lnTo>
                      <a:lnTo>
                        <a:pt x="0" y="4769"/>
                      </a:lnTo>
                      <a:close/>
                    </a:path>
                  </a:pathLst>
                </a:custGeom>
                <a:solidFill>
                  <a:srgbClr val="9CA1B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74" name="Freeform 455">
                  <a:extLst>
                    <a:ext uri="{FF2B5EF4-FFF2-40B4-BE49-F238E27FC236}">
                      <a16:creationId xmlns:a16="http://schemas.microsoft.com/office/drawing/2014/main" id="{A927EF11-3AFC-4495-888E-2D00AF3A98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38" y="2590"/>
                  <a:ext cx="536" cy="780"/>
                </a:xfrm>
                <a:custGeom>
                  <a:avLst/>
                  <a:gdLst>
                    <a:gd name="T0" fmla="*/ 0 w 3212"/>
                    <a:gd name="T1" fmla="*/ 4683 h 4683"/>
                    <a:gd name="T2" fmla="*/ 1492 w 3212"/>
                    <a:gd name="T3" fmla="*/ 1968 h 4683"/>
                    <a:gd name="T4" fmla="*/ 1656 w 3212"/>
                    <a:gd name="T5" fmla="*/ 1804 h 4683"/>
                    <a:gd name="T6" fmla="*/ 1834 w 3212"/>
                    <a:gd name="T7" fmla="*/ 1615 h 4683"/>
                    <a:gd name="T8" fmla="*/ 2011 w 3212"/>
                    <a:gd name="T9" fmla="*/ 1414 h 4683"/>
                    <a:gd name="T10" fmla="*/ 1862 w 3212"/>
                    <a:gd name="T11" fmla="*/ 1295 h 4683"/>
                    <a:gd name="T12" fmla="*/ 2535 w 3212"/>
                    <a:gd name="T13" fmla="*/ 69 h 4683"/>
                    <a:gd name="T14" fmla="*/ 3212 w 3212"/>
                    <a:gd name="T15" fmla="*/ 0 h 4683"/>
                    <a:gd name="T16" fmla="*/ 825 w 3212"/>
                    <a:gd name="T17" fmla="*/ 4346 h 4683"/>
                    <a:gd name="T18" fmla="*/ 689 w 3212"/>
                    <a:gd name="T19" fmla="*/ 4411 h 4683"/>
                    <a:gd name="T20" fmla="*/ 406 w 3212"/>
                    <a:gd name="T21" fmla="*/ 4529 h 4683"/>
                    <a:gd name="T22" fmla="*/ 100 w 3212"/>
                    <a:gd name="T23" fmla="*/ 4647 h 4683"/>
                    <a:gd name="T24" fmla="*/ 0 w 3212"/>
                    <a:gd name="T25" fmla="*/ 4683 h 46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212" h="4683">
                      <a:moveTo>
                        <a:pt x="0" y="4683"/>
                      </a:moveTo>
                      <a:lnTo>
                        <a:pt x="1492" y="1968"/>
                      </a:lnTo>
                      <a:lnTo>
                        <a:pt x="1656" y="1804"/>
                      </a:lnTo>
                      <a:lnTo>
                        <a:pt x="1834" y="1615"/>
                      </a:lnTo>
                      <a:lnTo>
                        <a:pt x="2011" y="1414"/>
                      </a:lnTo>
                      <a:lnTo>
                        <a:pt x="1862" y="1295"/>
                      </a:lnTo>
                      <a:lnTo>
                        <a:pt x="2535" y="69"/>
                      </a:lnTo>
                      <a:lnTo>
                        <a:pt x="3212" y="0"/>
                      </a:lnTo>
                      <a:lnTo>
                        <a:pt x="825" y="4346"/>
                      </a:lnTo>
                      <a:lnTo>
                        <a:pt x="689" y="4411"/>
                      </a:lnTo>
                      <a:lnTo>
                        <a:pt x="406" y="4529"/>
                      </a:lnTo>
                      <a:lnTo>
                        <a:pt x="100" y="4647"/>
                      </a:lnTo>
                      <a:lnTo>
                        <a:pt x="0" y="4683"/>
                      </a:lnTo>
                      <a:close/>
                    </a:path>
                  </a:pathLst>
                </a:custGeom>
                <a:solidFill>
                  <a:srgbClr val="9FA4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75" name="Freeform 456">
                  <a:extLst>
                    <a:ext uri="{FF2B5EF4-FFF2-40B4-BE49-F238E27FC236}">
                      <a16:creationId xmlns:a16="http://schemas.microsoft.com/office/drawing/2014/main" id="{29522D01-A152-4924-B7E4-1903E15DA5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06" y="2584"/>
                  <a:ext cx="524" cy="761"/>
                </a:xfrm>
                <a:custGeom>
                  <a:avLst/>
                  <a:gdLst>
                    <a:gd name="T0" fmla="*/ 0 w 3147"/>
                    <a:gd name="T1" fmla="*/ 4565 h 4565"/>
                    <a:gd name="T2" fmla="*/ 2470 w 3147"/>
                    <a:gd name="T3" fmla="*/ 70 h 4565"/>
                    <a:gd name="T4" fmla="*/ 3147 w 3147"/>
                    <a:gd name="T5" fmla="*/ 0 h 4565"/>
                    <a:gd name="T6" fmla="*/ 868 w 3147"/>
                    <a:gd name="T7" fmla="*/ 4148 h 4565"/>
                    <a:gd name="T8" fmla="*/ 864 w 3147"/>
                    <a:gd name="T9" fmla="*/ 4151 h 4565"/>
                    <a:gd name="T10" fmla="*/ 580 w 3147"/>
                    <a:gd name="T11" fmla="*/ 4304 h 4565"/>
                    <a:gd name="T12" fmla="*/ 285 w 3147"/>
                    <a:gd name="T13" fmla="*/ 4446 h 4565"/>
                    <a:gd name="T14" fmla="*/ 2 w 3147"/>
                    <a:gd name="T15" fmla="*/ 4564 h 4565"/>
                    <a:gd name="T16" fmla="*/ 0 w 3147"/>
                    <a:gd name="T17" fmla="*/ 4565 h 4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147" h="4565">
                      <a:moveTo>
                        <a:pt x="0" y="4565"/>
                      </a:moveTo>
                      <a:lnTo>
                        <a:pt x="2470" y="70"/>
                      </a:lnTo>
                      <a:lnTo>
                        <a:pt x="3147" y="0"/>
                      </a:lnTo>
                      <a:lnTo>
                        <a:pt x="868" y="4148"/>
                      </a:lnTo>
                      <a:lnTo>
                        <a:pt x="864" y="4151"/>
                      </a:lnTo>
                      <a:lnTo>
                        <a:pt x="580" y="4304"/>
                      </a:lnTo>
                      <a:lnTo>
                        <a:pt x="285" y="4446"/>
                      </a:lnTo>
                      <a:lnTo>
                        <a:pt x="2" y="4564"/>
                      </a:lnTo>
                      <a:lnTo>
                        <a:pt x="0" y="4565"/>
                      </a:lnTo>
                      <a:close/>
                    </a:path>
                  </a:pathLst>
                </a:custGeom>
                <a:solidFill>
                  <a:srgbClr val="A3A7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76" name="Freeform 457">
                  <a:extLst>
                    <a:ext uri="{FF2B5EF4-FFF2-40B4-BE49-F238E27FC236}">
                      <a16:creationId xmlns:a16="http://schemas.microsoft.com/office/drawing/2014/main" id="{B60903B4-5AE7-4026-8CEF-035C92D6AB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76" y="2578"/>
                  <a:ext cx="511" cy="736"/>
                </a:xfrm>
                <a:custGeom>
                  <a:avLst/>
                  <a:gdLst>
                    <a:gd name="T0" fmla="*/ 0 w 3065"/>
                    <a:gd name="T1" fmla="*/ 4415 h 4415"/>
                    <a:gd name="T2" fmla="*/ 2387 w 3065"/>
                    <a:gd name="T3" fmla="*/ 69 h 4415"/>
                    <a:gd name="T4" fmla="*/ 3065 w 3065"/>
                    <a:gd name="T5" fmla="*/ 0 h 4415"/>
                    <a:gd name="T6" fmla="*/ 945 w 3065"/>
                    <a:gd name="T7" fmla="*/ 3857 h 4415"/>
                    <a:gd name="T8" fmla="*/ 713 w 3065"/>
                    <a:gd name="T9" fmla="*/ 4008 h 4415"/>
                    <a:gd name="T10" fmla="*/ 443 w 3065"/>
                    <a:gd name="T11" fmla="*/ 4185 h 4415"/>
                    <a:gd name="T12" fmla="*/ 159 w 3065"/>
                    <a:gd name="T13" fmla="*/ 4338 h 4415"/>
                    <a:gd name="T14" fmla="*/ 0 w 3065"/>
                    <a:gd name="T15" fmla="*/ 4415 h 44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65" h="4415">
                      <a:moveTo>
                        <a:pt x="0" y="4415"/>
                      </a:moveTo>
                      <a:lnTo>
                        <a:pt x="2387" y="69"/>
                      </a:lnTo>
                      <a:lnTo>
                        <a:pt x="3065" y="0"/>
                      </a:lnTo>
                      <a:lnTo>
                        <a:pt x="945" y="3857"/>
                      </a:lnTo>
                      <a:lnTo>
                        <a:pt x="713" y="4008"/>
                      </a:lnTo>
                      <a:lnTo>
                        <a:pt x="443" y="4185"/>
                      </a:lnTo>
                      <a:lnTo>
                        <a:pt x="159" y="4338"/>
                      </a:lnTo>
                      <a:lnTo>
                        <a:pt x="0" y="4415"/>
                      </a:lnTo>
                      <a:close/>
                    </a:path>
                  </a:pathLst>
                </a:custGeom>
                <a:solidFill>
                  <a:srgbClr val="A8ACC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77" name="Freeform 458">
                  <a:extLst>
                    <a:ext uri="{FF2B5EF4-FFF2-40B4-BE49-F238E27FC236}">
                      <a16:creationId xmlns:a16="http://schemas.microsoft.com/office/drawing/2014/main" id="{414F644C-F28B-41D7-BF7B-5B391F69F7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0" y="2572"/>
                  <a:ext cx="493" cy="703"/>
                </a:xfrm>
                <a:custGeom>
                  <a:avLst/>
                  <a:gdLst>
                    <a:gd name="T0" fmla="*/ 0 w 2957"/>
                    <a:gd name="T1" fmla="*/ 4218 h 4218"/>
                    <a:gd name="T2" fmla="*/ 2279 w 2957"/>
                    <a:gd name="T3" fmla="*/ 70 h 4218"/>
                    <a:gd name="T4" fmla="*/ 2957 w 2957"/>
                    <a:gd name="T5" fmla="*/ 0 h 4218"/>
                    <a:gd name="T6" fmla="*/ 1050 w 2957"/>
                    <a:gd name="T7" fmla="*/ 3472 h 4218"/>
                    <a:gd name="T8" fmla="*/ 798 w 2957"/>
                    <a:gd name="T9" fmla="*/ 3679 h 4218"/>
                    <a:gd name="T10" fmla="*/ 538 w 2957"/>
                    <a:gd name="T11" fmla="*/ 3867 h 4218"/>
                    <a:gd name="T12" fmla="*/ 266 w 2957"/>
                    <a:gd name="T13" fmla="*/ 4044 h 4218"/>
                    <a:gd name="T14" fmla="*/ 0 w 2957"/>
                    <a:gd name="T15" fmla="*/ 4218 h 4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57" h="4218">
                      <a:moveTo>
                        <a:pt x="0" y="4218"/>
                      </a:moveTo>
                      <a:lnTo>
                        <a:pt x="2279" y="70"/>
                      </a:lnTo>
                      <a:lnTo>
                        <a:pt x="2957" y="0"/>
                      </a:lnTo>
                      <a:lnTo>
                        <a:pt x="1050" y="3472"/>
                      </a:lnTo>
                      <a:lnTo>
                        <a:pt x="798" y="3679"/>
                      </a:lnTo>
                      <a:lnTo>
                        <a:pt x="538" y="3867"/>
                      </a:lnTo>
                      <a:lnTo>
                        <a:pt x="266" y="4044"/>
                      </a:lnTo>
                      <a:lnTo>
                        <a:pt x="0" y="4218"/>
                      </a:lnTo>
                      <a:close/>
                    </a:path>
                  </a:pathLst>
                </a:custGeom>
                <a:solidFill>
                  <a:srgbClr val="ACB1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78" name="Freeform 459">
                  <a:extLst>
                    <a:ext uri="{FF2B5EF4-FFF2-40B4-BE49-F238E27FC236}">
                      <a16:creationId xmlns:a16="http://schemas.microsoft.com/office/drawing/2014/main" id="{1383E955-4F36-4C59-BAB9-14AEC0CC7D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33" y="2572"/>
                  <a:ext cx="424" cy="649"/>
                </a:xfrm>
                <a:custGeom>
                  <a:avLst/>
                  <a:gdLst>
                    <a:gd name="T0" fmla="*/ 0 w 2542"/>
                    <a:gd name="T1" fmla="*/ 3896 h 3896"/>
                    <a:gd name="T2" fmla="*/ 2120 w 2542"/>
                    <a:gd name="T3" fmla="*/ 39 h 3896"/>
                    <a:gd name="T4" fmla="*/ 2493 w 2542"/>
                    <a:gd name="T5" fmla="*/ 0 h 3896"/>
                    <a:gd name="T6" fmla="*/ 2493 w 2542"/>
                    <a:gd name="T7" fmla="*/ 0 h 3896"/>
                    <a:gd name="T8" fmla="*/ 2542 w 2542"/>
                    <a:gd name="T9" fmla="*/ 433 h 3896"/>
                    <a:gd name="T10" fmla="*/ 1242 w 2542"/>
                    <a:gd name="T11" fmla="*/ 2801 h 3896"/>
                    <a:gd name="T12" fmla="*/ 1042 w 2542"/>
                    <a:gd name="T13" fmla="*/ 3021 h 3896"/>
                    <a:gd name="T14" fmla="*/ 795 w 2542"/>
                    <a:gd name="T15" fmla="*/ 3257 h 3896"/>
                    <a:gd name="T16" fmla="*/ 559 w 2542"/>
                    <a:gd name="T17" fmla="*/ 3469 h 3896"/>
                    <a:gd name="T18" fmla="*/ 300 w 2542"/>
                    <a:gd name="T19" fmla="*/ 3682 h 3896"/>
                    <a:gd name="T20" fmla="*/ 40 w 2542"/>
                    <a:gd name="T21" fmla="*/ 3870 h 3896"/>
                    <a:gd name="T22" fmla="*/ 0 w 2542"/>
                    <a:gd name="T23" fmla="*/ 3896 h 38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542" h="3896">
                      <a:moveTo>
                        <a:pt x="0" y="3896"/>
                      </a:moveTo>
                      <a:lnTo>
                        <a:pt x="2120" y="39"/>
                      </a:lnTo>
                      <a:lnTo>
                        <a:pt x="2493" y="0"/>
                      </a:lnTo>
                      <a:lnTo>
                        <a:pt x="2493" y="0"/>
                      </a:lnTo>
                      <a:lnTo>
                        <a:pt x="2542" y="433"/>
                      </a:lnTo>
                      <a:lnTo>
                        <a:pt x="1242" y="2801"/>
                      </a:lnTo>
                      <a:lnTo>
                        <a:pt x="1042" y="3021"/>
                      </a:lnTo>
                      <a:lnTo>
                        <a:pt x="795" y="3257"/>
                      </a:lnTo>
                      <a:lnTo>
                        <a:pt x="559" y="3469"/>
                      </a:lnTo>
                      <a:lnTo>
                        <a:pt x="300" y="3682"/>
                      </a:lnTo>
                      <a:lnTo>
                        <a:pt x="40" y="3870"/>
                      </a:lnTo>
                      <a:lnTo>
                        <a:pt x="0" y="3896"/>
                      </a:lnTo>
                      <a:close/>
                    </a:path>
                  </a:pathLst>
                </a:custGeom>
                <a:solidFill>
                  <a:srgbClr val="B0B5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79" name="Freeform 460">
                  <a:extLst>
                    <a:ext uri="{FF2B5EF4-FFF2-40B4-BE49-F238E27FC236}">
                      <a16:creationId xmlns:a16="http://schemas.microsoft.com/office/drawing/2014/main" id="{5F305E36-BBC1-4650-B2B8-4506FFED8E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5" y="2572"/>
                  <a:ext cx="341" cy="579"/>
                </a:xfrm>
                <a:custGeom>
                  <a:avLst/>
                  <a:gdLst>
                    <a:gd name="T0" fmla="*/ 0 w 2045"/>
                    <a:gd name="T1" fmla="*/ 3475 h 3475"/>
                    <a:gd name="T2" fmla="*/ 1907 w 2045"/>
                    <a:gd name="T3" fmla="*/ 3 h 3475"/>
                    <a:gd name="T4" fmla="*/ 1941 w 2045"/>
                    <a:gd name="T5" fmla="*/ 0 h 3475"/>
                    <a:gd name="T6" fmla="*/ 1941 w 2045"/>
                    <a:gd name="T7" fmla="*/ 0 h 3475"/>
                    <a:gd name="T8" fmla="*/ 2045 w 2045"/>
                    <a:gd name="T9" fmla="*/ 916 h 3475"/>
                    <a:gd name="T10" fmla="*/ 1090 w 2045"/>
                    <a:gd name="T11" fmla="*/ 2655 h 3475"/>
                    <a:gd name="T12" fmla="*/ 927 w 2045"/>
                    <a:gd name="T13" fmla="*/ 2525 h 3475"/>
                    <a:gd name="T14" fmla="*/ 715 w 2045"/>
                    <a:gd name="T15" fmla="*/ 2773 h 3475"/>
                    <a:gd name="T16" fmla="*/ 490 w 2045"/>
                    <a:gd name="T17" fmla="*/ 3021 h 3475"/>
                    <a:gd name="T18" fmla="*/ 243 w 2045"/>
                    <a:gd name="T19" fmla="*/ 3257 h 3475"/>
                    <a:gd name="T20" fmla="*/ 7 w 2045"/>
                    <a:gd name="T21" fmla="*/ 3469 h 3475"/>
                    <a:gd name="T22" fmla="*/ 0 w 2045"/>
                    <a:gd name="T23" fmla="*/ 3475 h 34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045" h="3475">
                      <a:moveTo>
                        <a:pt x="0" y="3475"/>
                      </a:moveTo>
                      <a:lnTo>
                        <a:pt x="1907" y="3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lnTo>
                        <a:pt x="2045" y="916"/>
                      </a:lnTo>
                      <a:lnTo>
                        <a:pt x="1090" y="2655"/>
                      </a:lnTo>
                      <a:lnTo>
                        <a:pt x="927" y="2525"/>
                      </a:lnTo>
                      <a:lnTo>
                        <a:pt x="715" y="2773"/>
                      </a:lnTo>
                      <a:lnTo>
                        <a:pt x="490" y="3021"/>
                      </a:lnTo>
                      <a:lnTo>
                        <a:pt x="243" y="3257"/>
                      </a:lnTo>
                      <a:lnTo>
                        <a:pt x="7" y="3469"/>
                      </a:lnTo>
                      <a:lnTo>
                        <a:pt x="0" y="3475"/>
                      </a:lnTo>
                      <a:close/>
                    </a:path>
                  </a:pathLst>
                </a:custGeom>
                <a:solidFill>
                  <a:srgbClr val="B5BB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80" name="Freeform 461">
                  <a:extLst>
                    <a:ext uri="{FF2B5EF4-FFF2-40B4-BE49-F238E27FC236}">
                      <a16:creationId xmlns:a16="http://schemas.microsoft.com/office/drawing/2014/main" id="{E5FFEDB3-59C2-4171-874C-6B775879D4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0" y="2644"/>
                  <a:ext cx="235" cy="400"/>
                </a:xfrm>
                <a:custGeom>
                  <a:avLst/>
                  <a:gdLst>
                    <a:gd name="T0" fmla="*/ 0 w 1410"/>
                    <a:gd name="T1" fmla="*/ 2368 h 2400"/>
                    <a:gd name="T2" fmla="*/ 1300 w 1410"/>
                    <a:gd name="T3" fmla="*/ 0 h 2400"/>
                    <a:gd name="T4" fmla="*/ 1410 w 1410"/>
                    <a:gd name="T5" fmla="*/ 966 h 2400"/>
                    <a:gd name="T6" fmla="*/ 622 w 1410"/>
                    <a:gd name="T7" fmla="*/ 2400 h 2400"/>
                    <a:gd name="T8" fmla="*/ 237 w 1410"/>
                    <a:gd name="T9" fmla="*/ 2092 h 2400"/>
                    <a:gd name="T10" fmla="*/ 25 w 1410"/>
                    <a:gd name="T11" fmla="*/ 2340 h 2400"/>
                    <a:gd name="T12" fmla="*/ 0 w 1410"/>
                    <a:gd name="T13" fmla="*/ 2368 h 2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10" h="2400">
                      <a:moveTo>
                        <a:pt x="0" y="2368"/>
                      </a:moveTo>
                      <a:lnTo>
                        <a:pt x="1300" y="0"/>
                      </a:lnTo>
                      <a:lnTo>
                        <a:pt x="1410" y="966"/>
                      </a:lnTo>
                      <a:lnTo>
                        <a:pt x="622" y="2400"/>
                      </a:lnTo>
                      <a:lnTo>
                        <a:pt x="237" y="2092"/>
                      </a:lnTo>
                      <a:lnTo>
                        <a:pt x="25" y="2340"/>
                      </a:lnTo>
                      <a:lnTo>
                        <a:pt x="0" y="2368"/>
                      </a:lnTo>
                      <a:close/>
                    </a:path>
                  </a:pathLst>
                </a:custGeom>
                <a:solidFill>
                  <a:srgbClr val="B9C0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81" name="Freeform 462">
                  <a:extLst>
                    <a:ext uri="{FF2B5EF4-FFF2-40B4-BE49-F238E27FC236}">
                      <a16:creationId xmlns:a16="http://schemas.microsoft.com/office/drawing/2014/main" id="{E8CADE08-5F80-4257-A02A-BD63D5D62D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07" y="2725"/>
                  <a:ext cx="177" cy="349"/>
                </a:xfrm>
                <a:custGeom>
                  <a:avLst/>
                  <a:gdLst>
                    <a:gd name="T0" fmla="*/ 0 w 1063"/>
                    <a:gd name="T1" fmla="*/ 1739 h 2095"/>
                    <a:gd name="T2" fmla="*/ 955 w 1063"/>
                    <a:gd name="T3" fmla="*/ 0 h 2095"/>
                    <a:gd name="T4" fmla="*/ 1063 w 1063"/>
                    <a:gd name="T5" fmla="*/ 965 h 2095"/>
                    <a:gd name="T6" fmla="*/ 443 w 1063"/>
                    <a:gd name="T7" fmla="*/ 2095 h 2095"/>
                    <a:gd name="T8" fmla="*/ 0 w 1063"/>
                    <a:gd name="T9" fmla="*/ 1739 h 20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63" h="2095">
                      <a:moveTo>
                        <a:pt x="0" y="1739"/>
                      </a:moveTo>
                      <a:lnTo>
                        <a:pt x="955" y="0"/>
                      </a:lnTo>
                      <a:lnTo>
                        <a:pt x="1063" y="965"/>
                      </a:lnTo>
                      <a:lnTo>
                        <a:pt x="443" y="2095"/>
                      </a:lnTo>
                      <a:lnTo>
                        <a:pt x="0" y="1739"/>
                      </a:lnTo>
                      <a:close/>
                    </a:path>
                  </a:pathLst>
                </a:custGeom>
                <a:solidFill>
                  <a:srgbClr val="BFC5D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82" name="Freeform 463">
                  <a:extLst>
                    <a:ext uri="{FF2B5EF4-FFF2-40B4-BE49-F238E27FC236}">
                      <a16:creationId xmlns:a16="http://schemas.microsoft.com/office/drawing/2014/main" id="{C2E87AB9-62B5-4F7F-BDBD-89C5060805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4" y="2805"/>
                  <a:ext cx="149" cy="298"/>
                </a:xfrm>
                <a:custGeom>
                  <a:avLst/>
                  <a:gdLst>
                    <a:gd name="T0" fmla="*/ 0 w 896"/>
                    <a:gd name="T1" fmla="*/ 1434 h 1790"/>
                    <a:gd name="T2" fmla="*/ 788 w 896"/>
                    <a:gd name="T3" fmla="*/ 0 h 1790"/>
                    <a:gd name="T4" fmla="*/ 896 w 896"/>
                    <a:gd name="T5" fmla="*/ 966 h 1790"/>
                    <a:gd name="T6" fmla="*/ 443 w 896"/>
                    <a:gd name="T7" fmla="*/ 1790 h 1790"/>
                    <a:gd name="T8" fmla="*/ 0 w 896"/>
                    <a:gd name="T9" fmla="*/ 1434 h 17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6" h="1790">
                      <a:moveTo>
                        <a:pt x="0" y="1434"/>
                      </a:moveTo>
                      <a:lnTo>
                        <a:pt x="788" y="0"/>
                      </a:lnTo>
                      <a:lnTo>
                        <a:pt x="896" y="966"/>
                      </a:lnTo>
                      <a:lnTo>
                        <a:pt x="443" y="1790"/>
                      </a:lnTo>
                      <a:lnTo>
                        <a:pt x="0" y="1434"/>
                      </a:lnTo>
                      <a:close/>
                    </a:path>
                  </a:pathLst>
                </a:custGeom>
                <a:solidFill>
                  <a:srgbClr val="C5C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03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799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  <p:sp>
            <p:nvSpPr>
              <p:cNvPr id="26" name="Freeform 465">
                <a:extLst>
                  <a:ext uri="{FF2B5EF4-FFF2-40B4-BE49-F238E27FC236}">
                    <a16:creationId xmlns:a16="http://schemas.microsoft.com/office/drawing/2014/main" id="{97A04950-0CF9-4515-8F65-8287B754D5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1" y="2885"/>
                <a:ext cx="121" cy="248"/>
              </a:xfrm>
              <a:custGeom>
                <a:avLst/>
                <a:gdLst>
                  <a:gd name="T0" fmla="*/ 0 w 729"/>
                  <a:gd name="T1" fmla="*/ 1130 h 1485"/>
                  <a:gd name="T2" fmla="*/ 620 w 729"/>
                  <a:gd name="T3" fmla="*/ 0 h 1485"/>
                  <a:gd name="T4" fmla="*/ 729 w 729"/>
                  <a:gd name="T5" fmla="*/ 967 h 1485"/>
                  <a:gd name="T6" fmla="*/ 444 w 729"/>
                  <a:gd name="T7" fmla="*/ 1485 h 1485"/>
                  <a:gd name="T8" fmla="*/ 0 w 729"/>
                  <a:gd name="T9" fmla="*/ 1130 h 1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9" h="1485">
                    <a:moveTo>
                      <a:pt x="0" y="1130"/>
                    </a:moveTo>
                    <a:lnTo>
                      <a:pt x="620" y="0"/>
                    </a:lnTo>
                    <a:lnTo>
                      <a:pt x="729" y="967"/>
                    </a:lnTo>
                    <a:lnTo>
                      <a:pt x="444" y="1485"/>
                    </a:lnTo>
                    <a:lnTo>
                      <a:pt x="0" y="1130"/>
                    </a:lnTo>
                    <a:close/>
                  </a:path>
                </a:pathLst>
              </a:custGeom>
              <a:solidFill>
                <a:srgbClr val="CCD0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1" name="Freeform 466">
                <a:extLst>
                  <a:ext uri="{FF2B5EF4-FFF2-40B4-BE49-F238E27FC236}">
                    <a16:creationId xmlns:a16="http://schemas.microsoft.com/office/drawing/2014/main" id="{12CBCD4F-02BD-46BB-B301-816551F383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8" y="2966"/>
                <a:ext cx="93" cy="197"/>
              </a:xfrm>
              <a:custGeom>
                <a:avLst/>
                <a:gdLst>
                  <a:gd name="T0" fmla="*/ 0 w 562"/>
                  <a:gd name="T1" fmla="*/ 824 h 1179"/>
                  <a:gd name="T2" fmla="*/ 453 w 562"/>
                  <a:gd name="T3" fmla="*/ 0 h 1179"/>
                  <a:gd name="T4" fmla="*/ 562 w 562"/>
                  <a:gd name="T5" fmla="*/ 965 h 1179"/>
                  <a:gd name="T6" fmla="*/ 444 w 562"/>
                  <a:gd name="T7" fmla="*/ 1179 h 1179"/>
                  <a:gd name="T8" fmla="*/ 0 w 562"/>
                  <a:gd name="T9" fmla="*/ 824 h 1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2" h="1179">
                    <a:moveTo>
                      <a:pt x="0" y="824"/>
                    </a:moveTo>
                    <a:lnTo>
                      <a:pt x="453" y="0"/>
                    </a:lnTo>
                    <a:lnTo>
                      <a:pt x="562" y="965"/>
                    </a:lnTo>
                    <a:lnTo>
                      <a:pt x="444" y="1179"/>
                    </a:lnTo>
                    <a:lnTo>
                      <a:pt x="0" y="824"/>
                    </a:lnTo>
                    <a:close/>
                  </a:path>
                </a:pathLst>
              </a:custGeom>
              <a:solidFill>
                <a:srgbClr val="D2D6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2" name="Freeform 467">
                <a:extLst>
                  <a:ext uri="{FF2B5EF4-FFF2-40B4-BE49-F238E27FC236}">
                    <a16:creationId xmlns:a16="http://schemas.microsoft.com/office/drawing/2014/main" id="{4FCB6E4F-9E8B-40E5-9A43-04793D751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5" y="3046"/>
                <a:ext cx="63" cy="137"/>
              </a:xfrm>
              <a:custGeom>
                <a:avLst/>
                <a:gdLst>
                  <a:gd name="T0" fmla="*/ 0 w 378"/>
                  <a:gd name="T1" fmla="*/ 518 h 821"/>
                  <a:gd name="T2" fmla="*/ 285 w 378"/>
                  <a:gd name="T3" fmla="*/ 0 h 821"/>
                  <a:gd name="T4" fmla="*/ 378 w 378"/>
                  <a:gd name="T5" fmla="*/ 821 h 821"/>
                  <a:gd name="T6" fmla="*/ 0 w 378"/>
                  <a:gd name="T7" fmla="*/ 518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" h="821">
                    <a:moveTo>
                      <a:pt x="0" y="518"/>
                    </a:moveTo>
                    <a:lnTo>
                      <a:pt x="285" y="0"/>
                    </a:lnTo>
                    <a:lnTo>
                      <a:pt x="378" y="821"/>
                    </a:lnTo>
                    <a:lnTo>
                      <a:pt x="0" y="518"/>
                    </a:lnTo>
                    <a:close/>
                  </a:path>
                </a:pathLst>
              </a:custGeom>
              <a:solidFill>
                <a:srgbClr val="D8DB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3" name="Freeform 468">
                <a:extLst>
                  <a:ext uri="{FF2B5EF4-FFF2-40B4-BE49-F238E27FC236}">
                    <a16:creationId xmlns:a16="http://schemas.microsoft.com/office/drawing/2014/main" id="{2738FF25-7B6D-46F8-BD3A-F0E3B6BBE6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2" y="3127"/>
                <a:ext cx="26" cy="56"/>
              </a:xfrm>
              <a:custGeom>
                <a:avLst/>
                <a:gdLst>
                  <a:gd name="T0" fmla="*/ 0 w 156"/>
                  <a:gd name="T1" fmla="*/ 214 h 339"/>
                  <a:gd name="T2" fmla="*/ 118 w 156"/>
                  <a:gd name="T3" fmla="*/ 0 h 339"/>
                  <a:gd name="T4" fmla="*/ 156 w 156"/>
                  <a:gd name="T5" fmla="*/ 339 h 339"/>
                  <a:gd name="T6" fmla="*/ 0 w 156"/>
                  <a:gd name="T7" fmla="*/ 21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6" h="339">
                    <a:moveTo>
                      <a:pt x="0" y="214"/>
                    </a:moveTo>
                    <a:lnTo>
                      <a:pt x="118" y="0"/>
                    </a:lnTo>
                    <a:lnTo>
                      <a:pt x="156" y="339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rgbClr val="DEE1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4" name="Freeform 469">
                <a:extLst>
                  <a:ext uri="{FF2B5EF4-FFF2-40B4-BE49-F238E27FC236}">
                    <a16:creationId xmlns:a16="http://schemas.microsoft.com/office/drawing/2014/main" id="{A4AF037F-5E79-4523-91D8-7E5F124E2E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11" y="1597"/>
                <a:ext cx="2413" cy="1846"/>
              </a:xfrm>
              <a:custGeom>
                <a:avLst/>
                <a:gdLst>
                  <a:gd name="T0" fmla="*/ 11395 w 14478"/>
                  <a:gd name="T1" fmla="*/ 7734 h 11078"/>
                  <a:gd name="T2" fmla="*/ 10875 w 14478"/>
                  <a:gd name="T3" fmla="*/ 8298 h 11078"/>
                  <a:gd name="T4" fmla="*/ 10411 w 14478"/>
                  <a:gd name="T5" fmla="*/ 8531 h 11078"/>
                  <a:gd name="T6" fmla="*/ 9559 w 14478"/>
                  <a:gd name="T7" fmla="*/ 9057 h 11078"/>
                  <a:gd name="T8" fmla="*/ 9321 w 14478"/>
                  <a:gd name="T9" fmla="*/ 9152 h 11078"/>
                  <a:gd name="T10" fmla="*/ 8347 w 14478"/>
                  <a:gd name="T11" fmla="*/ 9401 h 11078"/>
                  <a:gd name="T12" fmla="*/ 7852 w 14478"/>
                  <a:gd name="T13" fmla="*/ 9473 h 11078"/>
                  <a:gd name="T14" fmla="*/ 7103 w 14478"/>
                  <a:gd name="T15" fmla="*/ 9410 h 11078"/>
                  <a:gd name="T16" fmla="*/ 6592 w 14478"/>
                  <a:gd name="T17" fmla="*/ 9437 h 11078"/>
                  <a:gd name="T18" fmla="*/ 6109 w 14478"/>
                  <a:gd name="T19" fmla="*/ 9270 h 11078"/>
                  <a:gd name="T20" fmla="*/ 5106 w 14478"/>
                  <a:gd name="T21" fmla="*/ 9021 h 11078"/>
                  <a:gd name="T22" fmla="*/ 4869 w 14478"/>
                  <a:gd name="T23" fmla="*/ 8914 h 11078"/>
                  <a:gd name="T24" fmla="*/ 3908 w 14478"/>
                  <a:gd name="T25" fmla="*/ 8332 h 11078"/>
                  <a:gd name="T26" fmla="*/ 3681 w 14478"/>
                  <a:gd name="T27" fmla="*/ 8154 h 11078"/>
                  <a:gd name="T28" fmla="*/ 2875 w 14478"/>
                  <a:gd name="T29" fmla="*/ 7346 h 11078"/>
                  <a:gd name="T30" fmla="*/ 2708 w 14478"/>
                  <a:gd name="T31" fmla="*/ 7121 h 11078"/>
                  <a:gd name="T32" fmla="*/ 2393 w 14478"/>
                  <a:gd name="T33" fmla="*/ 6503 h 11078"/>
                  <a:gd name="T34" fmla="*/ 2200 w 14478"/>
                  <a:gd name="T35" fmla="*/ 6305 h 11078"/>
                  <a:gd name="T36" fmla="*/ 2101 w 14478"/>
                  <a:gd name="T37" fmla="*/ 5896 h 11078"/>
                  <a:gd name="T38" fmla="*/ 1925 w 14478"/>
                  <a:gd name="T39" fmla="*/ 5662 h 11078"/>
                  <a:gd name="T40" fmla="*/ 1913 w 14478"/>
                  <a:gd name="T41" fmla="*/ 5380 h 11078"/>
                  <a:gd name="T42" fmla="*/ 1783 w 14478"/>
                  <a:gd name="T43" fmla="*/ 4861 h 11078"/>
                  <a:gd name="T44" fmla="*/ 1676 w 14478"/>
                  <a:gd name="T45" fmla="*/ 4735 h 11078"/>
                  <a:gd name="T46" fmla="*/ 1605 w 14478"/>
                  <a:gd name="T47" fmla="*/ 4200 h 11078"/>
                  <a:gd name="T48" fmla="*/ 1593 w 14478"/>
                  <a:gd name="T49" fmla="*/ 3926 h 11078"/>
                  <a:gd name="T50" fmla="*/ 1666 w 14478"/>
                  <a:gd name="T51" fmla="*/ 3513 h 11078"/>
                  <a:gd name="T52" fmla="*/ 1605 w 14478"/>
                  <a:gd name="T53" fmla="*/ 3242 h 11078"/>
                  <a:gd name="T54" fmla="*/ 1737 w 14478"/>
                  <a:gd name="T55" fmla="*/ 2835 h 11078"/>
                  <a:gd name="T56" fmla="*/ 1711 w 14478"/>
                  <a:gd name="T57" fmla="*/ 2551 h 11078"/>
                  <a:gd name="T58" fmla="*/ 1888 w 14478"/>
                  <a:gd name="T59" fmla="*/ 2168 h 11078"/>
                  <a:gd name="T60" fmla="*/ 1902 w 14478"/>
                  <a:gd name="T61" fmla="*/ 1873 h 11078"/>
                  <a:gd name="T62" fmla="*/ 1997 w 14478"/>
                  <a:gd name="T63" fmla="*/ 1610 h 11078"/>
                  <a:gd name="T64" fmla="*/ 2311 w 14478"/>
                  <a:gd name="T65" fmla="*/ 1124 h 11078"/>
                  <a:gd name="T66" fmla="*/ 2439 w 14478"/>
                  <a:gd name="T67" fmla="*/ 815 h 11078"/>
                  <a:gd name="T68" fmla="*/ 831 w 14478"/>
                  <a:gd name="T69" fmla="*/ 335 h 11078"/>
                  <a:gd name="T70" fmla="*/ 391 w 14478"/>
                  <a:gd name="T71" fmla="*/ 1343 h 11078"/>
                  <a:gd name="T72" fmla="*/ 190 w 14478"/>
                  <a:gd name="T73" fmla="*/ 2031 h 11078"/>
                  <a:gd name="T74" fmla="*/ 24 w 14478"/>
                  <a:gd name="T75" fmla="*/ 3075 h 11078"/>
                  <a:gd name="T76" fmla="*/ 0 w 14478"/>
                  <a:gd name="T77" fmla="*/ 3786 h 11078"/>
                  <a:gd name="T78" fmla="*/ 84 w 14478"/>
                  <a:gd name="T79" fmla="*/ 4829 h 11078"/>
                  <a:gd name="T80" fmla="*/ 225 w 14478"/>
                  <a:gd name="T81" fmla="*/ 5517 h 11078"/>
                  <a:gd name="T82" fmla="*/ 559 w 14478"/>
                  <a:gd name="T83" fmla="*/ 6513 h 11078"/>
                  <a:gd name="T84" fmla="*/ 866 w 14478"/>
                  <a:gd name="T85" fmla="*/ 7153 h 11078"/>
                  <a:gd name="T86" fmla="*/ 1423 w 14478"/>
                  <a:gd name="T87" fmla="*/ 8055 h 11078"/>
                  <a:gd name="T88" fmla="*/ 1886 w 14478"/>
                  <a:gd name="T89" fmla="*/ 8612 h 11078"/>
                  <a:gd name="T90" fmla="*/ 2669 w 14478"/>
                  <a:gd name="T91" fmla="*/ 9371 h 11078"/>
                  <a:gd name="T92" fmla="*/ 3273 w 14478"/>
                  <a:gd name="T93" fmla="*/ 9809 h 11078"/>
                  <a:gd name="T94" fmla="*/ 4187 w 14478"/>
                  <a:gd name="T95" fmla="*/ 10343 h 11078"/>
                  <a:gd name="T96" fmla="*/ 4827 w 14478"/>
                  <a:gd name="T97" fmla="*/ 10534 h 11078"/>
                  <a:gd name="T98" fmla="*/ 6083 w 14478"/>
                  <a:gd name="T99" fmla="*/ 10875 h 11078"/>
                  <a:gd name="T100" fmla="*/ 6718 w 14478"/>
                  <a:gd name="T101" fmla="*/ 10968 h 11078"/>
                  <a:gd name="T102" fmla="*/ 7682 w 14478"/>
                  <a:gd name="T103" fmla="*/ 11065 h 11078"/>
                  <a:gd name="T104" fmla="*/ 8323 w 14478"/>
                  <a:gd name="T105" fmla="*/ 11018 h 11078"/>
                  <a:gd name="T106" fmla="*/ 8952 w 14478"/>
                  <a:gd name="T107" fmla="*/ 10899 h 11078"/>
                  <a:gd name="T108" fmla="*/ 9877 w 14478"/>
                  <a:gd name="T109" fmla="*/ 10639 h 11078"/>
                  <a:gd name="T110" fmla="*/ 10469 w 14478"/>
                  <a:gd name="T111" fmla="*/ 10401 h 11078"/>
                  <a:gd name="T112" fmla="*/ 11595 w 14478"/>
                  <a:gd name="T113" fmla="*/ 9749 h 11078"/>
                  <a:gd name="T114" fmla="*/ 11811 w 14478"/>
                  <a:gd name="T115" fmla="*/ 9502 h 11078"/>
                  <a:gd name="T116" fmla="*/ 12829 w 14478"/>
                  <a:gd name="T117" fmla="*/ 8646 h 11078"/>
                  <a:gd name="T118" fmla="*/ 13037 w 14478"/>
                  <a:gd name="T119" fmla="*/ 8346 h 11078"/>
                  <a:gd name="T120" fmla="*/ 11802 w 14478"/>
                  <a:gd name="T121" fmla="*/ 7396 h 11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4478" h="11078">
                    <a:moveTo>
                      <a:pt x="11624" y="7597"/>
                    </a:moveTo>
                    <a:lnTo>
                      <a:pt x="11570" y="7548"/>
                    </a:lnTo>
                    <a:lnTo>
                      <a:pt x="11747" y="7347"/>
                    </a:lnTo>
                    <a:lnTo>
                      <a:pt x="11802" y="7396"/>
                    </a:lnTo>
                    <a:lnTo>
                      <a:pt x="11626" y="7596"/>
                    </a:lnTo>
                    <a:lnTo>
                      <a:pt x="11624" y="7597"/>
                    </a:lnTo>
                    <a:close/>
                    <a:moveTo>
                      <a:pt x="11447" y="7786"/>
                    </a:moveTo>
                    <a:lnTo>
                      <a:pt x="11394" y="7735"/>
                    </a:lnTo>
                    <a:lnTo>
                      <a:pt x="11571" y="7547"/>
                    </a:lnTo>
                    <a:lnTo>
                      <a:pt x="11624" y="7597"/>
                    </a:lnTo>
                    <a:lnTo>
                      <a:pt x="11447" y="7786"/>
                    </a:lnTo>
                    <a:lnTo>
                      <a:pt x="11447" y="7786"/>
                    </a:lnTo>
                    <a:close/>
                    <a:moveTo>
                      <a:pt x="11268" y="7964"/>
                    </a:moveTo>
                    <a:lnTo>
                      <a:pt x="11218" y="7911"/>
                    </a:lnTo>
                    <a:lnTo>
                      <a:pt x="11395" y="7734"/>
                    </a:lnTo>
                    <a:lnTo>
                      <a:pt x="11447" y="7786"/>
                    </a:lnTo>
                    <a:lnTo>
                      <a:pt x="11270" y="7963"/>
                    </a:lnTo>
                    <a:lnTo>
                      <a:pt x="11268" y="7964"/>
                    </a:lnTo>
                    <a:close/>
                    <a:moveTo>
                      <a:pt x="11066" y="8143"/>
                    </a:moveTo>
                    <a:lnTo>
                      <a:pt x="11019" y="8087"/>
                    </a:lnTo>
                    <a:lnTo>
                      <a:pt x="11219" y="7910"/>
                    </a:lnTo>
                    <a:lnTo>
                      <a:pt x="11268" y="7964"/>
                    </a:lnTo>
                    <a:lnTo>
                      <a:pt x="11067" y="8142"/>
                    </a:lnTo>
                    <a:lnTo>
                      <a:pt x="11066" y="8143"/>
                    </a:lnTo>
                    <a:close/>
                    <a:moveTo>
                      <a:pt x="10875" y="8298"/>
                    </a:moveTo>
                    <a:lnTo>
                      <a:pt x="10831" y="8239"/>
                    </a:lnTo>
                    <a:lnTo>
                      <a:pt x="11020" y="8086"/>
                    </a:lnTo>
                    <a:lnTo>
                      <a:pt x="11066" y="8143"/>
                    </a:lnTo>
                    <a:lnTo>
                      <a:pt x="10878" y="8297"/>
                    </a:lnTo>
                    <a:lnTo>
                      <a:pt x="10875" y="8298"/>
                    </a:lnTo>
                    <a:close/>
                    <a:moveTo>
                      <a:pt x="10663" y="8452"/>
                    </a:moveTo>
                    <a:lnTo>
                      <a:pt x="10620" y="8391"/>
                    </a:lnTo>
                    <a:lnTo>
                      <a:pt x="10833" y="8238"/>
                    </a:lnTo>
                    <a:lnTo>
                      <a:pt x="10875" y="8298"/>
                    </a:lnTo>
                    <a:lnTo>
                      <a:pt x="10664" y="8450"/>
                    </a:lnTo>
                    <a:lnTo>
                      <a:pt x="10663" y="8452"/>
                    </a:lnTo>
                    <a:close/>
                    <a:moveTo>
                      <a:pt x="10449" y="8594"/>
                    </a:moveTo>
                    <a:lnTo>
                      <a:pt x="10410" y="8532"/>
                    </a:lnTo>
                    <a:lnTo>
                      <a:pt x="10621" y="8390"/>
                    </a:lnTo>
                    <a:lnTo>
                      <a:pt x="10663" y="8452"/>
                    </a:lnTo>
                    <a:lnTo>
                      <a:pt x="10450" y="8593"/>
                    </a:lnTo>
                    <a:lnTo>
                      <a:pt x="10449" y="8594"/>
                    </a:lnTo>
                    <a:close/>
                    <a:moveTo>
                      <a:pt x="10235" y="8725"/>
                    </a:moveTo>
                    <a:lnTo>
                      <a:pt x="10198" y="8661"/>
                    </a:lnTo>
                    <a:lnTo>
                      <a:pt x="10411" y="8531"/>
                    </a:lnTo>
                    <a:lnTo>
                      <a:pt x="10449" y="8594"/>
                    </a:lnTo>
                    <a:lnTo>
                      <a:pt x="10237" y="8724"/>
                    </a:lnTo>
                    <a:lnTo>
                      <a:pt x="10235" y="8725"/>
                    </a:lnTo>
                    <a:close/>
                    <a:moveTo>
                      <a:pt x="9976" y="8778"/>
                    </a:moveTo>
                    <a:lnTo>
                      <a:pt x="10200" y="8660"/>
                    </a:lnTo>
                    <a:lnTo>
                      <a:pt x="10235" y="8725"/>
                    </a:lnTo>
                    <a:lnTo>
                      <a:pt x="10011" y="8843"/>
                    </a:lnTo>
                    <a:lnTo>
                      <a:pt x="9976" y="8778"/>
                    </a:lnTo>
                    <a:close/>
                    <a:moveTo>
                      <a:pt x="9783" y="8962"/>
                    </a:moveTo>
                    <a:lnTo>
                      <a:pt x="9752" y="8896"/>
                    </a:lnTo>
                    <a:lnTo>
                      <a:pt x="9976" y="8778"/>
                    </a:lnTo>
                    <a:lnTo>
                      <a:pt x="10011" y="8843"/>
                    </a:lnTo>
                    <a:lnTo>
                      <a:pt x="9787" y="8961"/>
                    </a:lnTo>
                    <a:lnTo>
                      <a:pt x="9783" y="8962"/>
                    </a:lnTo>
                    <a:close/>
                    <a:moveTo>
                      <a:pt x="9559" y="9057"/>
                    </a:moveTo>
                    <a:lnTo>
                      <a:pt x="9530" y="8989"/>
                    </a:lnTo>
                    <a:lnTo>
                      <a:pt x="9755" y="8894"/>
                    </a:lnTo>
                    <a:lnTo>
                      <a:pt x="9783" y="8962"/>
                    </a:lnTo>
                    <a:lnTo>
                      <a:pt x="9559" y="9057"/>
                    </a:lnTo>
                    <a:lnTo>
                      <a:pt x="9559" y="9057"/>
                    </a:lnTo>
                    <a:close/>
                    <a:moveTo>
                      <a:pt x="9321" y="9152"/>
                    </a:moveTo>
                    <a:lnTo>
                      <a:pt x="9295" y="9082"/>
                    </a:lnTo>
                    <a:lnTo>
                      <a:pt x="9531" y="8989"/>
                    </a:lnTo>
                    <a:lnTo>
                      <a:pt x="9559" y="9057"/>
                    </a:lnTo>
                    <a:lnTo>
                      <a:pt x="9323" y="9152"/>
                    </a:lnTo>
                    <a:lnTo>
                      <a:pt x="9321" y="9152"/>
                    </a:lnTo>
                    <a:close/>
                    <a:moveTo>
                      <a:pt x="9082" y="9235"/>
                    </a:moveTo>
                    <a:lnTo>
                      <a:pt x="9061" y="9165"/>
                    </a:lnTo>
                    <a:lnTo>
                      <a:pt x="9297" y="9082"/>
                    </a:lnTo>
                    <a:lnTo>
                      <a:pt x="9321" y="9152"/>
                    </a:lnTo>
                    <a:lnTo>
                      <a:pt x="9086" y="9235"/>
                    </a:lnTo>
                    <a:lnTo>
                      <a:pt x="9082" y="9235"/>
                    </a:lnTo>
                    <a:close/>
                    <a:moveTo>
                      <a:pt x="8846" y="9294"/>
                    </a:moveTo>
                    <a:lnTo>
                      <a:pt x="8828" y="9223"/>
                    </a:lnTo>
                    <a:lnTo>
                      <a:pt x="9064" y="9164"/>
                    </a:lnTo>
                    <a:lnTo>
                      <a:pt x="9082" y="9235"/>
                    </a:lnTo>
                    <a:lnTo>
                      <a:pt x="8846" y="9294"/>
                    </a:lnTo>
                    <a:lnTo>
                      <a:pt x="8846" y="9294"/>
                    </a:lnTo>
                    <a:close/>
                    <a:moveTo>
                      <a:pt x="8596" y="9354"/>
                    </a:moveTo>
                    <a:lnTo>
                      <a:pt x="8581" y="9282"/>
                    </a:lnTo>
                    <a:lnTo>
                      <a:pt x="8829" y="9223"/>
                    </a:lnTo>
                    <a:lnTo>
                      <a:pt x="8846" y="9294"/>
                    </a:lnTo>
                    <a:lnTo>
                      <a:pt x="8599" y="9353"/>
                    </a:lnTo>
                    <a:lnTo>
                      <a:pt x="8596" y="9354"/>
                    </a:lnTo>
                    <a:close/>
                    <a:moveTo>
                      <a:pt x="8347" y="9401"/>
                    </a:moveTo>
                    <a:lnTo>
                      <a:pt x="8336" y="9329"/>
                    </a:lnTo>
                    <a:lnTo>
                      <a:pt x="8583" y="9282"/>
                    </a:lnTo>
                    <a:lnTo>
                      <a:pt x="8596" y="9354"/>
                    </a:lnTo>
                    <a:lnTo>
                      <a:pt x="8349" y="9401"/>
                    </a:lnTo>
                    <a:lnTo>
                      <a:pt x="8347" y="9401"/>
                    </a:lnTo>
                    <a:close/>
                    <a:moveTo>
                      <a:pt x="8089" y="9363"/>
                    </a:moveTo>
                    <a:lnTo>
                      <a:pt x="8337" y="9329"/>
                    </a:lnTo>
                    <a:lnTo>
                      <a:pt x="8347" y="9401"/>
                    </a:lnTo>
                    <a:lnTo>
                      <a:pt x="8099" y="9437"/>
                    </a:lnTo>
                    <a:lnTo>
                      <a:pt x="8089" y="9363"/>
                    </a:lnTo>
                    <a:close/>
                    <a:moveTo>
                      <a:pt x="7849" y="9473"/>
                    </a:moveTo>
                    <a:lnTo>
                      <a:pt x="7841" y="9399"/>
                    </a:lnTo>
                    <a:lnTo>
                      <a:pt x="8089" y="9363"/>
                    </a:lnTo>
                    <a:lnTo>
                      <a:pt x="8099" y="9437"/>
                    </a:lnTo>
                    <a:lnTo>
                      <a:pt x="7852" y="9473"/>
                    </a:lnTo>
                    <a:lnTo>
                      <a:pt x="7849" y="9473"/>
                    </a:lnTo>
                    <a:close/>
                    <a:moveTo>
                      <a:pt x="7599" y="9485"/>
                    </a:moveTo>
                    <a:lnTo>
                      <a:pt x="7597" y="9410"/>
                    </a:lnTo>
                    <a:lnTo>
                      <a:pt x="7845" y="9399"/>
                    </a:lnTo>
                    <a:lnTo>
                      <a:pt x="7849" y="9473"/>
                    </a:lnTo>
                    <a:lnTo>
                      <a:pt x="7600" y="9485"/>
                    </a:lnTo>
                    <a:lnTo>
                      <a:pt x="7599" y="9485"/>
                    </a:lnTo>
                    <a:close/>
                    <a:moveTo>
                      <a:pt x="7351" y="9410"/>
                    </a:moveTo>
                    <a:lnTo>
                      <a:pt x="7351" y="9410"/>
                    </a:lnTo>
                    <a:lnTo>
                      <a:pt x="7599" y="9410"/>
                    </a:lnTo>
                    <a:lnTo>
                      <a:pt x="7599" y="9485"/>
                    </a:lnTo>
                    <a:lnTo>
                      <a:pt x="7351" y="9485"/>
                    </a:lnTo>
                    <a:lnTo>
                      <a:pt x="7351" y="9410"/>
                    </a:lnTo>
                    <a:close/>
                    <a:moveTo>
                      <a:pt x="7100" y="9484"/>
                    </a:moveTo>
                    <a:lnTo>
                      <a:pt x="7103" y="9410"/>
                    </a:lnTo>
                    <a:lnTo>
                      <a:pt x="7351" y="9410"/>
                    </a:lnTo>
                    <a:lnTo>
                      <a:pt x="7351" y="9485"/>
                    </a:lnTo>
                    <a:lnTo>
                      <a:pt x="7103" y="9485"/>
                    </a:lnTo>
                    <a:lnTo>
                      <a:pt x="7100" y="9484"/>
                    </a:lnTo>
                    <a:close/>
                    <a:moveTo>
                      <a:pt x="6840" y="9460"/>
                    </a:moveTo>
                    <a:lnTo>
                      <a:pt x="6847" y="9387"/>
                    </a:lnTo>
                    <a:lnTo>
                      <a:pt x="7106" y="9411"/>
                    </a:lnTo>
                    <a:lnTo>
                      <a:pt x="7100" y="9484"/>
                    </a:lnTo>
                    <a:lnTo>
                      <a:pt x="6840" y="9460"/>
                    </a:lnTo>
                    <a:lnTo>
                      <a:pt x="6840" y="9460"/>
                    </a:lnTo>
                    <a:close/>
                    <a:moveTo>
                      <a:pt x="6589" y="9437"/>
                    </a:moveTo>
                    <a:lnTo>
                      <a:pt x="6599" y="9363"/>
                    </a:lnTo>
                    <a:lnTo>
                      <a:pt x="6848" y="9387"/>
                    </a:lnTo>
                    <a:lnTo>
                      <a:pt x="6840" y="9460"/>
                    </a:lnTo>
                    <a:lnTo>
                      <a:pt x="6592" y="9437"/>
                    </a:lnTo>
                    <a:lnTo>
                      <a:pt x="6589" y="9437"/>
                    </a:lnTo>
                    <a:close/>
                    <a:moveTo>
                      <a:pt x="6342" y="9389"/>
                    </a:moveTo>
                    <a:lnTo>
                      <a:pt x="6355" y="9317"/>
                    </a:lnTo>
                    <a:lnTo>
                      <a:pt x="6603" y="9364"/>
                    </a:lnTo>
                    <a:lnTo>
                      <a:pt x="6589" y="9437"/>
                    </a:lnTo>
                    <a:lnTo>
                      <a:pt x="6342" y="9389"/>
                    </a:lnTo>
                    <a:close/>
                    <a:moveTo>
                      <a:pt x="6092" y="9342"/>
                    </a:moveTo>
                    <a:lnTo>
                      <a:pt x="6108" y="9270"/>
                    </a:lnTo>
                    <a:lnTo>
                      <a:pt x="6355" y="9317"/>
                    </a:lnTo>
                    <a:lnTo>
                      <a:pt x="6342" y="9389"/>
                    </a:lnTo>
                    <a:lnTo>
                      <a:pt x="6094" y="9342"/>
                    </a:lnTo>
                    <a:lnTo>
                      <a:pt x="6092" y="9342"/>
                    </a:lnTo>
                    <a:close/>
                    <a:moveTo>
                      <a:pt x="5841" y="9282"/>
                    </a:moveTo>
                    <a:lnTo>
                      <a:pt x="5861" y="9211"/>
                    </a:lnTo>
                    <a:lnTo>
                      <a:pt x="6109" y="9270"/>
                    </a:lnTo>
                    <a:lnTo>
                      <a:pt x="6092" y="9342"/>
                    </a:lnTo>
                    <a:lnTo>
                      <a:pt x="5845" y="9283"/>
                    </a:lnTo>
                    <a:lnTo>
                      <a:pt x="5841" y="9282"/>
                    </a:lnTo>
                    <a:close/>
                    <a:moveTo>
                      <a:pt x="5616" y="9129"/>
                    </a:moveTo>
                    <a:lnTo>
                      <a:pt x="5865" y="9212"/>
                    </a:lnTo>
                    <a:lnTo>
                      <a:pt x="5841" y="9282"/>
                    </a:lnTo>
                    <a:lnTo>
                      <a:pt x="5594" y="9200"/>
                    </a:lnTo>
                    <a:lnTo>
                      <a:pt x="5616" y="9129"/>
                    </a:lnTo>
                    <a:close/>
                    <a:moveTo>
                      <a:pt x="5343" y="9116"/>
                    </a:moveTo>
                    <a:lnTo>
                      <a:pt x="5369" y="9047"/>
                    </a:lnTo>
                    <a:lnTo>
                      <a:pt x="5616" y="9129"/>
                    </a:lnTo>
                    <a:lnTo>
                      <a:pt x="5594" y="9200"/>
                    </a:lnTo>
                    <a:lnTo>
                      <a:pt x="5345" y="9117"/>
                    </a:lnTo>
                    <a:lnTo>
                      <a:pt x="5343" y="9116"/>
                    </a:lnTo>
                    <a:close/>
                    <a:moveTo>
                      <a:pt x="5106" y="9021"/>
                    </a:moveTo>
                    <a:lnTo>
                      <a:pt x="5135" y="8953"/>
                    </a:lnTo>
                    <a:lnTo>
                      <a:pt x="5371" y="9048"/>
                    </a:lnTo>
                    <a:lnTo>
                      <a:pt x="5343" y="9116"/>
                    </a:lnTo>
                    <a:lnTo>
                      <a:pt x="5108" y="9021"/>
                    </a:lnTo>
                    <a:lnTo>
                      <a:pt x="5106" y="9021"/>
                    </a:lnTo>
                    <a:close/>
                    <a:moveTo>
                      <a:pt x="4869" y="8914"/>
                    </a:moveTo>
                    <a:lnTo>
                      <a:pt x="4901" y="8847"/>
                    </a:lnTo>
                    <a:lnTo>
                      <a:pt x="5137" y="8954"/>
                    </a:lnTo>
                    <a:lnTo>
                      <a:pt x="5106" y="9021"/>
                    </a:lnTo>
                    <a:lnTo>
                      <a:pt x="4871" y="8915"/>
                    </a:lnTo>
                    <a:lnTo>
                      <a:pt x="4869" y="8914"/>
                    </a:lnTo>
                    <a:close/>
                    <a:moveTo>
                      <a:pt x="4632" y="8796"/>
                    </a:moveTo>
                    <a:lnTo>
                      <a:pt x="4666" y="8730"/>
                    </a:lnTo>
                    <a:lnTo>
                      <a:pt x="4902" y="8848"/>
                    </a:lnTo>
                    <a:lnTo>
                      <a:pt x="4869" y="8914"/>
                    </a:lnTo>
                    <a:lnTo>
                      <a:pt x="4633" y="8796"/>
                    </a:lnTo>
                    <a:lnTo>
                      <a:pt x="4632" y="8796"/>
                    </a:lnTo>
                    <a:close/>
                    <a:moveTo>
                      <a:pt x="4394" y="8664"/>
                    </a:moveTo>
                    <a:lnTo>
                      <a:pt x="4431" y="8601"/>
                    </a:lnTo>
                    <a:lnTo>
                      <a:pt x="4668" y="8731"/>
                    </a:lnTo>
                    <a:lnTo>
                      <a:pt x="4632" y="8796"/>
                    </a:lnTo>
                    <a:lnTo>
                      <a:pt x="4396" y="8666"/>
                    </a:lnTo>
                    <a:lnTo>
                      <a:pt x="4394" y="8664"/>
                    </a:lnTo>
                    <a:close/>
                    <a:moveTo>
                      <a:pt x="4145" y="8498"/>
                    </a:moveTo>
                    <a:lnTo>
                      <a:pt x="4186" y="8437"/>
                    </a:lnTo>
                    <a:lnTo>
                      <a:pt x="4434" y="8603"/>
                    </a:lnTo>
                    <a:lnTo>
                      <a:pt x="4394" y="8664"/>
                    </a:lnTo>
                    <a:lnTo>
                      <a:pt x="4145" y="8500"/>
                    </a:lnTo>
                    <a:lnTo>
                      <a:pt x="4145" y="8498"/>
                    </a:lnTo>
                    <a:close/>
                    <a:moveTo>
                      <a:pt x="3908" y="8332"/>
                    </a:moveTo>
                    <a:lnTo>
                      <a:pt x="3951" y="8273"/>
                    </a:lnTo>
                    <a:lnTo>
                      <a:pt x="4187" y="8438"/>
                    </a:lnTo>
                    <a:lnTo>
                      <a:pt x="4145" y="8498"/>
                    </a:lnTo>
                    <a:lnTo>
                      <a:pt x="3909" y="8333"/>
                    </a:lnTo>
                    <a:lnTo>
                      <a:pt x="3908" y="8332"/>
                    </a:lnTo>
                    <a:close/>
                    <a:moveTo>
                      <a:pt x="3681" y="8154"/>
                    </a:moveTo>
                    <a:lnTo>
                      <a:pt x="3728" y="8097"/>
                    </a:lnTo>
                    <a:lnTo>
                      <a:pt x="3953" y="8274"/>
                    </a:lnTo>
                    <a:lnTo>
                      <a:pt x="3908" y="8332"/>
                    </a:lnTo>
                    <a:lnTo>
                      <a:pt x="3683" y="8155"/>
                    </a:lnTo>
                    <a:lnTo>
                      <a:pt x="3681" y="8154"/>
                    </a:lnTo>
                    <a:close/>
                    <a:moveTo>
                      <a:pt x="3469" y="7964"/>
                    </a:moveTo>
                    <a:lnTo>
                      <a:pt x="3518" y="7910"/>
                    </a:lnTo>
                    <a:lnTo>
                      <a:pt x="3730" y="8098"/>
                    </a:lnTo>
                    <a:lnTo>
                      <a:pt x="3681" y="8154"/>
                    </a:lnTo>
                    <a:lnTo>
                      <a:pt x="3469" y="7964"/>
                    </a:lnTo>
                    <a:lnTo>
                      <a:pt x="3469" y="7964"/>
                    </a:lnTo>
                    <a:close/>
                    <a:moveTo>
                      <a:pt x="3255" y="7762"/>
                    </a:moveTo>
                    <a:lnTo>
                      <a:pt x="3307" y="7710"/>
                    </a:lnTo>
                    <a:lnTo>
                      <a:pt x="3519" y="7911"/>
                    </a:lnTo>
                    <a:lnTo>
                      <a:pt x="3469" y="7964"/>
                    </a:lnTo>
                    <a:lnTo>
                      <a:pt x="3256" y="7764"/>
                    </a:lnTo>
                    <a:lnTo>
                      <a:pt x="3255" y="7762"/>
                    </a:lnTo>
                    <a:close/>
                    <a:moveTo>
                      <a:pt x="3065" y="7561"/>
                    </a:moveTo>
                    <a:lnTo>
                      <a:pt x="3120" y="7511"/>
                    </a:lnTo>
                    <a:lnTo>
                      <a:pt x="3308" y="7711"/>
                    </a:lnTo>
                    <a:lnTo>
                      <a:pt x="3255" y="7762"/>
                    </a:lnTo>
                    <a:lnTo>
                      <a:pt x="3065" y="7562"/>
                    </a:lnTo>
                    <a:lnTo>
                      <a:pt x="3065" y="7561"/>
                    </a:lnTo>
                    <a:close/>
                    <a:moveTo>
                      <a:pt x="2875" y="7346"/>
                    </a:moveTo>
                    <a:lnTo>
                      <a:pt x="2931" y="7299"/>
                    </a:lnTo>
                    <a:lnTo>
                      <a:pt x="3120" y="7512"/>
                    </a:lnTo>
                    <a:lnTo>
                      <a:pt x="3065" y="7561"/>
                    </a:lnTo>
                    <a:lnTo>
                      <a:pt x="2876" y="7348"/>
                    </a:lnTo>
                    <a:lnTo>
                      <a:pt x="2875" y="7346"/>
                    </a:lnTo>
                    <a:close/>
                    <a:moveTo>
                      <a:pt x="2708" y="7121"/>
                    </a:moveTo>
                    <a:lnTo>
                      <a:pt x="2769" y="7078"/>
                    </a:lnTo>
                    <a:lnTo>
                      <a:pt x="2934" y="7302"/>
                    </a:lnTo>
                    <a:lnTo>
                      <a:pt x="2875" y="7346"/>
                    </a:lnTo>
                    <a:lnTo>
                      <a:pt x="2708" y="7122"/>
                    </a:lnTo>
                    <a:lnTo>
                      <a:pt x="2708" y="7121"/>
                    </a:lnTo>
                    <a:close/>
                    <a:moveTo>
                      <a:pt x="2616" y="6854"/>
                    </a:moveTo>
                    <a:lnTo>
                      <a:pt x="2616" y="6854"/>
                    </a:lnTo>
                    <a:lnTo>
                      <a:pt x="2769" y="7079"/>
                    </a:lnTo>
                    <a:lnTo>
                      <a:pt x="2708" y="7121"/>
                    </a:lnTo>
                    <a:lnTo>
                      <a:pt x="2555" y="6897"/>
                    </a:lnTo>
                    <a:lnTo>
                      <a:pt x="2616" y="6854"/>
                    </a:lnTo>
                    <a:close/>
                    <a:moveTo>
                      <a:pt x="2471" y="6776"/>
                    </a:moveTo>
                    <a:lnTo>
                      <a:pt x="2532" y="6736"/>
                    </a:lnTo>
                    <a:lnTo>
                      <a:pt x="2616" y="6854"/>
                    </a:lnTo>
                    <a:lnTo>
                      <a:pt x="2555" y="6897"/>
                    </a:lnTo>
                    <a:lnTo>
                      <a:pt x="2472" y="6779"/>
                    </a:lnTo>
                    <a:lnTo>
                      <a:pt x="2471" y="6776"/>
                    </a:lnTo>
                    <a:close/>
                    <a:moveTo>
                      <a:pt x="2463" y="6620"/>
                    </a:moveTo>
                    <a:lnTo>
                      <a:pt x="2535" y="6738"/>
                    </a:lnTo>
                    <a:lnTo>
                      <a:pt x="2471" y="6776"/>
                    </a:lnTo>
                    <a:lnTo>
                      <a:pt x="2400" y="6658"/>
                    </a:lnTo>
                    <a:lnTo>
                      <a:pt x="2463" y="6620"/>
                    </a:lnTo>
                    <a:close/>
                    <a:moveTo>
                      <a:pt x="2328" y="6538"/>
                    </a:moveTo>
                    <a:lnTo>
                      <a:pt x="2393" y="6503"/>
                    </a:lnTo>
                    <a:lnTo>
                      <a:pt x="2463" y="6620"/>
                    </a:lnTo>
                    <a:lnTo>
                      <a:pt x="2400" y="6658"/>
                    </a:lnTo>
                    <a:lnTo>
                      <a:pt x="2330" y="6541"/>
                    </a:lnTo>
                    <a:lnTo>
                      <a:pt x="2328" y="6538"/>
                    </a:lnTo>
                    <a:close/>
                    <a:moveTo>
                      <a:pt x="2334" y="6385"/>
                    </a:moveTo>
                    <a:lnTo>
                      <a:pt x="2335" y="6387"/>
                    </a:lnTo>
                    <a:lnTo>
                      <a:pt x="2394" y="6505"/>
                    </a:lnTo>
                    <a:lnTo>
                      <a:pt x="2328" y="6538"/>
                    </a:lnTo>
                    <a:lnTo>
                      <a:pt x="2269" y="6420"/>
                    </a:lnTo>
                    <a:lnTo>
                      <a:pt x="2334" y="6385"/>
                    </a:lnTo>
                    <a:close/>
                    <a:moveTo>
                      <a:pt x="2198" y="6300"/>
                    </a:moveTo>
                    <a:lnTo>
                      <a:pt x="2263" y="6267"/>
                    </a:lnTo>
                    <a:lnTo>
                      <a:pt x="2334" y="6385"/>
                    </a:lnTo>
                    <a:lnTo>
                      <a:pt x="2270" y="6423"/>
                    </a:lnTo>
                    <a:lnTo>
                      <a:pt x="2200" y="6305"/>
                    </a:lnTo>
                    <a:lnTo>
                      <a:pt x="2198" y="6300"/>
                    </a:lnTo>
                    <a:close/>
                    <a:moveTo>
                      <a:pt x="2206" y="6140"/>
                    </a:moveTo>
                    <a:lnTo>
                      <a:pt x="2206" y="6141"/>
                    </a:lnTo>
                    <a:lnTo>
                      <a:pt x="2265" y="6270"/>
                    </a:lnTo>
                    <a:lnTo>
                      <a:pt x="2198" y="6300"/>
                    </a:lnTo>
                    <a:lnTo>
                      <a:pt x="2139" y="6171"/>
                    </a:lnTo>
                    <a:lnTo>
                      <a:pt x="2206" y="6140"/>
                    </a:lnTo>
                    <a:close/>
                    <a:moveTo>
                      <a:pt x="2079" y="6051"/>
                    </a:moveTo>
                    <a:lnTo>
                      <a:pt x="2147" y="6022"/>
                    </a:lnTo>
                    <a:lnTo>
                      <a:pt x="2206" y="6140"/>
                    </a:lnTo>
                    <a:lnTo>
                      <a:pt x="2139" y="6172"/>
                    </a:lnTo>
                    <a:lnTo>
                      <a:pt x="2081" y="6054"/>
                    </a:lnTo>
                    <a:lnTo>
                      <a:pt x="2079" y="6051"/>
                    </a:lnTo>
                    <a:close/>
                    <a:moveTo>
                      <a:pt x="2100" y="5893"/>
                    </a:moveTo>
                    <a:lnTo>
                      <a:pt x="2101" y="5896"/>
                    </a:lnTo>
                    <a:lnTo>
                      <a:pt x="2148" y="6025"/>
                    </a:lnTo>
                    <a:lnTo>
                      <a:pt x="2079" y="6051"/>
                    </a:lnTo>
                    <a:lnTo>
                      <a:pt x="2032" y="5920"/>
                    </a:lnTo>
                    <a:lnTo>
                      <a:pt x="2100" y="5893"/>
                    </a:lnTo>
                    <a:close/>
                    <a:moveTo>
                      <a:pt x="1973" y="5791"/>
                    </a:moveTo>
                    <a:lnTo>
                      <a:pt x="2041" y="5763"/>
                    </a:lnTo>
                    <a:lnTo>
                      <a:pt x="2100" y="5893"/>
                    </a:lnTo>
                    <a:lnTo>
                      <a:pt x="2033" y="5924"/>
                    </a:lnTo>
                    <a:lnTo>
                      <a:pt x="1974" y="5793"/>
                    </a:lnTo>
                    <a:lnTo>
                      <a:pt x="1973" y="5791"/>
                    </a:lnTo>
                    <a:close/>
                    <a:moveTo>
                      <a:pt x="1925" y="5658"/>
                    </a:moveTo>
                    <a:lnTo>
                      <a:pt x="1995" y="5636"/>
                    </a:lnTo>
                    <a:lnTo>
                      <a:pt x="2042" y="5765"/>
                    </a:lnTo>
                    <a:lnTo>
                      <a:pt x="1973" y="5791"/>
                    </a:lnTo>
                    <a:lnTo>
                      <a:pt x="1925" y="5662"/>
                    </a:lnTo>
                    <a:lnTo>
                      <a:pt x="1925" y="5658"/>
                    </a:lnTo>
                    <a:close/>
                    <a:moveTo>
                      <a:pt x="1959" y="5507"/>
                    </a:moveTo>
                    <a:lnTo>
                      <a:pt x="1961" y="5509"/>
                    </a:lnTo>
                    <a:lnTo>
                      <a:pt x="1995" y="5639"/>
                    </a:lnTo>
                    <a:lnTo>
                      <a:pt x="1925" y="5658"/>
                    </a:lnTo>
                    <a:lnTo>
                      <a:pt x="1889" y="5529"/>
                    </a:lnTo>
                    <a:lnTo>
                      <a:pt x="1959" y="5507"/>
                    </a:lnTo>
                    <a:close/>
                    <a:moveTo>
                      <a:pt x="1842" y="5399"/>
                    </a:moveTo>
                    <a:lnTo>
                      <a:pt x="1912" y="5376"/>
                    </a:lnTo>
                    <a:lnTo>
                      <a:pt x="1959" y="5507"/>
                    </a:lnTo>
                    <a:lnTo>
                      <a:pt x="1890" y="5531"/>
                    </a:lnTo>
                    <a:lnTo>
                      <a:pt x="1842" y="5402"/>
                    </a:lnTo>
                    <a:lnTo>
                      <a:pt x="1842" y="5399"/>
                    </a:lnTo>
                    <a:close/>
                    <a:moveTo>
                      <a:pt x="1878" y="5249"/>
                    </a:moveTo>
                    <a:lnTo>
                      <a:pt x="1913" y="5380"/>
                    </a:lnTo>
                    <a:lnTo>
                      <a:pt x="1842" y="5399"/>
                    </a:lnTo>
                    <a:lnTo>
                      <a:pt x="1807" y="5269"/>
                    </a:lnTo>
                    <a:lnTo>
                      <a:pt x="1878" y="5249"/>
                    </a:lnTo>
                    <a:close/>
                    <a:moveTo>
                      <a:pt x="1771" y="5139"/>
                    </a:moveTo>
                    <a:lnTo>
                      <a:pt x="1842" y="5120"/>
                    </a:lnTo>
                    <a:lnTo>
                      <a:pt x="1878" y="5249"/>
                    </a:lnTo>
                    <a:lnTo>
                      <a:pt x="1807" y="5269"/>
                    </a:lnTo>
                    <a:lnTo>
                      <a:pt x="1771" y="5139"/>
                    </a:lnTo>
                    <a:close/>
                    <a:moveTo>
                      <a:pt x="1735" y="5006"/>
                    </a:moveTo>
                    <a:lnTo>
                      <a:pt x="1807" y="4989"/>
                    </a:lnTo>
                    <a:lnTo>
                      <a:pt x="1842" y="5120"/>
                    </a:lnTo>
                    <a:lnTo>
                      <a:pt x="1771" y="5139"/>
                    </a:lnTo>
                    <a:lnTo>
                      <a:pt x="1735" y="5010"/>
                    </a:lnTo>
                    <a:lnTo>
                      <a:pt x="1735" y="5006"/>
                    </a:lnTo>
                    <a:close/>
                    <a:moveTo>
                      <a:pt x="1783" y="4861"/>
                    </a:moveTo>
                    <a:lnTo>
                      <a:pt x="1783" y="4864"/>
                    </a:lnTo>
                    <a:lnTo>
                      <a:pt x="1808" y="4993"/>
                    </a:lnTo>
                    <a:lnTo>
                      <a:pt x="1735" y="5006"/>
                    </a:lnTo>
                    <a:lnTo>
                      <a:pt x="1711" y="4877"/>
                    </a:lnTo>
                    <a:lnTo>
                      <a:pt x="1783" y="4861"/>
                    </a:lnTo>
                    <a:close/>
                    <a:moveTo>
                      <a:pt x="1676" y="4735"/>
                    </a:moveTo>
                    <a:lnTo>
                      <a:pt x="1748" y="4720"/>
                    </a:lnTo>
                    <a:lnTo>
                      <a:pt x="1783" y="4861"/>
                    </a:lnTo>
                    <a:lnTo>
                      <a:pt x="1712" y="4879"/>
                    </a:lnTo>
                    <a:lnTo>
                      <a:pt x="1676" y="4738"/>
                    </a:lnTo>
                    <a:lnTo>
                      <a:pt x="1676" y="4735"/>
                    </a:lnTo>
                    <a:close/>
                    <a:moveTo>
                      <a:pt x="1652" y="4602"/>
                    </a:moveTo>
                    <a:lnTo>
                      <a:pt x="1725" y="4592"/>
                    </a:lnTo>
                    <a:lnTo>
                      <a:pt x="1749" y="4722"/>
                    </a:lnTo>
                    <a:lnTo>
                      <a:pt x="1676" y="4735"/>
                    </a:lnTo>
                    <a:lnTo>
                      <a:pt x="1653" y="4605"/>
                    </a:lnTo>
                    <a:lnTo>
                      <a:pt x="1652" y="4602"/>
                    </a:lnTo>
                    <a:close/>
                    <a:moveTo>
                      <a:pt x="1713" y="4462"/>
                    </a:moveTo>
                    <a:lnTo>
                      <a:pt x="1713" y="4466"/>
                    </a:lnTo>
                    <a:lnTo>
                      <a:pt x="1725" y="4595"/>
                    </a:lnTo>
                    <a:lnTo>
                      <a:pt x="1652" y="4602"/>
                    </a:lnTo>
                    <a:lnTo>
                      <a:pt x="1641" y="4472"/>
                    </a:lnTo>
                    <a:lnTo>
                      <a:pt x="1713" y="4462"/>
                    </a:lnTo>
                    <a:close/>
                    <a:moveTo>
                      <a:pt x="1616" y="4331"/>
                    </a:moveTo>
                    <a:lnTo>
                      <a:pt x="1690" y="4321"/>
                    </a:lnTo>
                    <a:lnTo>
                      <a:pt x="1713" y="4462"/>
                    </a:lnTo>
                    <a:lnTo>
                      <a:pt x="1641" y="4475"/>
                    </a:lnTo>
                    <a:lnTo>
                      <a:pt x="1617" y="4333"/>
                    </a:lnTo>
                    <a:lnTo>
                      <a:pt x="1616" y="4331"/>
                    </a:lnTo>
                    <a:close/>
                    <a:moveTo>
                      <a:pt x="1605" y="4200"/>
                    </a:moveTo>
                    <a:lnTo>
                      <a:pt x="1679" y="4194"/>
                    </a:lnTo>
                    <a:lnTo>
                      <a:pt x="1690" y="4324"/>
                    </a:lnTo>
                    <a:lnTo>
                      <a:pt x="1616" y="4331"/>
                    </a:lnTo>
                    <a:lnTo>
                      <a:pt x="1605" y="4200"/>
                    </a:lnTo>
                    <a:lnTo>
                      <a:pt x="1605" y="4200"/>
                    </a:lnTo>
                    <a:close/>
                    <a:moveTo>
                      <a:pt x="1593" y="4055"/>
                    </a:moveTo>
                    <a:lnTo>
                      <a:pt x="1666" y="4053"/>
                    </a:lnTo>
                    <a:lnTo>
                      <a:pt x="1679" y="4195"/>
                    </a:lnTo>
                    <a:lnTo>
                      <a:pt x="1605" y="4200"/>
                    </a:lnTo>
                    <a:lnTo>
                      <a:pt x="1593" y="4059"/>
                    </a:lnTo>
                    <a:lnTo>
                      <a:pt x="1593" y="4055"/>
                    </a:lnTo>
                    <a:close/>
                    <a:moveTo>
                      <a:pt x="1666" y="3926"/>
                    </a:moveTo>
                    <a:lnTo>
                      <a:pt x="1666" y="4055"/>
                    </a:lnTo>
                    <a:lnTo>
                      <a:pt x="1593" y="4055"/>
                    </a:lnTo>
                    <a:lnTo>
                      <a:pt x="1593" y="3926"/>
                    </a:lnTo>
                    <a:lnTo>
                      <a:pt x="1666" y="3926"/>
                    </a:lnTo>
                    <a:close/>
                    <a:moveTo>
                      <a:pt x="1666" y="3785"/>
                    </a:moveTo>
                    <a:lnTo>
                      <a:pt x="1666" y="3785"/>
                    </a:lnTo>
                    <a:lnTo>
                      <a:pt x="1666" y="3926"/>
                    </a:lnTo>
                    <a:lnTo>
                      <a:pt x="1593" y="3926"/>
                    </a:lnTo>
                    <a:lnTo>
                      <a:pt x="1593" y="3785"/>
                    </a:lnTo>
                    <a:lnTo>
                      <a:pt x="1666" y="3785"/>
                    </a:lnTo>
                    <a:close/>
                    <a:moveTo>
                      <a:pt x="1666" y="3643"/>
                    </a:moveTo>
                    <a:lnTo>
                      <a:pt x="1666" y="3643"/>
                    </a:lnTo>
                    <a:lnTo>
                      <a:pt x="1666" y="3785"/>
                    </a:lnTo>
                    <a:lnTo>
                      <a:pt x="1593" y="3785"/>
                    </a:lnTo>
                    <a:lnTo>
                      <a:pt x="1593" y="3643"/>
                    </a:lnTo>
                    <a:lnTo>
                      <a:pt x="1666" y="3643"/>
                    </a:lnTo>
                    <a:close/>
                    <a:moveTo>
                      <a:pt x="1593" y="3510"/>
                    </a:moveTo>
                    <a:lnTo>
                      <a:pt x="1666" y="3513"/>
                    </a:lnTo>
                    <a:lnTo>
                      <a:pt x="1666" y="3643"/>
                    </a:lnTo>
                    <a:lnTo>
                      <a:pt x="1593" y="3643"/>
                    </a:lnTo>
                    <a:lnTo>
                      <a:pt x="1593" y="3513"/>
                    </a:lnTo>
                    <a:lnTo>
                      <a:pt x="1593" y="3510"/>
                    </a:lnTo>
                    <a:close/>
                    <a:moveTo>
                      <a:pt x="1679" y="3371"/>
                    </a:moveTo>
                    <a:lnTo>
                      <a:pt x="1679" y="3374"/>
                    </a:lnTo>
                    <a:lnTo>
                      <a:pt x="1666" y="3516"/>
                    </a:lnTo>
                    <a:lnTo>
                      <a:pt x="1593" y="3510"/>
                    </a:lnTo>
                    <a:lnTo>
                      <a:pt x="1605" y="3369"/>
                    </a:lnTo>
                    <a:lnTo>
                      <a:pt x="1679" y="3371"/>
                    </a:lnTo>
                    <a:close/>
                    <a:moveTo>
                      <a:pt x="1605" y="3236"/>
                    </a:moveTo>
                    <a:lnTo>
                      <a:pt x="1679" y="3242"/>
                    </a:lnTo>
                    <a:lnTo>
                      <a:pt x="1679" y="3371"/>
                    </a:lnTo>
                    <a:lnTo>
                      <a:pt x="1605" y="3371"/>
                    </a:lnTo>
                    <a:lnTo>
                      <a:pt x="1605" y="3242"/>
                    </a:lnTo>
                    <a:lnTo>
                      <a:pt x="1605" y="3236"/>
                    </a:lnTo>
                    <a:close/>
                    <a:moveTo>
                      <a:pt x="1702" y="3103"/>
                    </a:moveTo>
                    <a:lnTo>
                      <a:pt x="1702" y="3106"/>
                    </a:lnTo>
                    <a:lnTo>
                      <a:pt x="1678" y="3247"/>
                    </a:lnTo>
                    <a:lnTo>
                      <a:pt x="1605" y="3236"/>
                    </a:lnTo>
                    <a:lnTo>
                      <a:pt x="1628" y="3095"/>
                    </a:lnTo>
                    <a:lnTo>
                      <a:pt x="1702" y="3103"/>
                    </a:lnTo>
                    <a:close/>
                    <a:moveTo>
                      <a:pt x="1641" y="2952"/>
                    </a:moveTo>
                    <a:lnTo>
                      <a:pt x="1714" y="2962"/>
                    </a:lnTo>
                    <a:lnTo>
                      <a:pt x="1702" y="3103"/>
                    </a:lnTo>
                    <a:lnTo>
                      <a:pt x="1628" y="3097"/>
                    </a:lnTo>
                    <a:lnTo>
                      <a:pt x="1640" y="2955"/>
                    </a:lnTo>
                    <a:lnTo>
                      <a:pt x="1641" y="2952"/>
                    </a:lnTo>
                    <a:close/>
                    <a:moveTo>
                      <a:pt x="1737" y="2835"/>
                    </a:moveTo>
                    <a:lnTo>
                      <a:pt x="1737" y="2835"/>
                    </a:lnTo>
                    <a:lnTo>
                      <a:pt x="1713" y="2965"/>
                    </a:lnTo>
                    <a:lnTo>
                      <a:pt x="1641" y="2952"/>
                    </a:lnTo>
                    <a:lnTo>
                      <a:pt x="1664" y="2823"/>
                    </a:lnTo>
                    <a:lnTo>
                      <a:pt x="1737" y="2835"/>
                    </a:lnTo>
                    <a:close/>
                    <a:moveTo>
                      <a:pt x="1688" y="2681"/>
                    </a:moveTo>
                    <a:lnTo>
                      <a:pt x="1760" y="2693"/>
                    </a:lnTo>
                    <a:lnTo>
                      <a:pt x="1737" y="2835"/>
                    </a:lnTo>
                    <a:lnTo>
                      <a:pt x="1664" y="2823"/>
                    </a:lnTo>
                    <a:lnTo>
                      <a:pt x="1688" y="2681"/>
                    </a:lnTo>
                    <a:lnTo>
                      <a:pt x="1688" y="2681"/>
                    </a:lnTo>
                    <a:close/>
                    <a:moveTo>
                      <a:pt x="1712" y="2548"/>
                    </a:moveTo>
                    <a:lnTo>
                      <a:pt x="1783" y="2564"/>
                    </a:lnTo>
                    <a:lnTo>
                      <a:pt x="1760" y="2693"/>
                    </a:lnTo>
                    <a:lnTo>
                      <a:pt x="1688" y="2681"/>
                    </a:lnTo>
                    <a:lnTo>
                      <a:pt x="1711" y="2551"/>
                    </a:lnTo>
                    <a:lnTo>
                      <a:pt x="1712" y="2548"/>
                    </a:lnTo>
                    <a:close/>
                    <a:moveTo>
                      <a:pt x="1819" y="2422"/>
                    </a:moveTo>
                    <a:lnTo>
                      <a:pt x="1819" y="2425"/>
                    </a:lnTo>
                    <a:lnTo>
                      <a:pt x="1783" y="2566"/>
                    </a:lnTo>
                    <a:lnTo>
                      <a:pt x="1712" y="2548"/>
                    </a:lnTo>
                    <a:lnTo>
                      <a:pt x="1748" y="2407"/>
                    </a:lnTo>
                    <a:lnTo>
                      <a:pt x="1819" y="2422"/>
                    </a:lnTo>
                    <a:close/>
                    <a:moveTo>
                      <a:pt x="1772" y="2273"/>
                    </a:moveTo>
                    <a:lnTo>
                      <a:pt x="1842" y="2292"/>
                    </a:lnTo>
                    <a:lnTo>
                      <a:pt x="1819" y="2422"/>
                    </a:lnTo>
                    <a:lnTo>
                      <a:pt x="1747" y="2409"/>
                    </a:lnTo>
                    <a:lnTo>
                      <a:pt x="1770" y="2280"/>
                    </a:lnTo>
                    <a:lnTo>
                      <a:pt x="1772" y="2273"/>
                    </a:lnTo>
                    <a:close/>
                    <a:moveTo>
                      <a:pt x="1889" y="2165"/>
                    </a:moveTo>
                    <a:lnTo>
                      <a:pt x="1888" y="2168"/>
                    </a:lnTo>
                    <a:lnTo>
                      <a:pt x="1841" y="2299"/>
                    </a:lnTo>
                    <a:lnTo>
                      <a:pt x="1772" y="2273"/>
                    </a:lnTo>
                    <a:lnTo>
                      <a:pt x="1819" y="2144"/>
                    </a:lnTo>
                    <a:lnTo>
                      <a:pt x="1889" y="2165"/>
                    </a:lnTo>
                    <a:close/>
                    <a:moveTo>
                      <a:pt x="1855" y="2002"/>
                    </a:moveTo>
                    <a:lnTo>
                      <a:pt x="1925" y="2023"/>
                    </a:lnTo>
                    <a:lnTo>
                      <a:pt x="1889" y="2165"/>
                    </a:lnTo>
                    <a:lnTo>
                      <a:pt x="1818" y="2147"/>
                    </a:lnTo>
                    <a:lnTo>
                      <a:pt x="1854" y="2006"/>
                    </a:lnTo>
                    <a:lnTo>
                      <a:pt x="1855" y="2002"/>
                    </a:lnTo>
                    <a:close/>
                    <a:moveTo>
                      <a:pt x="1902" y="1873"/>
                    </a:moveTo>
                    <a:lnTo>
                      <a:pt x="1971" y="1897"/>
                    </a:lnTo>
                    <a:lnTo>
                      <a:pt x="1924" y="2027"/>
                    </a:lnTo>
                    <a:lnTo>
                      <a:pt x="1855" y="2002"/>
                    </a:lnTo>
                    <a:lnTo>
                      <a:pt x="1902" y="1873"/>
                    </a:lnTo>
                    <a:close/>
                    <a:moveTo>
                      <a:pt x="1949" y="1743"/>
                    </a:moveTo>
                    <a:lnTo>
                      <a:pt x="2019" y="1768"/>
                    </a:lnTo>
                    <a:lnTo>
                      <a:pt x="1971" y="1897"/>
                    </a:lnTo>
                    <a:lnTo>
                      <a:pt x="1902" y="1873"/>
                    </a:lnTo>
                    <a:lnTo>
                      <a:pt x="1949" y="1743"/>
                    </a:lnTo>
                    <a:close/>
                    <a:moveTo>
                      <a:pt x="1997" y="1610"/>
                    </a:moveTo>
                    <a:lnTo>
                      <a:pt x="2065" y="1638"/>
                    </a:lnTo>
                    <a:lnTo>
                      <a:pt x="2019" y="1768"/>
                    </a:lnTo>
                    <a:lnTo>
                      <a:pt x="1949" y="1743"/>
                    </a:lnTo>
                    <a:lnTo>
                      <a:pt x="1996" y="1613"/>
                    </a:lnTo>
                    <a:lnTo>
                      <a:pt x="1997" y="1610"/>
                    </a:lnTo>
                    <a:close/>
                    <a:moveTo>
                      <a:pt x="2123" y="1510"/>
                    </a:moveTo>
                    <a:lnTo>
                      <a:pt x="2123" y="1511"/>
                    </a:lnTo>
                    <a:lnTo>
                      <a:pt x="2064" y="1641"/>
                    </a:lnTo>
                    <a:lnTo>
                      <a:pt x="1997" y="1610"/>
                    </a:lnTo>
                    <a:lnTo>
                      <a:pt x="2056" y="1481"/>
                    </a:lnTo>
                    <a:lnTo>
                      <a:pt x="2123" y="1510"/>
                    </a:lnTo>
                    <a:close/>
                    <a:moveTo>
                      <a:pt x="2116" y="1338"/>
                    </a:moveTo>
                    <a:lnTo>
                      <a:pt x="2182" y="1368"/>
                    </a:lnTo>
                    <a:lnTo>
                      <a:pt x="2123" y="1510"/>
                    </a:lnTo>
                    <a:lnTo>
                      <a:pt x="2055" y="1482"/>
                    </a:lnTo>
                    <a:lnTo>
                      <a:pt x="2114" y="1340"/>
                    </a:lnTo>
                    <a:lnTo>
                      <a:pt x="2116" y="1338"/>
                    </a:lnTo>
                    <a:close/>
                    <a:moveTo>
                      <a:pt x="2176" y="1219"/>
                    </a:moveTo>
                    <a:lnTo>
                      <a:pt x="2240" y="1252"/>
                    </a:lnTo>
                    <a:lnTo>
                      <a:pt x="2181" y="1370"/>
                    </a:lnTo>
                    <a:lnTo>
                      <a:pt x="2116" y="1338"/>
                    </a:lnTo>
                    <a:lnTo>
                      <a:pt x="2175" y="1220"/>
                    </a:lnTo>
                    <a:lnTo>
                      <a:pt x="2176" y="1219"/>
                    </a:lnTo>
                    <a:close/>
                    <a:moveTo>
                      <a:pt x="2311" y="1124"/>
                    </a:moveTo>
                    <a:lnTo>
                      <a:pt x="2240" y="1253"/>
                    </a:lnTo>
                    <a:lnTo>
                      <a:pt x="2176" y="1219"/>
                    </a:lnTo>
                    <a:lnTo>
                      <a:pt x="2246" y="1088"/>
                    </a:lnTo>
                    <a:lnTo>
                      <a:pt x="2311" y="1124"/>
                    </a:lnTo>
                    <a:close/>
                    <a:moveTo>
                      <a:pt x="2382" y="995"/>
                    </a:moveTo>
                    <a:lnTo>
                      <a:pt x="2311" y="1124"/>
                    </a:lnTo>
                    <a:lnTo>
                      <a:pt x="2246" y="1088"/>
                    </a:lnTo>
                    <a:lnTo>
                      <a:pt x="2317" y="959"/>
                    </a:lnTo>
                    <a:lnTo>
                      <a:pt x="2382" y="995"/>
                    </a:lnTo>
                    <a:close/>
                    <a:moveTo>
                      <a:pt x="2439" y="815"/>
                    </a:moveTo>
                    <a:lnTo>
                      <a:pt x="2452" y="864"/>
                    </a:lnTo>
                    <a:lnTo>
                      <a:pt x="2382" y="995"/>
                    </a:lnTo>
                    <a:lnTo>
                      <a:pt x="2317" y="959"/>
                    </a:lnTo>
                    <a:lnTo>
                      <a:pt x="2387" y="830"/>
                    </a:lnTo>
                    <a:lnTo>
                      <a:pt x="2439" y="815"/>
                    </a:lnTo>
                    <a:close/>
                    <a:moveTo>
                      <a:pt x="1020" y="14"/>
                    </a:moveTo>
                    <a:lnTo>
                      <a:pt x="1070" y="0"/>
                    </a:lnTo>
                    <a:lnTo>
                      <a:pt x="2439" y="815"/>
                    </a:lnTo>
                    <a:lnTo>
                      <a:pt x="2401" y="879"/>
                    </a:lnTo>
                    <a:lnTo>
                      <a:pt x="1033" y="64"/>
                    </a:lnTo>
                    <a:lnTo>
                      <a:pt x="1020" y="14"/>
                    </a:lnTo>
                    <a:close/>
                    <a:moveTo>
                      <a:pt x="831" y="335"/>
                    </a:moveTo>
                    <a:lnTo>
                      <a:pt x="832" y="332"/>
                    </a:lnTo>
                    <a:lnTo>
                      <a:pt x="1020" y="14"/>
                    </a:lnTo>
                    <a:lnTo>
                      <a:pt x="1084" y="52"/>
                    </a:lnTo>
                    <a:lnTo>
                      <a:pt x="895" y="370"/>
                    </a:lnTo>
                    <a:lnTo>
                      <a:pt x="831" y="335"/>
                    </a:lnTo>
                    <a:close/>
                    <a:moveTo>
                      <a:pt x="664" y="667"/>
                    </a:moveTo>
                    <a:lnTo>
                      <a:pt x="664" y="665"/>
                    </a:lnTo>
                    <a:lnTo>
                      <a:pt x="831" y="335"/>
                    </a:lnTo>
                    <a:lnTo>
                      <a:pt x="896" y="368"/>
                    </a:lnTo>
                    <a:lnTo>
                      <a:pt x="731" y="698"/>
                    </a:lnTo>
                    <a:lnTo>
                      <a:pt x="664" y="667"/>
                    </a:lnTo>
                    <a:close/>
                    <a:moveTo>
                      <a:pt x="522" y="999"/>
                    </a:moveTo>
                    <a:lnTo>
                      <a:pt x="522" y="998"/>
                    </a:lnTo>
                    <a:lnTo>
                      <a:pt x="664" y="667"/>
                    </a:lnTo>
                    <a:lnTo>
                      <a:pt x="731" y="696"/>
                    </a:lnTo>
                    <a:lnTo>
                      <a:pt x="590" y="1026"/>
                    </a:lnTo>
                    <a:lnTo>
                      <a:pt x="522" y="999"/>
                    </a:lnTo>
                    <a:close/>
                    <a:moveTo>
                      <a:pt x="391" y="1343"/>
                    </a:moveTo>
                    <a:lnTo>
                      <a:pt x="393" y="1341"/>
                    </a:lnTo>
                    <a:lnTo>
                      <a:pt x="522" y="999"/>
                    </a:lnTo>
                    <a:lnTo>
                      <a:pt x="591" y="1025"/>
                    </a:lnTo>
                    <a:lnTo>
                      <a:pt x="460" y="1367"/>
                    </a:lnTo>
                    <a:lnTo>
                      <a:pt x="391" y="1343"/>
                    </a:lnTo>
                    <a:close/>
                    <a:moveTo>
                      <a:pt x="284" y="1687"/>
                    </a:moveTo>
                    <a:lnTo>
                      <a:pt x="286" y="1686"/>
                    </a:lnTo>
                    <a:lnTo>
                      <a:pt x="391" y="1343"/>
                    </a:lnTo>
                    <a:lnTo>
                      <a:pt x="462" y="1365"/>
                    </a:lnTo>
                    <a:lnTo>
                      <a:pt x="356" y="1707"/>
                    </a:lnTo>
                    <a:lnTo>
                      <a:pt x="284" y="1687"/>
                    </a:lnTo>
                    <a:close/>
                    <a:moveTo>
                      <a:pt x="190" y="2031"/>
                    </a:moveTo>
                    <a:lnTo>
                      <a:pt x="191" y="2029"/>
                    </a:lnTo>
                    <a:lnTo>
                      <a:pt x="284" y="1687"/>
                    </a:lnTo>
                    <a:lnTo>
                      <a:pt x="356" y="1706"/>
                    </a:lnTo>
                    <a:lnTo>
                      <a:pt x="261" y="2048"/>
                    </a:lnTo>
                    <a:lnTo>
                      <a:pt x="190" y="2031"/>
                    </a:lnTo>
                    <a:close/>
                    <a:moveTo>
                      <a:pt x="118" y="2375"/>
                    </a:moveTo>
                    <a:lnTo>
                      <a:pt x="119" y="2373"/>
                    </a:lnTo>
                    <a:lnTo>
                      <a:pt x="190" y="2031"/>
                    </a:lnTo>
                    <a:lnTo>
                      <a:pt x="262" y="2046"/>
                    </a:lnTo>
                    <a:lnTo>
                      <a:pt x="191" y="2388"/>
                    </a:lnTo>
                    <a:lnTo>
                      <a:pt x="118" y="2375"/>
                    </a:lnTo>
                    <a:close/>
                    <a:moveTo>
                      <a:pt x="59" y="2731"/>
                    </a:moveTo>
                    <a:lnTo>
                      <a:pt x="59" y="2728"/>
                    </a:lnTo>
                    <a:lnTo>
                      <a:pt x="118" y="2375"/>
                    </a:lnTo>
                    <a:lnTo>
                      <a:pt x="192" y="2387"/>
                    </a:lnTo>
                    <a:lnTo>
                      <a:pt x="133" y="2740"/>
                    </a:lnTo>
                    <a:lnTo>
                      <a:pt x="59" y="2731"/>
                    </a:lnTo>
                    <a:close/>
                    <a:moveTo>
                      <a:pt x="24" y="3075"/>
                    </a:moveTo>
                    <a:lnTo>
                      <a:pt x="24" y="3072"/>
                    </a:lnTo>
                    <a:lnTo>
                      <a:pt x="59" y="2731"/>
                    </a:lnTo>
                    <a:lnTo>
                      <a:pt x="133" y="2738"/>
                    </a:lnTo>
                    <a:lnTo>
                      <a:pt x="97" y="3080"/>
                    </a:lnTo>
                    <a:lnTo>
                      <a:pt x="24" y="3075"/>
                    </a:lnTo>
                    <a:close/>
                    <a:moveTo>
                      <a:pt x="0" y="3430"/>
                    </a:moveTo>
                    <a:lnTo>
                      <a:pt x="0" y="3428"/>
                    </a:lnTo>
                    <a:lnTo>
                      <a:pt x="24" y="3075"/>
                    </a:lnTo>
                    <a:lnTo>
                      <a:pt x="97" y="3079"/>
                    </a:lnTo>
                    <a:lnTo>
                      <a:pt x="74" y="3433"/>
                    </a:lnTo>
                    <a:lnTo>
                      <a:pt x="0" y="3430"/>
                    </a:lnTo>
                    <a:close/>
                    <a:moveTo>
                      <a:pt x="0" y="3786"/>
                    </a:moveTo>
                    <a:lnTo>
                      <a:pt x="0" y="3785"/>
                    </a:lnTo>
                    <a:lnTo>
                      <a:pt x="0" y="3430"/>
                    </a:lnTo>
                    <a:lnTo>
                      <a:pt x="74" y="3430"/>
                    </a:lnTo>
                    <a:lnTo>
                      <a:pt x="74" y="3785"/>
                    </a:lnTo>
                    <a:lnTo>
                      <a:pt x="0" y="3786"/>
                    </a:lnTo>
                    <a:close/>
                    <a:moveTo>
                      <a:pt x="12" y="4129"/>
                    </a:moveTo>
                    <a:lnTo>
                      <a:pt x="12" y="4128"/>
                    </a:lnTo>
                    <a:lnTo>
                      <a:pt x="0" y="3786"/>
                    </a:lnTo>
                    <a:lnTo>
                      <a:pt x="74" y="3783"/>
                    </a:lnTo>
                    <a:lnTo>
                      <a:pt x="86" y="4126"/>
                    </a:lnTo>
                    <a:lnTo>
                      <a:pt x="12" y="4129"/>
                    </a:lnTo>
                    <a:close/>
                    <a:moveTo>
                      <a:pt x="36" y="4486"/>
                    </a:moveTo>
                    <a:lnTo>
                      <a:pt x="36" y="4483"/>
                    </a:lnTo>
                    <a:lnTo>
                      <a:pt x="12" y="4129"/>
                    </a:lnTo>
                    <a:lnTo>
                      <a:pt x="86" y="4125"/>
                    </a:lnTo>
                    <a:lnTo>
                      <a:pt x="109" y="4478"/>
                    </a:lnTo>
                    <a:lnTo>
                      <a:pt x="36" y="4486"/>
                    </a:lnTo>
                    <a:close/>
                    <a:moveTo>
                      <a:pt x="84" y="4829"/>
                    </a:moveTo>
                    <a:lnTo>
                      <a:pt x="84" y="4828"/>
                    </a:lnTo>
                    <a:lnTo>
                      <a:pt x="36" y="4486"/>
                    </a:lnTo>
                    <a:lnTo>
                      <a:pt x="109" y="4476"/>
                    </a:lnTo>
                    <a:lnTo>
                      <a:pt x="156" y="4818"/>
                    </a:lnTo>
                    <a:lnTo>
                      <a:pt x="84" y="4829"/>
                    </a:lnTo>
                    <a:close/>
                    <a:moveTo>
                      <a:pt x="143" y="5173"/>
                    </a:moveTo>
                    <a:lnTo>
                      <a:pt x="143" y="5171"/>
                    </a:lnTo>
                    <a:lnTo>
                      <a:pt x="84" y="4829"/>
                    </a:lnTo>
                    <a:lnTo>
                      <a:pt x="156" y="4817"/>
                    </a:lnTo>
                    <a:lnTo>
                      <a:pt x="215" y="5159"/>
                    </a:lnTo>
                    <a:lnTo>
                      <a:pt x="143" y="5173"/>
                    </a:lnTo>
                    <a:close/>
                    <a:moveTo>
                      <a:pt x="225" y="5517"/>
                    </a:moveTo>
                    <a:lnTo>
                      <a:pt x="225" y="5516"/>
                    </a:lnTo>
                    <a:lnTo>
                      <a:pt x="143" y="5173"/>
                    </a:lnTo>
                    <a:lnTo>
                      <a:pt x="214" y="5157"/>
                    </a:lnTo>
                    <a:lnTo>
                      <a:pt x="297" y="5499"/>
                    </a:lnTo>
                    <a:lnTo>
                      <a:pt x="225" y="5517"/>
                    </a:lnTo>
                    <a:close/>
                    <a:moveTo>
                      <a:pt x="321" y="5849"/>
                    </a:moveTo>
                    <a:lnTo>
                      <a:pt x="320" y="5848"/>
                    </a:lnTo>
                    <a:lnTo>
                      <a:pt x="225" y="5517"/>
                    </a:lnTo>
                    <a:lnTo>
                      <a:pt x="297" y="5497"/>
                    </a:lnTo>
                    <a:lnTo>
                      <a:pt x="391" y="5828"/>
                    </a:lnTo>
                    <a:lnTo>
                      <a:pt x="321" y="5849"/>
                    </a:lnTo>
                    <a:close/>
                    <a:moveTo>
                      <a:pt x="427" y="6181"/>
                    </a:moveTo>
                    <a:lnTo>
                      <a:pt x="427" y="6179"/>
                    </a:lnTo>
                    <a:lnTo>
                      <a:pt x="321" y="5849"/>
                    </a:lnTo>
                    <a:lnTo>
                      <a:pt x="390" y="5827"/>
                    </a:lnTo>
                    <a:lnTo>
                      <a:pt x="497" y="6157"/>
                    </a:lnTo>
                    <a:lnTo>
                      <a:pt x="427" y="6181"/>
                    </a:lnTo>
                    <a:close/>
                    <a:moveTo>
                      <a:pt x="559" y="6513"/>
                    </a:moveTo>
                    <a:lnTo>
                      <a:pt x="557" y="6511"/>
                    </a:lnTo>
                    <a:lnTo>
                      <a:pt x="427" y="6181"/>
                    </a:lnTo>
                    <a:lnTo>
                      <a:pt x="496" y="6154"/>
                    </a:lnTo>
                    <a:lnTo>
                      <a:pt x="627" y="6484"/>
                    </a:lnTo>
                    <a:lnTo>
                      <a:pt x="559" y="6513"/>
                    </a:lnTo>
                    <a:close/>
                    <a:moveTo>
                      <a:pt x="700" y="6833"/>
                    </a:moveTo>
                    <a:lnTo>
                      <a:pt x="700" y="6832"/>
                    </a:lnTo>
                    <a:lnTo>
                      <a:pt x="559" y="6513"/>
                    </a:lnTo>
                    <a:lnTo>
                      <a:pt x="625" y="6483"/>
                    </a:lnTo>
                    <a:lnTo>
                      <a:pt x="767" y="6802"/>
                    </a:lnTo>
                    <a:lnTo>
                      <a:pt x="700" y="6833"/>
                    </a:lnTo>
                    <a:close/>
                    <a:moveTo>
                      <a:pt x="866" y="7153"/>
                    </a:moveTo>
                    <a:lnTo>
                      <a:pt x="865" y="7152"/>
                    </a:lnTo>
                    <a:lnTo>
                      <a:pt x="700" y="6833"/>
                    </a:lnTo>
                    <a:lnTo>
                      <a:pt x="766" y="6800"/>
                    </a:lnTo>
                    <a:lnTo>
                      <a:pt x="931" y="7118"/>
                    </a:lnTo>
                    <a:lnTo>
                      <a:pt x="866" y="7153"/>
                    </a:lnTo>
                    <a:close/>
                    <a:moveTo>
                      <a:pt x="1032" y="7462"/>
                    </a:moveTo>
                    <a:lnTo>
                      <a:pt x="1031" y="7460"/>
                    </a:lnTo>
                    <a:lnTo>
                      <a:pt x="866" y="7153"/>
                    </a:lnTo>
                    <a:lnTo>
                      <a:pt x="931" y="7117"/>
                    </a:lnTo>
                    <a:lnTo>
                      <a:pt x="1096" y="7424"/>
                    </a:lnTo>
                    <a:lnTo>
                      <a:pt x="1032" y="7462"/>
                    </a:lnTo>
                    <a:close/>
                    <a:moveTo>
                      <a:pt x="1222" y="7757"/>
                    </a:moveTo>
                    <a:lnTo>
                      <a:pt x="1222" y="7757"/>
                    </a:lnTo>
                    <a:lnTo>
                      <a:pt x="1032" y="7462"/>
                    </a:lnTo>
                    <a:lnTo>
                      <a:pt x="1095" y="7422"/>
                    </a:lnTo>
                    <a:lnTo>
                      <a:pt x="1283" y="7717"/>
                    </a:lnTo>
                    <a:lnTo>
                      <a:pt x="1222" y="7757"/>
                    </a:lnTo>
                    <a:close/>
                    <a:moveTo>
                      <a:pt x="1423" y="8055"/>
                    </a:moveTo>
                    <a:lnTo>
                      <a:pt x="1422" y="8053"/>
                    </a:lnTo>
                    <a:lnTo>
                      <a:pt x="1222" y="7757"/>
                    </a:lnTo>
                    <a:lnTo>
                      <a:pt x="1283" y="7716"/>
                    </a:lnTo>
                    <a:lnTo>
                      <a:pt x="1484" y="8011"/>
                    </a:lnTo>
                    <a:lnTo>
                      <a:pt x="1423" y="8055"/>
                    </a:lnTo>
                    <a:close/>
                    <a:moveTo>
                      <a:pt x="1649" y="8339"/>
                    </a:moveTo>
                    <a:lnTo>
                      <a:pt x="1649" y="8338"/>
                    </a:lnTo>
                    <a:lnTo>
                      <a:pt x="1423" y="8055"/>
                    </a:lnTo>
                    <a:lnTo>
                      <a:pt x="1481" y="8009"/>
                    </a:lnTo>
                    <a:lnTo>
                      <a:pt x="1705" y="8292"/>
                    </a:lnTo>
                    <a:lnTo>
                      <a:pt x="1649" y="8339"/>
                    </a:lnTo>
                    <a:close/>
                    <a:moveTo>
                      <a:pt x="1886" y="8612"/>
                    </a:moveTo>
                    <a:lnTo>
                      <a:pt x="1885" y="8610"/>
                    </a:lnTo>
                    <a:lnTo>
                      <a:pt x="1649" y="8339"/>
                    </a:lnTo>
                    <a:lnTo>
                      <a:pt x="1704" y="8291"/>
                    </a:lnTo>
                    <a:lnTo>
                      <a:pt x="1941" y="8562"/>
                    </a:lnTo>
                    <a:lnTo>
                      <a:pt x="1886" y="8612"/>
                    </a:lnTo>
                    <a:close/>
                    <a:moveTo>
                      <a:pt x="2136" y="8873"/>
                    </a:moveTo>
                    <a:lnTo>
                      <a:pt x="2133" y="8872"/>
                    </a:lnTo>
                    <a:lnTo>
                      <a:pt x="1886" y="8612"/>
                    </a:lnTo>
                    <a:lnTo>
                      <a:pt x="1939" y="8561"/>
                    </a:lnTo>
                    <a:lnTo>
                      <a:pt x="2187" y="8821"/>
                    </a:lnTo>
                    <a:lnTo>
                      <a:pt x="2136" y="8873"/>
                    </a:lnTo>
                    <a:close/>
                    <a:moveTo>
                      <a:pt x="2395" y="9122"/>
                    </a:moveTo>
                    <a:lnTo>
                      <a:pt x="2394" y="9120"/>
                    </a:lnTo>
                    <a:lnTo>
                      <a:pt x="2136" y="8873"/>
                    </a:lnTo>
                    <a:lnTo>
                      <a:pt x="2186" y="8819"/>
                    </a:lnTo>
                    <a:lnTo>
                      <a:pt x="2445" y="9067"/>
                    </a:lnTo>
                    <a:lnTo>
                      <a:pt x="2395" y="9122"/>
                    </a:lnTo>
                    <a:close/>
                    <a:moveTo>
                      <a:pt x="2669" y="9371"/>
                    </a:moveTo>
                    <a:lnTo>
                      <a:pt x="2666" y="9369"/>
                    </a:lnTo>
                    <a:lnTo>
                      <a:pt x="2395" y="9122"/>
                    </a:lnTo>
                    <a:lnTo>
                      <a:pt x="2445" y="9067"/>
                    </a:lnTo>
                    <a:lnTo>
                      <a:pt x="2716" y="9314"/>
                    </a:lnTo>
                    <a:lnTo>
                      <a:pt x="2669" y="9371"/>
                    </a:lnTo>
                    <a:close/>
                    <a:moveTo>
                      <a:pt x="2966" y="9596"/>
                    </a:moveTo>
                    <a:lnTo>
                      <a:pt x="2964" y="9595"/>
                    </a:lnTo>
                    <a:lnTo>
                      <a:pt x="2669" y="9371"/>
                    </a:lnTo>
                    <a:lnTo>
                      <a:pt x="2714" y="9312"/>
                    </a:lnTo>
                    <a:lnTo>
                      <a:pt x="3008" y="9536"/>
                    </a:lnTo>
                    <a:lnTo>
                      <a:pt x="2966" y="9596"/>
                    </a:lnTo>
                    <a:close/>
                    <a:moveTo>
                      <a:pt x="3273" y="9809"/>
                    </a:moveTo>
                    <a:lnTo>
                      <a:pt x="3272" y="9808"/>
                    </a:lnTo>
                    <a:lnTo>
                      <a:pt x="2966" y="9596"/>
                    </a:lnTo>
                    <a:lnTo>
                      <a:pt x="3007" y="9535"/>
                    </a:lnTo>
                    <a:lnTo>
                      <a:pt x="3314" y="9748"/>
                    </a:lnTo>
                    <a:lnTo>
                      <a:pt x="3273" y="9809"/>
                    </a:lnTo>
                    <a:close/>
                    <a:moveTo>
                      <a:pt x="3592" y="10010"/>
                    </a:moveTo>
                    <a:lnTo>
                      <a:pt x="3592" y="10010"/>
                    </a:lnTo>
                    <a:lnTo>
                      <a:pt x="3273" y="9809"/>
                    </a:lnTo>
                    <a:lnTo>
                      <a:pt x="3313" y="9747"/>
                    </a:lnTo>
                    <a:lnTo>
                      <a:pt x="3631" y="9947"/>
                    </a:lnTo>
                    <a:lnTo>
                      <a:pt x="3592" y="10010"/>
                    </a:lnTo>
                    <a:close/>
                    <a:moveTo>
                      <a:pt x="3890" y="10188"/>
                    </a:moveTo>
                    <a:lnTo>
                      <a:pt x="3888" y="10187"/>
                    </a:lnTo>
                    <a:lnTo>
                      <a:pt x="3592" y="10010"/>
                    </a:lnTo>
                    <a:lnTo>
                      <a:pt x="3630" y="9946"/>
                    </a:lnTo>
                    <a:lnTo>
                      <a:pt x="3925" y="10124"/>
                    </a:lnTo>
                    <a:lnTo>
                      <a:pt x="3890" y="10188"/>
                    </a:lnTo>
                    <a:close/>
                    <a:moveTo>
                      <a:pt x="4187" y="10343"/>
                    </a:moveTo>
                    <a:lnTo>
                      <a:pt x="4184" y="10342"/>
                    </a:lnTo>
                    <a:lnTo>
                      <a:pt x="3890" y="10188"/>
                    </a:lnTo>
                    <a:lnTo>
                      <a:pt x="3923" y="10122"/>
                    </a:lnTo>
                    <a:lnTo>
                      <a:pt x="4219" y="10276"/>
                    </a:lnTo>
                    <a:lnTo>
                      <a:pt x="4187" y="10343"/>
                    </a:lnTo>
                    <a:close/>
                    <a:moveTo>
                      <a:pt x="4494" y="10472"/>
                    </a:moveTo>
                    <a:lnTo>
                      <a:pt x="4187" y="10343"/>
                    </a:lnTo>
                    <a:lnTo>
                      <a:pt x="4215" y="10275"/>
                    </a:lnTo>
                    <a:lnTo>
                      <a:pt x="4523" y="10404"/>
                    </a:lnTo>
                    <a:lnTo>
                      <a:pt x="4494" y="10472"/>
                    </a:lnTo>
                    <a:close/>
                    <a:moveTo>
                      <a:pt x="4803" y="10603"/>
                    </a:moveTo>
                    <a:lnTo>
                      <a:pt x="4800" y="10603"/>
                    </a:lnTo>
                    <a:lnTo>
                      <a:pt x="4494" y="10472"/>
                    </a:lnTo>
                    <a:lnTo>
                      <a:pt x="4523" y="10404"/>
                    </a:lnTo>
                    <a:lnTo>
                      <a:pt x="4829" y="10535"/>
                    </a:lnTo>
                    <a:lnTo>
                      <a:pt x="4803" y="10603"/>
                    </a:lnTo>
                    <a:close/>
                    <a:moveTo>
                      <a:pt x="5111" y="10710"/>
                    </a:moveTo>
                    <a:lnTo>
                      <a:pt x="5109" y="10710"/>
                    </a:lnTo>
                    <a:lnTo>
                      <a:pt x="4803" y="10603"/>
                    </a:lnTo>
                    <a:lnTo>
                      <a:pt x="4827" y="10534"/>
                    </a:lnTo>
                    <a:lnTo>
                      <a:pt x="5134" y="10640"/>
                    </a:lnTo>
                    <a:lnTo>
                      <a:pt x="5111" y="10710"/>
                    </a:lnTo>
                    <a:close/>
                    <a:moveTo>
                      <a:pt x="5431" y="10805"/>
                    </a:moveTo>
                    <a:lnTo>
                      <a:pt x="5430" y="10805"/>
                    </a:lnTo>
                    <a:lnTo>
                      <a:pt x="5111" y="10710"/>
                    </a:lnTo>
                    <a:lnTo>
                      <a:pt x="5131" y="10640"/>
                    </a:lnTo>
                    <a:lnTo>
                      <a:pt x="5450" y="10733"/>
                    </a:lnTo>
                    <a:lnTo>
                      <a:pt x="5431" y="10805"/>
                    </a:lnTo>
                    <a:close/>
                    <a:moveTo>
                      <a:pt x="5752" y="10888"/>
                    </a:moveTo>
                    <a:lnTo>
                      <a:pt x="5749" y="10887"/>
                    </a:lnTo>
                    <a:lnTo>
                      <a:pt x="5431" y="10805"/>
                    </a:lnTo>
                    <a:lnTo>
                      <a:pt x="5449" y="10733"/>
                    </a:lnTo>
                    <a:lnTo>
                      <a:pt x="5768" y="10816"/>
                    </a:lnTo>
                    <a:lnTo>
                      <a:pt x="5752" y="10888"/>
                    </a:lnTo>
                    <a:close/>
                    <a:moveTo>
                      <a:pt x="6083" y="10875"/>
                    </a:moveTo>
                    <a:lnTo>
                      <a:pt x="6070" y="10947"/>
                    </a:lnTo>
                    <a:lnTo>
                      <a:pt x="5752" y="10888"/>
                    </a:lnTo>
                    <a:lnTo>
                      <a:pt x="5766" y="10816"/>
                    </a:lnTo>
                    <a:lnTo>
                      <a:pt x="6083" y="10875"/>
                    </a:lnTo>
                    <a:close/>
                    <a:moveTo>
                      <a:pt x="6392" y="11006"/>
                    </a:moveTo>
                    <a:lnTo>
                      <a:pt x="6389" y="11006"/>
                    </a:lnTo>
                    <a:lnTo>
                      <a:pt x="6070" y="10947"/>
                    </a:lnTo>
                    <a:lnTo>
                      <a:pt x="6083" y="10875"/>
                    </a:lnTo>
                    <a:lnTo>
                      <a:pt x="6402" y="10933"/>
                    </a:lnTo>
                    <a:lnTo>
                      <a:pt x="6392" y="11006"/>
                    </a:lnTo>
                    <a:close/>
                    <a:moveTo>
                      <a:pt x="6712" y="11042"/>
                    </a:moveTo>
                    <a:lnTo>
                      <a:pt x="6709" y="11042"/>
                    </a:lnTo>
                    <a:lnTo>
                      <a:pt x="6392" y="11006"/>
                    </a:lnTo>
                    <a:lnTo>
                      <a:pt x="6400" y="10933"/>
                    </a:lnTo>
                    <a:lnTo>
                      <a:pt x="6718" y="10968"/>
                    </a:lnTo>
                    <a:lnTo>
                      <a:pt x="6712" y="11042"/>
                    </a:lnTo>
                    <a:close/>
                    <a:moveTo>
                      <a:pt x="7043" y="11065"/>
                    </a:moveTo>
                    <a:lnTo>
                      <a:pt x="7042" y="11065"/>
                    </a:lnTo>
                    <a:lnTo>
                      <a:pt x="6712" y="11042"/>
                    </a:lnTo>
                    <a:lnTo>
                      <a:pt x="6716" y="10968"/>
                    </a:lnTo>
                    <a:lnTo>
                      <a:pt x="7047" y="10992"/>
                    </a:lnTo>
                    <a:lnTo>
                      <a:pt x="7043" y="11065"/>
                    </a:lnTo>
                    <a:close/>
                    <a:moveTo>
                      <a:pt x="7364" y="11078"/>
                    </a:moveTo>
                    <a:lnTo>
                      <a:pt x="7361" y="11078"/>
                    </a:lnTo>
                    <a:lnTo>
                      <a:pt x="7043" y="11065"/>
                    </a:lnTo>
                    <a:lnTo>
                      <a:pt x="7046" y="10992"/>
                    </a:lnTo>
                    <a:lnTo>
                      <a:pt x="7364" y="11003"/>
                    </a:lnTo>
                    <a:lnTo>
                      <a:pt x="7364" y="11078"/>
                    </a:lnTo>
                    <a:close/>
                    <a:moveTo>
                      <a:pt x="7684" y="11065"/>
                    </a:moveTo>
                    <a:lnTo>
                      <a:pt x="7682" y="11065"/>
                    </a:lnTo>
                    <a:lnTo>
                      <a:pt x="7364" y="11078"/>
                    </a:lnTo>
                    <a:lnTo>
                      <a:pt x="7361" y="11003"/>
                    </a:lnTo>
                    <a:lnTo>
                      <a:pt x="7680" y="10992"/>
                    </a:lnTo>
                    <a:lnTo>
                      <a:pt x="7684" y="11065"/>
                    </a:lnTo>
                    <a:close/>
                    <a:moveTo>
                      <a:pt x="8002" y="11042"/>
                    </a:moveTo>
                    <a:lnTo>
                      <a:pt x="7684" y="11065"/>
                    </a:lnTo>
                    <a:lnTo>
                      <a:pt x="7679" y="10992"/>
                    </a:lnTo>
                    <a:lnTo>
                      <a:pt x="7997" y="10968"/>
                    </a:lnTo>
                    <a:lnTo>
                      <a:pt x="8002" y="11042"/>
                    </a:lnTo>
                    <a:close/>
                    <a:moveTo>
                      <a:pt x="8323" y="11018"/>
                    </a:moveTo>
                    <a:lnTo>
                      <a:pt x="8321" y="11019"/>
                    </a:lnTo>
                    <a:lnTo>
                      <a:pt x="8002" y="11042"/>
                    </a:lnTo>
                    <a:lnTo>
                      <a:pt x="7997" y="10968"/>
                    </a:lnTo>
                    <a:lnTo>
                      <a:pt x="8315" y="10945"/>
                    </a:lnTo>
                    <a:lnTo>
                      <a:pt x="8323" y="11018"/>
                    </a:lnTo>
                    <a:close/>
                    <a:moveTo>
                      <a:pt x="8645" y="10971"/>
                    </a:moveTo>
                    <a:lnTo>
                      <a:pt x="8642" y="10971"/>
                    </a:lnTo>
                    <a:lnTo>
                      <a:pt x="8323" y="11018"/>
                    </a:lnTo>
                    <a:lnTo>
                      <a:pt x="8313" y="10945"/>
                    </a:lnTo>
                    <a:lnTo>
                      <a:pt x="8631" y="10897"/>
                    </a:lnTo>
                    <a:lnTo>
                      <a:pt x="8645" y="10971"/>
                    </a:lnTo>
                    <a:close/>
                    <a:moveTo>
                      <a:pt x="8935" y="10827"/>
                    </a:moveTo>
                    <a:lnTo>
                      <a:pt x="8952" y="10899"/>
                    </a:lnTo>
                    <a:lnTo>
                      <a:pt x="8645" y="10971"/>
                    </a:lnTo>
                    <a:lnTo>
                      <a:pt x="8629" y="10898"/>
                    </a:lnTo>
                    <a:lnTo>
                      <a:pt x="8935" y="10827"/>
                    </a:lnTo>
                    <a:lnTo>
                      <a:pt x="8935" y="10827"/>
                    </a:lnTo>
                    <a:close/>
                    <a:moveTo>
                      <a:pt x="9272" y="10828"/>
                    </a:moveTo>
                    <a:lnTo>
                      <a:pt x="9270" y="10828"/>
                    </a:lnTo>
                    <a:lnTo>
                      <a:pt x="8952" y="10899"/>
                    </a:lnTo>
                    <a:lnTo>
                      <a:pt x="8935" y="10827"/>
                    </a:lnTo>
                    <a:lnTo>
                      <a:pt x="9254" y="10757"/>
                    </a:lnTo>
                    <a:lnTo>
                      <a:pt x="9272" y="10828"/>
                    </a:lnTo>
                    <a:close/>
                    <a:moveTo>
                      <a:pt x="9582" y="10744"/>
                    </a:moveTo>
                    <a:lnTo>
                      <a:pt x="9578" y="10746"/>
                    </a:lnTo>
                    <a:lnTo>
                      <a:pt x="9272" y="10828"/>
                    </a:lnTo>
                    <a:lnTo>
                      <a:pt x="9253" y="10757"/>
                    </a:lnTo>
                    <a:lnTo>
                      <a:pt x="9559" y="10674"/>
                    </a:lnTo>
                    <a:lnTo>
                      <a:pt x="9582" y="10744"/>
                    </a:lnTo>
                    <a:close/>
                    <a:moveTo>
                      <a:pt x="9877" y="10639"/>
                    </a:moveTo>
                    <a:lnTo>
                      <a:pt x="9876" y="10639"/>
                    </a:lnTo>
                    <a:lnTo>
                      <a:pt x="9582" y="10744"/>
                    </a:lnTo>
                    <a:lnTo>
                      <a:pt x="9556" y="10675"/>
                    </a:lnTo>
                    <a:lnTo>
                      <a:pt x="9851" y="10569"/>
                    </a:lnTo>
                    <a:lnTo>
                      <a:pt x="9877" y="10639"/>
                    </a:lnTo>
                    <a:close/>
                    <a:moveTo>
                      <a:pt x="10185" y="10520"/>
                    </a:moveTo>
                    <a:lnTo>
                      <a:pt x="10183" y="10520"/>
                    </a:lnTo>
                    <a:lnTo>
                      <a:pt x="9877" y="10639"/>
                    </a:lnTo>
                    <a:lnTo>
                      <a:pt x="9850" y="10569"/>
                    </a:lnTo>
                    <a:lnTo>
                      <a:pt x="10157" y="10451"/>
                    </a:lnTo>
                    <a:lnTo>
                      <a:pt x="10185" y="10520"/>
                    </a:lnTo>
                    <a:close/>
                    <a:moveTo>
                      <a:pt x="10469" y="10401"/>
                    </a:moveTo>
                    <a:lnTo>
                      <a:pt x="10468" y="10402"/>
                    </a:lnTo>
                    <a:lnTo>
                      <a:pt x="10185" y="10520"/>
                    </a:lnTo>
                    <a:lnTo>
                      <a:pt x="10157" y="10451"/>
                    </a:lnTo>
                    <a:lnTo>
                      <a:pt x="10440" y="10334"/>
                    </a:lnTo>
                    <a:lnTo>
                      <a:pt x="10469" y="10401"/>
                    </a:lnTo>
                    <a:close/>
                    <a:moveTo>
                      <a:pt x="10766" y="10258"/>
                    </a:moveTo>
                    <a:lnTo>
                      <a:pt x="10764" y="10260"/>
                    </a:lnTo>
                    <a:lnTo>
                      <a:pt x="10469" y="10401"/>
                    </a:lnTo>
                    <a:lnTo>
                      <a:pt x="10438" y="10334"/>
                    </a:lnTo>
                    <a:lnTo>
                      <a:pt x="10733" y="10193"/>
                    </a:lnTo>
                    <a:lnTo>
                      <a:pt x="10766" y="10258"/>
                    </a:lnTo>
                    <a:close/>
                    <a:moveTo>
                      <a:pt x="11052" y="10104"/>
                    </a:moveTo>
                    <a:lnTo>
                      <a:pt x="11049" y="10106"/>
                    </a:lnTo>
                    <a:lnTo>
                      <a:pt x="10766" y="10258"/>
                    </a:lnTo>
                    <a:lnTo>
                      <a:pt x="10731" y="10194"/>
                    </a:lnTo>
                    <a:lnTo>
                      <a:pt x="11014" y="10040"/>
                    </a:lnTo>
                    <a:lnTo>
                      <a:pt x="11052" y="10104"/>
                    </a:lnTo>
                    <a:close/>
                    <a:moveTo>
                      <a:pt x="11282" y="9865"/>
                    </a:moveTo>
                    <a:lnTo>
                      <a:pt x="11322" y="9927"/>
                    </a:lnTo>
                    <a:lnTo>
                      <a:pt x="11052" y="10104"/>
                    </a:lnTo>
                    <a:lnTo>
                      <a:pt x="11011" y="10042"/>
                    </a:lnTo>
                    <a:lnTo>
                      <a:pt x="11282" y="9865"/>
                    </a:lnTo>
                    <a:close/>
                    <a:moveTo>
                      <a:pt x="11595" y="9749"/>
                    </a:moveTo>
                    <a:lnTo>
                      <a:pt x="11594" y="9750"/>
                    </a:lnTo>
                    <a:lnTo>
                      <a:pt x="11322" y="9927"/>
                    </a:lnTo>
                    <a:lnTo>
                      <a:pt x="11282" y="9865"/>
                    </a:lnTo>
                    <a:lnTo>
                      <a:pt x="11554" y="9688"/>
                    </a:lnTo>
                    <a:lnTo>
                      <a:pt x="11595" y="9749"/>
                    </a:lnTo>
                    <a:close/>
                    <a:moveTo>
                      <a:pt x="11857" y="9558"/>
                    </a:moveTo>
                    <a:lnTo>
                      <a:pt x="11855" y="9560"/>
                    </a:lnTo>
                    <a:lnTo>
                      <a:pt x="11595" y="9749"/>
                    </a:lnTo>
                    <a:lnTo>
                      <a:pt x="11552" y="9689"/>
                    </a:lnTo>
                    <a:lnTo>
                      <a:pt x="11812" y="9500"/>
                    </a:lnTo>
                    <a:lnTo>
                      <a:pt x="11857" y="9558"/>
                    </a:lnTo>
                    <a:close/>
                    <a:moveTo>
                      <a:pt x="12118" y="9346"/>
                    </a:moveTo>
                    <a:lnTo>
                      <a:pt x="12116" y="9347"/>
                    </a:lnTo>
                    <a:lnTo>
                      <a:pt x="11857" y="9558"/>
                    </a:lnTo>
                    <a:lnTo>
                      <a:pt x="11811" y="9502"/>
                    </a:lnTo>
                    <a:lnTo>
                      <a:pt x="12069" y="9289"/>
                    </a:lnTo>
                    <a:lnTo>
                      <a:pt x="12118" y="9346"/>
                    </a:lnTo>
                    <a:close/>
                    <a:moveTo>
                      <a:pt x="12354" y="9133"/>
                    </a:moveTo>
                    <a:lnTo>
                      <a:pt x="12353" y="9133"/>
                    </a:lnTo>
                    <a:lnTo>
                      <a:pt x="12118" y="9346"/>
                    </a:lnTo>
                    <a:lnTo>
                      <a:pt x="12068" y="9290"/>
                    </a:lnTo>
                    <a:lnTo>
                      <a:pt x="12304" y="9078"/>
                    </a:lnTo>
                    <a:lnTo>
                      <a:pt x="12354" y="9133"/>
                    </a:lnTo>
                    <a:close/>
                    <a:moveTo>
                      <a:pt x="12604" y="8894"/>
                    </a:moveTo>
                    <a:lnTo>
                      <a:pt x="12602" y="8896"/>
                    </a:lnTo>
                    <a:lnTo>
                      <a:pt x="12354" y="9133"/>
                    </a:lnTo>
                    <a:lnTo>
                      <a:pt x="12303" y="9079"/>
                    </a:lnTo>
                    <a:lnTo>
                      <a:pt x="12552" y="8843"/>
                    </a:lnTo>
                    <a:lnTo>
                      <a:pt x="12604" y="8894"/>
                    </a:lnTo>
                    <a:close/>
                    <a:moveTo>
                      <a:pt x="12829" y="8646"/>
                    </a:moveTo>
                    <a:lnTo>
                      <a:pt x="12828" y="8647"/>
                    </a:lnTo>
                    <a:lnTo>
                      <a:pt x="12604" y="8894"/>
                    </a:lnTo>
                    <a:lnTo>
                      <a:pt x="12549" y="8845"/>
                    </a:lnTo>
                    <a:lnTo>
                      <a:pt x="12773" y="8597"/>
                    </a:lnTo>
                    <a:lnTo>
                      <a:pt x="12829" y="8646"/>
                    </a:lnTo>
                    <a:close/>
                    <a:moveTo>
                      <a:pt x="13037" y="8346"/>
                    </a:moveTo>
                    <a:lnTo>
                      <a:pt x="13041" y="8398"/>
                    </a:lnTo>
                    <a:lnTo>
                      <a:pt x="12829" y="8646"/>
                    </a:lnTo>
                    <a:lnTo>
                      <a:pt x="12772" y="8598"/>
                    </a:lnTo>
                    <a:lnTo>
                      <a:pt x="12985" y="8350"/>
                    </a:lnTo>
                    <a:lnTo>
                      <a:pt x="13037" y="8346"/>
                    </a:lnTo>
                    <a:close/>
                    <a:moveTo>
                      <a:pt x="14478" y="9514"/>
                    </a:moveTo>
                    <a:lnTo>
                      <a:pt x="14417" y="9547"/>
                    </a:lnTo>
                    <a:lnTo>
                      <a:pt x="12990" y="8403"/>
                    </a:lnTo>
                    <a:lnTo>
                      <a:pt x="13037" y="8346"/>
                    </a:lnTo>
                    <a:lnTo>
                      <a:pt x="14463" y="9489"/>
                    </a:lnTo>
                    <a:lnTo>
                      <a:pt x="14478" y="9514"/>
                    </a:lnTo>
                    <a:close/>
                    <a:moveTo>
                      <a:pt x="14024" y="5812"/>
                    </a:moveTo>
                    <a:lnTo>
                      <a:pt x="14064" y="5846"/>
                    </a:lnTo>
                    <a:lnTo>
                      <a:pt x="14478" y="9514"/>
                    </a:lnTo>
                    <a:lnTo>
                      <a:pt x="14404" y="9523"/>
                    </a:lnTo>
                    <a:lnTo>
                      <a:pt x="13991" y="5853"/>
                    </a:lnTo>
                    <a:lnTo>
                      <a:pt x="14024" y="5812"/>
                    </a:lnTo>
                    <a:close/>
                    <a:moveTo>
                      <a:pt x="10324" y="6256"/>
                    </a:moveTo>
                    <a:lnTo>
                      <a:pt x="10344" y="6190"/>
                    </a:lnTo>
                    <a:lnTo>
                      <a:pt x="14024" y="5812"/>
                    </a:lnTo>
                    <a:lnTo>
                      <a:pt x="14032" y="5886"/>
                    </a:lnTo>
                    <a:lnTo>
                      <a:pt x="10351" y="6264"/>
                    </a:lnTo>
                    <a:lnTo>
                      <a:pt x="10324" y="6256"/>
                    </a:lnTo>
                    <a:close/>
                    <a:moveTo>
                      <a:pt x="11802" y="7396"/>
                    </a:moveTo>
                    <a:lnTo>
                      <a:pt x="11751" y="7399"/>
                    </a:lnTo>
                    <a:lnTo>
                      <a:pt x="10324" y="6256"/>
                    </a:lnTo>
                    <a:lnTo>
                      <a:pt x="10371" y="6198"/>
                    </a:lnTo>
                    <a:lnTo>
                      <a:pt x="11797" y="7343"/>
                    </a:lnTo>
                    <a:lnTo>
                      <a:pt x="11802" y="7396"/>
                    </a:lnTo>
                    <a:close/>
                    <a:moveTo>
                      <a:pt x="11747" y="7347"/>
                    </a:moveTo>
                    <a:lnTo>
                      <a:pt x="11775" y="7371"/>
                    </a:lnTo>
                    <a:lnTo>
                      <a:pt x="11747" y="7347"/>
                    </a:lnTo>
                    <a:close/>
                  </a:path>
                </a:pathLst>
              </a:custGeom>
              <a:solidFill>
                <a:srgbClr val="495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pic>
            <p:nvPicPr>
              <p:cNvPr id="35" name="Picture 470">
                <a:extLst>
                  <a:ext uri="{FF2B5EF4-FFF2-40B4-BE49-F238E27FC236}">
                    <a16:creationId xmlns:a16="http://schemas.microsoft.com/office/drawing/2014/main" id="{F8AF9F65-F651-4510-B382-081A756AD7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62" y="920"/>
                <a:ext cx="2645" cy="18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Freeform 471">
                <a:extLst>
                  <a:ext uri="{FF2B5EF4-FFF2-40B4-BE49-F238E27FC236}">
                    <a16:creationId xmlns:a16="http://schemas.microsoft.com/office/drawing/2014/main" id="{D3FC48E3-A1B9-4B6F-9BE5-D36A9534D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3" y="1032"/>
                <a:ext cx="938" cy="894"/>
              </a:xfrm>
              <a:custGeom>
                <a:avLst/>
                <a:gdLst>
                  <a:gd name="T0" fmla="*/ 5631 w 5631"/>
                  <a:gd name="T1" fmla="*/ 0 h 5366"/>
                  <a:gd name="T2" fmla="*/ 806 w 5631"/>
                  <a:gd name="T3" fmla="*/ 5366 h 5366"/>
                  <a:gd name="T4" fmla="*/ 0 w 5631"/>
                  <a:gd name="T5" fmla="*/ 2234 h 5366"/>
                  <a:gd name="T6" fmla="*/ 1569 w 5631"/>
                  <a:gd name="T7" fmla="*/ 3178 h 5366"/>
                  <a:gd name="T8" fmla="*/ 1746 w 5631"/>
                  <a:gd name="T9" fmla="*/ 2883 h 5366"/>
                  <a:gd name="T10" fmla="*/ 1935 w 5631"/>
                  <a:gd name="T11" fmla="*/ 2612 h 5366"/>
                  <a:gd name="T12" fmla="*/ 2147 w 5631"/>
                  <a:gd name="T13" fmla="*/ 2352 h 5366"/>
                  <a:gd name="T14" fmla="*/ 2359 w 5631"/>
                  <a:gd name="T15" fmla="*/ 2104 h 5366"/>
                  <a:gd name="T16" fmla="*/ 2572 w 5631"/>
                  <a:gd name="T17" fmla="*/ 1856 h 5366"/>
                  <a:gd name="T18" fmla="*/ 2807 w 5631"/>
                  <a:gd name="T19" fmla="*/ 1632 h 5366"/>
                  <a:gd name="T20" fmla="*/ 3044 w 5631"/>
                  <a:gd name="T21" fmla="*/ 1420 h 5366"/>
                  <a:gd name="T22" fmla="*/ 3303 w 5631"/>
                  <a:gd name="T23" fmla="*/ 1220 h 5366"/>
                  <a:gd name="T24" fmla="*/ 3551 w 5631"/>
                  <a:gd name="T25" fmla="*/ 1019 h 5366"/>
                  <a:gd name="T26" fmla="*/ 3823 w 5631"/>
                  <a:gd name="T27" fmla="*/ 842 h 5366"/>
                  <a:gd name="T28" fmla="*/ 4093 w 5631"/>
                  <a:gd name="T29" fmla="*/ 677 h 5366"/>
                  <a:gd name="T30" fmla="*/ 4376 w 5631"/>
                  <a:gd name="T31" fmla="*/ 523 h 5366"/>
                  <a:gd name="T32" fmla="*/ 4660 w 5631"/>
                  <a:gd name="T33" fmla="*/ 382 h 5366"/>
                  <a:gd name="T34" fmla="*/ 4955 w 5631"/>
                  <a:gd name="T35" fmla="*/ 252 h 5366"/>
                  <a:gd name="T36" fmla="*/ 5249 w 5631"/>
                  <a:gd name="T37" fmla="*/ 134 h 5366"/>
                  <a:gd name="T38" fmla="*/ 5544 w 5631"/>
                  <a:gd name="T39" fmla="*/ 28 h 5366"/>
                  <a:gd name="T40" fmla="*/ 5631 w 5631"/>
                  <a:gd name="T41" fmla="*/ 0 h 5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631" h="5366">
                    <a:moveTo>
                      <a:pt x="5631" y="0"/>
                    </a:moveTo>
                    <a:lnTo>
                      <a:pt x="806" y="5366"/>
                    </a:lnTo>
                    <a:lnTo>
                      <a:pt x="0" y="2234"/>
                    </a:lnTo>
                    <a:lnTo>
                      <a:pt x="1569" y="3178"/>
                    </a:lnTo>
                    <a:lnTo>
                      <a:pt x="1746" y="2883"/>
                    </a:lnTo>
                    <a:lnTo>
                      <a:pt x="1935" y="2612"/>
                    </a:lnTo>
                    <a:lnTo>
                      <a:pt x="2147" y="2352"/>
                    </a:lnTo>
                    <a:lnTo>
                      <a:pt x="2359" y="2104"/>
                    </a:lnTo>
                    <a:lnTo>
                      <a:pt x="2572" y="1856"/>
                    </a:lnTo>
                    <a:lnTo>
                      <a:pt x="2807" y="1632"/>
                    </a:lnTo>
                    <a:lnTo>
                      <a:pt x="3044" y="1420"/>
                    </a:lnTo>
                    <a:lnTo>
                      <a:pt x="3303" y="1220"/>
                    </a:lnTo>
                    <a:lnTo>
                      <a:pt x="3551" y="1019"/>
                    </a:lnTo>
                    <a:lnTo>
                      <a:pt x="3823" y="842"/>
                    </a:lnTo>
                    <a:lnTo>
                      <a:pt x="4093" y="677"/>
                    </a:lnTo>
                    <a:lnTo>
                      <a:pt x="4376" y="523"/>
                    </a:lnTo>
                    <a:lnTo>
                      <a:pt x="4660" y="382"/>
                    </a:lnTo>
                    <a:lnTo>
                      <a:pt x="4955" y="252"/>
                    </a:lnTo>
                    <a:lnTo>
                      <a:pt x="5249" y="134"/>
                    </a:lnTo>
                    <a:lnTo>
                      <a:pt x="5544" y="28"/>
                    </a:lnTo>
                    <a:lnTo>
                      <a:pt x="5631" y="0"/>
                    </a:lnTo>
                    <a:close/>
                  </a:path>
                </a:pathLst>
              </a:custGeom>
              <a:solidFill>
                <a:srgbClr val="495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7" name="Freeform 472">
                <a:extLst>
                  <a:ext uri="{FF2B5EF4-FFF2-40B4-BE49-F238E27FC236}">
                    <a16:creationId xmlns:a16="http://schemas.microsoft.com/office/drawing/2014/main" id="{F1869FC8-157E-44EB-B986-36E9486E1E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" y="1006"/>
                <a:ext cx="922" cy="987"/>
              </a:xfrm>
              <a:custGeom>
                <a:avLst/>
                <a:gdLst>
                  <a:gd name="T0" fmla="*/ 0 w 5530"/>
                  <a:gd name="T1" fmla="*/ 5117 h 5920"/>
                  <a:gd name="T2" fmla="*/ 4231 w 5530"/>
                  <a:gd name="T3" fmla="*/ 413 h 5920"/>
                  <a:gd name="T4" fmla="*/ 4252 w 5530"/>
                  <a:gd name="T5" fmla="*/ 404 h 5920"/>
                  <a:gd name="T6" fmla="*/ 4546 w 5530"/>
                  <a:gd name="T7" fmla="*/ 286 h 5920"/>
                  <a:gd name="T8" fmla="*/ 4841 w 5530"/>
                  <a:gd name="T9" fmla="*/ 180 h 5920"/>
                  <a:gd name="T10" fmla="*/ 5148 w 5530"/>
                  <a:gd name="T11" fmla="*/ 85 h 5920"/>
                  <a:gd name="T12" fmla="*/ 5467 w 5530"/>
                  <a:gd name="T13" fmla="*/ 14 h 5920"/>
                  <a:gd name="T14" fmla="*/ 5530 w 5530"/>
                  <a:gd name="T15" fmla="*/ 0 h 5920"/>
                  <a:gd name="T16" fmla="*/ 206 w 5530"/>
                  <a:gd name="T17" fmla="*/ 5920 h 5920"/>
                  <a:gd name="T18" fmla="*/ 0 w 5530"/>
                  <a:gd name="T19" fmla="*/ 5117 h 5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30" h="5920">
                    <a:moveTo>
                      <a:pt x="0" y="5117"/>
                    </a:moveTo>
                    <a:lnTo>
                      <a:pt x="4231" y="413"/>
                    </a:lnTo>
                    <a:lnTo>
                      <a:pt x="4252" y="404"/>
                    </a:lnTo>
                    <a:lnTo>
                      <a:pt x="4546" y="286"/>
                    </a:lnTo>
                    <a:lnTo>
                      <a:pt x="4841" y="180"/>
                    </a:lnTo>
                    <a:lnTo>
                      <a:pt x="5148" y="85"/>
                    </a:lnTo>
                    <a:lnTo>
                      <a:pt x="5467" y="14"/>
                    </a:lnTo>
                    <a:lnTo>
                      <a:pt x="5530" y="0"/>
                    </a:lnTo>
                    <a:lnTo>
                      <a:pt x="206" y="5920"/>
                    </a:lnTo>
                    <a:lnTo>
                      <a:pt x="0" y="5117"/>
                    </a:lnTo>
                    <a:close/>
                  </a:path>
                </a:pathLst>
              </a:custGeom>
              <a:solidFill>
                <a:srgbClr val="495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8" name="Freeform 473">
                <a:extLst>
                  <a:ext uri="{FF2B5EF4-FFF2-40B4-BE49-F238E27FC236}">
                    <a16:creationId xmlns:a16="http://schemas.microsoft.com/office/drawing/2014/main" id="{067D0947-FD6A-4FDC-A24F-43C97D4C14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7" y="989"/>
                <a:ext cx="998" cy="1011"/>
              </a:xfrm>
              <a:custGeom>
                <a:avLst/>
                <a:gdLst>
                  <a:gd name="T0" fmla="*/ 0 w 5984"/>
                  <a:gd name="T1" fmla="*/ 5621 h 6064"/>
                  <a:gd name="T2" fmla="*/ 4825 w 5984"/>
                  <a:gd name="T3" fmla="*/ 255 h 6064"/>
                  <a:gd name="T4" fmla="*/ 5045 w 5984"/>
                  <a:gd name="T5" fmla="*/ 188 h 6064"/>
                  <a:gd name="T6" fmla="*/ 5364 w 5984"/>
                  <a:gd name="T7" fmla="*/ 117 h 6064"/>
                  <a:gd name="T8" fmla="*/ 5670 w 5984"/>
                  <a:gd name="T9" fmla="*/ 47 h 6064"/>
                  <a:gd name="T10" fmla="*/ 5984 w 5984"/>
                  <a:gd name="T11" fmla="*/ 0 h 6064"/>
                  <a:gd name="T12" fmla="*/ 3667 w 5984"/>
                  <a:gd name="T13" fmla="*/ 2576 h 6064"/>
                  <a:gd name="T14" fmla="*/ 3488 w 5984"/>
                  <a:gd name="T15" fmla="*/ 2713 h 6064"/>
                  <a:gd name="T16" fmla="*/ 3287 w 5984"/>
                  <a:gd name="T17" fmla="*/ 2878 h 6064"/>
                  <a:gd name="T18" fmla="*/ 3099 w 5984"/>
                  <a:gd name="T19" fmla="*/ 3043 h 6064"/>
                  <a:gd name="T20" fmla="*/ 2922 w 5984"/>
                  <a:gd name="T21" fmla="*/ 3220 h 6064"/>
                  <a:gd name="T22" fmla="*/ 2745 w 5984"/>
                  <a:gd name="T23" fmla="*/ 3410 h 6064"/>
                  <a:gd name="T24" fmla="*/ 2580 w 5984"/>
                  <a:gd name="T25" fmla="*/ 3609 h 6064"/>
                  <a:gd name="T26" fmla="*/ 2426 w 5984"/>
                  <a:gd name="T27" fmla="*/ 3810 h 6064"/>
                  <a:gd name="T28" fmla="*/ 2273 w 5984"/>
                  <a:gd name="T29" fmla="*/ 4023 h 6064"/>
                  <a:gd name="T30" fmla="*/ 2132 w 5984"/>
                  <a:gd name="T31" fmla="*/ 4247 h 6064"/>
                  <a:gd name="T32" fmla="*/ 2153 w 5984"/>
                  <a:gd name="T33" fmla="*/ 4260 h 6064"/>
                  <a:gd name="T34" fmla="*/ 648 w 5984"/>
                  <a:gd name="T35" fmla="*/ 5932 h 6064"/>
                  <a:gd name="T36" fmla="*/ 114 w 5984"/>
                  <a:gd name="T37" fmla="*/ 6064 h 6064"/>
                  <a:gd name="T38" fmla="*/ 114 w 5984"/>
                  <a:gd name="T39" fmla="*/ 6064 h 6064"/>
                  <a:gd name="T40" fmla="*/ 0 w 5984"/>
                  <a:gd name="T41" fmla="*/ 5621 h 6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84" h="6064">
                    <a:moveTo>
                      <a:pt x="0" y="5621"/>
                    </a:moveTo>
                    <a:lnTo>
                      <a:pt x="4825" y="255"/>
                    </a:lnTo>
                    <a:lnTo>
                      <a:pt x="5045" y="188"/>
                    </a:lnTo>
                    <a:lnTo>
                      <a:pt x="5364" y="117"/>
                    </a:lnTo>
                    <a:lnTo>
                      <a:pt x="5670" y="47"/>
                    </a:lnTo>
                    <a:lnTo>
                      <a:pt x="5984" y="0"/>
                    </a:lnTo>
                    <a:lnTo>
                      <a:pt x="3667" y="2576"/>
                    </a:lnTo>
                    <a:lnTo>
                      <a:pt x="3488" y="2713"/>
                    </a:lnTo>
                    <a:lnTo>
                      <a:pt x="3287" y="2878"/>
                    </a:lnTo>
                    <a:lnTo>
                      <a:pt x="3099" y="3043"/>
                    </a:lnTo>
                    <a:lnTo>
                      <a:pt x="2922" y="3220"/>
                    </a:lnTo>
                    <a:lnTo>
                      <a:pt x="2745" y="3410"/>
                    </a:lnTo>
                    <a:lnTo>
                      <a:pt x="2580" y="3609"/>
                    </a:lnTo>
                    <a:lnTo>
                      <a:pt x="2426" y="3810"/>
                    </a:lnTo>
                    <a:lnTo>
                      <a:pt x="2273" y="4023"/>
                    </a:lnTo>
                    <a:lnTo>
                      <a:pt x="2132" y="4247"/>
                    </a:lnTo>
                    <a:lnTo>
                      <a:pt x="2153" y="4260"/>
                    </a:lnTo>
                    <a:lnTo>
                      <a:pt x="648" y="5932"/>
                    </a:lnTo>
                    <a:lnTo>
                      <a:pt x="114" y="6064"/>
                    </a:lnTo>
                    <a:lnTo>
                      <a:pt x="114" y="6064"/>
                    </a:lnTo>
                    <a:lnTo>
                      <a:pt x="0" y="5621"/>
                    </a:lnTo>
                    <a:close/>
                  </a:path>
                </a:pathLst>
              </a:custGeom>
              <a:solidFill>
                <a:srgbClr val="4B58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9" name="Freeform 474">
                <a:extLst>
                  <a:ext uri="{FF2B5EF4-FFF2-40B4-BE49-F238E27FC236}">
                    <a16:creationId xmlns:a16="http://schemas.microsoft.com/office/drawing/2014/main" id="{BBC377EA-F25B-4656-B3EA-02CB5EE83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4" y="981"/>
                <a:ext cx="1065" cy="1019"/>
              </a:xfrm>
              <a:custGeom>
                <a:avLst/>
                <a:gdLst>
                  <a:gd name="T0" fmla="*/ 0 w 6390"/>
                  <a:gd name="T1" fmla="*/ 6073 h 6114"/>
                  <a:gd name="T2" fmla="*/ 5324 w 6390"/>
                  <a:gd name="T3" fmla="*/ 153 h 6114"/>
                  <a:gd name="T4" fmla="*/ 5567 w 6390"/>
                  <a:gd name="T5" fmla="*/ 97 h 6114"/>
                  <a:gd name="T6" fmla="*/ 5886 w 6390"/>
                  <a:gd name="T7" fmla="*/ 50 h 6114"/>
                  <a:gd name="T8" fmla="*/ 6205 w 6390"/>
                  <a:gd name="T9" fmla="*/ 14 h 6114"/>
                  <a:gd name="T10" fmla="*/ 6390 w 6390"/>
                  <a:gd name="T11" fmla="*/ 0 h 6114"/>
                  <a:gd name="T12" fmla="*/ 4517 w 6390"/>
                  <a:gd name="T13" fmla="*/ 2082 h 6114"/>
                  <a:gd name="T14" fmla="*/ 4446 w 6390"/>
                  <a:gd name="T15" fmla="*/ 2114 h 6114"/>
                  <a:gd name="T16" fmla="*/ 4222 w 6390"/>
                  <a:gd name="T17" fmla="*/ 2220 h 6114"/>
                  <a:gd name="T18" fmla="*/ 4010 w 6390"/>
                  <a:gd name="T19" fmla="*/ 2338 h 6114"/>
                  <a:gd name="T20" fmla="*/ 3797 w 6390"/>
                  <a:gd name="T21" fmla="*/ 2480 h 6114"/>
                  <a:gd name="T22" fmla="*/ 3586 w 6390"/>
                  <a:gd name="T23" fmla="*/ 2609 h 6114"/>
                  <a:gd name="T24" fmla="*/ 3385 w 6390"/>
                  <a:gd name="T25" fmla="*/ 2763 h 6114"/>
                  <a:gd name="T26" fmla="*/ 3184 w 6390"/>
                  <a:gd name="T27" fmla="*/ 2928 h 6114"/>
                  <a:gd name="T28" fmla="*/ 2996 w 6390"/>
                  <a:gd name="T29" fmla="*/ 3093 h 6114"/>
                  <a:gd name="T30" fmla="*/ 2819 w 6390"/>
                  <a:gd name="T31" fmla="*/ 3270 h 6114"/>
                  <a:gd name="T32" fmla="*/ 2642 w 6390"/>
                  <a:gd name="T33" fmla="*/ 3460 h 6114"/>
                  <a:gd name="T34" fmla="*/ 2477 w 6390"/>
                  <a:gd name="T35" fmla="*/ 3659 h 6114"/>
                  <a:gd name="T36" fmla="*/ 2323 w 6390"/>
                  <a:gd name="T37" fmla="*/ 3860 h 6114"/>
                  <a:gd name="T38" fmla="*/ 2170 w 6390"/>
                  <a:gd name="T39" fmla="*/ 4073 h 6114"/>
                  <a:gd name="T40" fmla="*/ 2029 w 6390"/>
                  <a:gd name="T41" fmla="*/ 4297 h 6114"/>
                  <a:gd name="T42" fmla="*/ 2353 w 6390"/>
                  <a:gd name="T43" fmla="*/ 4489 h 6114"/>
                  <a:gd name="T44" fmla="*/ 1142 w 6390"/>
                  <a:gd name="T45" fmla="*/ 5836 h 6114"/>
                  <a:gd name="T46" fmla="*/ 11 w 6390"/>
                  <a:gd name="T47" fmla="*/ 6114 h 6114"/>
                  <a:gd name="T48" fmla="*/ 0 w 6390"/>
                  <a:gd name="T49" fmla="*/ 6073 h 6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390" h="6114">
                    <a:moveTo>
                      <a:pt x="0" y="6073"/>
                    </a:moveTo>
                    <a:lnTo>
                      <a:pt x="5324" y="153"/>
                    </a:lnTo>
                    <a:lnTo>
                      <a:pt x="5567" y="97"/>
                    </a:lnTo>
                    <a:lnTo>
                      <a:pt x="5886" y="50"/>
                    </a:lnTo>
                    <a:lnTo>
                      <a:pt x="6205" y="14"/>
                    </a:lnTo>
                    <a:lnTo>
                      <a:pt x="6390" y="0"/>
                    </a:lnTo>
                    <a:lnTo>
                      <a:pt x="4517" y="2082"/>
                    </a:lnTo>
                    <a:lnTo>
                      <a:pt x="4446" y="2114"/>
                    </a:lnTo>
                    <a:lnTo>
                      <a:pt x="4222" y="2220"/>
                    </a:lnTo>
                    <a:lnTo>
                      <a:pt x="4010" y="2338"/>
                    </a:lnTo>
                    <a:lnTo>
                      <a:pt x="3797" y="2480"/>
                    </a:lnTo>
                    <a:lnTo>
                      <a:pt x="3586" y="2609"/>
                    </a:lnTo>
                    <a:lnTo>
                      <a:pt x="3385" y="2763"/>
                    </a:lnTo>
                    <a:lnTo>
                      <a:pt x="3184" y="2928"/>
                    </a:lnTo>
                    <a:lnTo>
                      <a:pt x="2996" y="3093"/>
                    </a:lnTo>
                    <a:lnTo>
                      <a:pt x="2819" y="3270"/>
                    </a:lnTo>
                    <a:lnTo>
                      <a:pt x="2642" y="3460"/>
                    </a:lnTo>
                    <a:lnTo>
                      <a:pt x="2477" y="3659"/>
                    </a:lnTo>
                    <a:lnTo>
                      <a:pt x="2323" y="3860"/>
                    </a:lnTo>
                    <a:lnTo>
                      <a:pt x="2170" y="4073"/>
                    </a:lnTo>
                    <a:lnTo>
                      <a:pt x="2029" y="4297"/>
                    </a:lnTo>
                    <a:lnTo>
                      <a:pt x="2353" y="4489"/>
                    </a:lnTo>
                    <a:lnTo>
                      <a:pt x="1142" y="5836"/>
                    </a:lnTo>
                    <a:lnTo>
                      <a:pt x="11" y="6114"/>
                    </a:lnTo>
                    <a:lnTo>
                      <a:pt x="0" y="6073"/>
                    </a:lnTo>
                    <a:close/>
                  </a:path>
                </a:pathLst>
              </a:custGeom>
              <a:solidFill>
                <a:srgbClr val="4D5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0" name="Freeform 475">
                <a:extLst>
                  <a:ext uri="{FF2B5EF4-FFF2-40B4-BE49-F238E27FC236}">
                    <a16:creationId xmlns:a16="http://schemas.microsoft.com/office/drawing/2014/main" id="{3713FE3A-1590-4BAF-B5F1-F43F0FAC28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65" y="977"/>
                <a:ext cx="1055" cy="1001"/>
              </a:xfrm>
              <a:custGeom>
                <a:avLst/>
                <a:gdLst>
                  <a:gd name="T0" fmla="*/ 0 w 6328"/>
                  <a:gd name="T1" fmla="*/ 6003 h 6003"/>
                  <a:gd name="T2" fmla="*/ 1505 w 6328"/>
                  <a:gd name="T3" fmla="*/ 4331 h 6003"/>
                  <a:gd name="T4" fmla="*/ 2111 w 6328"/>
                  <a:gd name="T5" fmla="*/ 4688 h 6003"/>
                  <a:gd name="T6" fmla="*/ 1193 w 6328"/>
                  <a:gd name="T7" fmla="*/ 5710 h 6003"/>
                  <a:gd name="T8" fmla="*/ 0 w 6328"/>
                  <a:gd name="T9" fmla="*/ 6003 h 6003"/>
                  <a:gd name="T10" fmla="*/ 3019 w 6328"/>
                  <a:gd name="T11" fmla="*/ 2647 h 6003"/>
                  <a:gd name="T12" fmla="*/ 5336 w 6328"/>
                  <a:gd name="T13" fmla="*/ 71 h 6003"/>
                  <a:gd name="T14" fmla="*/ 5341 w 6328"/>
                  <a:gd name="T15" fmla="*/ 71 h 6003"/>
                  <a:gd name="T16" fmla="*/ 5660 w 6328"/>
                  <a:gd name="T17" fmla="*/ 35 h 6003"/>
                  <a:gd name="T18" fmla="*/ 5977 w 6328"/>
                  <a:gd name="T19" fmla="*/ 12 h 6003"/>
                  <a:gd name="T20" fmla="*/ 6308 w 6328"/>
                  <a:gd name="T21" fmla="*/ 0 h 6003"/>
                  <a:gd name="T22" fmla="*/ 6328 w 6328"/>
                  <a:gd name="T23" fmla="*/ 1 h 6003"/>
                  <a:gd name="T24" fmla="*/ 4687 w 6328"/>
                  <a:gd name="T25" fmla="*/ 1826 h 6003"/>
                  <a:gd name="T26" fmla="*/ 4598 w 6328"/>
                  <a:gd name="T27" fmla="*/ 1852 h 6003"/>
                  <a:gd name="T28" fmla="*/ 4361 w 6328"/>
                  <a:gd name="T29" fmla="*/ 1935 h 6003"/>
                  <a:gd name="T30" fmla="*/ 4137 w 6328"/>
                  <a:gd name="T31" fmla="*/ 2029 h 6003"/>
                  <a:gd name="T32" fmla="*/ 3901 w 6328"/>
                  <a:gd name="T33" fmla="*/ 2135 h 6003"/>
                  <a:gd name="T34" fmla="*/ 3677 w 6328"/>
                  <a:gd name="T35" fmla="*/ 2241 h 6003"/>
                  <a:gd name="T36" fmla="*/ 3465 w 6328"/>
                  <a:gd name="T37" fmla="*/ 2359 h 6003"/>
                  <a:gd name="T38" fmla="*/ 3252 w 6328"/>
                  <a:gd name="T39" fmla="*/ 2501 h 6003"/>
                  <a:gd name="T40" fmla="*/ 3041 w 6328"/>
                  <a:gd name="T41" fmla="*/ 2630 h 6003"/>
                  <a:gd name="T42" fmla="*/ 3019 w 6328"/>
                  <a:gd name="T43" fmla="*/ 2647 h 6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328" h="6003">
                    <a:moveTo>
                      <a:pt x="0" y="6003"/>
                    </a:moveTo>
                    <a:lnTo>
                      <a:pt x="1505" y="4331"/>
                    </a:lnTo>
                    <a:lnTo>
                      <a:pt x="2111" y="4688"/>
                    </a:lnTo>
                    <a:lnTo>
                      <a:pt x="1193" y="5710"/>
                    </a:lnTo>
                    <a:lnTo>
                      <a:pt x="0" y="6003"/>
                    </a:lnTo>
                    <a:close/>
                    <a:moveTo>
                      <a:pt x="3019" y="2647"/>
                    </a:moveTo>
                    <a:lnTo>
                      <a:pt x="5336" y="71"/>
                    </a:lnTo>
                    <a:lnTo>
                      <a:pt x="5341" y="71"/>
                    </a:lnTo>
                    <a:lnTo>
                      <a:pt x="5660" y="35"/>
                    </a:lnTo>
                    <a:lnTo>
                      <a:pt x="5977" y="12"/>
                    </a:lnTo>
                    <a:lnTo>
                      <a:pt x="6308" y="0"/>
                    </a:lnTo>
                    <a:lnTo>
                      <a:pt x="6328" y="1"/>
                    </a:lnTo>
                    <a:lnTo>
                      <a:pt x="4687" y="1826"/>
                    </a:lnTo>
                    <a:lnTo>
                      <a:pt x="4598" y="1852"/>
                    </a:lnTo>
                    <a:lnTo>
                      <a:pt x="4361" y="1935"/>
                    </a:lnTo>
                    <a:lnTo>
                      <a:pt x="4137" y="2029"/>
                    </a:lnTo>
                    <a:lnTo>
                      <a:pt x="3901" y="2135"/>
                    </a:lnTo>
                    <a:lnTo>
                      <a:pt x="3677" y="2241"/>
                    </a:lnTo>
                    <a:lnTo>
                      <a:pt x="3465" y="2359"/>
                    </a:lnTo>
                    <a:lnTo>
                      <a:pt x="3252" y="2501"/>
                    </a:lnTo>
                    <a:lnTo>
                      <a:pt x="3041" y="2630"/>
                    </a:lnTo>
                    <a:lnTo>
                      <a:pt x="3019" y="2647"/>
                    </a:lnTo>
                    <a:close/>
                  </a:path>
                </a:pathLst>
              </a:custGeom>
              <a:solidFill>
                <a:srgbClr val="4F5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1" name="Freeform 476">
                <a:extLst>
                  <a:ext uri="{FF2B5EF4-FFF2-40B4-BE49-F238E27FC236}">
                    <a16:creationId xmlns:a16="http://schemas.microsoft.com/office/drawing/2014/main" id="{E28628A2-1CBE-467D-B1BC-52BF611B10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65" y="977"/>
                <a:ext cx="1029" cy="976"/>
              </a:xfrm>
              <a:custGeom>
                <a:avLst/>
                <a:gdLst>
                  <a:gd name="T0" fmla="*/ 0 w 6176"/>
                  <a:gd name="T1" fmla="*/ 5857 h 5857"/>
                  <a:gd name="T2" fmla="*/ 1211 w 6176"/>
                  <a:gd name="T3" fmla="*/ 4510 h 5857"/>
                  <a:gd name="T4" fmla="*/ 1818 w 6176"/>
                  <a:gd name="T5" fmla="*/ 4867 h 5857"/>
                  <a:gd name="T6" fmla="*/ 1192 w 6176"/>
                  <a:gd name="T7" fmla="*/ 5564 h 5857"/>
                  <a:gd name="T8" fmla="*/ 0 w 6176"/>
                  <a:gd name="T9" fmla="*/ 5857 h 5857"/>
                  <a:gd name="T10" fmla="*/ 3375 w 6176"/>
                  <a:gd name="T11" fmla="*/ 2103 h 5857"/>
                  <a:gd name="T12" fmla="*/ 5248 w 6176"/>
                  <a:gd name="T13" fmla="*/ 21 h 5857"/>
                  <a:gd name="T14" fmla="*/ 5380 w 6176"/>
                  <a:gd name="T15" fmla="*/ 12 h 5857"/>
                  <a:gd name="T16" fmla="*/ 5711 w 6176"/>
                  <a:gd name="T17" fmla="*/ 0 h 5857"/>
                  <a:gd name="T18" fmla="*/ 6029 w 6176"/>
                  <a:gd name="T19" fmla="*/ 12 h 5857"/>
                  <a:gd name="T20" fmla="*/ 6176 w 6176"/>
                  <a:gd name="T21" fmla="*/ 22 h 5857"/>
                  <a:gd name="T22" fmla="*/ 4680 w 6176"/>
                  <a:gd name="T23" fmla="*/ 1685 h 5857"/>
                  <a:gd name="T24" fmla="*/ 4484 w 6176"/>
                  <a:gd name="T25" fmla="*/ 1722 h 5857"/>
                  <a:gd name="T26" fmla="*/ 4237 w 6176"/>
                  <a:gd name="T27" fmla="*/ 1781 h 5857"/>
                  <a:gd name="T28" fmla="*/ 4001 w 6176"/>
                  <a:gd name="T29" fmla="*/ 1852 h 5857"/>
                  <a:gd name="T30" fmla="*/ 3764 w 6176"/>
                  <a:gd name="T31" fmla="*/ 1935 h 5857"/>
                  <a:gd name="T32" fmla="*/ 3540 w 6176"/>
                  <a:gd name="T33" fmla="*/ 2029 h 5857"/>
                  <a:gd name="T34" fmla="*/ 3375 w 6176"/>
                  <a:gd name="T35" fmla="*/ 2103 h 58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6" h="5857">
                    <a:moveTo>
                      <a:pt x="0" y="5857"/>
                    </a:moveTo>
                    <a:lnTo>
                      <a:pt x="1211" y="4510"/>
                    </a:lnTo>
                    <a:lnTo>
                      <a:pt x="1818" y="4867"/>
                    </a:lnTo>
                    <a:lnTo>
                      <a:pt x="1192" y="5564"/>
                    </a:lnTo>
                    <a:lnTo>
                      <a:pt x="0" y="5857"/>
                    </a:lnTo>
                    <a:close/>
                    <a:moveTo>
                      <a:pt x="3375" y="2103"/>
                    </a:moveTo>
                    <a:lnTo>
                      <a:pt x="5248" y="21"/>
                    </a:lnTo>
                    <a:lnTo>
                      <a:pt x="5380" y="12"/>
                    </a:lnTo>
                    <a:lnTo>
                      <a:pt x="5711" y="0"/>
                    </a:lnTo>
                    <a:lnTo>
                      <a:pt x="6029" y="12"/>
                    </a:lnTo>
                    <a:lnTo>
                      <a:pt x="6176" y="22"/>
                    </a:lnTo>
                    <a:lnTo>
                      <a:pt x="4680" y="1685"/>
                    </a:lnTo>
                    <a:lnTo>
                      <a:pt x="4484" y="1722"/>
                    </a:lnTo>
                    <a:lnTo>
                      <a:pt x="4237" y="1781"/>
                    </a:lnTo>
                    <a:lnTo>
                      <a:pt x="4001" y="1852"/>
                    </a:lnTo>
                    <a:lnTo>
                      <a:pt x="3764" y="1935"/>
                    </a:lnTo>
                    <a:lnTo>
                      <a:pt x="3540" y="2029"/>
                    </a:lnTo>
                    <a:lnTo>
                      <a:pt x="3375" y="2103"/>
                    </a:lnTo>
                    <a:close/>
                  </a:path>
                </a:pathLst>
              </a:custGeom>
              <a:solidFill>
                <a:srgbClr val="525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2" name="Freeform 477">
                <a:extLst>
                  <a:ext uri="{FF2B5EF4-FFF2-40B4-BE49-F238E27FC236}">
                    <a16:creationId xmlns:a16="http://schemas.microsoft.com/office/drawing/2014/main" id="{F54AEEEE-F002-47E0-B868-9FB4069621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64" y="977"/>
                <a:ext cx="1001" cy="952"/>
              </a:xfrm>
              <a:custGeom>
                <a:avLst/>
                <a:gdLst>
                  <a:gd name="T0" fmla="*/ 0 w 6008"/>
                  <a:gd name="T1" fmla="*/ 5709 h 5709"/>
                  <a:gd name="T2" fmla="*/ 918 w 6008"/>
                  <a:gd name="T3" fmla="*/ 4687 h 5709"/>
                  <a:gd name="T4" fmla="*/ 1526 w 6008"/>
                  <a:gd name="T5" fmla="*/ 5045 h 5709"/>
                  <a:gd name="T6" fmla="*/ 1192 w 6008"/>
                  <a:gd name="T7" fmla="*/ 5416 h 5709"/>
                  <a:gd name="T8" fmla="*/ 0 w 6008"/>
                  <a:gd name="T9" fmla="*/ 5709 h 5709"/>
                  <a:gd name="T10" fmla="*/ 3494 w 6008"/>
                  <a:gd name="T11" fmla="*/ 1825 h 5709"/>
                  <a:gd name="T12" fmla="*/ 5135 w 6008"/>
                  <a:gd name="T13" fmla="*/ 0 h 5709"/>
                  <a:gd name="T14" fmla="*/ 5433 w 6008"/>
                  <a:gd name="T15" fmla="*/ 11 h 5709"/>
                  <a:gd name="T16" fmla="*/ 5764 w 6008"/>
                  <a:gd name="T17" fmla="*/ 34 h 5709"/>
                  <a:gd name="T18" fmla="*/ 6008 w 6008"/>
                  <a:gd name="T19" fmla="*/ 61 h 5709"/>
                  <a:gd name="T20" fmla="*/ 4619 w 6008"/>
                  <a:gd name="T21" fmla="*/ 1605 h 5709"/>
                  <a:gd name="T22" fmla="*/ 4383 w 6008"/>
                  <a:gd name="T23" fmla="*/ 1638 h 5709"/>
                  <a:gd name="T24" fmla="*/ 4136 w 6008"/>
                  <a:gd name="T25" fmla="*/ 1674 h 5709"/>
                  <a:gd name="T26" fmla="*/ 3888 w 6008"/>
                  <a:gd name="T27" fmla="*/ 1721 h 5709"/>
                  <a:gd name="T28" fmla="*/ 3641 w 6008"/>
                  <a:gd name="T29" fmla="*/ 1780 h 5709"/>
                  <a:gd name="T30" fmla="*/ 3494 w 6008"/>
                  <a:gd name="T31" fmla="*/ 1825 h 5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08" h="5709">
                    <a:moveTo>
                      <a:pt x="0" y="5709"/>
                    </a:moveTo>
                    <a:lnTo>
                      <a:pt x="918" y="4687"/>
                    </a:lnTo>
                    <a:lnTo>
                      <a:pt x="1526" y="5045"/>
                    </a:lnTo>
                    <a:lnTo>
                      <a:pt x="1192" y="5416"/>
                    </a:lnTo>
                    <a:lnTo>
                      <a:pt x="0" y="5709"/>
                    </a:lnTo>
                    <a:close/>
                    <a:moveTo>
                      <a:pt x="3494" y="1825"/>
                    </a:moveTo>
                    <a:lnTo>
                      <a:pt x="5135" y="0"/>
                    </a:lnTo>
                    <a:lnTo>
                      <a:pt x="5433" y="11"/>
                    </a:lnTo>
                    <a:lnTo>
                      <a:pt x="5764" y="34"/>
                    </a:lnTo>
                    <a:lnTo>
                      <a:pt x="6008" y="61"/>
                    </a:lnTo>
                    <a:lnTo>
                      <a:pt x="4619" y="1605"/>
                    </a:lnTo>
                    <a:lnTo>
                      <a:pt x="4383" y="1638"/>
                    </a:lnTo>
                    <a:lnTo>
                      <a:pt x="4136" y="1674"/>
                    </a:lnTo>
                    <a:lnTo>
                      <a:pt x="3888" y="1721"/>
                    </a:lnTo>
                    <a:lnTo>
                      <a:pt x="3641" y="1780"/>
                    </a:lnTo>
                    <a:lnTo>
                      <a:pt x="3494" y="1825"/>
                    </a:lnTo>
                    <a:close/>
                  </a:path>
                </a:pathLst>
              </a:custGeom>
              <a:solidFill>
                <a:srgbClr val="546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3" name="Freeform 478">
                <a:extLst>
                  <a:ext uri="{FF2B5EF4-FFF2-40B4-BE49-F238E27FC236}">
                    <a16:creationId xmlns:a16="http://schemas.microsoft.com/office/drawing/2014/main" id="{36CA1A55-BBED-499C-9C18-C11375BB35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63" y="981"/>
                <a:ext cx="971" cy="924"/>
              </a:xfrm>
              <a:custGeom>
                <a:avLst/>
                <a:gdLst>
                  <a:gd name="T0" fmla="*/ 0 w 5826"/>
                  <a:gd name="T1" fmla="*/ 5542 h 5542"/>
                  <a:gd name="T2" fmla="*/ 626 w 5826"/>
                  <a:gd name="T3" fmla="*/ 4845 h 5542"/>
                  <a:gd name="T4" fmla="*/ 1233 w 5826"/>
                  <a:gd name="T5" fmla="*/ 5203 h 5542"/>
                  <a:gd name="T6" fmla="*/ 1191 w 5826"/>
                  <a:gd name="T7" fmla="*/ 5249 h 5542"/>
                  <a:gd name="T8" fmla="*/ 0 w 5826"/>
                  <a:gd name="T9" fmla="*/ 5542 h 5542"/>
                  <a:gd name="T10" fmla="*/ 3488 w 5826"/>
                  <a:gd name="T11" fmla="*/ 1663 h 5542"/>
                  <a:gd name="T12" fmla="*/ 4984 w 5826"/>
                  <a:gd name="T13" fmla="*/ 0 h 5542"/>
                  <a:gd name="T14" fmla="*/ 5168 w 5826"/>
                  <a:gd name="T15" fmla="*/ 13 h 5542"/>
                  <a:gd name="T16" fmla="*/ 5487 w 5826"/>
                  <a:gd name="T17" fmla="*/ 49 h 5542"/>
                  <a:gd name="T18" fmla="*/ 5817 w 5826"/>
                  <a:gd name="T19" fmla="*/ 96 h 5542"/>
                  <a:gd name="T20" fmla="*/ 5826 w 5826"/>
                  <a:gd name="T21" fmla="*/ 97 h 5542"/>
                  <a:gd name="T22" fmla="*/ 4509 w 5826"/>
                  <a:gd name="T23" fmla="*/ 1561 h 5542"/>
                  <a:gd name="T24" fmla="*/ 4283 w 5826"/>
                  <a:gd name="T25" fmla="*/ 1571 h 5542"/>
                  <a:gd name="T26" fmla="*/ 4036 w 5826"/>
                  <a:gd name="T27" fmla="*/ 1583 h 5542"/>
                  <a:gd name="T28" fmla="*/ 3787 w 5826"/>
                  <a:gd name="T29" fmla="*/ 1617 h 5542"/>
                  <a:gd name="T30" fmla="*/ 3540 w 5826"/>
                  <a:gd name="T31" fmla="*/ 1653 h 5542"/>
                  <a:gd name="T32" fmla="*/ 3488 w 5826"/>
                  <a:gd name="T33" fmla="*/ 1663 h 5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826" h="5542">
                    <a:moveTo>
                      <a:pt x="0" y="5542"/>
                    </a:moveTo>
                    <a:lnTo>
                      <a:pt x="626" y="4845"/>
                    </a:lnTo>
                    <a:lnTo>
                      <a:pt x="1233" y="5203"/>
                    </a:lnTo>
                    <a:lnTo>
                      <a:pt x="1191" y="5249"/>
                    </a:lnTo>
                    <a:lnTo>
                      <a:pt x="0" y="5542"/>
                    </a:lnTo>
                    <a:close/>
                    <a:moveTo>
                      <a:pt x="3488" y="1663"/>
                    </a:moveTo>
                    <a:lnTo>
                      <a:pt x="4984" y="0"/>
                    </a:lnTo>
                    <a:lnTo>
                      <a:pt x="5168" y="13"/>
                    </a:lnTo>
                    <a:lnTo>
                      <a:pt x="5487" y="49"/>
                    </a:lnTo>
                    <a:lnTo>
                      <a:pt x="5817" y="96"/>
                    </a:lnTo>
                    <a:lnTo>
                      <a:pt x="5826" y="97"/>
                    </a:lnTo>
                    <a:lnTo>
                      <a:pt x="4509" y="1561"/>
                    </a:lnTo>
                    <a:lnTo>
                      <a:pt x="4283" y="1571"/>
                    </a:lnTo>
                    <a:lnTo>
                      <a:pt x="4036" y="1583"/>
                    </a:lnTo>
                    <a:lnTo>
                      <a:pt x="3787" y="1617"/>
                    </a:lnTo>
                    <a:lnTo>
                      <a:pt x="3540" y="1653"/>
                    </a:lnTo>
                    <a:lnTo>
                      <a:pt x="3488" y="1663"/>
                    </a:lnTo>
                    <a:close/>
                  </a:path>
                </a:pathLst>
              </a:custGeom>
              <a:solidFill>
                <a:srgbClr val="566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4" name="Freeform 479">
                <a:extLst>
                  <a:ext uri="{FF2B5EF4-FFF2-40B4-BE49-F238E27FC236}">
                    <a16:creationId xmlns:a16="http://schemas.microsoft.com/office/drawing/2014/main" id="{86525880-EAE6-4F0E-8827-DADA35146C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63" y="988"/>
                <a:ext cx="937" cy="892"/>
              </a:xfrm>
              <a:custGeom>
                <a:avLst/>
                <a:gdLst>
                  <a:gd name="T0" fmla="*/ 0 w 5623"/>
                  <a:gd name="T1" fmla="*/ 5355 h 5355"/>
                  <a:gd name="T2" fmla="*/ 334 w 5623"/>
                  <a:gd name="T3" fmla="*/ 4984 h 5355"/>
                  <a:gd name="T4" fmla="*/ 679 w 5623"/>
                  <a:gd name="T5" fmla="*/ 5188 h 5355"/>
                  <a:gd name="T6" fmla="*/ 0 w 5623"/>
                  <a:gd name="T7" fmla="*/ 5355 h 5355"/>
                  <a:gd name="T8" fmla="*/ 3427 w 5623"/>
                  <a:gd name="T9" fmla="*/ 1544 h 5355"/>
                  <a:gd name="T10" fmla="*/ 4816 w 5623"/>
                  <a:gd name="T11" fmla="*/ 0 h 5355"/>
                  <a:gd name="T12" fmla="*/ 4891 w 5623"/>
                  <a:gd name="T13" fmla="*/ 9 h 5355"/>
                  <a:gd name="T14" fmla="*/ 5221 w 5623"/>
                  <a:gd name="T15" fmla="*/ 56 h 5355"/>
                  <a:gd name="T16" fmla="*/ 5539 w 5623"/>
                  <a:gd name="T17" fmla="*/ 115 h 5355"/>
                  <a:gd name="T18" fmla="*/ 5623 w 5623"/>
                  <a:gd name="T19" fmla="*/ 136 h 5355"/>
                  <a:gd name="T20" fmla="*/ 4361 w 5623"/>
                  <a:gd name="T21" fmla="*/ 1538 h 5355"/>
                  <a:gd name="T22" fmla="*/ 4194 w 5623"/>
                  <a:gd name="T23" fmla="*/ 1531 h 5355"/>
                  <a:gd name="T24" fmla="*/ 3947 w 5623"/>
                  <a:gd name="T25" fmla="*/ 1518 h 5355"/>
                  <a:gd name="T26" fmla="*/ 3687 w 5623"/>
                  <a:gd name="T27" fmla="*/ 1531 h 5355"/>
                  <a:gd name="T28" fmla="*/ 3440 w 5623"/>
                  <a:gd name="T29" fmla="*/ 1543 h 5355"/>
                  <a:gd name="T30" fmla="*/ 3427 w 5623"/>
                  <a:gd name="T31" fmla="*/ 1544 h 5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23" h="5355">
                    <a:moveTo>
                      <a:pt x="0" y="5355"/>
                    </a:moveTo>
                    <a:lnTo>
                      <a:pt x="334" y="4984"/>
                    </a:lnTo>
                    <a:lnTo>
                      <a:pt x="679" y="5188"/>
                    </a:lnTo>
                    <a:lnTo>
                      <a:pt x="0" y="5355"/>
                    </a:lnTo>
                    <a:close/>
                    <a:moveTo>
                      <a:pt x="3427" y="1544"/>
                    </a:moveTo>
                    <a:lnTo>
                      <a:pt x="4816" y="0"/>
                    </a:lnTo>
                    <a:lnTo>
                      <a:pt x="4891" y="9"/>
                    </a:lnTo>
                    <a:lnTo>
                      <a:pt x="5221" y="56"/>
                    </a:lnTo>
                    <a:lnTo>
                      <a:pt x="5539" y="115"/>
                    </a:lnTo>
                    <a:lnTo>
                      <a:pt x="5623" y="136"/>
                    </a:lnTo>
                    <a:lnTo>
                      <a:pt x="4361" y="1538"/>
                    </a:lnTo>
                    <a:lnTo>
                      <a:pt x="4194" y="1531"/>
                    </a:lnTo>
                    <a:lnTo>
                      <a:pt x="3947" y="1518"/>
                    </a:lnTo>
                    <a:lnTo>
                      <a:pt x="3687" y="1531"/>
                    </a:lnTo>
                    <a:lnTo>
                      <a:pt x="3440" y="1543"/>
                    </a:lnTo>
                    <a:lnTo>
                      <a:pt x="3427" y="1544"/>
                    </a:lnTo>
                    <a:close/>
                  </a:path>
                </a:pathLst>
              </a:custGeom>
              <a:solidFill>
                <a:srgbClr val="5864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5" name="Freeform 480">
                <a:extLst>
                  <a:ext uri="{FF2B5EF4-FFF2-40B4-BE49-F238E27FC236}">
                    <a16:creationId xmlns:a16="http://schemas.microsoft.com/office/drawing/2014/main" id="{74BE0743-A43B-449B-A344-C8602D9C75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62" y="997"/>
                <a:ext cx="900" cy="859"/>
              </a:xfrm>
              <a:custGeom>
                <a:avLst/>
                <a:gdLst>
                  <a:gd name="T0" fmla="*/ 0 w 5402"/>
                  <a:gd name="T1" fmla="*/ 5152 h 5152"/>
                  <a:gd name="T2" fmla="*/ 42 w 5402"/>
                  <a:gd name="T3" fmla="*/ 5106 h 5152"/>
                  <a:gd name="T4" fmla="*/ 84 w 5402"/>
                  <a:gd name="T5" fmla="*/ 5131 h 5152"/>
                  <a:gd name="T6" fmla="*/ 0 w 5402"/>
                  <a:gd name="T7" fmla="*/ 5152 h 5152"/>
                  <a:gd name="T8" fmla="*/ 3318 w 5402"/>
                  <a:gd name="T9" fmla="*/ 1464 h 5152"/>
                  <a:gd name="T10" fmla="*/ 4635 w 5402"/>
                  <a:gd name="T11" fmla="*/ 0 h 5152"/>
                  <a:gd name="T12" fmla="*/ 4944 w 5402"/>
                  <a:gd name="T13" fmla="*/ 58 h 5152"/>
                  <a:gd name="T14" fmla="*/ 5274 w 5402"/>
                  <a:gd name="T15" fmla="*/ 140 h 5152"/>
                  <a:gd name="T16" fmla="*/ 5402 w 5402"/>
                  <a:gd name="T17" fmla="*/ 178 h 5152"/>
                  <a:gd name="T18" fmla="*/ 4185 w 5402"/>
                  <a:gd name="T19" fmla="*/ 1532 h 5152"/>
                  <a:gd name="T20" fmla="*/ 4106 w 5402"/>
                  <a:gd name="T21" fmla="*/ 1520 h 5152"/>
                  <a:gd name="T22" fmla="*/ 3859 w 5402"/>
                  <a:gd name="T23" fmla="*/ 1486 h 5152"/>
                  <a:gd name="T24" fmla="*/ 3599 w 5402"/>
                  <a:gd name="T25" fmla="*/ 1474 h 5152"/>
                  <a:gd name="T26" fmla="*/ 3352 w 5402"/>
                  <a:gd name="T27" fmla="*/ 1461 h 5152"/>
                  <a:gd name="T28" fmla="*/ 3318 w 5402"/>
                  <a:gd name="T29" fmla="*/ 1464 h 5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02" h="5152">
                    <a:moveTo>
                      <a:pt x="0" y="5152"/>
                    </a:moveTo>
                    <a:lnTo>
                      <a:pt x="42" y="5106"/>
                    </a:lnTo>
                    <a:lnTo>
                      <a:pt x="84" y="5131"/>
                    </a:lnTo>
                    <a:lnTo>
                      <a:pt x="0" y="5152"/>
                    </a:lnTo>
                    <a:close/>
                    <a:moveTo>
                      <a:pt x="3318" y="1464"/>
                    </a:moveTo>
                    <a:lnTo>
                      <a:pt x="4635" y="0"/>
                    </a:lnTo>
                    <a:lnTo>
                      <a:pt x="4944" y="58"/>
                    </a:lnTo>
                    <a:lnTo>
                      <a:pt x="5274" y="140"/>
                    </a:lnTo>
                    <a:lnTo>
                      <a:pt x="5402" y="178"/>
                    </a:lnTo>
                    <a:lnTo>
                      <a:pt x="4185" y="1532"/>
                    </a:lnTo>
                    <a:lnTo>
                      <a:pt x="4106" y="1520"/>
                    </a:lnTo>
                    <a:lnTo>
                      <a:pt x="3859" y="1486"/>
                    </a:lnTo>
                    <a:lnTo>
                      <a:pt x="3599" y="1474"/>
                    </a:lnTo>
                    <a:lnTo>
                      <a:pt x="3352" y="1461"/>
                    </a:lnTo>
                    <a:lnTo>
                      <a:pt x="3318" y="1464"/>
                    </a:lnTo>
                    <a:close/>
                  </a:path>
                </a:pathLst>
              </a:custGeom>
              <a:solidFill>
                <a:srgbClr val="5A66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6" name="Freeform 481">
                <a:extLst>
                  <a:ext uri="{FF2B5EF4-FFF2-40B4-BE49-F238E27FC236}">
                    <a16:creationId xmlns:a16="http://schemas.microsoft.com/office/drawing/2014/main" id="{960DA7AA-5074-40C2-9A7E-8EBA50B8C8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0" y="1010"/>
                <a:ext cx="333" cy="253"/>
              </a:xfrm>
              <a:custGeom>
                <a:avLst/>
                <a:gdLst>
                  <a:gd name="T0" fmla="*/ 0 w 1999"/>
                  <a:gd name="T1" fmla="*/ 1402 h 1519"/>
                  <a:gd name="T2" fmla="*/ 1262 w 1999"/>
                  <a:gd name="T3" fmla="*/ 0 h 1519"/>
                  <a:gd name="T4" fmla="*/ 1508 w 1999"/>
                  <a:gd name="T5" fmla="*/ 61 h 1519"/>
                  <a:gd name="T6" fmla="*/ 1827 w 1999"/>
                  <a:gd name="T7" fmla="*/ 156 h 1519"/>
                  <a:gd name="T8" fmla="*/ 1999 w 1999"/>
                  <a:gd name="T9" fmla="*/ 213 h 1519"/>
                  <a:gd name="T10" fmla="*/ 823 w 1999"/>
                  <a:gd name="T11" fmla="*/ 1519 h 1519"/>
                  <a:gd name="T12" fmla="*/ 600 w 1999"/>
                  <a:gd name="T13" fmla="*/ 1477 h 1519"/>
                  <a:gd name="T14" fmla="*/ 340 w 1999"/>
                  <a:gd name="T15" fmla="*/ 1441 h 1519"/>
                  <a:gd name="T16" fmla="*/ 93 w 1999"/>
                  <a:gd name="T17" fmla="*/ 1407 h 1519"/>
                  <a:gd name="T18" fmla="*/ 0 w 1999"/>
                  <a:gd name="T19" fmla="*/ 1402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99" h="1519">
                    <a:moveTo>
                      <a:pt x="0" y="1402"/>
                    </a:moveTo>
                    <a:lnTo>
                      <a:pt x="1262" y="0"/>
                    </a:lnTo>
                    <a:lnTo>
                      <a:pt x="1508" y="61"/>
                    </a:lnTo>
                    <a:lnTo>
                      <a:pt x="1827" y="156"/>
                    </a:lnTo>
                    <a:lnTo>
                      <a:pt x="1999" y="213"/>
                    </a:lnTo>
                    <a:lnTo>
                      <a:pt x="823" y="1519"/>
                    </a:lnTo>
                    <a:lnTo>
                      <a:pt x="600" y="1477"/>
                    </a:lnTo>
                    <a:lnTo>
                      <a:pt x="340" y="1441"/>
                    </a:lnTo>
                    <a:lnTo>
                      <a:pt x="93" y="1407"/>
                    </a:lnTo>
                    <a:lnTo>
                      <a:pt x="0" y="1402"/>
                    </a:lnTo>
                    <a:close/>
                  </a:path>
                </a:pathLst>
              </a:custGeom>
              <a:solidFill>
                <a:srgbClr val="5D68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7" name="Freeform 482">
                <a:extLst>
                  <a:ext uri="{FF2B5EF4-FFF2-40B4-BE49-F238E27FC236}">
                    <a16:creationId xmlns:a16="http://schemas.microsoft.com/office/drawing/2014/main" id="{74B263F2-C12D-4115-BA04-4C1E74AF41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9" y="1027"/>
                <a:ext cx="321" cy="252"/>
              </a:xfrm>
              <a:custGeom>
                <a:avLst/>
                <a:gdLst>
                  <a:gd name="T0" fmla="*/ 0 w 1926"/>
                  <a:gd name="T1" fmla="*/ 1354 h 1514"/>
                  <a:gd name="T2" fmla="*/ 1217 w 1926"/>
                  <a:gd name="T3" fmla="*/ 0 h 1514"/>
                  <a:gd name="T4" fmla="*/ 1408 w 1926"/>
                  <a:gd name="T5" fmla="*/ 57 h 1514"/>
                  <a:gd name="T6" fmla="*/ 1727 w 1926"/>
                  <a:gd name="T7" fmla="*/ 163 h 1514"/>
                  <a:gd name="T8" fmla="*/ 1926 w 1926"/>
                  <a:gd name="T9" fmla="*/ 244 h 1514"/>
                  <a:gd name="T10" fmla="*/ 785 w 1926"/>
                  <a:gd name="T11" fmla="*/ 1514 h 1514"/>
                  <a:gd name="T12" fmla="*/ 677 w 1926"/>
                  <a:gd name="T13" fmla="*/ 1484 h 1514"/>
                  <a:gd name="T14" fmla="*/ 559 w 1926"/>
                  <a:gd name="T15" fmla="*/ 1461 h 1514"/>
                  <a:gd name="T16" fmla="*/ 428 w 1926"/>
                  <a:gd name="T17" fmla="*/ 1425 h 1514"/>
                  <a:gd name="T18" fmla="*/ 181 w 1926"/>
                  <a:gd name="T19" fmla="*/ 1378 h 1514"/>
                  <a:gd name="T20" fmla="*/ 0 w 1926"/>
                  <a:gd name="T21" fmla="*/ 1354 h 1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26" h="1514">
                    <a:moveTo>
                      <a:pt x="0" y="1354"/>
                    </a:moveTo>
                    <a:lnTo>
                      <a:pt x="1217" y="0"/>
                    </a:lnTo>
                    <a:lnTo>
                      <a:pt x="1408" y="57"/>
                    </a:lnTo>
                    <a:lnTo>
                      <a:pt x="1727" y="163"/>
                    </a:lnTo>
                    <a:lnTo>
                      <a:pt x="1926" y="244"/>
                    </a:lnTo>
                    <a:lnTo>
                      <a:pt x="785" y="1514"/>
                    </a:lnTo>
                    <a:lnTo>
                      <a:pt x="677" y="1484"/>
                    </a:lnTo>
                    <a:lnTo>
                      <a:pt x="559" y="1461"/>
                    </a:lnTo>
                    <a:lnTo>
                      <a:pt x="428" y="1425"/>
                    </a:lnTo>
                    <a:lnTo>
                      <a:pt x="181" y="1378"/>
                    </a:lnTo>
                    <a:lnTo>
                      <a:pt x="0" y="1354"/>
                    </a:lnTo>
                    <a:close/>
                  </a:path>
                </a:pathLst>
              </a:custGeom>
              <a:solidFill>
                <a:srgbClr val="5F6A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8" name="Freeform 483">
                <a:extLst>
                  <a:ext uri="{FF2B5EF4-FFF2-40B4-BE49-F238E27FC236}">
                    <a16:creationId xmlns:a16="http://schemas.microsoft.com/office/drawing/2014/main" id="{FCCE583A-4B2A-457C-8441-D078942E14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7" y="1046"/>
                <a:ext cx="309" cy="253"/>
              </a:xfrm>
              <a:custGeom>
                <a:avLst/>
                <a:gdLst>
                  <a:gd name="T0" fmla="*/ 0 w 1857"/>
                  <a:gd name="T1" fmla="*/ 1306 h 1520"/>
                  <a:gd name="T2" fmla="*/ 1176 w 1857"/>
                  <a:gd name="T3" fmla="*/ 0 h 1520"/>
                  <a:gd name="T4" fmla="*/ 1323 w 1857"/>
                  <a:gd name="T5" fmla="*/ 49 h 1520"/>
                  <a:gd name="T6" fmla="*/ 1640 w 1857"/>
                  <a:gd name="T7" fmla="*/ 178 h 1520"/>
                  <a:gd name="T8" fmla="*/ 1857 w 1857"/>
                  <a:gd name="T9" fmla="*/ 275 h 1520"/>
                  <a:gd name="T10" fmla="*/ 736 w 1857"/>
                  <a:gd name="T11" fmla="*/ 1520 h 1520"/>
                  <a:gd name="T12" fmla="*/ 650 w 1857"/>
                  <a:gd name="T13" fmla="*/ 1488 h 1520"/>
                  <a:gd name="T14" fmla="*/ 533 w 1857"/>
                  <a:gd name="T15" fmla="*/ 1452 h 1520"/>
                  <a:gd name="T16" fmla="*/ 402 w 1857"/>
                  <a:gd name="T17" fmla="*/ 1406 h 1520"/>
                  <a:gd name="T18" fmla="*/ 273 w 1857"/>
                  <a:gd name="T19" fmla="*/ 1370 h 1520"/>
                  <a:gd name="T20" fmla="*/ 155 w 1857"/>
                  <a:gd name="T21" fmla="*/ 1347 h 1520"/>
                  <a:gd name="T22" fmla="*/ 24 w 1857"/>
                  <a:gd name="T23" fmla="*/ 1311 h 1520"/>
                  <a:gd name="T24" fmla="*/ 0 w 1857"/>
                  <a:gd name="T25" fmla="*/ 1306 h 1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57" h="1520">
                    <a:moveTo>
                      <a:pt x="0" y="1306"/>
                    </a:moveTo>
                    <a:lnTo>
                      <a:pt x="1176" y="0"/>
                    </a:lnTo>
                    <a:lnTo>
                      <a:pt x="1323" y="49"/>
                    </a:lnTo>
                    <a:lnTo>
                      <a:pt x="1640" y="178"/>
                    </a:lnTo>
                    <a:lnTo>
                      <a:pt x="1857" y="275"/>
                    </a:lnTo>
                    <a:lnTo>
                      <a:pt x="736" y="1520"/>
                    </a:lnTo>
                    <a:lnTo>
                      <a:pt x="650" y="1488"/>
                    </a:lnTo>
                    <a:lnTo>
                      <a:pt x="533" y="1452"/>
                    </a:lnTo>
                    <a:lnTo>
                      <a:pt x="402" y="1406"/>
                    </a:lnTo>
                    <a:lnTo>
                      <a:pt x="273" y="1370"/>
                    </a:lnTo>
                    <a:lnTo>
                      <a:pt x="155" y="1347"/>
                    </a:lnTo>
                    <a:lnTo>
                      <a:pt x="24" y="1311"/>
                    </a:lnTo>
                    <a:lnTo>
                      <a:pt x="0" y="1306"/>
                    </a:lnTo>
                    <a:close/>
                  </a:path>
                </a:pathLst>
              </a:custGeom>
              <a:solidFill>
                <a:srgbClr val="616C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9" name="Freeform 484">
                <a:extLst>
                  <a:ext uri="{FF2B5EF4-FFF2-40B4-BE49-F238E27FC236}">
                    <a16:creationId xmlns:a16="http://schemas.microsoft.com/office/drawing/2014/main" id="{967748E6-FA01-47F4-88F1-ECFC0ECA02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0" y="1067"/>
                <a:ext cx="299" cy="254"/>
              </a:xfrm>
              <a:custGeom>
                <a:avLst/>
                <a:gdLst>
                  <a:gd name="T0" fmla="*/ 0 w 1795"/>
                  <a:gd name="T1" fmla="*/ 1270 h 1524"/>
                  <a:gd name="T2" fmla="*/ 1141 w 1795"/>
                  <a:gd name="T3" fmla="*/ 0 h 1524"/>
                  <a:gd name="T4" fmla="*/ 1259 w 1795"/>
                  <a:gd name="T5" fmla="*/ 48 h 1524"/>
                  <a:gd name="T6" fmla="*/ 1602 w 1795"/>
                  <a:gd name="T7" fmla="*/ 202 h 1524"/>
                  <a:gd name="T8" fmla="*/ 1795 w 1795"/>
                  <a:gd name="T9" fmla="*/ 306 h 1524"/>
                  <a:gd name="T10" fmla="*/ 700 w 1795"/>
                  <a:gd name="T11" fmla="*/ 1524 h 1524"/>
                  <a:gd name="T12" fmla="*/ 646 w 1795"/>
                  <a:gd name="T13" fmla="*/ 1500 h 1524"/>
                  <a:gd name="T14" fmla="*/ 517 w 1795"/>
                  <a:gd name="T15" fmla="*/ 1453 h 1524"/>
                  <a:gd name="T16" fmla="*/ 399 w 1795"/>
                  <a:gd name="T17" fmla="*/ 1406 h 1524"/>
                  <a:gd name="T18" fmla="*/ 269 w 1795"/>
                  <a:gd name="T19" fmla="*/ 1358 h 1524"/>
                  <a:gd name="T20" fmla="*/ 152 w 1795"/>
                  <a:gd name="T21" fmla="*/ 1322 h 1524"/>
                  <a:gd name="T22" fmla="*/ 21 w 1795"/>
                  <a:gd name="T23" fmla="*/ 1276 h 1524"/>
                  <a:gd name="T24" fmla="*/ 0 w 1795"/>
                  <a:gd name="T25" fmla="*/ 1270 h 1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5" h="1524">
                    <a:moveTo>
                      <a:pt x="0" y="1270"/>
                    </a:moveTo>
                    <a:lnTo>
                      <a:pt x="1141" y="0"/>
                    </a:lnTo>
                    <a:lnTo>
                      <a:pt x="1259" y="48"/>
                    </a:lnTo>
                    <a:lnTo>
                      <a:pt x="1602" y="202"/>
                    </a:lnTo>
                    <a:lnTo>
                      <a:pt x="1795" y="306"/>
                    </a:lnTo>
                    <a:lnTo>
                      <a:pt x="700" y="1524"/>
                    </a:lnTo>
                    <a:lnTo>
                      <a:pt x="646" y="1500"/>
                    </a:lnTo>
                    <a:lnTo>
                      <a:pt x="517" y="1453"/>
                    </a:lnTo>
                    <a:lnTo>
                      <a:pt x="399" y="1406"/>
                    </a:lnTo>
                    <a:lnTo>
                      <a:pt x="269" y="1358"/>
                    </a:lnTo>
                    <a:lnTo>
                      <a:pt x="152" y="1322"/>
                    </a:lnTo>
                    <a:lnTo>
                      <a:pt x="21" y="1276"/>
                    </a:lnTo>
                    <a:lnTo>
                      <a:pt x="0" y="1270"/>
                    </a:lnTo>
                    <a:close/>
                  </a:path>
                </a:pathLst>
              </a:custGeom>
              <a:solidFill>
                <a:srgbClr val="646E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0" name="Freeform 485">
                <a:extLst>
                  <a:ext uri="{FF2B5EF4-FFF2-40B4-BE49-F238E27FC236}">
                    <a16:creationId xmlns:a16="http://schemas.microsoft.com/office/drawing/2014/main" id="{2227BBDB-82BB-486A-994B-532D989974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9" y="1092"/>
                <a:ext cx="292" cy="256"/>
              </a:xfrm>
              <a:custGeom>
                <a:avLst/>
                <a:gdLst>
                  <a:gd name="T0" fmla="*/ 0 w 1751"/>
                  <a:gd name="T1" fmla="*/ 1245 h 1541"/>
                  <a:gd name="T2" fmla="*/ 1121 w 1751"/>
                  <a:gd name="T3" fmla="*/ 0 h 1541"/>
                  <a:gd name="T4" fmla="*/ 1247 w 1751"/>
                  <a:gd name="T5" fmla="*/ 57 h 1541"/>
                  <a:gd name="T6" fmla="*/ 1578 w 1751"/>
                  <a:gd name="T7" fmla="*/ 234 h 1541"/>
                  <a:gd name="T8" fmla="*/ 1751 w 1751"/>
                  <a:gd name="T9" fmla="*/ 331 h 1541"/>
                  <a:gd name="T10" fmla="*/ 664 w 1751"/>
                  <a:gd name="T11" fmla="*/ 1541 h 1541"/>
                  <a:gd name="T12" fmla="*/ 551 w 1751"/>
                  <a:gd name="T13" fmla="*/ 1485 h 1541"/>
                  <a:gd name="T14" fmla="*/ 422 w 1751"/>
                  <a:gd name="T15" fmla="*/ 1414 h 1541"/>
                  <a:gd name="T16" fmla="*/ 291 w 1751"/>
                  <a:gd name="T17" fmla="*/ 1355 h 1541"/>
                  <a:gd name="T18" fmla="*/ 162 w 1751"/>
                  <a:gd name="T19" fmla="*/ 1308 h 1541"/>
                  <a:gd name="T20" fmla="*/ 44 w 1751"/>
                  <a:gd name="T21" fmla="*/ 1261 h 1541"/>
                  <a:gd name="T22" fmla="*/ 0 w 1751"/>
                  <a:gd name="T23" fmla="*/ 1245 h 1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51" h="1541">
                    <a:moveTo>
                      <a:pt x="0" y="1245"/>
                    </a:moveTo>
                    <a:lnTo>
                      <a:pt x="1121" y="0"/>
                    </a:lnTo>
                    <a:lnTo>
                      <a:pt x="1247" y="57"/>
                    </a:lnTo>
                    <a:lnTo>
                      <a:pt x="1578" y="234"/>
                    </a:lnTo>
                    <a:lnTo>
                      <a:pt x="1751" y="331"/>
                    </a:lnTo>
                    <a:lnTo>
                      <a:pt x="664" y="1541"/>
                    </a:lnTo>
                    <a:lnTo>
                      <a:pt x="551" y="1485"/>
                    </a:lnTo>
                    <a:lnTo>
                      <a:pt x="422" y="1414"/>
                    </a:lnTo>
                    <a:lnTo>
                      <a:pt x="291" y="1355"/>
                    </a:lnTo>
                    <a:lnTo>
                      <a:pt x="162" y="1308"/>
                    </a:lnTo>
                    <a:lnTo>
                      <a:pt x="44" y="1261"/>
                    </a:lnTo>
                    <a:lnTo>
                      <a:pt x="0" y="1245"/>
                    </a:lnTo>
                    <a:close/>
                  </a:path>
                </a:pathLst>
              </a:custGeom>
              <a:solidFill>
                <a:srgbClr val="6771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1" name="Freeform 486">
                <a:extLst>
                  <a:ext uri="{FF2B5EF4-FFF2-40B4-BE49-F238E27FC236}">
                    <a16:creationId xmlns:a16="http://schemas.microsoft.com/office/drawing/2014/main" id="{F9A01533-F2ED-42DC-B9FD-B28F8484EB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7" y="1118"/>
                <a:ext cx="284" cy="258"/>
              </a:xfrm>
              <a:custGeom>
                <a:avLst/>
                <a:gdLst>
                  <a:gd name="T0" fmla="*/ 0 w 1707"/>
                  <a:gd name="T1" fmla="*/ 1218 h 1545"/>
                  <a:gd name="T2" fmla="*/ 1095 w 1707"/>
                  <a:gd name="T3" fmla="*/ 0 h 1545"/>
                  <a:gd name="T4" fmla="*/ 1233 w 1707"/>
                  <a:gd name="T5" fmla="*/ 73 h 1545"/>
                  <a:gd name="T6" fmla="*/ 1551 w 1707"/>
                  <a:gd name="T7" fmla="*/ 250 h 1545"/>
                  <a:gd name="T8" fmla="*/ 1707 w 1707"/>
                  <a:gd name="T9" fmla="*/ 352 h 1545"/>
                  <a:gd name="T10" fmla="*/ 634 w 1707"/>
                  <a:gd name="T11" fmla="*/ 1545 h 1545"/>
                  <a:gd name="T12" fmla="*/ 466 w 1707"/>
                  <a:gd name="T13" fmla="*/ 1453 h 1545"/>
                  <a:gd name="T14" fmla="*/ 206 w 1707"/>
                  <a:gd name="T15" fmla="*/ 1324 h 1545"/>
                  <a:gd name="T16" fmla="*/ 77 w 1707"/>
                  <a:gd name="T17" fmla="*/ 1253 h 1545"/>
                  <a:gd name="T18" fmla="*/ 0 w 1707"/>
                  <a:gd name="T19" fmla="*/ 1218 h 1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07" h="1545">
                    <a:moveTo>
                      <a:pt x="0" y="1218"/>
                    </a:moveTo>
                    <a:lnTo>
                      <a:pt x="1095" y="0"/>
                    </a:lnTo>
                    <a:lnTo>
                      <a:pt x="1233" y="73"/>
                    </a:lnTo>
                    <a:lnTo>
                      <a:pt x="1551" y="250"/>
                    </a:lnTo>
                    <a:lnTo>
                      <a:pt x="1707" y="352"/>
                    </a:lnTo>
                    <a:lnTo>
                      <a:pt x="634" y="1545"/>
                    </a:lnTo>
                    <a:lnTo>
                      <a:pt x="466" y="1453"/>
                    </a:lnTo>
                    <a:lnTo>
                      <a:pt x="206" y="1324"/>
                    </a:lnTo>
                    <a:lnTo>
                      <a:pt x="77" y="1253"/>
                    </a:lnTo>
                    <a:lnTo>
                      <a:pt x="0" y="1218"/>
                    </a:lnTo>
                    <a:close/>
                  </a:path>
                </a:pathLst>
              </a:custGeom>
              <a:solidFill>
                <a:srgbClr val="6A73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2" name="Freeform 487">
                <a:extLst>
                  <a:ext uri="{FF2B5EF4-FFF2-40B4-BE49-F238E27FC236}">
                    <a16:creationId xmlns:a16="http://schemas.microsoft.com/office/drawing/2014/main" id="{91C166FA-F40E-4659-A11C-E154C9008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0" y="1147"/>
                <a:ext cx="279" cy="260"/>
              </a:xfrm>
              <a:custGeom>
                <a:avLst/>
                <a:gdLst>
                  <a:gd name="T0" fmla="*/ 0 w 1675"/>
                  <a:gd name="T1" fmla="*/ 1210 h 1560"/>
                  <a:gd name="T2" fmla="*/ 1087 w 1675"/>
                  <a:gd name="T3" fmla="*/ 0 h 1560"/>
                  <a:gd name="T4" fmla="*/ 1232 w 1675"/>
                  <a:gd name="T5" fmla="*/ 80 h 1560"/>
                  <a:gd name="T6" fmla="*/ 1539 w 1675"/>
                  <a:gd name="T7" fmla="*/ 280 h 1560"/>
                  <a:gd name="T8" fmla="*/ 1675 w 1675"/>
                  <a:gd name="T9" fmla="*/ 379 h 1560"/>
                  <a:gd name="T10" fmla="*/ 613 w 1675"/>
                  <a:gd name="T11" fmla="*/ 1560 h 1560"/>
                  <a:gd name="T12" fmla="*/ 406 w 1675"/>
                  <a:gd name="T13" fmla="*/ 1425 h 1560"/>
                  <a:gd name="T14" fmla="*/ 147 w 1675"/>
                  <a:gd name="T15" fmla="*/ 1283 h 1560"/>
                  <a:gd name="T16" fmla="*/ 0 w 1675"/>
                  <a:gd name="T17" fmla="*/ 1210 h 1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75" h="1560">
                    <a:moveTo>
                      <a:pt x="0" y="1210"/>
                    </a:moveTo>
                    <a:lnTo>
                      <a:pt x="1087" y="0"/>
                    </a:lnTo>
                    <a:lnTo>
                      <a:pt x="1232" y="80"/>
                    </a:lnTo>
                    <a:lnTo>
                      <a:pt x="1539" y="280"/>
                    </a:lnTo>
                    <a:lnTo>
                      <a:pt x="1675" y="379"/>
                    </a:lnTo>
                    <a:lnTo>
                      <a:pt x="613" y="1560"/>
                    </a:lnTo>
                    <a:lnTo>
                      <a:pt x="406" y="1425"/>
                    </a:lnTo>
                    <a:lnTo>
                      <a:pt x="147" y="1283"/>
                    </a:lnTo>
                    <a:lnTo>
                      <a:pt x="0" y="1210"/>
                    </a:lnTo>
                    <a:close/>
                  </a:path>
                </a:pathLst>
              </a:custGeom>
              <a:solidFill>
                <a:srgbClr val="6C75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3" name="Freeform 488">
                <a:extLst>
                  <a:ext uri="{FF2B5EF4-FFF2-40B4-BE49-F238E27FC236}">
                    <a16:creationId xmlns:a16="http://schemas.microsoft.com/office/drawing/2014/main" id="{5AA1D3B3-A68C-4D7D-BB21-CD2FF8909F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3" y="1177"/>
                <a:ext cx="272" cy="264"/>
              </a:xfrm>
              <a:custGeom>
                <a:avLst/>
                <a:gdLst>
                  <a:gd name="T0" fmla="*/ 0 w 1637"/>
                  <a:gd name="T1" fmla="*/ 1193 h 1583"/>
                  <a:gd name="T2" fmla="*/ 1073 w 1637"/>
                  <a:gd name="T3" fmla="*/ 0 h 1583"/>
                  <a:gd name="T4" fmla="*/ 1224 w 1637"/>
                  <a:gd name="T5" fmla="*/ 98 h 1583"/>
                  <a:gd name="T6" fmla="*/ 1518 w 1637"/>
                  <a:gd name="T7" fmla="*/ 311 h 1583"/>
                  <a:gd name="T8" fmla="*/ 1637 w 1637"/>
                  <a:gd name="T9" fmla="*/ 405 h 1583"/>
                  <a:gd name="T10" fmla="*/ 577 w 1637"/>
                  <a:gd name="T11" fmla="*/ 1583 h 1583"/>
                  <a:gd name="T12" fmla="*/ 551 w 1637"/>
                  <a:gd name="T13" fmla="*/ 1562 h 1583"/>
                  <a:gd name="T14" fmla="*/ 327 w 1637"/>
                  <a:gd name="T15" fmla="*/ 1397 h 1583"/>
                  <a:gd name="T16" fmla="*/ 91 w 1637"/>
                  <a:gd name="T17" fmla="*/ 1243 h 1583"/>
                  <a:gd name="T18" fmla="*/ 0 w 1637"/>
                  <a:gd name="T19" fmla="*/ 1193 h 1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37" h="1583">
                    <a:moveTo>
                      <a:pt x="0" y="1193"/>
                    </a:moveTo>
                    <a:lnTo>
                      <a:pt x="1073" y="0"/>
                    </a:lnTo>
                    <a:lnTo>
                      <a:pt x="1224" y="98"/>
                    </a:lnTo>
                    <a:lnTo>
                      <a:pt x="1518" y="311"/>
                    </a:lnTo>
                    <a:lnTo>
                      <a:pt x="1637" y="405"/>
                    </a:lnTo>
                    <a:lnTo>
                      <a:pt x="577" y="1583"/>
                    </a:lnTo>
                    <a:lnTo>
                      <a:pt x="551" y="1562"/>
                    </a:lnTo>
                    <a:lnTo>
                      <a:pt x="327" y="1397"/>
                    </a:lnTo>
                    <a:lnTo>
                      <a:pt x="91" y="1243"/>
                    </a:lnTo>
                    <a:lnTo>
                      <a:pt x="0" y="1193"/>
                    </a:lnTo>
                    <a:close/>
                  </a:path>
                </a:pathLst>
              </a:custGeom>
              <a:solidFill>
                <a:srgbClr val="6E77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4" name="Freeform 489">
                <a:extLst>
                  <a:ext uri="{FF2B5EF4-FFF2-40B4-BE49-F238E27FC236}">
                    <a16:creationId xmlns:a16="http://schemas.microsoft.com/office/drawing/2014/main" id="{055578A1-BB15-4EA1-885A-3378073DC1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2" y="1210"/>
                <a:ext cx="268" cy="267"/>
              </a:xfrm>
              <a:custGeom>
                <a:avLst/>
                <a:gdLst>
                  <a:gd name="T0" fmla="*/ 0 w 1606"/>
                  <a:gd name="T1" fmla="*/ 1181 h 1604"/>
                  <a:gd name="T2" fmla="*/ 1062 w 1606"/>
                  <a:gd name="T3" fmla="*/ 0 h 1604"/>
                  <a:gd name="T4" fmla="*/ 1220 w 1606"/>
                  <a:gd name="T5" fmla="*/ 114 h 1604"/>
                  <a:gd name="T6" fmla="*/ 1503 w 1606"/>
                  <a:gd name="T7" fmla="*/ 338 h 1604"/>
                  <a:gd name="T8" fmla="*/ 1606 w 1606"/>
                  <a:gd name="T9" fmla="*/ 427 h 1604"/>
                  <a:gd name="T10" fmla="*/ 548 w 1606"/>
                  <a:gd name="T11" fmla="*/ 1604 h 1604"/>
                  <a:gd name="T12" fmla="*/ 478 w 1606"/>
                  <a:gd name="T13" fmla="*/ 1542 h 1604"/>
                  <a:gd name="T14" fmla="*/ 253 w 1606"/>
                  <a:gd name="T15" fmla="*/ 1365 h 1604"/>
                  <a:gd name="T16" fmla="*/ 29 w 1606"/>
                  <a:gd name="T17" fmla="*/ 1200 h 1604"/>
                  <a:gd name="T18" fmla="*/ 0 w 1606"/>
                  <a:gd name="T19" fmla="*/ 1181 h 1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06" h="1604">
                    <a:moveTo>
                      <a:pt x="0" y="1181"/>
                    </a:moveTo>
                    <a:lnTo>
                      <a:pt x="1062" y="0"/>
                    </a:lnTo>
                    <a:lnTo>
                      <a:pt x="1220" y="114"/>
                    </a:lnTo>
                    <a:lnTo>
                      <a:pt x="1503" y="338"/>
                    </a:lnTo>
                    <a:lnTo>
                      <a:pt x="1606" y="427"/>
                    </a:lnTo>
                    <a:lnTo>
                      <a:pt x="548" y="1604"/>
                    </a:lnTo>
                    <a:lnTo>
                      <a:pt x="478" y="1542"/>
                    </a:lnTo>
                    <a:lnTo>
                      <a:pt x="253" y="1365"/>
                    </a:lnTo>
                    <a:lnTo>
                      <a:pt x="29" y="1200"/>
                    </a:lnTo>
                    <a:lnTo>
                      <a:pt x="0" y="1181"/>
                    </a:lnTo>
                    <a:close/>
                  </a:path>
                </a:pathLst>
              </a:custGeom>
              <a:solidFill>
                <a:srgbClr val="727A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5" name="Freeform 490">
                <a:extLst>
                  <a:ext uri="{FF2B5EF4-FFF2-40B4-BE49-F238E27FC236}">
                    <a16:creationId xmlns:a16="http://schemas.microsoft.com/office/drawing/2014/main" id="{C2200A71-C730-4F29-9AE8-FF077E56CC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9" y="1244"/>
                <a:ext cx="263" cy="272"/>
              </a:xfrm>
              <a:custGeom>
                <a:avLst/>
                <a:gdLst>
                  <a:gd name="T0" fmla="*/ 0 w 1582"/>
                  <a:gd name="T1" fmla="*/ 1178 h 1628"/>
                  <a:gd name="T2" fmla="*/ 1060 w 1582"/>
                  <a:gd name="T3" fmla="*/ 0 h 1628"/>
                  <a:gd name="T4" fmla="*/ 1224 w 1582"/>
                  <a:gd name="T5" fmla="*/ 130 h 1628"/>
                  <a:gd name="T6" fmla="*/ 1495 w 1582"/>
                  <a:gd name="T7" fmla="*/ 365 h 1628"/>
                  <a:gd name="T8" fmla="*/ 1496 w 1582"/>
                  <a:gd name="T9" fmla="*/ 366 h 1628"/>
                  <a:gd name="T10" fmla="*/ 1582 w 1582"/>
                  <a:gd name="T11" fmla="*/ 452 h 1628"/>
                  <a:gd name="T12" fmla="*/ 524 w 1582"/>
                  <a:gd name="T13" fmla="*/ 1628 h 1628"/>
                  <a:gd name="T14" fmla="*/ 410 w 1582"/>
                  <a:gd name="T15" fmla="*/ 1522 h 1628"/>
                  <a:gd name="T16" fmla="*/ 199 w 1582"/>
                  <a:gd name="T17" fmla="*/ 1334 h 1628"/>
                  <a:gd name="T18" fmla="*/ 0 w 1582"/>
                  <a:gd name="T19" fmla="*/ 1178 h 16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82" h="1628">
                    <a:moveTo>
                      <a:pt x="0" y="1178"/>
                    </a:moveTo>
                    <a:lnTo>
                      <a:pt x="1060" y="0"/>
                    </a:lnTo>
                    <a:lnTo>
                      <a:pt x="1224" y="130"/>
                    </a:lnTo>
                    <a:lnTo>
                      <a:pt x="1495" y="365"/>
                    </a:lnTo>
                    <a:lnTo>
                      <a:pt x="1496" y="366"/>
                    </a:lnTo>
                    <a:lnTo>
                      <a:pt x="1582" y="452"/>
                    </a:lnTo>
                    <a:lnTo>
                      <a:pt x="524" y="1628"/>
                    </a:lnTo>
                    <a:lnTo>
                      <a:pt x="410" y="1522"/>
                    </a:lnTo>
                    <a:lnTo>
                      <a:pt x="199" y="1334"/>
                    </a:lnTo>
                    <a:lnTo>
                      <a:pt x="0" y="1178"/>
                    </a:lnTo>
                    <a:close/>
                  </a:path>
                </a:pathLst>
              </a:custGeom>
              <a:solidFill>
                <a:srgbClr val="747D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6" name="Freeform 491">
                <a:extLst>
                  <a:ext uri="{FF2B5EF4-FFF2-40B4-BE49-F238E27FC236}">
                    <a16:creationId xmlns:a16="http://schemas.microsoft.com/office/drawing/2014/main" id="{87A92ED1-2A65-443C-9407-4A91C06F4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281"/>
                <a:ext cx="260" cy="276"/>
              </a:xfrm>
              <a:custGeom>
                <a:avLst/>
                <a:gdLst>
                  <a:gd name="T0" fmla="*/ 0 w 1556"/>
                  <a:gd name="T1" fmla="*/ 1177 h 1657"/>
                  <a:gd name="T2" fmla="*/ 1058 w 1556"/>
                  <a:gd name="T3" fmla="*/ 0 h 1657"/>
                  <a:gd name="T4" fmla="*/ 1226 w 1556"/>
                  <a:gd name="T5" fmla="*/ 146 h 1657"/>
                  <a:gd name="T6" fmla="*/ 1227 w 1556"/>
                  <a:gd name="T7" fmla="*/ 147 h 1657"/>
                  <a:gd name="T8" fmla="*/ 1474 w 1556"/>
                  <a:gd name="T9" fmla="*/ 395 h 1657"/>
                  <a:gd name="T10" fmla="*/ 1556 w 1556"/>
                  <a:gd name="T11" fmla="*/ 480 h 1657"/>
                  <a:gd name="T12" fmla="*/ 497 w 1556"/>
                  <a:gd name="T13" fmla="*/ 1657 h 1657"/>
                  <a:gd name="T14" fmla="*/ 342 w 1556"/>
                  <a:gd name="T15" fmla="*/ 1492 h 1657"/>
                  <a:gd name="T16" fmla="*/ 141 w 1556"/>
                  <a:gd name="T17" fmla="*/ 1303 h 1657"/>
                  <a:gd name="T18" fmla="*/ 0 w 1556"/>
                  <a:gd name="T19" fmla="*/ 1177 h 1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56" h="1657">
                    <a:moveTo>
                      <a:pt x="0" y="1177"/>
                    </a:moveTo>
                    <a:lnTo>
                      <a:pt x="1058" y="0"/>
                    </a:lnTo>
                    <a:lnTo>
                      <a:pt x="1226" y="146"/>
                    </a:lnTo>
                    <a:lnTo>
                      <a:pt x="1227" y="147"/>
                    </a:lnTo>
                    <a:lnTo>
                      <a:pt x="1474" y="395"/>
                    </a:lnTo>
                    <a:lnTo>
                      <a:pt x="1556" y="480"/>
                    </a:lnTo>
                    <a:lnTo>
                      <a:pt x="497" y="1657"/>
                    </a:lnTo>
                    <a:lnTo>
                      <a:pt x="342" y="1492"/>
                    </a:lnTo>
                    <a:lnTo>
                      <a:pt x="141" y="1303"/>
                    </a:lnTo>
                    <a:lnTo>
                      <a:pt x="0" y="1177"/>
                    </a:lnTo>
                    <a:close/>
                  </a:path>
                </a:pathLst>
              </a:custGeom>
              <a:solidFill>
                <a:srgbClr val="777F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7" name="Freeform 492">
                <a:extLst>
                  <a:ext uri="{FF2B5EF4-FFF2-40B4-BE49-F238E27FC236}">
                    <a16:creationId xmlns:a16="http://schemas.microsoft.com/office/drawing/2014/main" id="{737F625D-FD09-4DF0-BA87-0C89B1BD3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6" y="1320"/>
                <a:ext cx="256" cy="282"/>
              </a:xfrm>
              <a:custGeom>
                <a:avLst/>
                <a:gdLst>
                  <a:gd name="T0" fmla="*/ 0 w 1535"/>
                  <a:gd name="T1" fmla="*/ 1176 h 1690"/>
                  <a:gd name="T2" fmla="*/ 1058 w 1535"/>
                  <a:gd name="T3" fmla="*/ 0 h 1690"/>
                  <a:gd name="T4" fmla="*/ 1219 w 1535"/>
                  <a:gd name="T5" fmla="*/ 162 h 1690"/>
                  <a:gd name="T6" fmla="*/ 1467 w 1535"/>
                  <a:gd name="T7" fmla="*/ 422 h 1690"/>
                  <a:gd name="T8" fmla="*/ 1535 w 1535"/>
                  <a:gd name="T9" fmla="*/ 503 h 1690"/>
                  <a:gd name="T10" fmla="*/ 466 w 1535"/>
                  <a:gd name="T11" fmla="*/ 1690 h 1690"/>
                  <a:gd name="T12" fmla="*/ 453 w 1535"/>
                  <a:gd name="T13" fmla="*/ 1672 h 1690"/>
                  <a:gd name="T14" fmla="*/ 275 w 1535"/>
                  <a:gd name="T15" fmla="*/ 1459 h 1690"/>
                  <a:gd name="T16" fmla="*/ 87 w 1535"/>
                  <a:gd name="T17" fmla="*/ 1259 h 1690"/>
                  <a:gd name="T18" fmla="*/ 0 w 1535"/>
                  <a:gd name="T19" fmla="*/ 1176 h 1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35" h="1690">
                    <a:moveTo>
                      <a:pt x="0" y="1176"/>
                    </a:moveTo>
                    <a:lnTo>
                      <a:pt x="1058" y="0"/>
                    </a:lnTo>
                    <a:lnTo>
                      <a:pt x="1219" y="162"/>
                    </a:lnTo>
                    <a:lnTo>
                      <a:pt x="1467" y="422"/>
                    </a:lnTo>
                    <a:lnTo>
                      <a:pt x="1535" y="503"/>
                    </a:lnTo>
                    <a:lnTo>
                      <a:pt x="466" y="1690"/>
                    </a:lnTo>
                    <a:lnTo>
                      <a:pt x="453" y="1672"/>
                    </a:lnTo>
                    <a:lnTo>
                      <a:pt x="275" y="1459"/>
                    </a:lnTo>
                    <a:lnTo>
                      <a:pt x="87" y="1259"/>
                    </a:lnTo>
                    <a:lnTo>
                      <a:pt x="0" y="1176"/>
                    </a:lnTo>
                    <a:close/>
                  </a:path>
                </a:pathLst>
              </a:custGeom>
              <a:solidFill>
                <a:srgbClr val="7982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8" name="Freeform 493">
                <a:extLst>
                  <a:ext uri="{FF2B5EF4-FFF2-40B4-BE49-F238E27FC236}">
                    <a16:creationId xmlns:a16="http://schemas.microsoft.com/office/drawing/2014/main" id="{9C323DFA-C107-49B9-A9CD-6201937910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6" y="1361"/>
                <a:ext cx="252" cy="288"/>
              </a:xfrm>
              <a:custGeom>
                <a:avLst/>
                <a:gdLst>
                  <a:gd name="T0" fmla="*/ 0 w 1511"/>
                  <a:gd name="T1" fmla="*/ 1177 h 1730"/>
                  <a:gd name="T2" fmla="*/ 1059 w 1511"/>
                  <a:gd name="T3" fmla="*/ 0 h 1730"/>
                  <a:gd name="T4" fmla="*/ 1225 w 1511"/>
                  <a:gd name="T5" fmla="*/ 175 h 1730"/>
                  <a:gd name="T6" fmla="*/ 1449 w 1511"/>
                  <a:gd name="T7" fmla="*/ 445 h 1730"/>
                  <a:gd name="T8" fmla="*/ 1511 w 1511"/>
                  <a:gd name="T9" fmla="*/ 528 h 1730"/>
                  <a:gd name="T10" fmla="*/ 431 w 1511"/>
                  <a:gd name="T11" fmla="*/ 1730 h 1730"/>
                  <a:gd name="T12" fmla="*/ 376 w 1511"/>
                  <a:gd name="T13" fmla="*/ 1649 h 1730"/>
                  <a:gd name="T14" fmla="*/ 211 w 1511"/>
                  <a:gd name="T15" fmla="*/ 1425 h 1730"/>
                  <a:gd name="T16" fmla="*/ 33 w 1511"/>
                  <a:gd name="T17" fmla="*/ 1212 h 1730"/>
                  <a:gd name="T18" fmla="*/ 0 w 1511"/>
                  <a:gd name="T19" fmla="*/ 1177 h 1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11" h="1730">
                    <a:moveTo>
                      <a:pt x="0" y="1177"/>
                    </a:moveTo>
                    <a:lnTo>
                      <a:pt x="1059" y="0"/>
                    </a:lnTo>
                    <a:lnTo>
                      <a:pt x="1225" y="175"/>
                    </a:lnTo>
                    <a:lnTo>
                      <a:pt x="1449" y="445"/>
                    </a:lnTo>
                    <a:lnTo>
                      <a:pt x="1511" y="528"/>
                    </a:lnTo>
                    <a:lnTo>
                      <a:pt x="431" y="1730"/>
                    </a:lnTo>
                    <a:lnTo>
                      <a:pt x="376" y="1649"/>
                    </a:lnTo>
                    <a:lnTo>
                      <a:pt x="211" y="1425"/>
                    </a:lnTo>
                    <a:lnTo>
                      <a:pt x="33" y="1212"/>
                    </a:lnTo>
                    <a:lnTo>
                      <a:pt x="0" y="1177"/>
                    </a:lnTo>
                    <a:close/>
                  </a:path>
                </a:pathLst>
              </a:custGeom>
              <a:solidFill>
                <a:srgbClr val="7C84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9" name="Freeform 494">
                <a:extLst>
                  <a:ext uri="{FF2B5EF4-FFF2-40B4-BE49-F238E27FC236}">
                    <a16:creationId xmlns:a16="http://schemas.microsoft.com/office/drawing/2014/main" id="{14F701AA-F3E5-48F7-ACAA-5068E30EAE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4" y="1404"/>
                <a:ext cx="249" cy="295"/>
              </a:xfrm>
              <a:custGeom>
                <a:avLst/>
                <a:gdLst>
                  <a:gd name="T0" fmla="*/ 0 w 1497"/>
                  <a:gd name="T1" fmla="*/ 1187 h 1770"/>
                  <a:gd name="T2" fmla="*/ 1069 w 1497"/>
                  <a:gd name="T3" fmla="*/ 0 h 1770"/>
                  <a:gd name="T4" fmla="*/ 1225 w 1497"/>
                  <a:gd name="T5" fmla="*/ 189 h 1770"/>
                  <a:gd name="T6" fmla="*/ 1438 w 1497"/>
                  <a:gd name="T7" fmla="*/ 473 h 1770"/>
                  <a:gd name="T8" fmla="*/ 1497 w 1497"/>
                  <a:gd name="T9" fmla="*/ 556 h 1770"/>
                  <a:gd name="T10" fmla="*/ 405 w 1497"/>
                  <a:gd name="T11" fmla="*/ 1770 h 1770"/>
                  <a:gd name="T12" fmla="*/ 305 w 1497"/>
                  <a:gd name="T13" fmla="*/ 1617 h 1770"/>
                  <a:gd name="T14" fmla="*/ 152 w 1497"/>
                  <a:gd name="T15" fmla="*/ 1393 h 1770"/>
                  <a:gd name="T16" fmla="*/ 0 w 1497"/>
                  <a:gd name="T17" fmla="*/ 1187 h 1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7" h="1770">
                    <a:moveTo>
                      <a:pt x="0" y="1187"/>
                    </a:moveTo>
                    <a:lnTo>
                      <a:pt x="1069" y="0"/>
                    </a:lnTo>
                    <a:lnTo>
                      <a:pt x="1225" y="189"/>
                    </a:lnTo>
                    <a:lnTo>
                      <a:pt x="1438" y="473"/>
                    </a:lnTo>
                    <a:lnTo>
                      <a:pt x="1497" y="556"/>
                    </a:lnTo>
                    <a:lnTo>
                      <a:pt x="405" y="1770"/>
                    </a:lnTo>
                    <a:lnTo>
                      <a:pt x="305" y="1617"/>
                    </a:lnTo>
                    <a:lnTo>
                      <a:pt x="152" y="1393"/>
                    </a:lnTo>
                    <a:lnTo>
                      <a:pt x="0" y="1187"/>
                    </a:lnTo>
                    <a:close/>
                  </a:path>
                </a:pathLst>
              </a:custGeom>
              <a:solidFill>
                <a:srgbClr val="7E86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60" name="Freeform 495">
                <a:extLst>
                  <a:ext uri="{FF2B5EF4-FFF2-40B4-BE49-F238E27FC236}">
                    <a16:creationId xmlns:a16="http://schemas.microsoft.com/office/drawing/2014/main" id="{38943C1D-9040-4760-B40B-C360D8D8B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8" y="1449"/>
                <a:ext cx="249" cy="302"/>
              </a:xfrm>
              <a:custGeom>
                <a:avLst/>
                <a:gdLst>
                  <a:gd name="T0" fmla="*/ 0 w 1490"/>
                  <a:gd name="T1" fmla="*/ 1202 h 1812"/>
                  <a:gd name="T2" fmla="*/ 1080 w 1490"/>
                  <a:gd name="T3" fmla="*/ 0 h 1812"/>
                  <a:gd name="T4" fmla="*/ 1231 w 1490"/>
                  <a:gd name="T5" fmla="*/ 201 h 1812"/>
                  <a:gd name="T6" fmla="*/ 1431 w 1490"/>
                  <a:gd name="T7" fmla="*/ 484 h 1812"/>
                  <a:gd name="T8" fmla="*/ 1490 w 1490"/>
                  <a:gd name="T9" fmla="*/ 576 h 1812"/>
                  <a:gd name="T10" fmla="*/ 379 w 1490"/>
                  <a:gd name="T11" fmla="*/ 1812 h 1812"/>
                  <a:gd name="T12" fmla="*/ 251 w 1490"/>
                  <a:gd name="T13" fmla="*/ 1582 h 1812"/>
                  <a:gd name="T14" fmla="*/ 98 w 1490"/>
                  <a:gd name="T15" fmla="*/ 1345 h 1812"/>
                  <a:gd name="T16" fmla="*/ 0 w 1490"/>
                  <a:gd name="T17" fmla="*/ 1202 h 1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1812">
                    <a:moveTo>
                      <a:pt x="0" y="1202"/>
                    </a:moveTo>
                    <a:lnTo>
                      <a:pt x="1080" y="0"/>
                    </a:lnTo>
                    <a:lnTo>
                      <a:pt x="1231" y="201"/>
                    </a:lnTo>
                    <a:lnTo>
                      <a:pt x="1431" y="484"/>
                    </a:lnTo>
                    <a:lnTo>
                      <a:pt x="1490" y="576"/>
                    </a:lnTo>
                    <a:lnTo>
                      <a:pt x="379" y="1812"/>
                    </a:lnTo>
                    <a:lnTo>
                      <a:pt x="251" y="1582"/>
                    </a:lnTo>
                    <a:lnTo>
                      <a:pt x="98" y="1345"/>
                    </a:lnTo>
                    <a:lnTo>
                      <a:pt x="0" y="1202"/>
                    </a:lnTo>
                    <a:close/>
                  </a:path>
                </a:pathLst>
              </a:custGeom>
              <a:solidFill>
                <a:srgbClr val="8189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61" name="Freeform 496">
                <a:extLst>
                  <a:ext uri="{FF2B5EF4-FFF2-40B4-BE49-F238E27FC236}">
                    <a16:creationId xmlns:a16="http://schemas.microsoft.com/office/drawing/2014/main" id="{0F79619D-6119-4F42-A1EB-89CD5DB68B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1" y="1496"/>
                <a:ext cx="247" cy="311"/>
              </a:xfrm>
              <a:custGeom>
                <a:avLst/>
                <a:gdLst>
                  <a:gd name="T0" fmla="*/ 0 w 1480"/>
                  <a:gd name="T1" fmla="*/ 1214 h 1864"/>
                  <a:gd name="T2" fmla="*/ 1092 w 1480"/>
                  <a:gd name="T3" fmla="*/ 0 h 1864"/>
                  <a:gd name="T4" fmla="*/ 1233 w 1480"/>
                  <a:gd name="T5" fmla="*/ 200 h 1864"/>
                  <a:gd name="T6" fmla="*/ 1422 w 1480"/>
                  <a:gd name="T7" fmla="*/ 495 h 1864"/>
                  <a:gd name="T8" fmla="*/ 1480 w 1480"/>
                  <a:gd name="T9" fmla="*/ 601 h 1864"/>
                  <a:gd name="T10" fmla="*/ 343 w 1480"/>
                  <a:gd name="T11" fmla="*/ 1864 h 1864"/>
                  <a:gd name="T12" fmla="*/ 302 w 1480"/>
                  <a:gd name="T13" fmla="*/ 1781 h 1864"/>
                  <a:gd name="T14" fmla="*/ 243 w 1480"/>
                  <a:gd name="T15" fmla="*/ 1651 h 1864"/>
                  <a:gd name="T16" fmla="*/ 183 w 1480"/>
                  <a:gd name="T17" fmla="*/ 1533 h 1864"/>
                  <a:gd name="T18" fmla="*/ 53 w 1480"/>
                  <a:gd name="T19" fmla="*/ 1298 h 1864"/>
                  <a:gd name="T20" fmla="*/ 0 w 1480"/>
                  <a:gd name="T21" fmla="*/ 1214 h 1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80" h="1864">
                    <a:moveTo>
                      <a:pt x="0" y="1214"/>
                    </a:moveTo>
                    <a:lnTo>
                      <a:pt x="1092" y="0"/>
                    </a:lnTo>
                    <a:lnTo>
                      <a:pt x="1233" y="200"/>
                    </a:lnTo>
                    <a:lnTo>
                      <a:pt x="1422" y="495"/>
                    </a:lnTo>
                    <a:lnTo>
                      <a:pt x="1480" y="601"/>
                    </a:lnTo>
                    <a:lnTo>
                      <a:pt x="343" y="1864"/>
                    </a:lnTo>
                    <a:lnTo>
                      <a:pt x="302" y="1781"/>
                    </a:lnTo>
                    <a:lnTo>
                      <a:pt x="243" y="1651"/>
                    </a:lnTo>
                    <a:lnTo>
                      <a:pt x="183" y="1533"/>
                    </a:lnTo>
                    <a:lnTo>
                      <a:pt x="53" y="1298"/>
                    </a:lnTo>
                    <a:lnTo>
                      <a:pt x="0" y="1214"/>
                    </a:lnTo>
                    <a:close/>
                  </a:path>
                </a:pathLst>
              </a:custGeom>
              <a:solidFill>
                <a:srgbClr val="848B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62" name="Freeform 497">
                <a:extLst>
                  <a:ext uri="{FF2B5EF4-FFF2-40B4-BE49-F238E27FC236}">
                    <a16:creationId xmlns:a16="http://schemas.microsoft.com/office/drawing/2014/main" id="{741CFCA0-6977-4A9E-BA1A-450443064A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1" y="1545"/>
                <a:ext cx="245" cy="320"/>
              </a:xfrm>
              <a:custGeom>
                <a:avLst/>
                <a:gdLst>
                  <a:gd name="T0" fmla="*/ 0 w 1470"/>
                  <a:gd name="T1" fmla="*/ 1236 h 1923"/>
                  <a:gd name="T2" fmla="*/ 1111 w 1470"/>
                  <a:gd name="T3" fmla="*/ 0 h 1923"/>
                  <a:gd name="T4" fmla="*/ 1241 w 1470"/>
                  <a:gd name="T5" fmla="*/ 203 h 1923"/>
                  <a:gd name="T6" fmla="*/ 1406 w 1470"/>
                  <a:gd name="T7" fmla="*/ 510 h 1923"/>
                  <a:gd name="T8" fmla="*/ 1470 w 1470"/>
                  <a:gd name="T9" fmla="*/ 633 h 1923"/>
                  <a:gd name="T10" fmla="*/ 310 w 1470"/>
                  <a:gd name="T11" fmla="*/ 1923 h 1923"/>
                  <a:gd name="T12" fmla="*/ 286 w 1470"/>
                  <a:gd name="T13" fmla="*/ 1855 h 1923"/>
                  <a:gd name="T14" fmla="*/ 226 w 1470"/>
                  <a:gd name="T15" fmla="*/ 1737 h 1923"/>
                  <a:gd name="T16" fmla="*/ 180 w 1470"/>
                  <a:gd name="T17" fmla="*/ 1608 h 1923"/>
                  <a:gd name="T18" fmla="*/ 121 w 1470"/>
                  <a:gd name="T19" fmla="*/ 1489 h 1923"/>
                  <a:gd name="T20" fmla="*/ 62 w 1470"/>
                  <a:gd name="T21" fmla="*/ 1359 h 1923"/>
                  <a:gd name="T22" fmla="*/ 2 w 1470"/>
                  <a:gd name="T23" fmla="*/ 1241 h 1923"/>
                  <a:gd name="T24" fmla="*/ 0 w 1470"/>
                  <a:gd name="T25" fmla="*/ 1236 h 1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70" h="1923">
                    <a:moveTo>
                      <a:pt x="0" y="1236"/>
                    </a:moveTo>
                    <a:lnTo>
                      <a:pt x="1111" y="0"/>
                    </a:lnTo>
                    <a:lnTo>
                      <a:pt x="1241" y="203"/>
                    </a:lnTo>
                    <a:lnTo>
                      <a:pt x="1406" y="510"/>
                    </a:lnTo>
                    <a:lnTo>
                      <a:pt x="1470" y="633"/>
                    </a:lnTo>
                    <a:lnTo>
                      <a:pt x="310" y="1923"/>
                    </a:lnTo>
                    <a:lnTo>
                      <a:pt x="286" y="1855"/>
                    </a:lnTo>
                    <a:lnTo>
                      <a:pt x="226" y="1737"/>
                    </a:lnTo>
                    <a:lnTo>
                      <a:pt x="180" y="1608"/>
                    </a:lnTo>
                    <a:lnTo>
                      <a:pt x="121" y="1489"/>
                    </a:lnTo>
                    <a:lnTo>
                      <a:pt x="62" y="1359"/>
                    </a:lnTo>
                    <a:lnTo>
                      <a:pt x="2" y="1241"/>
                    </a:lnTo>
                    <a:lnTo>
                      <a:pt x="0" y="1236"/>
                    </a:lnTo>
                    <a:close/>
                  </a:path>
                </a:pathLst>
              </a:custGeom>
              <a:solidFill>
                <a:srgbClr val="888F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63" name="Freeform 498">
                <a:extLst>
                  <a:ext uri="{FF2B5EF4-FFF2-40B4-BE49-F238E27FC236}">
                    <a16:creationId xmlns:a16="http://schemas.microsoft.com/office/drawing/2014/main" id="{EF745ECA-99C0-4125-8404-420075734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8" y="1596"/>
                <a:ext cx="246" cy="333"/>
              </a:xfrm>
              <a:custGeom>
                <a:avLst/>
                <a:gdLst>
                  <a:gd name="T0" fmla="*/ 0 w 1472"/>
                  <a:gd name="T1" fmla="*/ 1263 h 1996"/>
                  <a:gd name="T2" fmla="*/ 1137 w 1472"/>
                  <a:gd name="T3" fmla="*/ 0 h 1996"/>
                  <a:gd name="T4" fmla="*/ 1244 w 1472"/>
                  <a:gd name="T5" fmla="*/ 201 h 1996"/>
                  <a:gd name="T6" fmla="*/ 1410 w 1472"/>
                  <a:gd name="T7" fmla="*/ 519 h 1996"/>
                  <a:gd name="T8" fmla="*/ 1472 w 1472"/>
                  <a:gd name="T9" fmla="*/ 660 h 1996"/>
                  <a:gd name="T10" fmla="*/ 270 w 1472"/>
                  <a:gd name="T11" fmla="*/ 1996 h 1996"/>
                  <a:gd name="T12" fmla="*/ 253 w 1472"/>
                  <a:gd name="T13" fmla="*/ 1935 h 1996"/>
                  <a:gd name="T14" fmla="*/ 218 w 1472"/>
                  <a:gd name="T15" fmla="*/ 1806 h 1996"/>
                  <a:gd name="T16" fmla="*/ 170 w 1472"/>
                  <a:gd name="T17" fmla="*/ 1675 h 1996"/>
                  <a:gd name="T18" fmla="*/ 124 w 1472"/>
                  <a:gd name="T19" fmla="*/ 1546 h 1996"/>
                  <a:gd name="T20" fmla="*/ 64 w 1472"/>
                  <a:gd name="T21" fmla="*/ 1428 h 1996"/>
                  <a:gd name="T22" fmla="*/ 18 w 1472"/>
                  <a:gd name="T23" fmla="*/ 1299 h 1996"/>
                  <a:gd name="T24" fmla="*/ 0 w 1472"/>
                  <a:gd name="T25" fmla="*/ 1263 h 1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72" h="1996">
                    <a:moveTo>
                      <a:pt x="0" y="1263"/>
                    </a:moveTo>
                    <a:lnTo>
                      <a:pt x="1137" y="0"/>
                    </a:lnTo>
                    <a:lnTo>
                      <a:pt x="1244" y="201"/>
                    </a:lnTo>
                    <a:lnTo>
                      <a:pt x="1410" y="519"/>
                    </a:lnTo>
                    <a:lnTo>
                      <a:pt x="1472" y="660"/>
                    </a:lnTo>
                    <a:lnTo>
                      <a:pt x="270" y="1996"/>
                    </a:lnTo>
                    <a:lnTo>
                      <a:pt x="253" y="1935"/>
                    </a:lnTo>
                    <a:lnTo>
                      <a:pt x="218" y="1806"/>
                    </a:lnTo>
                    <a:lnTo>
                      <a:pt x="170" y="1675"/>
                    </a:lnTo>
                    <a:lnTo>
                      <a:pt x="124" y="1546"/>
                    </a:lnTo>
                    <a:lnTo>
                      <a:pt x="64" y="1428"/>
                    </a:lnTo>
                    <a:lnTo>
                      <a:pt x="18" y="1299"/>
                    </a:lnTo>
                    <a:lnTo>
                      <a:pt x="0" y="1263"/>
                    </a:lnTo>
                    <a:close/>
                  </a:path>
                </a:pathLst>
              </a:custGeom>
              <a:solidFill>
                <a:srgbClr val="8B92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64" name="Freeform 499">
                <a:extLst>
                  <a:ext uri="{FF2B5EF4-FFF2-40B4-BE49-F238E27FC236}">
                    <a16:creationId xmlns:a16="http://schemas.microsoft.com/office/drawing/2014/main" id="{5E346CAF-2783-4892-854A-BF4A7351FC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3" y="1651"/>
                <a:ext cx="245" cy="345"/>
              </a:xfrm>
              <a:custGeom>
                <a:avLst/>
                <a:gdLst>
                  <a:gd name="T0" fmla="*/ 0 w 1468"/>
                  <a:gd name="T1" fmla="*/ 1290 h 2076"/>
                  <a:gd name="T2" fmla="*/ 1160 w 1468"/>
                  <a:gd name="T3" fmla="*/ 0 h 2076"/>
                  <a:gd name="T4" fmla="*/ 1262 w 1468"/>
                  <a:gd name="T5" fmla="*/ 195 h 2076"/>
                  <a:gd name="T6" fmla="*/ 1403 w 1468"/>
                  <a:gd name="T7" fmla="*/ 514 h 2076"/>
                  <a:gd name="T8" fmla="*/ 1468 w 1468"/>
                  <a:gd name="T9" fmla="*/ 690 h 2076"/>
                  <a:gd name="T10" fmla="*/ 223 w 1468"/>
                  <a:gd name="T11" fmla="*/ 2076 h 2076"/>
                  <a:gd name="T12" fmla="*/ 212 w 1468"/>
                  <a:gd name="T13" fmla="*/ 2012 h 2076"/>
                  <a:gd name="T14" fmla="*/ 176 w 1468"/>
                  <a:gd name="T15" fmla="*/ 1871 h 2076"/>
                  <a:gd name="T16" fmla="*/ 141 w 1468"/>
                  <a:gd name="T17" fmla="*/ 1741 h 2076"/>
                  <a:gd name="T18" fmla="*/ 105 w 1468"/>
                  <a:gd name="T19" fmla="*/ 1611 h 2076"/>
                  <a:gd name="T20" fmla="*/ 70 w 1468"/>
                  <a:gd name="T21" fmla="*/ 1482 h 2076"/>
                  <a:gd name="T22" fmla="*/ 22 w 1468"/>
                  <a:gd name="T23" fmla="*/ 1351 h 2076"/>
                  <a:gd name="T24" fmla="*/ 0 w 1468"/>
                  <a:gd name="T25" fmla="*/ 1290 h 20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68" h="2076">
                    <a:moveTo>
                      <a:pt x="0" y="1290"/>
                    </a:moveTo>
                    <a:lnTo>
                      <a:pt x="1160" y="0"/>
                    </a:lnTo>
                    <a:lnTo>
                      <a:pt x="1262" y="195"/>
                    </a:lnTo>
                    <a:lnTo>
                      <a:pt x="1403" y="514"/>
                    </a:lnTo>
                    <a:lnTo>
                      <a:pt x="1468" y="690"/>
                    </a:lnTo>
                    <a:lnTo>
                      <a:pt x="223" y="2076"/>
                    </a:lnTo>
                    <a:lnTo>
                      <a:pt x="212" y="2012"/>
                    </a:lnTo>
                    <a:lnTo>
                      <a:pt x="176" y="1871"/>
                    </a:lnTo>
                    <a:lnTo>
                      <a:pt x="141" y="1741"/>
                    </a:lnTo>
                    <a:lnTo>
                      <a:pt x="105" y="1611"/>
                    </a:lnTo>
                    <a:lnTo>
                      <a:pt x="70" y="1482"/>
                    </a:lnTo>
                    <a:lnTo>
                      <a:pt x="22" y="1351"/>
                    </a:lnTo>
                    <a:lnTo>
                      <a:pt x="0" y="1290"/>
                    </a:lnTo>
                    <a:close/>
                  </a:path>
                </a:pathLst>
              </a:custGeom>
              <a:solidFill>
                <a:srgbClr val="8E95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65" name="Freeform 500">
                <a:extLst>
                  <a:ext uri="{FF2B5EF4-FFF2-40B4-BE49-F238E27FC236}">
                    <a16:creationId xmlns:a16="http://schemas.microsoft.com/office/drawing/2014/main" id="{FD35A08B-364D-4D21-9081-6E74CCA708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3" y="1706"/>
                <a:ext cx="246" cy="362"/>
              </a:xfrm>
              <a:custGeom>
                <a:avLst/>
                <a:gdLst>
                  <a:gd name="T0" fmla="*/ 0 w 1474"/>
                  <a:gd name="T1" fmla="*/ 1336 h 2171"/>
                  <a:gd name="T2" fmla="*/ 1202 w 1474"/>
                  <a:gd name="T3" fmla="*/ 0 h 2171"/>
                  <a:gd name="T4" fmla="*/ 1281 w 1474"/>
                  <a:gd name="T5" fmla="*/ 178 h 2171"/>
                  <a:gd name="T6" fmla="*/ 1399 w 1474"/>
                  <a:gd name="T7" fmla="*/ 497 h 2171"/>
                  <a:gd name="T8" fmla="*/ 1474 w 1474"/>
                  <a:gd name="T9" fmla="*/ 730 h 2171"/>
                  <a:gd name="T10" fmla="*/ 177 w 1474"/>
                  <a:gd name="T11" fmla="*/ 2171 h 2171"/>
                  <a:gd name="T12" fmla="*/ 160 w 1474"/>
                  <a:gd name="T13" fmla="*/ 2078 h 2171"/>
                  <a:gd name="T14" fmla="*/ 137 w 1474"/>
                  <a:gd name="T15" fmla="*/ 1936 h 2171"/>
                  <a:gd name="T16" fmla="*/ 113 w 1474"/>
                  <a:gd name="T17" fmla="*/ 1806 h 2171"/>
                  <a:gd name="T18" fmla="*/ 90 w 1474"/>
                  <a:gd name="T19" fmla="*/ 1676 h 2171"/>
                  <a:gd name="T20" fmla="*/ 54 w 1474"/>
                  <a:gd name="T21" fmla="*/ 1535 h 2171"/>
                  <a:gd name="T22" fmla="*/ 19 w 1474"/>
                  <a:gd name="T23" fmla="*/ 1405 h 2171"/>
                  <a:gd name="T24" fmla="*/ 0 w 1474"/>
                  <a:gd name="T25" fmla="*/ 1336 h 2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74" h="2171">
                    <a:moveTo>
                      <a:pt x="0" y="1336"/>
                    </a:moveTo>
                    <a:lnTo>
                      <a:pt x="1202" y="0"/>
                    </a:lnTo>
                    <a:lnTo>
                      <a:pt x="1281" y="178"/>
                    </a:lnTo>
                    <a:lnTo>
                      <a:pt x="1399" y="497"/>
                    </a:lnTo>
                    <a:lnTo>
                      <a:pt x="1474" y="730"/>
                    </a:lnTo>
                    <a:lnTo>
                      <a:pt x="177" y="2171"/>
                    </a:lnTo>
                    <a:lnTo>
                      <a:pt x="160" y="2078"/>
                    </a:lnTo>
                    <a:lnTo>
                      <a:pt x="137" y="1936"/>
                    </a:lnTo>
                    <a:lnTo>
                      <a:pt x="113" y="1806"/>
                    </a:lnTo>
                    <a:lnTo>
                      <a:pt x="90" y="1676"/>
                    </a:lnTo>
                    <a:lnTo>
                      <a:pt x="54" y="1535"/>
                    </a:lnTo>
                    <a:lnTo>
                      <a:pt x="19" y="1405"/>
                    </a:lnTo>
                    <a:lnTo>
                      <a:pt x="0" y="1336"/>
                    </a:lnTo>
                    <a:close/>
                  </a:path>
                </a:pathLst>
              </a:custGeom>
              <a:solidFill>
                <a:srgbClr val="9198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66" name="Freeform 501">
                <a:extLst>
                  <a:ext uri="{FF2B5EF4-FFF2-40B4-BE49-F238E27FC236}">
                    <a16:creationId xmlns:a16="http://schemas.microsoft.com/office/drawing/2014/main" id="{73551EC6-F444-408D-8124-3C72549368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0" y="1766"/>
                <a:ext cx="248" cy="380"/>
              </a:xfrm>
              <a:custGeom>
                <a:avLst/>
                <a:gdLst>
                  <a:gd name="T0" fmla="*/ 0 w 1484"/>
                  <a:gd name="T1" fmla="*/ 1386 h 2284"/>
                  <a:gd name="T2" fmla="*/ 1245 w 1484"/>
                  <a:gd name="T3" fmla="*/ 0 h 2284"/>
                  <a:gd name="T4" fmla="*/ 1298 w 1484"/>
                  <a:gd name="T5" fmla="*/ 143 h 2284"/>
                  <a:gd name="T6" fmla="*/ 1404 w 1484"/>
                  <a:gd name="T7" fmla="*/ 473 h 2284"/>
                  <a:gd name="T8" fmla="*/ 1484 w 1484"/>
                  <a:gd name="T9" fmla="*/ 767 h 2284"/>
                  <a:gd name="T10" fmla="*/ 120 w 1484"/>
                  <a:gd name="T11" fmla="*/ 2284 h 2284"/>
                  <a:gd name="T12" fmla="*/ 118 w 1484"/>
                  <a:gd name="T13" fmla="*/ 2266 h 2284"/>
                  <a:gd name="T14" fmla="*/ 106 w 1484"/>
                  <a:gd name="T15" fmla="*/ 2125 h 2284"/>
                  <a:gd name="T16" fmla="*/ 95 w 1484"/>
                  <a:gd name="T17" fmla="*/ 1994 h 2284"/>
                  <a:gd name="T18" fmla="*/ 82 w 1484"/>
                  <a:gd name="T19" fmla="*/ 1853 h 2284"/>
                  <a:gd name="T20" fmla="*/ 59 w 1484"/>
                  <a:gd name="T21" fmla="*/ 1724 h 2284"/>
                  <a:gd name="T22" fmla="*/ 36 w 1484"/>
                  <a:gd name="T23" fmla="*/ 1582 h 2284"/>
                  <a:gd name="T24" fmla="*/ 12 w 1484"/>
                  <a:gd name="T25" fmla="*/ 1452 h 2284"/>
                  <a:gd name="T26" fmla="*/ 0 w 1484"/>
                  <a:gd name="T27" fmla="*/ 1386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84" h="2284">
                    <a:moveTo>
                      <a:pt x="0" y="1386"/>
                    </a:moveTo>
                    <a:lnTo>
                      <a:pt x="1245" y="0"/>
                    </a:lnTo>
                    <a:lnTo>
                      <a:pt x="1298" y="143"/>
                    </a:lnTo>
                    <a:lnTo>
                      <a:pt x="1404" y="473"/>
                    </a:lnTo>
                    <a:lnTo>
                      <a:pt x="1484" y="767"/>
                    </a:lnTo>
                    <a:lnTo>
                      <a:pt x="120" y="2284"/>
                    </a:lnTo>
                    <a:lnTo>
                      <a:pt x="118" y="2266"/>
                    </a:lnTo>
                    <a:lnTo>
                      <a:pt x="106" y="2125"/>
                    </a:lnTo>
                    <a:lnTo>
                      <a:pt x="95" y="1994"/>
                    </a:lnTo>
                    <a:lnTo>
                      <a:pt x="82" y="1853"/>
                    </a:lnTo>
                    <a:lnTo>
                      <a:pt x="59" y="1724"/>
                    </a:lnTo>
                    <a:lnTo>
                      <a:pt x="36" y="1582"/>
                    </a:lnTo>
                    <a:lnTo>
                      <a:pt x="12" y="1452"/>
                    </a:lnTo>
                    <a:lnTo>
                      <a:pt x="0" y="1386"/>
                    </a:lnTo>
                    <a:close/>
                  </a:path>
                </a:pathLst>
              </a:custGeom>
              <a:solidFill>
                <a:srgbClr val="959B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67" name="Freeform 502">
                <a:extLst>
                  <a:ext uri="{FF2B5EF4-FFF2-40B4-BE49-F238E27FC236}">
                    <a16:creationId xmlns:a16="http://schemas.microsoft.com/office/drawing/2014/main" id="{6718476B-3D38-4340-A826-F1C83A63CA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3" y="1828"/>
                <a:ext cx="251" cy="404"/>
              </a:xfrm>
              <a:custGeom>
                <a:avLst/>
                <a:gdLst>
                  <a:gd name="T0" fmla="*/ 0 w 1508"/>
                  <a:gd name="T1" fmla="*/ 1441 h 2425"/>
                  <a:gd name="T2" fmla="*/ 1297 w 1508"/>
                  <a:gd name="T3" fmla="*/ 0 h 2425"/>
                  <a:gd name="T4" fmla="*/ 1328 w 1508"/>
                  <a:gd name="T5" fmla="*/ 97 h 2425"/>
                  <a:gd name="T6" fmla="*/ 1422 w 1508"/>
                  <a:gd name="T7" fmla="*/ 439 h 2425"/>
                  <a:gd name="T8" fmla="*/ 1505 w 1508"/>
                  <a:gd name="T9" fmla="*/ 781 h 2425"/>
                  <a:gd name="T10" fmla="*/ 1508 w 1508"/>
                  <a:gd name="T11" fmla="*/ 797 h 2425"/>
                  <a:gd name="T12" fmla="*/ 43 w 1508"/>
                  <a:gd name="T13" fmla="*/ 2425 h 2425"/>
                  <a:gd name="T14" fmla="*/ 54 w 1508"/>
                  <a:gd name="T15" fmla="*/ 2303 h 2425"/>
                  <a:gd name="T16" fmla="*/ 54 w 1508"/>
                  <a:gd name="T17" fmla="*/ 2161 h 2425"/>
                  <a:gd name="T18" fmla="*/ 54 w 1508"/>
                  <a:gd name="T19" fmla="*/ 2020 h 2425"/>
                  <a:gd name="T20" fmla="*/ 42 w 1508"/>
                  <a:gd name="T21" fmla="*/ 1890 h 2425"/>
                  <a:gd name="T22" fmla="*/ 30 w 1508"/>
                  <a:gd name="T23" fmla="*/ 1749 h 2425"/>
                  <a:gd name="T24" fmla="*/ 19 w 1508"/>
                  <a:gd name="T25" fmla="*/ 1618 h 2425"/>
                  <a:gd name="T26" fmla="*/ 6 w 1508"/>
                  <a:gd name="T27" fmla="*/ 1477 h 2425"/>
                  <a:gd name="T28" fmla="*/ 0 w 1508"/>
                  <a:gd name="T29" fmla="*/ 1441 h 2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08" h="2425">
                    <a:moveTo>
                      <a:pt x="0" y="1441"/>
                    </a:moveTo>
                    <a:lnTo>
                      <a:pt x="1297" y="0"/>
                    </a:lnTo>
                    <a:lnTo>
                      <a:pt x="1328" y="97"/>
                    </a:lnTo>
                    <a:lnTo>
                      <a:pt x="1422" y="439"/>
                    </a:lnTo>
                    <a:lnTo>
                      <a:pt x="1505" y="781"/>
                    </a:lnTo>
                    <a:lnTo>
                      <a:pt x="1508" y="797"/>
                    </a:lnTo>
                    <a:lnTo>
                      <a:pt x="43" y="2425"/>
                    </a:lnTo>
                    <a:lnTo>
                      <a:pt x="54" y="2303"/>
                    </a:lnTo>
                    <a:lnTo>
                      <a:pt x="54" y="2161"/>
                    </a:lnTo>
                    <a:lnTo>
                      <a:pt x="54" y="2020"/>
                    </a:lnTo>
                    <a:lnTo>
                      <a:pt x="42" y="1890"/>
                    </a:lnTo>
                    <a:lnTo>
                      <a:pt x="30" y="1749"/>
                    </a:lnTo>
                    <a:lnTo>
                      <a:pt x="19" y="1618"/>
                    </a:lnTo>
                    <a:lnTo>
                      <a:pt x="6" y="1477"/>
                    </a:lnTo>
                    <a:lnTo>
                      <a:pt x="0" y="1441"/>
                    </a:lnTo>
                    <a:close/>
                  </a:path>
                </a:pathLst>
              </a:custGeom>
              <a:solidFill>
                <a:srgbClr val="989E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68" name="Freeform 503">
                <a:extLst>
                  <a:ext uri="{FF2B5EF4-FFF2-40B4-BE49-F238E27FC236}">
                    <a16:creationId xmlns:a16="http://schemas.microsoft.com/office/drawing/2014/main" id="{D6C8B62C-E180-4527-AC0C-C81676589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2" y="1893"/>
                <a:ext cx="264" cy="435"/>
              </a:xfrm>
              <a:custGeom>
                <a:avLst/>
                <a:gdLst>
                  <a:gd name="T0" fmla="*/ 51 w 1586"/>
                  <a:gd name="T1" fmla="*/ 1517 h 2606"/>
                  <a:gd name="T2" fmla="*/ 1415 w 1586"/>
                  <a:gd name="T3" fmla="*/ 0 h 2606"/>
                  <a:gd name="T4" fmla="*/ 1429 w 1586"/>
                  <a:gd name="T5" fmla="*/ 48 h 2606"/>
                  <a:gd name="T6" fmla="*/ 1512 w 1586"/>
                  <a:gd name="T7" fmla="*/ 390 h 2606"/>
                  <a:gd name="T8" fmla="*/ 1570 w 1586"/>
                  <a:gd name="T9" fmla="*/ 732 h 2606"/>
                  <a:gd name="T10" fmla="*/ 1586 w 1586"/>
                  <a:gd name="T11" fmla="*/ 843 h 2606"/>
                  <a:gd name="T12" fmla="*/ 0 w 1586"/>
                  <a:gd name="T13" fmla="*/ 2606 h 2606"/>
                  <a:gd name="T14" fmla="*/ 2 w 1586"/>
                  <a:gd name="T15" fmla="*/ 2596 h 2606"/>
                  <a:gd name="T16" fmla="*/ 13 w 1586"/>
                  <a:gd name="T17" fmla="*/ 2467 h 2606"/>
                  <a:gd name="T18" fmla="*/ 37 w 1586"/>
                  <a:gd name="T19" fmla="*/ 2325 h 2606"/>
                  <a:gd name="T20" fmla="*/ 49 w 1586"/>
                  <a:gd name="T21" fmla="*/ 2184 h 2606"/>
                  <a:gd name="T22" fmla="*/ 49 w 1586"/>
                  <a:gd name="T23" fmla="*/ 2042 h 2606"/>
                  <a:gd name="T24" fmla="*/ 61 w 1586"/>
                  <a:gd name="T25" fmla="*/ 1912 h 2606"/>
                  <a:gd name="T26" fmla="*/ 61 w 1586"/>
                  <a:gd name="T27" fmla="*/ 1770 h 2606"/>
                  <a:gd name="T28" fmla="*/ 61 w 1586"/>
                  <a:gd name="T29" fmla="*/ 1629 h 2606"/>
                  <a:gd name="T30" fmla="*/ 51 w 1586"/>
                  <a:gd name="T31" fmla="*/ 1517 h 2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86" h="2606">
                    <a:moveTo>
                      <a:pt x="51" y="1517"/>
                    </a:moveTo>
                    <a:lnTo>
                      <a:pt x="1415" y="0"/>
                    </a:lnTo>
                    <a:lnTo>
                      <a:pt x="1429" y="48"/>
                    </a:lnTo>
                    <a:lnTo>
                      <a:pt x="1512" y="390"/>
                    </a:lnTo>
                    <a:lnTo>
                      <a:pt x="1570" y="732"/>
                    </a:lnTo>
                    <a:lnTo>
                      <a:pt x="1586" y="843"/>
                    </a:lnTo>
                    <a:lnTo>
                      <a:pt x="0" y="2606"/>
                    </a:lnTo>
                    <a:lnTo>
                      <a:pt x="2" y="2596"/>
                    </a:lnTo>
                    <a:lnTo>
                      <a:pt x="13" y="2467"/>
                    </a:lnTo>
                    <a:lnTo>
                      <a:pt x="37" y="2325"/>
                    </a:lnTo>
                    <a:lnTo>
                      <a:pt x="49" y="2184"/>
                    </a:lnTo>
                    <a:lnTo>
                      <a:pt x="49" y="2042"/>
                    </a:lnTo>
                    <a:lnTo>
                      <a:pt x="61" y="1912"/>
                    </a:lnTo>
                    <a:lnTo>
                      <a:pt x="61" y="1770"/>
                    </a:lnTo>
                    <a:lnTo>
                      <a:pt x="61" y="1629"/>
                    </a:lnTo>
                    <a:lnTo>
                      <a:pt x="51" y="1517"/>
                    </a:lnTo>
                    <a:close/>
                  </a:path>
                </a:pathLst>
              </a:custGeom>
              <a:solidFill>
                <a:srgbClr val="9CA1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69" name="Freeform 504">
                <a:extLst>
                  <a:ext uri="{FF2B5EF4-FFF2-40B4-BE49-F238E27FC236}">
                    <a16:creationId xmlns:a16="http://schemas.microsoft.com/office/drawing/2014/main" id="{5F5DD656-29DC-42C1-BB54-F092EE9079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7" y="1961"/>
                <a:ext cx="297" cy="481"/>
              </a:xfrm>
              <a:custGeom>
                <a:avLst/>
                <a:gdLst>
                  <a:gd name="T0" fmla="*/ 200 w 1784"/>
                  <a:gd name="T1" fmla="*/ 1628 h 2884"/>
                  <a:gd name="T2" fmla="*/ 1665 w 1784"/>
                  <a:gd name="T3" fmla="*/ 0 h 2884"/>
                  <a:gd name="T4" fmla="*/ 1720 w 1784"/>
                  <a:gd name="T5" fmla="*/ 326 h 2884"/>
                  <a:gd name="T6" fmla="*/ 1768 w 1784"/>
                  <a:gd name="T7" fmla="*/ 669 h 2884"/>
                  <a:gd name="T8" fmla="*/ 1784 w 1784"/>
                  <a:gd name="T9" fmla="*/ 901 h 2884"/>
                  <a:gd name="T10" fmla="*/ 0 w 1784"/>
                  <a:gd name="T11" fmla="*/ 2884 h 2884"/>
                  <a:gd name="T12" fmla="*/ 34 w 1784"/>
                  <a:gd name="T13" fmla="*/ 2745 h 2884"/>
                  <a:gd name="T14" fmla="*/ 70 w 1784"/>
                  <a:gd name="T15" fmla="*/ 2604 h 2884"/>
                  <a:gd name="T16" fmla="*/ 104 w 1784"/>
                  <a:gd name="T17" fmla="*/ 2473 h 2884"/>
                  <a:gd name="T18" fmla="*/ 129 w 1784"/>
                  <a:gd name="T19" fmla="*/ 2332 h 2884"/>
                  <a:gd name="T20" fmla="*/ 152 w 1784"/>
                  <a:gd name="T21" fmla="*/ 2190 h 2884"/>
                  <a:gd name="T22" fmla="*/ 163 w 1784"/>
                  <a:gd name="T23" fmla="*/ 2061 h 2884"/>
                  <a:gd name="T24" fmla="*/ 187 w 1784"/>
                  <a:gd name="T25" fmla="*/ 1919 h 2884"/>
                  <a:gd name="T26" fmla="*/ 199 w 1784"/>
                  <a:gd name="T27" fmla="*/ 1778 h 2884"/>
                  <a:gd name="T28" fmla="*/ 199 w 1784"/>
                  <a:gd name="T29" fmla="*/ 1636 h 2884"/>
                  <a:gd name="T30" fmla="*/ 200 w 1784"/>
                  <a:gd name="T31" fmla="*/ 1628 h 28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4" h="2884">
                    <a:moveTo>
                      <a:pt x="200" y="1628"/>
                    </a:moveTo>
                    <a:lnTo>
                      <a:pt x="1665" y="0"/>
                    </a:lnTo>
                    <a:lnTo>
                      <a:pt x="1720" y="326"/>
                    </a:lnTo>
                    <a:lnTo>
                      <a:pt x="1768" y="669"/>
                    </a:lnTo>
                    <a:lnTo>
                      <a:pt x="1784" y="901"/>
                    </a:lnTo>
                    <a:lnTo>
                      <a:pt x="0" y="2884"/>
                    </a:lnTo>
                    <a:lnTo>
                      <a:pt x="34" y="2745"/>
                    </a:lnTo>
                    <a:lnTo>
                      <a:pt x="70" y="2604"/>
                    </a:lnTo>
                    <a:lnTo>
                      <a:pt x="104" y="2473"/>
                    </a:lnTo>
                    <a:lnTo>
                      <a:pt x="129" y="2332"/>
                    </a:lnTo>
                    <a:lnTo>
                      <a:pt x="152" y="2190"/>
                    </a:lnTo>
                    <a:lnTo>
                      <a:pt x="163" y="2061"/>
                    </a:lnTo>
                    <a:lnTo>
                      <a:pt x="187" y="1919"/>
                    </a:lnTo>
                    <a:lnTo>
                      <a:pt x="199" y="1778"/>
                    </a:lnTo>
                    <a:lnTo>
                      <a:pt x="199" y="1636"/>
                    </a:lnTo>
                    <a:lnTo>
                      <a:pt x="200" y="1628"/>
                    </a:lnTo>
                    <a:close/>
                  </a:path>
                </a:pathLst>
              </a:custGeom>
              <a:solidFill>
                <a:srgbClr val="9FA4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70" name="Freeform 505">
                <a:extLst>
                  <a:ext uri="{FF2B5EF4-FFF2-40B4-BE49-F238E27FC236}">
                    <a16:creationId xmlns:a16="http://schemas.microsoft.com/office/drawing/2014/main" id="{D2659A16-C756-455F-B2AF-3C01D733DC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2034"/>
                <a:ext cx="354" cy="553"/>
              </a:xfrm>
              <a:custGeom>
                <a:avLst/>
                <a:gdLst>
                  <a:gd name="T0" fmla="*/ 470 w 2124"/>
                  <a:gd name="T1" fmla="*/ 1763 h 3318"/>
                  <a:gd name="T2" fmla="*/ 2056 w 2124"/>
                  <a:gd name="T3" fmla="*/ 0 h 3318"/>
                  <a:gd name="T4" fmla="*/ 2088 w 2124"/>
                  <a:gd name="T5" fmla="*/ 232 h 3318"/>
                  <a:gd name="T6" fmla="*/ 2112 w 2124"/>
                  <a:gd name="T7" fmla="*/ 585 h 3318"/>
                  <a:gd name="T8" fmla="*/ 2124 w 2124"/>
                  <a:gd name="T9" fmla="*/ 939 h 3318"/>
                  <a:gd name="T10" fmla="*/ 2123 w 2124"/>
                  <a:gd name="T11" fmla="*/ 957 h 3318"/>
                  <a:gd name="T12" fmla="*/ 0 w 2124"/>
                  <a:gd name="T13" fmla="*/ 3318 h 3318"/>
                  <a:gd name="T14" fmla="*/ 82 w 2124"/>
                  <a:gd name="T15" fmla="*/ 3122 h 3318"/>
                  <a:gd name="T16" fmla="*/ 189 w 2124"/>
                  <a:gd name="T17" fmla="*/ 2851 h 3318"/>
                  <a:gd name="T18" fmla="*/ 236 w 2124"/>
                  <a:gd name="T19" fmla="*/ 2721 h 3318"/>
                  <a:gd name="T20" fmla="*/ 283 w 2124"/>
                  <a:gd name="T21" fmla="*/ 2579 h 3318"/>
                  <a:gd name="T22" fmla="*/ 319 w 2124"/>
                  <a:gd name="T23" fmla="*/ 2450 h 3318"/>
                  <a:gd name="T24" fmla="*/ 354 w 2124"/>
                  <a:gd name="T25" fmla="*/ 2308 h 3318"/>
                  <a:gd name="T26" fmla="*/ 390 w 2124"/>
                  <a:gd name="T27" fmla="*/ 2167 h 3318"/>
                  <a:gd name="T28" fmla="*/ 424 w 2124"/>
                  <a:gd name="T29" fmla="*/ 2036 h 3318"/>
                  <a:gd name="T30" fmla="*/ 449 w 2124"/>
                  <a:gd name="T31" fmla="*/ 1895 h 3318"/>
                  <a:gd name="T32" fmla="*/ 470 w 2124"/>
                  <a:gd name="T33" fmla="*/ 1763 h 3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24" h="3318">
                    <a:moveTo>
                      <a:pt x="470" y="1763"/>
                    </a:moveTo>
                    <a:lnTo>
                      <a:pt x="2056" y="0"/>
                    </a:lnTo>
                    <a:lnTo>
                      <a:pt x="2088" y="232"/>
                    </a:lnTo>
                    <a:lnTo>
                      <a:pt x="2112" y="585"/>
                    </a:lnTo>
                    <a:lnTo>
                      <a:pt x="2124" y="939"/>
                    </a:lnTo>
                    <a:lnTo>
                      <a:pt x="2123" y="957"/>
                    </a:lnTo>
                    <a:lnTo>
                      <a:pt x="0" y="3318"/>
                    </a:lnTo>
                    <a:lnTo>
                      <a:pt x="82" y="3122"/>
                    </a:lnTo>
                    <a:lnTo>
                      <a:pt x="189" y="2851"/>
                    </a:lnTo>
                    <a:lnTo>
                      <a:pt x="236" y="2721"/>
                    </a:lnTo>
                    <a:lnTo>
                      <a:pt x="283" y="2579"/>
                    </a:lnTo>
                    <a:lnTo>
                      <a:pt x="319" y="2450"/>
                    </a:lnTo>
                    <a:lnTo>
                      <a:pt x="354" y="2308"/>
                    </a:lnTo>
                    <a:lnTo>
                      <a:pt x="390" y="2167"/>
                    </a:lnTo>
                    <a:lnTo>
                      <a:pt x="424" y="2036"/>
                    </a:lnTo>
                    <a:lnTo>
                      <a:pt x="449" y="1895"/>
                    </a:lnTo>
                    <a:lnTo>
                      <a:pt x="470" y="1763"/>
                    </a:lnTo>
                    <a:close/>
                  </a:path>
                </a:pathLst>
              </a:custGeom>
              <a:solidFill>
                <a:srgbClr val="A3A7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71" name="Freeform 506">
                <a:extLst>
                  <a:ext uri="{FF2B5EF4-FFF2-40B4-BE49-F238E27FC236}">
                    <a16:creationId xmlns:a16="http://schemas.microsoft.com/office/drawing/2014/main" id="{9E5E2DD7-8D8B-44A0-B851-2CC58DF6D4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9" y="2111"/>
                <a:ext cx="358" cy="487"/>
              </a:xfrm>
              <a:custGeom>
                <a:avLst/>
                <a:gdLst>
                  <a:gd name="T0" fmla="*/ 348 w 2152"/>
                  <a:gd name="T1" fmla="*/ 1983 h 2922"/>
                  <a:gd name="T2" fmla="*/ 2132 w 2152"/>
                  <a:gd name="T3" fmla="*/ 0 h 2922"/>
                  <a:gd name="T4" fmla="*/ 2140 w 2152"/>
                  <a:gd name="T5" fmla="*/ 121 h 2922"/>
                  <a:gd name="T6" fmla="*/ 2152 w 2152"/>
                  <a:gd name="T7" fmla="*/ 475 h 2922"/>
                  <a:gd name="T8" fmla="*/ 2140 w 2152"/>
                  <a:gd name="T9" fmla="*/ 829 h 2922"/>
                  <a:gd name="T10" fmla="*/ 2125 w 2152"/>
                  <a:gd name="T11" fmla="*/ 1038 h 2922"/>
                  <a:gd name="T12" fmla="*/ 474 w 2152"/>
                  <a:gd name="T13" fmla="*/ 2875 h 2922"/>
                  <a:gd name="T14" fmla="*/ 0 w 2152"/>
                  <a:gd name="T15" fmla="*/ 2922 h 2922"/>
                  <a:gd name="T16" fmla="*/ 110 w 2152"/>
                  <a:gd name="T17" fmla="*/ 2658 h 2922"/>
                  <a:gd name="T18" fmla="*/ 217 w 2152"/>
                  <a:gd name="T19" fmla="*/ 2387 h 2922"/>
                  <a:gd name="T20" fmla="*/ 264 w 2152"/>
                  <a:gd name="T21" fmla="*/ 2257 h 2922"/>
                  <a:gd name="T22" fmla="*/ 311 w 2152"/>
                  <a:gd name="T23" fmla="*/ 2115 h 2922"/>
                  <a:gd name="T24" fmla="*/ 347 w 2152"/>
                  <a:gd name="T25" fmla="*/ 1986 h 2922"/>
                  <a:gd name="T26" fmla="*/ 348 w 2152"/>
                  <a:gd name="T27" fmla="*/ 1983 h 2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52" h="2922">
                    <a:moveTo>
                      <a:pt x="348" y="1983"/>
                    </a:moveTo>
                    <a:lnTo>
                      <a:pt x="2132" y="0"/>
                    </a:lnTo>
                    <a:lnTo>
                      <a:pt x="2140" y="121"/>
                    </a:lnTo>
                    <a:lnTo>
                      <a:pt x="2152" y="475"/>
                    </a:lnTo>
                    <a:lnTo>
                      <a:pt x="2140" y="829"/>
                    </a:lnTo>
                    <a:lnTo>
                      <a:pt x="2125" y="1038"/>
                    </a:lnTo>
                    <a:lnTo>
                      <a:pt x="474" y="2875"/>
                    </a:lnTo>
                    <a:lnTo>
                      <a:pt x="0" y="2922"/>
                    </a:lnTo>
                    <a:lnTo>
                      <a:pt x="110" y="2658"/>
                    </a:lnTo>
                    <a:lnTo>
                      <a:pt x="217" y="2387"/>
                    </a:lnTo>
                    <a:lnTo>
                      <a:pt x="264" y="2257"/>
                    </a:lnTo>
                    <a:lnTo>
                      <a:pt x="311" y="2115"/>
                    </a:lnTo>
                    <a:lnTo>
                      <a:pt x="347" y="1986"/>
                    </a:lnTo>
                    <a:lnTo>
                      <a:pt x="348" y="1983"/>
                    </a:lnTo>
                    <a:close/>
                  </a:path>
                </a:pathLst>
              </a:custGeom>
              <a:solidFill>
                <a:srgbClr val="A8AC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72" name="Freeform 507">
                <a:extLst>
                  <a:ext uri="{FF2B5EF4-FFF2-40B4-BE49-F238E27FC236}">
                    <a16:creationId xmlns:a16="http://schemas.microsoft.com/office/drawing/2014/main" id="{F1FA7025-3266-497B-ADA1-E20D95986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9" y="2193"/>
                <a:ext cx="358" cy="405"/>
              </a:xfrm>
              <a:custGeom>
                <a:avLst/>
                <a:gdLst>
                  <a:gd name="T0" fmla="*/ 28 w 2151"/>
                  <a:gd name="T1" fmla="*/ 2361 h 2429"/>
                  <a:gd name="T2" fmla="*/ 2151 w 2151"/>
                  <a:gd name="T3" fmla="*/ 0 h 2429"/>
                  <a:gd name="T4" fmla="*/ 2140 w 2151"/>
                  <a:gd name="T5" fmla="*/ 336 h 2429"/>
                  <a:gd name="T6" fmla="*/ 2116 w 2151"/>
                  <a:gd name="T7" fmla="*/ 690 h 2429"/>
                  <a:gd name="T8" fmla="*/ 2081 w 2151"/>
                  <a:gd name="T9" fmla="*/ 1044 h 2429"/>
                  <a:gd name="T10" fmla="*/ 2067 w 2151"/>
                  <a:gd name="T11" fmla="*/ 1126 h 2429"/>
                  <a:gd name="T12" fmla="*/ 986 w 2151"/>
                  <a:gd name="T13" fmla="*/ 2329 h 2429"/>
                  <a:gd name="T14" fmla="*/ 594 w 2151"/>
                  <a:gd name="T15" fmla="*/ 2370 h 2429"/>
                  <a:gd name="T16" fmla="*/ 0 w 2151"/>
                  <a:gd name="T17" fmla="*/ 2429 h 2429"/>
                  <a:gd name="T18" fmla="*/ 28 w 2151"/>
                  <a:gd name="T19" fmla="*/ 2361 h 2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51" h="2429">
                    <a:moveTo>
                      <a:pt x="28" y="2361"/>
                    </a:moveTo>
                    <a:lnTo>
                      <a:pt x="2151" y="0"/>
                    </a:lnTo>
                    <a:lnTo>
                      <a:pt x="2140" y="336"/>
                    </a:lnTo>
                    <a:lnTo>
                      <a:pt x="2116" y="690"/>
                    </a:lnTo>
                    <a:lnTo>
                      <a:pt x="2081" y="1044"/>
                    </a:lnTo>
                    <a:lnTo>
                      <a:pt x="2067" y="1126"/>
                    </a:lnTo>
                    <a:lnTo>
                      <a:pt x="986" y="2329"/>
                    </a:lnTo>
                    <a:lnTo>
                      <a:pt x="594" y="2370"/>
                    </a:lnTo>
                    <a:lnTo>
                      <a:pt x="0" y="2429"/>
                    </a:lnTo>
                    <a:lnTo>
                      <a:pt x="28" y="2361"/>
                    </a:lnTo>
                    <a:close/>
                  </a:path>
                </a:pathLst>
              </a:custGeom>
              <a:solidFill>
                <a:srgbClr val="ACB1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73" name="Freeform 508">
                <a:extLst>
                  <a:ext uri="{FF2B5EF4-FFF2-40B4-BE49-F238E27FC236}">
                    <a16:creationId xmlns:a16="http://schemas.microsoft.com/office/drawing/2014/main" id="{1AB0AC3E-3E8A-4A95-B16A-B5CEBF063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8" y="2284"/>
                <a:ext cx="275" cy="306"/>
              </a:xfrm>
              <a:custGeom>
                <a:avLst/>
                <a:gdLst>
                  <a:gd name="T0" fmla="*/ 0 w 1651"/>
                  <a:gd name="T1" fmla="*/ 1837 h 1837"/>
                  <a:gd name="T2" fmla="*/ 1651 w 1651"/>
                  <a:gd name="T3" fmla="*/ 0 h 1837"/>
                  <a:gd name="T4" fmla="*/ 1642 w 1651"/>
                  <a:gd name="T5" fmla="*/ 145 h 1837"/>
                  <a:gd name="T6" fmla="*/ 1607 w 1651"/>
                  <a:gd name="T7" fmla="*/ 499 h 1837"/>
                  <a:gd name="T8" fmla="*/ 1548 w 1651"/>
                  <a:gd name="T9" fmla="*/ 853 h 1837"/>
                  <a:gd name="T10" fmla="*/ 1465 w 1651"/>
                  <a:gd name="T11" fmla="*/ 1195 h 1837"/>
                  <a:gd name="T12" fmla="*/ 1445 w 1651"/>
                  <a:gd name="T13" fmla="*/ 1262 h 1837"/>
                  <a:gd name="T14" fmla="*/ 1025 w 1651"/>
                  <a:gd name="T15" fmla="*/ 1729 h 1837"/>
                  <a:gd name="T16" fmla="*/ 120 w 1651"/>
                  <a:gd name="T17" fmla="*/ 1825 h 1837"/>
                  <a:gd name="T18" fmla="*/ 0 w 1651"/>
                  <a:gd name="T19" fmla="*/ 1837 h 18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1" h="1837">
                    <a:moveTo>
                      <a:pt x="0" y="1837"/>
                    </a:moveTo>
                    <a:lnTo>
                      <a:pt x="1651" y="0"/>
                    </a:lnTo>
                    <a:lnTo>
                      <a:pt x="1642" y="145"/>
                    </a:lnTo>
                    <a:lnTo>
                      <a:pt x="1607" y="499"/>
                    </a:lnTo>
                    <a:lnTo>
                      <a:pt x="1548" y="853"/>
                    </a:lnTo>
                    <a:lnTo>
                      <a:pt x="1465" y="1195"/>
                    </a:lnTo>
                    <a:lnTo>
                      <a:pt x="1445" y="1262"/>
                    </a:lnTo>
                    <a:lnTo>
                      <a:pt x="1025" y="1729"/>
                    </a:lnTo>
                    <a:lnTo>
                      <a:pt x="120" y="1825"/>
                    </a:lnTo>
                    <a:lnTo>
                      <a:pt x="0" y="1837"/>
                    </a:lnTo>
                    <a:close/>
                  </a:path>
                </a:pathLst>
              </a:custGeom>
              <a:solidFill>
                <a:srgbClr val="B0B5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74" name="Freeform 509">
                <a:extLst>
                  <a:ext uri="{FF2B5EF4-FFF2-40B4-BE49-F238E27FC236}">
                    <a16:creationId xmlns:a16="http://schemas.microsoft.com/office/drawing/2014/main" id="{A82D5A1F-7859-48EA-BE66-4EE8A90891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3" y="2381"/>
                <a:ext cx="180" cy="258"/>
              </a:xfrm>
              <a:custGeom>
                <a:avLst/>
                <a:gdLst>
                  <a:gd name="T0" fmla="*/ 0 w 1081"/>
                  <a:gd name="T1" fmla="*/ 1203 h 1545"/>
                  <a:gd name="T2" fmla="*/ 1081 w 1081"/>
                  <a:gd name="T3" fmla="*/ 0 h 1545"/>
                  <a:gd name="T4" fmla="*/ 1036 w 1081"/>
                  <a:gd name="T5" fmla="*/ 272 h 1545"/>
                  <a:gd name="T6" fmla="*/ 953 w 1081"/>
                  <a:gd name="T7" fmla="*/ 614 h 1545"/>
                  <a:gd name="T8" fmla="*/ 847 w 1081"/>
                  <a:gd name="T9" fmla="*/ 968 h 1545"/>
                  <a:gd name="T10" fmla="*/ 741 w 1081"/>
                  <a:gd name="T11" fmla="*/ 1322 h 1545"/>
                  <a:gd name="T12" fmla="*/ 672 w 1081"/>
                  <a:gd name="T13" fmla="*/ 1487 h 1545"/>
                  <a:gd name="T14" fmla="*/ 621 w 1081"/>
                  <a:gd name="T15" fmla="*/ 1545 h 1545"/>
                  <a:gd name="T16" fmla="*/ 579 w 1081"/>
                  <a:gd name="T17" fmla="*/ 1142 h 1545"/>
                  <a:gd name="T18" fmla="*/ 0 w 1081"/>
                  <a:gd name="T19" fmla="*/ 1203 h 1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81" h="1545">
                    <a:moveTo>
                      <a:pt x="0" y="1203"/>
                    </a:moveTo>
                    <a:lnTo>
                      <a:pt x="1081" y="0"/>
                    </a:lnTo>
                    <a:lnTo>
                      <a:pt x="1036" y="272"/>
                    </a:lnTo>
                    <a:lnTo>
                      <a:pt x="953" y="614"/>
                    </a:lnTo>
                    <a:lnTo>
                      <a:pt x="847" y="968"/>
                    </a:lnTo>
                    <a:lnTo>
                      <a:pt x="741" y="1322"/>
                    </a:lnTo>
                    <a:lnTo>
                      <a:pt x="672" y="1487"/>
                    </a:lnTo>
                    <a:lnTo>
                      <a:pt x="621" y="1545"/>
                    </a:lnTo>
                    <a:lnTo>
                      <a:pt x="579" y="1142"/>
                    </a:lnTo>
                    <a:lnTo>
                      <a:pt x="0" y="1203"/>
                    </a:lnTo>
                    <a:close/>
                  </a:path>
                </a:pathLst>
              </a:custGeom>
              <a:solidFill>
                <a:srgbClr val="B5BB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75" name="Freeform 510">
                <a:extLst>
                  <a:ext uri="{FF2B5EF4-FFF2-40B4-BE49-F238E27FC236}">
                    <a16:creationId xmlns:a16="http://schemas.microsoft.com/office/drawing/2014/main" id="{7A0D6820-1F22-4458-A466-A44F09F959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8" y="2495"/>
                <a:ext cx="71" cy="153"/>
              </a:xfrm>
              <a:custGeom>
                <a:avLst/>
                <a:gdLst>
                  <a:gd name="T0" fmla="*/ 0 w 420"/>
                  <a:gd name="T1" fmla="*/ 467 h 919"/>
                  <a:gd name="T2" fmla="*/ 420 w 420"/>
                  <a:gd name="T3" fmla="*/ 0 h 919"/>
                  <a:gd name="T4" fmla="*/ 334 w 420"/>
                  <a:gd name="T5" fmla="*/ 287 h 919"/>
                  <a:gd name="T6" fmla="*/ 228 w 420"/>
                  <a:gd name="T7" fmla="*/ 641 h 919"/>
                  <a:gd name="T8" fmla="*/ 114 w 420"/>
                  <a:gd name="T9" fmla="*/ 919 h 919"/>
                  <a:gd name="T10" fmla="*/ 66 w 420"/>
                  <a:gd name="T11" fmla="*/ 461 h 919"/>
                  <a:gd name="T12" fmla="*/ 0 w 420"/>
                  <a:gd name="T13" fmla="*/ 467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0" h="919">
                    <a:moveTo>
                      <a:pt x="0" y="467"/>
                    </a:moveTo>
                    <a:lnTo>
                      <a:pt x="420" y="0"/>
                    </a:lnTo>
                    <a:lnTo>
                      <a:pt x="334" y="287"/>
                    </a:lnTo>
                    <a:lnTo>
                      <a:pt x="228" y="641"/>
                    </a:lnTo>
                    <a:lnTo>
                      <a:pt x="114" y="919"/>
                    </a:lnTo>
                    <a:lnTo>
                      <a:pt x="66" y="461"/>
                    </a:lnTo>
                    <a:lnTo>
                      <a:pt x="0" y="467"/>
                    </a:lnTo>
                    <a:close/>
                  </a:path>
                </a:pathLst>
              </a:custGeom>
              <a:solidFill>
                <a:srgbClr val="B9C0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76" name="Freeform 511">
                <a:extLst>
                  <a:ext uri="{FF2B5EF4-FFF2-40B4-BE49-F238E27FC236}">
                    <a16:creationId xmlns:a16="http://schemas.microsoft.com/office/drawing/2014/main" id="{79A82BF5-5E8B-4078-93B1-79F0A80972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7" y="2629"/>
                <a:ext cx="8" cy="19"/>
              </a:xfrm>
              <a:custGeom>
                <a:avLst/>
                <a:gdLst>
                  <a:gd name="T0" fmla="*/ 0 w 51"/>
                  <a:gd name="T1" fmla="*/ 58 h 113"/>
                  <a:gd name="T2" fmla="*/ 51 w 51"/>
                  <a:gd name="T3" fmla="*/ 0 h 113"/>
                  <a:gd name="T4" fmla="*/ 6 w 51"/>
                  <a:gd name="T5" fmla="*/ 113 h 113"/>
                  <a:gd name="T6" fmla="*/ 0 w 51"/>
                  <a:gd name="T7" fmla="*/ 5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113">
                    <a:moveTo>
                      <a:pt x="0" y="58"/>
                    </a:moveTo>
                    <a:lnTo>
                      <a:pt x="51" y="0"/>
                    </a:lnTo>
                    <a:lnTo>
                      <a:pt x="6" y="113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BFC5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77" name="Freeform 512">
                <a:extLst>
                  <a:ext uri="{FF2B5EF4-FFF2-40B4-BE49-F238E27FC236}">
                    <a16:creationId xmlns:a16="http://schemas.microsoft.com/office/drawing/2014/main" id="{C0633834-C579-46EA-AD19-25FC0EF0BB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7" y="971"/>
                <a:ext cx="2536" cy="1679"/>
              </a:xfrm>
              <a:custGeom>
                <a:avLst/>
                <a:gdLst>
                  <a:gd name="T0" fmla="*/ 3298 w 15220"/>
                  <a:gd name="T1" fmla="*/ 3941 h 10073"/>
                  <a:gd name="T2" fmla="*/ 3737 w 15220"/>
                  <a:gd name="T3" fmla="*/ 3303 h 10073"/>
                  <a:gd name="T4" fmla="*/ 4153 w 15220"/>
                  <a:gd name="T5" fmla="*/ 3015 h 10073"/>
                  <a:gd name="T6" fmla="*/ 4764 w 15220"/>
                  <a:gd name="T7" fmla="*/ 2569 h 10073"/>
                  <a:gd name="T8" fmla="*/ 5183 w 15220"/>
                  <a:gd name="T9" fmla="*/ 2312 h 10073"/>
                  <a:gd name="T10" fmla="*/ 5839 w 15220"/>
                  <a:gd name="T11" fmla="*/ 1937 h 10073"/>
                  <a:gd name="T12" fmla="*/ 6332 w 15220"/>
                  <a:gd name="T13" fmla="*/ 1855 h 10073"/>
                  <a:gd name="T14" fmla="*/ 7312 w 15220"/>
                  <a:gd name="T15" fmla="*/ 1605 h 10073"/>
                  <a:gd name="T16" fmla="*/ 7561 w 15220"/>
                  <a:gd name="T17" fmla="*/ 1593 h 10073"/>
                  <a:gd name="T18" fmla="*/ 8572 w 15220"/>
                  <a:gd name="T19" fmla="*/ 1713 h 10073"/>
                  <a:gd name="T20" fmla="*/ 8843 w 15220"/>
                  <a:gd name="T21" fmla="*/ 1676 h 10073"/>
                  <a:gd name="T22" fmla="*/ 9473 w 15220"/>
                  <a:gd name="T23" fmla="*/ 1819 h 10073"/>
                  <a:gd name="T24" fmla="*/ 9602 w 15220"/>
                  <a:gd name="T25" fmla="*/ 1866 h 10073"/>
                  <a:gd name="T26" fmla="*/ 10102 w 15220"/>
                  <a:gd name="T27" fmla="*/ 2044 h 10073"/>
                  <a:gd name="T28" fmla="*/ 10233 w 15220"/>
                  <a:gd name="T29" fmla="*/ 2104 h 10073"/>
                  <a:gd name="T30" fmla="*/ 11123 w 15220"/>
                  <a:gd name="T31" fmla="*/ 2603 h 10073"/>
                  <a:gd name="T32" fmla="*/ 11348 w 15220"/>
                  <a:gd name="T33" fmla="*/ 2769 h 10073"/>
                  <a:gd name="T34" fmla="*/ 12179 w 15220"/>
                  <a:gd name="T35" fmla="*/ 3529 h 10073"/>
                  <a:gd name="T36" fmla="*/ 12358 w 15220"/>
                  <a:gd name="T37" fmla="*/ 3743 h 10073"/>
                  <a:gd name="T38" fmla="*/ 12962 w 15220"/>
                  <a:gd name="T39" fmla="*/ 4669 h 10073"/>
                  <a:gd name="T40" fmla="*/ 13022 w 15220"/>
                  <a:gd name="T41" fmla="*/ 4788 h 10073"/>
                  <a:gd name="T42" fmla="*/ 13247 w 15220"/>
                  <a:gd name="T43" fmla="*/ 5287 h 10073"/>
                  <a:gd name="T44" fmla="*/ 13342 w 15220"/>
                  <a:gd name="T45" fmla="*/ 5545 h 10073"/>
                  <a:gd name="T46" fmla="*/ 13413 w 15220"/>
                  <a:gd name="T47" fmla="*/ 5808 h 10073"/>
                  <a:gd name="T48" fmla="*/ 13459 w 15220"/>
                  <a:gd name="T49" fmla="*/ 6356 h 10073"/>
                  <a:gd name="T50" fmla="*/ 13579 w 15220"/>
                  <a:gd name="T51" fmla="*/ 6613 h 10073"/>
                  <a:gd name="T52" fmla="*/ 13541 w 15220"/>
                  <a:gd name="T53" fmla="*/ 7036 h 10073"/>
                  <a:gd name="T54" fmla="*/ 13554 w 15220"/>
                  <a:gd name="T55" fmla="*/ 7304 h 10073"/>
                  <a:gd name="T56" fmla="*/ 13541 w 15220"/>
                  <a:gd name="T57" fmla="*/ 7576 h 10073"/>
                  <a:gd name="T58" fmla="*/ 13506 w 15220"/>
                  <a:gd name="T59" fmla="*/ 7998 h 10073"/>
                  <a:gd name="T60" fmla="*/ 13544 w 15220"/>
                  <a:gd name="T61" fmla="*/ 8278 h 10073"/>
                  <a:gd name="T62" fmla="*/ 13342 w 15220"/>
                  <a:gd name="T63" fmla="*/ 8818 h 10073"/>
                  <a:gd name="T64" fmla="*/ 13330 w 15220"/>
                  <a:gd name="T65" fmla="*/ 9109 h 10073"/>
                  <a:gd name="T66" fmla="*/ 12996 w 15220"/>
                  <a:gd name="T67" fmla="*/ 9749 h 10073"/>
                  <a:gd name="T68" fmla="*/ 14592 w 15220"/>
                  <a:gd name="T69" fmla="*/ 9565 h 10073"/>
                  <a:gd name="T70" fmla="*/ 14793 w 15220"/>
                  <a:gd name="T71" fmla="*/ 9792 h 10073"/>
                  <a:gd name="T72" fmla="*/ 15089 w 15220"/>
                  <a:gd name="T73" fmla="*/ 8738 h 10073"/>
                  <a:gd name="T74" fmla="*/ 15184 w 15220"/>
                  <a:gd name="T75" fmla="*/ 8027 h 10073"/>
                  <a:gd name="T76" fmla="*/ 15208 w 15220"/>
                  <a:gd name="T77" fmla="*/ 6960 h 10073"/>
                  <a:gd name="T78" fmla="*/ 15136 w 15220"/>
                  <a:gd name="T79" fmla="*/ 6260 h 10073"/>
                  <a:gd name="T80" fmla="*/ 14899 w 15220"/>
                  <a:gd name="T81" fmla="*/ 5229 h 10073"/>
                  <a:gd name="T82" fmla="*/ 14674 w 15220"/>
                  <a:gd name="T83" fmla="*/ 4576 h 10073"/>
                  <a:gd name="T84" fmla="*/ 14199 w 15220"/>
                  <a:gd name="T85" fmla="*/ 3627 h 10073"/>
                  <a:gd name="T86" fmla="*/ 13808 w 15220"/>
                  <a:gd name="T87" fmla="*/ 3046 h 10073"/>
                  <a:gd name="T88" fmla="*/ 13121 w 15220"/>
                  <a:gd name="T89" fmla="*/ 2229 h 10073"/>
                  <a:gd name="T90" fmla="*/ 12598 w 15220"/>
                  <a:gd name="T91" fmla="*/ 1742 h 10073"/>
                  <a:gd name="T92" fmla="*/ 11709 w 15220"/>
                  <a:gd name="T93" fmla="*/ 1102 h 10073"/>
                  <a:gd name="T94" fmla="*/ 11057 w 15220"/>
                  <a:gd name="T95" fmla="*/ 747 h 10073"/>
                  <a:gd name="T96" fmla="*/ 10073 w 15220"/>
                  <a:gd name="T97" fmla="*/ 355 h 10073"/>
                  <a:gd name="T98" fmla="*/ 9421 w 15220"/>
                  <a:gd name="T99" fmla="*/ 177 h 10073"/>
                  <a:gd name="T100" fmla="*/ 8449 w 15220"/>
                  <a:gd name="T101" fmla="*/ 36 h 10073"/>
                  <a:gd name="T102" fmla="*/ 7797 w 15220"/>
                  <a:gd name="T103" fmla="*/ 0 h 10073"/>
                  <a:gd name="T104" fmla="*/ 6825 w 15220"/>
                  <a:gd name="T105" fmla="*/ 71 h 10073"/>
                  <a:gd name="T106" fmla="*/ 6198 w 15220"/>
                  <a:gd name="T107" fmla="*/ 189 h 10073"/>
                  <a:gd name="T108" fmla="*/ 5272 w 15220"/>
                  <a:gd name="T109" fmla="*/ 462 h 10073"/>
                  <a:gd name="T110" fmla="*/ 4679 w 15220"/>
                  <a:gd name="T111" fmla="*/ 712 h 10073"/>
                  <a:gd name="T112" fmla="*/ 3837 w 15220"/>
                  <a:gd name="T113" fmla="*/ 1174 h 10073"/>
                  <a:gd name="T114" fmla="*/ 3317 w 15220"/>
                  <a:gd name="T115" fmla="*/ 1553 h 10073"/>
                  <a:gd name="T116" fmla="*/ 2579 w 15220"/>
                  <a:gd name="T117" fmla="*/ 2196 h 10073"/>
                  <a:gd name="T118" fmla="*/ 2211 w 15220"/>
                  <a:gd name="T119" fmla="*/ 2739 h 10073"/>
                  <a:gd name="T120" fmla="*/ 0 w 15220"/>
                  <a:gd name="T121" fmla="*/ 2606 h 10073"/>
                  <a:gd name="T122" fmla="*/ 947 w 15220"/>
                  <a:gd name="T123" fmla="*/ 6136 h 10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220" h="10073">
                    <a:moveTo>
                      <a:pt x="3085" y="4110"/>
                    </a:moveTo>
                    <a:lnTo>
                      <a:pt x="3146" y="4151"/>
                    </a:lnTo>
                    <a:lnTo>
                      <a:pt x="3005" y="4375"/>
                    </a:lnTo>
                    <a:lnTo>
                      <a:pt x="2942" y="4335"/>
                    </a:lnTo>
                    <a:lnTo>
                      <a:pt x="3084" y="4111"/>
                    </a:lnTo>
                    <a:lnTo>
                      <a:pt x="3085" y="4110"/>
                    </a:lnTo>
                    <a:close/>
                    <a:moveTo>
                      <a:pt x="3239" y="3896"/>
                    </a:moveTo>
                    <a:lnTo>
                      <a:pt x="3298" y="3940"/>
                    </a:lnTo>
                    <a:lnTo>
                      <a:pt x="3145" y="4152"/>
                    </a:lnTo>
                    <a:lnTo>
                      <a:pt x="3085" y="4110"/>
                    </a:lnTo>
                    <a:lnTo>
                      <a:pt x="3238" y="3897"/>
                    </a:lnTo>
                    <a:lnTo>
                      <a:pt x="3239" y="3896"/>
                    </a:lnTo>
                    <a:close/>
                    <a:moveTo>
                      <a:pt x="3393" y="3694"/>
                    </a:moveTo>
                    <a:lnTo>
                      <a:pt x="3451" y="3741"/>
                    </a:lnTo>
                    <a:lnTo>
                      <a:pt x="3298" y="3941"/>
                    </a:lnTo>
                    <a:lnTo>
                      <a:pt x="3239" y="3896"/>
                    </a:lnTo>
                    <a:lnTo>
                      <a:pt x="3393" y="3695"/>
                    </a:lnTo>
                    <a:lnTo>
                      <a:pt x="3393" y="3694"/>
                    </a:lnTo>
                    <a:close/>
                    <a:moveTo>
                      <a:pt x="3560" y="3492"/>
                    </a:moveTo>
                    <a:lnTo>
                      <a:pt x="3616" y="3541"/>
                    </a:lnTo>
                    <a:lnTo>
                      <a:pt x="3450" y="3741"/>
                    </a:lnTo>
                    <a:lnTo>
                      <a:pt x="3393" y="3694"/>
                    </a:lnTo>
                    <a:lnTo>
                      <a:pt x="3559" y="3494"/>
                    </a:lnTo>
                    <a:lnTo>
                      <a:pt x="3560" y="3492"/>
                    </a:lnTo>
                    <a:close/>
                    <a:moveTo>
                      <a:pt x="3737" y="3303"/>
                    </a:moveTo>
                    <a:lnTo>
                      <a:pt x="3791" y="3354"/>
                    </a:lnTo>
                    <a:lnTo>
                      <a:pt x="3613" y="3542"/>
                    </a:lnTo>
                    <a:lnTo>
                      <a:pt x="3560" y="3492"/>
                    </a:lnTo>
                    <a:lnTo>
                      <a:pt x="3737" y="3303"/>
                    </a:lnTo>
                    <a:lnTo>
                      <a:pt x="3737" y="3303"/>
                    </a:lnTo>
                    <a:close/>
                    <a:moveTo>
                      <a:pt x="3917" y="3124"/>
                    </a:moveTo>
                    <a:lnTo>
                      <a:pt x="3967" y="3178"/>
                    </a:lnTo>
                    <a:lnTo>
                      <a:pt x="3789" y="3355"/>
                    </a:lnTo>
                    <a:lnTo>
                      <a:pt x="3737" y="3303"/>
                    </a:lnTo>
                    <a:lnTo>
                      <a:pt x="3914" y="3125"/>
                    </a:lnTo>
                    <a:lnTo>
                      <a:pt x="3917" y="3124"/>
                    </a:lnTo>
                    <a:close/>
                    <a:moveTo>
                      <a:pt x="4106" y="2958"/>
                    </a:moveTo>
                    <a:lnTo>
                      <a:pt x="4154" y="3014"/>
                    </a:lnTo>
                    <a:lnTo>
                      <a:pt x="3964" y="3179"/>
                    </a:lnTo>
                    <a:lnTo>
                      <a:pt x="3917" y="3124"/>
                    </a:lnTo>
                    <a:lnTo>
                      <a:pt x="4105" y="2958"/>
                    </a:lnTo>
                    <a:lnTo>
                      <a:pt x="4106" y="2958"/>
                    </a:lnTo>
                    <a:close/>
                    <a:moveTo>
                      <a:pt x="4308" y="2792"/>
                    </a:moveTo>
                    <a:lnTo>
                      <a:pt x="4353" y="2850"/>
                    </a:lnTo>
                    <a:lnTo>
                      <a:pt x="4153" y="3015"/>
                    </a:lnTo>
                    <a:lnTo>
                      <a:pt x="4106" y="2958"/>
                    </a:lnTo>
                    <a:lnTo>
                      <a:pt x="4307" y="2793"/>
                    </a:lnTo>
                    <a:lnTo>
                      <a:pt x="4308" y="2792"/>
                    </a:lnTo>
                    <a:close/>
                    <a:moveTo>
                      <a:pt x="4512" y="2636"/>
                    </a:moveTo>
                    <a:lnTo>
                      <a:pt x="4553" y="2697"/>
                    </a:lnTo>
                    <a:lnTo>
                      <a:pt x="4352" y="2850"/>
                    </a:lnTo>
                    <a:lnTo>
                      <a:pt x="4308" y="2792"/>
                    </a:lnTo>
                    <a:lnTo>
                      <a:pt x="4508" y="2638"/>
                    </a:lnTo>
                    <a:lnTo>
                      <a:pt x="4512" y="2636"/>
                    </a:lnTo>
                    <a:close/>
                    <a:moveTo>
                      <a:pt x="4764" y="2569"/>
                    </a:moveTo>
                    <a:lnTo>
                      <a:pt x="4762" y="2569"/>
                    </a:lnTo>
                    <a:lnTo>
                      <a:pt x="4550" y="2700"/>
                    </a:lnTo>
                    <a:lnTo>
                      <a:pt x="4512" y="2636"/>
                    </a:lnTo>
                    <a:lnTo>
                      <a:pt x="4723" y="2507"/>
                    </a:lnTo>
                    <a:lnTo>
                      <a:pt x="4764" y="2569"/>
                    </a:lnTo>
                    <a:close/>
                    <a:moveTo>
                      <a:pt x="4937" y="2364"/>
                    </a:moveTo>
                    <a:lnTo>
                      <a:pt x="4975" y="2428"/>
                    </a:lnTo>
                    <a:lnTo>
                      <a:pt x="4764" y="2569"/>
                    </a:lnTo>
                    <a:lnTo>
                      <a:pt x="4722" y="2507"/>
                    </a:lnTo>
                    <a:lnTo>
                      <a:pt x="4934" y="2365"/>
                    </a:lnTo>
                    <a:lnTo>
                      <a:pt x="4937" y="2364"/>
                    </a:lnTo>
                    <a:close/>
                    <a:moveTo>
                      <a:pt x="5151" y="2245"/>
                    </a:moveTo>
                    <a:lnTo>
                      <a:pt x="5185" y="2311"/>
                    </a:lnTo>
                    <a:lnTo>
                      <a:pt x="4973" y="2429"/>
                    </a:lnTo>
                    <a:lnTo>
                      <a:pt x="4937" y="2364"/>
                    </a:lnTo>
                    <a:lnTo>
                      <a:pt x="5149" y="2246"/>
                    </a:lnTo>
                    <a:lnTo>
                      <a:pt x="5151" y="2245"/>
                    </a:lnTo>
                    <a:close/>
                    <a:moveTo>
                      <a:pt x="5377" y="2139"/>
                    </a:moveTo>
                    <a:lnTo>
                      <a:pt x="5408" y="2206"/>
                    </a:lnTo>
                    <a:lnTo>
                      <a:pt x="5183" y="2312"/>
                    </a:lnTo>
                    <a:lnTo>
                      <a:pt x="5151" y="2245"/>
                    </a:lnTo>
                    <a:lnTo>
                      <a:pt x="5375" y="2139"/>
                    </a:lnTo>
                    <a:lnTo>
                      <a:pt x="5377" y="2139"/>
                    </a:lnTo>
                    <a:close/>
                    <a:moveTo>
                      <a:pt x="5613" y="2032"/>
                    </a:moveTo>
                    <a:lnTo>
                      <a:pt x="5643" y="2100"/>
                    </a:lnTo>
                    <a:lnTo>
                      <a:pt x="5407" y="2206"/>
                    </a:lnTo>
                    <a:lnTo>
                      <a:pt x="5377" y="2139"/>
                    </a:lnTo>
                    <a:lnTo>
                      <a:pt x="5613" y="2032"/>
                    </a:lnTo>
                    <a:lnTo>
                      <a:pt x="5613" y="2032"/>
                    </a:lnTo>
                    <a:close/>
                    <a:moveTo>
                      <a:pt x="5839" y="1937"/>
                    </a:moveTo>
                    <a:lnTo>
                      <a:pt x="5866" y="2005"/>
                    </a:lnTo>
                    <a:lnTo>
                      <a:pt x="5642" y="2100"/>
                    </a:lnTo>
                    <a:lnTo>
                      <a:pt x="5613" y="2032"/>
                    </a:lnTo>
                    <a:lnTo>
                      <a:pt x="5837" y="1937"/>
                    </a:lnTo>
                    <a:lnTo>
                      <a:pt x="5839" y="1937"/>
                    </a:lnTo>
                    <a:close/>
                    <a:moveTo>
                      <a:pt x="6076" y="1854"/>
                    </a:moveTo>
                    <a:lnTo>
                      <a:pt x="6100" y="1924"/>
                    </a:lnTo>
                    <a:lnTo>
                      <a:pt x="5864" y="2006"/>
                    </a:lnTo>
                    <a:lnTo>
                      <a:pt x="5839" y="1937"/>
                    </a:lnTo>
                    <a:lnTo>
                      <a:pt x="6075" y="1855"/>
                    </a:lnTo>
                    <a:lnTo>
                      <a:pt x="6076" y="1854"/>
                    </a:lnTo>
                    <a:close/>
                    <a:moveTo>
                      <a:pt x="6315" y="1782"/>
                    </a:moveTo>
                    <a:lnTo>
                      <a:pt x="6334" y="1854"/>
                    </a:lnTo>
                    <a:lnTo>
                      <a:pt x="6098" y="1925"/>
                    </a:lnTo>
                    <a:lnTo>
                      <a:pt x="6076" y="1854"/>
                    </a:lnTo>
                    <a:lnTo>
                      <a:pt x="6313" y="1783"/>
                    </a:lnTo>
                    <a:lnTo>
                      <a:pt x="6315" y="1782"/>
                    </a:lnTo>
                    <a:close/>
                    <a:moveTo>
                      <a:pt x="6565" y="1723"/>
                    </a:moveTo>
                    <a:lnTo>
                      <a:pt x="6580" y="1796"/>
                    </a:lnTo>
                    <a:lnTo>
                      <a:pt x="6332" y="1855"/>
                    </a:lnTo>
                    <a:lnTo>
                      <a:pt x="6315" y="1782"/>
                    </a:lnTo>
                    <a:lnTo>
                      <a:pt x="6562" y="1723"/>
                    </a:lnTo>
                    <a:lnTo>
                      <a:pt x="6565" y="1723"/>
                    </a:lnTo>
                    <a:close/>
                    <a:moveTo>
                      <a:pt x="6814" y="1675"/>
                    </a:moveTo>
                    <a:lnTo>
                      <a:pt x="6825" y="1749"/>
                    </a:lnTo>
                    <a:lnTo>
                      <a:pt x="6578" y="1796"/>
                    </a:lnTo>
                    <a:lnTo>
                      <a:pt x="6565" y="1723"/>
                    </a:lnTo>
                    <a:lnTo>
                      <a:pt x="6812" y="1676"/>
                    </a:lnTo>
                    <a:lnTo>
                      <a:pt x="6814" y="1675"/>
                    </a:lnTo>
                    <a:close/>
                    <a:moveTo>
                      <a:pt x="7072" y="1713"/>
                    </a:moveTo>
                    <a:lnTo>
                      <a:pt x="6824" y="1749"/>
                    </a:lnTo>
                    <a:lnTo>
                      <a:pt x="6814" y="1675"/>
                    </a:lnTo>
                    <a:lnTo>
                      <a:pt x="7062" y="1641"/>
                    </a:lnTo>
                    <a:lnTo>
                      <a:pt x="7072" y="1713"/>
                    </a:lnTo>
                    <a:close/>
                    <a:moveTo>
                      <a:pt x="7312" y="1605"/>
                    </a:moveTo>
                    <a:lnTo>
                      <a:pt x="7319" y="1677"/>
                    </a:lnTo>
                    <a:lnTo>
                      <a:pt x="7072" y="1713"/>
                    </a:lnTo>
                    <a:lnTo>
                      <a:pt x="7062" y="1641"/>
                    </a:lnTo>
                    <a:lnTo>
                      <a:pt x="7309" y="1605"/>
                    </a:lnTo>
                    <a:lnTo>
                      <a:pt x="7312" y="1605"/>
                    </a:lnTo>
                    <a:close/>
                    <a:moveTo>
                      <a:pt x="7561" y="1593"/>
                    </a:moveTo>
                    <a:lnTo>
                      <a:pt x="7564" y="1666"/>
                    </a:lnTo>
                    <a:lnTo>
                      <a:pt x="7316" y="1679"/>
                    </a:lnTo>
                    <a:lnTo>
                      <a:pt x="7312" y="1605"/>
                    </a:lnTo>
                    <a:lnTo>
                      <a:pt x="7560" y="1593"/>
                    </a:lnTo>
                    <a:lnTo>
                      <a:pt x="7561" y="1593"/>
                    </a:lnTo>
                    <a:close/>
                    <a:moveTo>
                      <a:pt x="7823" y="1580"/>
                    </a:moveTo>
                    <a:lnTo>
                      <a:pt x="7823" y="1654"/>
                    </a:lnTo>
                    <a:lnTo>
                      <a:pt x="7563" y="1666"/>
                    </a:lnTo>
                    <a:lnTo>
                      <a:pt x="7561" y="1593"/>
                    </a:lnTo>
                    <a:lnTo>
                      <a:pt x="7819" y="1580"/>
                    </a:lnTo>
                    <a:lnTo>
                      <a:pt x="7823" y="1580"/>
                    </a:lnTo>
                    <a:close/>
                    <a:moveTo>
                      <a:pt x="8068" y="1666"/>
                    </a:moveTo>
                    <a:lnTo>
                      <a:pt x="8068" y="1666"/>
                    </a:lnTo>
                    <a:lnTo>
                      <a:pt x="7819" y="1654"/>
                    </a:lnTo>
                    <a:lnTo>
                      <a:pt x="7823" y="1580"/>
                    </a:lnTo>
                    <a:lnTo>
                      <a:pt x="8071" y="1593"/>
                    </a:lnTo>
                    <a:lnTo>
                      <a:pt x="8068" y="1666"/>
                    </a:lnTo>
                    <a:close/>
                    <a:moveTo>
                      <a:pt x="8334" y="1605"/>
                    </a:moveTo>
                    <a:lnTo>
                      <a:pt x="8328" y="1679"/>
                    </a:lnTo>
                    <a:lnTo>
                      <a:pt x="8068" y="1666"/>
                    </a:lnTo>
                    <a:lnTo>
                      <a:pt x="8071" y="1593"/>
                    </a:lnTo>
                    <a:lnTo>
                      <a:pt x="8330" y="1605"/>
                    </a:lnTo>
                    <a:lnTo>
                      <a:pt x="8334" y="1605"/>
                    </a:lnTo>
                    <a:close/>
                    <a:moveTo>
                      <a:pt x="8572" y="1713"/>
                    </a:moveTo>
                    <a:lnTo>
                      <a:pt x="8572" y="1713"/>
                    </a:lnTo>
                    <a:lnTo>
                      <a:pt x="8323" y="1677"/>
                    </a:lnTo>
                    <a:lnTo>
                      <a:pt x="8334" y="1605"/>
                    </a:lnTo>
                    <a:lnTo>
                      <a:pt x="8582" y="1641"/>
                    </a:lnTo>
                    <a:lnTo>
                      <a:pt x="8572" y="1713"/>
                    </a:lnTo>
                    <a:close/>
                    <a:moveTo>
                      <a:pt x="8843" y="1676"/>
                    </a:moveTo>
                    <a:lnTo>
                      <a:pt x="8831" y="1749"/>
                    </a:lnTo>
                    <a:lnTo>
                      <a:pt x="8572" y="1713"/>
                    </a:lnTo>
                    <a:lnTo>
                      <a:pt x="8582" y="1641"/>
                    </a:lnTo>
                    <a:lnTo>
                      <a:pt x="8841" y="1675"/>
                    </a:lnTo>
                    <a:lnTo>
                      <a:pt x="8843" y="1676"/>
                    </a:lnTo>
                    <a:close/>
                    <a:moveTo>
                      <a:pt x="9093" y="1724"/>
                    </a:moveTo>
                    <a:lnTo>
                      <a:pt x="9077" y="1796"/>
                    </a:lnTo>
                    <a:lnTo>
                      <a:pt x="8829" y="1749"/>
                    </a:lnTo>
                    <a:lnTo>
                      <a:pt x="8843" y="1676"/>
                    </a:lnTo>
                    <a:lnTo>
                      <a:pt x="9090" y="1723"/>
                    </a:lnTo>
                    <a:lnTo>
                      <a:pt x="9093" y="1724"/>
                    </a:lnTo>
                    <a:close/>
                    <a:moveTo>
                      <a:pt x="9206" y="1831"/>
                    </a:moveTo>
                    <a:lnTo>
                      <a:pt x="9204" y="1830"/>
                    </a:lnTo>
                    <a:lnTo>
                      <a:pt x="9074" y="1795"/>
                    </a:lnTo>
                    <a:lnTo>
                      <a:pt x="9093" y="1724"/>
                    </a:lnTo>
                    <a:lnTo>
                      <a:pt x="9224" y="1759"/>
                    </a:lnTo>
                    <a:lnTo>
                      <a:pt x="9206" y="1831"/>
                    </a:lnTo>
                    <a:close/>
                    <a:moveTo>
                      <a:pt x="9341" y="1782"/>
                    </a:moveTo>
                    <a:lnTo>
                      <a:pt x="9324" y="1855"/>
                    </a:lnTo>
                    <a:lnTo>
                      <a:pt x="9206" y="1831"/>
                    </a:lnTo>
                    <a:lnTo>
                      <a:pt x="9220" y="1759"/>
                    </a:lnTo>
                    <a:lnTo>
                      <a:pt x="9339" y="1782"/>
                    </a:lnTo>
                    <a:lnTo>
                      <a:pt x="9341" y="1782"/>
                    </a:lnTo>
                    <a:close/>
                    <a:moveTo>
                      <a:pt x="9473" y="1819"/>
                    </a:moveTo>
                    <a:lnTo>
                      <a:pt x="9451" y="1889"/>
                    </a:lnTo>
                    <a:lnTo>
                      <a:pt x="9322" y="1854"/>
                    </a:lnTo>
                    <a:lnTo>
                      <a:pt x="9341" y="1782"/>
                    </a:lnTo>
                    <a:lnTo>
                      <a:pt x="9471" y="1818"/>
                    </a:lnTo>
                    <a:lnTo>
                      <a:pt x="9473" y="1819"/>
                    </a:lnTo>
                    <a:close/>
                    <a:moveTo>
                      <a:pt x="9580" y="1936"/>
                    </a:moveTo>
                    <a:lnTo>
                      <a:pt x="9578" y="1936"/>
                    </a:lnTo>
                    <a:lnTo>
                      <a:pt x="9449" y="1888"/>
                    </a:lnTo>
                    <a:lnTo>
                      <a:pt x="9473" y="1819"/>
                    </a:lnTo>
                    <a:lnTo>
                      <a:pt x="9604" y="1866"/>
                    </a:lnTo>
                    <a:lnTo>
                      <a:pt x="9580" y="1936"/>
                    </a:lnTo>
                    <a:close/>
                    <a:moveTo>
                      <a:pt x="9722" y="1902"/>
                    </a:moveTo>
                    <a:lnTo>
                      <a:pt x="9699" y="1972"/>
                    </a:lnTo>
                    <a:lnTo>
                      <a:pt x="9580" y="1936"/>
                    </a:lnTo>
                    <a:lnTo>
                      <a:pt x="9602" y="1866"/>
                    </a:lnTo>
                    <a:lnTo>
                      <a:pt x="9720" y="1900"/>
                    </a:lnTo>
                    <a:lnTo>
                      <a:pt x="9722" y="1902"/>
                    </a:lnTo>
                    <a:close/>
                    <a:moveTo>
                      <a:pt x="9852" y="1949"/>
                    </a:moveTo>
                    <a:lnTo>
                      <a:pt x="9827" y="2019"/>
                    </a:lnTo>
                    <a:lnTo>
                      <a:pt x="9696" y="1971"/>
                    </a:lnTo>
                    <a:lnTo>
                      <a:pt x="9722" y="1902"/>
                    </a:lnTo>
                    <a:lnTo>
                      <a:pt x="9851" y="1948"/>
                    </a:lnTo>
                    <a:lnTo>
                      <a:pt x="9852" y="1949"/>
                    </a:lnTo>
                    <a:close/>
                    <a:moveTo>
                      <a:pt x="9944" y="2065"/>
                    </a:moveTo>
                    <a:lnTo>
                      <a:pt x="9943" y="2065"/>
                    </a:lnTo>
                    <a:lnTo>
                      <a:pt x="9824" y="2017"/>
                    </a:lnTo>
                    <a:lnTo>
                      <a:pt x="9852" y="1949"/>
                    </a:lnTo>
                    <a:lnTo>
                      <a:pt x="9970" y="1996"/>
                    </a:lnTo>
                    <a:lnTo>
                      <a:pt x="9944" y="2065"/>
                    </a:lnTo>
                    <a:close/>
                    <a:moveTo>
                      <a:pt x="10102" y="2044"/>
                    </a:moveTo>
                    <a:lnTo>
                      <a:pt x="10074" y="2112"/>
                    </a:lnTo>
                    <a:lnTo>
                      <a:pt x="9944" y="2065"/>
                    </a:lnTo>
                    <a:lnTo>
                      <a:pt x="9969" y="1996"/>
                    </a:lnTo>
                    <a:lnTo>
                      <a:pt x="10099" y="2043"/>
                    </a:lnTo>
                    <a:lnTo>
                      <a:pt x="10102" y="2044"/>
                    </a:lnTo>
                    <a:close/>
                    <a:moveTo>
                      <a:pt x="10233" y="2104"/>
                    </a:moveTo>
                    <a:lnTo>
                      <a:pt x="10201" y="2170"/>
                    </a:lnTo>
                    <a:lnTo>
                      <a:pt x="10071" y="2111"/>
                    </a:lnTo>
                    <a:lnTo>
                      <a:pt x="10102" y="2044"/>
                    </a:lnTo>
                    <a:lnTo>
                      <a:pt x="10231" y="2103"/>
                    </a:lnTo>
                    <a:lnTo>
                      <a:pt x="10233" y="2104"/>
                    </a:lnTo>
                    <a:close/>
                    <a:moveTo>
                      <a:pt x="10329" y="2240"/>
                    </a:moveTo>
                    <a:lnTo>
                      <a:pt x="10328" y="2240"/>
                    </a:lnTo>
                    <a:lnTo>
                      <a:pt x="10199" y="2169"/>
                    </a:lnTo>
                    <a:lnTo>
                      <a:pt x="10233" y="2104"/>
                    </a:lnTo>
                    <a:lnTo>
                      <a:pt x="10364" y="2176"/>
                    </a:lnTo>
                    <a:lnTo>
                      <a:pt x="10329" y="2240"/>
                    </a:lnTo>
                    <a:close/>
                    <a:moveTo>
                      <a:pt x="10624" y="2305"/>
                    </a:moveTo>
                    <a:lnTo>
                      <a:pt x="10589" y="2371"/>
                    </a:lnTo>
                    <a:lnTo>
                      <a:pt x="10329" y="2240"/>
                    </a:lnTo>
                    <a:lnTo>
                      <a:pt x="10363" y="2175"/>
                    </a:lnTo>
                    <a:lnTo>
                      <a:pt x="10622" y="2305"/>
                    </a:lnTo>
                    <a:lnTo>
                      <a:pt x="10624" y="2305"/>
                    </a:lnTo>
                    <a:close/>
                    <a:moveTo>
                      <a:pt x="10885" y="2448"/>
                    </a:moveTo>
                    <a:lnTo>
                      <a:pt x="10848" y="2511"/>
                    </a:lnTo>
                    <a:lnTo>
                      <a:pt x="10588" y="2370"/>
                    </a:lnTo>
                    <a:lnTo>
                      <a:pt x="10624" y="2305"/>
                    </a:lnTo>
                    <a:lnTo>
                      <a:pt x="10882" y="2447"/>
                    </a:lnTo>
                    <a:lnTo>
                      <a:pt x="10885" y="2448"/>
                    </a:lnTo>
                    <a:close/>
                    <a:moveTo>
                      <a:pt x="11123" y="2603"/>
                    </a:moveTo>
                    <a:lnTo>
                      <a:pt x="11081" y="2663"/>
                    </a:lnTo>
                    <a:lnTo>
                      <a:pt x="10845" y="2510"/>
                    </a:lnTo>
                    <a:lnTo>
                      <a:pt x="10885" y="2448"/>
                    </a:lnTo>
                    <a:lnTo>
                      <a:pt x="11121" y="2602"/>
                    </a:lnTo>
                    <a:lnTo>
                      <a:pt x="11123" y="2603"/>
                    </a:lnTo>
                    <a:close/>
                    <a:moveTo>
                      <a:pt x="11348" y="2769"/>
                    </a:moveTo>
                    <a:lnTo>
                      <a:pt x="11303" y="2828"/>
                    </a:lnTo>
                    <a:lnTo>
                      <a:pt x="11079" y="2662"/>
                    </a:lnTo>
                    <a:lnTo>
                      <a:pt x="11123" y="2603"/>
                    </a:lnTo>
                    <a:lnTo>
                      <a:pt x="11347" y="2768"/>
                    </a:lnTo>
                    <a:lnTo>
                      <a:pt x="11348" y="2769"/>
                    </a:lnTo>
                    <a:close/>
                    <a:moveTo>
                      <a:pt x="11574" y="2947"/>
                    </a:moveTo>
                    <a:lnTo>
                      <a:pt x="11526" y="3004"/>
                    </a:lnTo>
                    <a:lnTo>
                      <a:pt x="11302" y="2827"/>
                    </a:lnTo>
                    <a:lnTo>
                      <a:pt x="11348" y="2769"/>
                    </a:lnTo>
                    <a:lnTo>
                      <a:pt x="11572" y="2946"/>
                    </a:lnTo>
                    <a:lnTo>
                      <a:pt x="11574" y="2947"/>
                    </a:lnTo>
                    <a:close/>
                    <a:moveTo>
                      <a:pt x="11787" y="3137"/>
                    </a:moveTo>
                    <a:lnTo>
                      <a:pt x="11737" y="3191"/>
                    </a:lnTo>
                    <a:lnTo>
                      <a:pt x="11524" y="3002"/>
                    </a:lnTo>
                    <a:lnTo>
                      <a:pt x="11574" y="2947"/>
                    </a:lnTo>
                    <a:lnTo>
                      <a:pt x="11786" y="3135"/>
                    </a:lnTo>
                    <a:lnTo>
                      <a:pt x="11787" y="3137"/>
                    </a:lnTo>
                    <a:close/>
                    <a:moveTo>
                      <a:pt x="11989" y="3327"/>
                    </a:moveTo>
                    <a:lnTo>
                      <a:pt x="11936" y="3378"/>
                    </a:lnTo>
                    <a:lnTo>
                      <a:pt x="11736" y="3190"/>
                    </a:lnTo>
                    <a:lnTo>
                      <a:pt x="11787" y="3137"/>
                    </a:lnTo>
                    <a:lnTo>
                      <a:pt x="11988" y="3325"/>
                    </a:lnTo>
                    <a:lnTo>
                      <a:pt x="11989" y="3327"/>
                    </a:lnTo>
                    <a:close/>
                    <a:moveTo>
                      <a:pt x="12179" y="3529"/>
                    </a:moveTo>
                    <a:lnTo>
                      <a:pt x="12124" y="3578"/>
                    </a:lnTo>
                    <a:lnTo>
                      <a:pt x="11935" y="3377"/>
                    </a:lnTo>
                    <a:lnTo>
                      <a:pt x="11989" y="3327"/>
                    </a:lnTo>
                    <a:lnTo>
                      <a:pt x="12177" y="3528"/>
                    </a:lnTo>
                    <a:lnTo>
                      <a:pt x="12179" y="3529"/>
                    </a:lnTo>
                    <a:close/>
                    <a:moveTo>
                      <a:pt x="12358" y="3743"/>
                    </a:moveTo>
                    <a:lnTo>
                      <a:pt x="12300" y="3789"/>
                    </a:lnTo>
                    <a:lnTo>
                      <a:pt x="12123" y="3576"/>
                    </a:lnTo>
                    <a:lnTo>
                      <a:pt x="12179" y="3529"/>
                    </a:lnTo>
                    <a:lnTo>
                      <a:pt x="12356" y="3742"/>
                    </a:lnTo>
                    <a:lnTo>
                      <a:pt x="12358" y="3743"/>
                    </a:lnTo>
                    <a:close/>
                    <a:moveTo>
                      <a:pt x="12524" y="3968"/>
                    </a:moveTo>
                    <a:lnTo>
                      <a:pt x="12464" y="4010"/>
                    </a:lnTo>
                    <a:lnTo>
                      <a:pt x="12298" y="3786"/>
                    </a:lnTo>
                    <a:lnTo>
                      <a:pt x="12358" y="3743"/>
                    </a:lnTo>
                    <a:lnTo>
                      <a:pt x="12523" y="3967"/>
                    </a:lnTo>
                    <a:lnTo>
                      <a:pt x="12524" y="3968"/>
                    </a:lnTo>
                    <a:close/>
                    <a:moveTo>
                      <a:pt x="12678" y="4193"/>
                    </a:moveTo>
                    <a:lnTo>
                      <a:pt x="12616" y="4234"/>
                    </a:lnTo>
                    <a:lnTo>
                      <a:pt x="12462" y="4010"/>
                    </a:lnTo>
                    <a:lnTo>
                      <a:pt x="12524" y="3968"/>
                    </a:lnTo>
                    <a:lnTo>
                      <a:pt x="12676" y="4192"/>
                    </a:lnTo>
                    <a:lnTo>
                      <a:pt x="12678" y="4193"/>
                    </a:lnTo>
                    <a:close/>
                    <a:moveTo>
                      <a:pt x="12833" y="4432"/>
                    </a:moveTo>
                    <a:lnTo>
                      <a:pt x="12769" y="4470"/>
                    </a:lnTo>
                    <a:lnTo>
                      <a:pt x="12615" y="4233"/>
                    </a:lnTo>
                    <a:lnTo>
                      <a:pt x="12678" y="4193"/>
                    </a:lnTo>
                    <a:lnTo>
                      <a:pt x="12830" y="4430"/>
                    </a:lnTo>
                    <a:lnTo>
                      <a:pt x="12833" y="4432"/>
                    </a:lnTo>
                    <a:close/>
                    <a:moveTo>
                      <a:pt x="12962" y="4669"/>
                    </a:moveTo>
                    <a:lnTo>
                      <a:pt x="12897" y="4703"/>
                    </a:lnTo>
                    <a:lnTo>
                      <a:pt x="12767" y="4467"/>
                    </a:lnTo>
                    <a:lnTo>
                      <a:pt x="12833" y="4432"/>
                    </a:lnTo>
                    <a:lnTo>
                      <a:pt x="12962" y="4667"/>
                    </a:lnTo>
                    <a:lnTo>
                      <a:pt x="12962" y="4669"/>
                    </a:lnTo>
                    <a:close/>
                    <a:moveTo>
                      <a:pt x="13022" y="4788"/>
                    </a:moveTo>
                    <a:lnTo>
                      <a:pt x="12955" y="4820"/>
                    </a:lnTo>
                    <a:lnTo>
                      <a:pt x="12896" y="4702"/>
                    </a:lnTo>
                    <a:lnTo>
                      <a:pt x="12962" y="4669"/>
                    </a:lnTo>
                    <a:lnTo>
                      <a:pt x="13021" y="4787"/>
                    </a:lnTo>
                    <a:lnTo>
                      <a:pt x="13022" y="4788"/>
                    </a:lnTo>
                    <a:close/>
                    <a:moveTo>
                      <a:pt x="13014" y="4949"/>
                    </a:moveTo>
                    <a:lnTo>
                      <a:pt x="13014" y="4948"/>
                    </a:lnTo>
                    <a:lnTo>
                      <a:pt x="12955" y="4819"/>
                    </a:lnTo>
                    <a:lnTo>
                      <a:pt x="13022" y="4788"/>
                    </a:lnTo>
                    <a:lnTo>
                      <a:pt x="13081" y="4918"/>
                    </a:lnTo>
                    <a:lnTo>
                      <a:pt x="13014" y="4949"/>
                    </a:lnTo>
                    <a:close/>
                    <a:moveTo>
                      <a:pt x="13141" y="5038"/>
                    </a:moveTo>
                    <a:lnTo>
                      <a:pt x="13073" y="5067"/>
                    </a:lnTo>
                    <a:lnTo>
                      <a:pt x="13014" y="4949"/>
                    </a:lnTo>
                    <a:lnTo>
                      <a:pt x="13080" y="4917"/>
                    </a:lnTo>
                    <a:lnTo>
                      <a:pt x="13139" y="5035"/>
                    </a:lnTo>
                    <a:lnTo>
                      <a:pt x="13141" y="5038"/>
                    </a:lnTo>
                    <a:close/>
                    <a:moveTo>
                      <a:pt x="13120" y="5198"/>
                    </a:moveTo>
                    <a:lnTo>
                      <a:pt x="13119" y="5193"/>
                    </a:lnTo>
                    <a:lnTo>
                      <a:pt x="13072" y="5064"/>
                    </a:lnTo>
                    <a:lnTo>
                      <a:pt x="13141" y="5038"/>
                    </a:lnTo>
                    <a:lnTo>
                      <a:pt x="13188" y="5169"/>
                    </a:lnTo>
                    <a:lnTo>
                      <a:pt x="13120" y="5198"/>
                    </a:lnTo>
                    <a:close/>
                    <a:moveTo>
                      <a:pt x="13247" y="5287"/>
                    </a:moveTo>
                    <a:lnTo>
                      <a:pt x="13179" y="5316"/>
                    </a:lnTo>
                    <a:lnTo>
                      <a:pt x="13120" y="5198"/>
                    </a:lnTo>
                    <a:lnTo>
                      <a:pt x="13187" y="5164"/>
                    </a:lnTo>
                    <a:lnTo>
                      <a:pt x="13245" y="5282"/>
                    </a:lnTo>
                    <a:lnTo>
                      <a:pt x="13247" y="5287"/>
                    </a:lnTo>
                    <a:close/>
                    <a:moveTo>
                      <a:pt x="13294" y="5416"/>
                    </a:moveTo>
                    <a:lnTo>
                      <a:pt x="13225" y="5442"/>
                    </a:lnTo>
                    <a:lnTo>
                      <a:pt x="13178" y="5311"/>
                    </a:lnTo>
                    <a:lnTo>
                      <a:pt x="13247" y="5287"/>
                    </a:lnTo>
                    <a:lnTo>
                      <a:pt x="13294" y="5416"/>
                    </a:lnTo>
                    <a:close/>
                    <a:moveTo>
                      <a:pt x="13342" y="5549"/>
                    </a:moveTo>
                    <a:lnTo>
                      <a:pt x="13272" y="5571"/>
                    </a:lnTo>
                    <a:lnTo>
                      <a:pt x="13225" y="5442"/>
                    </a:lnTo>
                    <a:lnTo>
                      <a:pt x="13294" y="5416"/>
                    </a:lnTo>
                    <a:lnTo>
                      <a:pt x="13342" y="5545"/>
                    </a:lnTo>
                    <a:lnTo>
                      <a:pt x="13342" y="5549"/>
                    </a:lnTo>
                    <a:close/>
                    <a:moveTo>
                      <a:pt x="13306" y="5698"/>
                    </a:moveTo>
                    <a:lnTo>
                      <a:pt x="13272" y="5568"/>
                    </a:lnTo>
                    <a:lnTo>
                      <a:pt x="13342" y="5549"/>
                    </a:lnTo>
                    <a:lnTo>
                      <a:pt x="13378" y="5678"/>
                    </a:lnTo>
                    <a:lnTo>
                      <a:pt x="13306" y="5698"/>
                    </a:lnTo>
                    <a:close/>
                    <a:moveTo>
                      <a:pt x="13413" y="5808"/>
                    </a:moveTo>
                    <a:lnTo>
                      <a:pt x="13342" y="5827"/>
                    </a:lnTo>
                    <a:lnTo>
                      <a:pt x="13306" y="5698"/>
                    </a:lnTo>
                    <a:lnTo>
                      <a:pt x="13378" y="5678"/>
                    </a:lnTo>
                    <a:lnTo>
                      <a:pt x="13413" y="5808"/>
                    </a:lnTo>
                    <a:close/>
                    <a:moveTo>
                      <a:pt x="13449" y="5939"/>
                    </a:moveTo>
                    <a:lnTo>
                      <a:pt x="13378" y="5958"/>
                    </a:lnTo>
                    <a:lnTo>
                      <a:pt x="13342" y="5827"/>
                    </a:lnTo>
                    <a:lnTo>
                      <a:pt x="13413" y="5808"/>
                    </a:lnTo>
                    <a:lnTo>
                      <a:pt x="13449" y="5938"/>
                    </a:lnTo>
                    <a:lnTo>
                      <a:pt x="13449" y="5939"/>
                    </a:lnTo>
                    <a:close/>
                    <a:moveTo>
                      <a:pt x="13484" y="6083"/>
                    </a:moveTo>
                    <a:lnTo>
                      <a:pt x="13412" y="6098"/>
                    </a:lnTo>
                    <a:lnTo>
                      <a:pt x="13378" y="5957"/>
                    </a:lnTo>
                    <a:lnTo>
                      <a:pt x="13449" y="5939"/>
                    </a:lnTo>
                    <a:lnTo>
                      <a:pt x="13484" y="6080"/>
                    </a:lnTo>
                    <a:lnTo>
                      <a:pt x="13484" y="6083"/>
                    </a:lnTo>
                    <a:close/>
                    <a:moveTo>
                      <a:pt x="13508" y="6213"/>
                    </a:moveTo>
                    <a:lnTo>
                      <a:pt x="13435" y="6225"/>
                    </a:lnTo>
                    <a:lnTo>
                      <a:pt x="13412" y="6096"/>
                    </a:lnTo>
                    <a:lnTo>
                      <a:pt x="13484" y="6083"/>
                    </a:lnTo>
                    <a:lnTo>
                      <a:pt x="13508" y="6213"/>
                    </a:lnTo>
                    <a:close/>
                    <a:moveTo>
                      <a:pt x="13532" y="6342"/>
                    </a:moveTo>
                    <a:lnTo>
                      <a:pt x="13459" y="6356"/>
                    </a:lnTo>
                    <a:lnTo>
                      <a:pt x="13435" y="6225"/>
                    </a:lnTo>
                    <a:lnTo>
                      <a:pt x="13508" y="6213"/>
                    </a:lnTo>
                    <a:lnTo>
                      <a:pt x="13531" y="6342"/>
                    </a:lnTo>
                    <a:lnTo>
                      <a:pt x="13532" y="6342"/>
                    </a:lnTo>
                    <a:close/>
                    <a:moveTo>
                      <a:pt x="13483" y="6497"/>
                    </a:moveTo>
                    <a:lnTo>
                      <a:pt x="13482" y="6496"/>
                    </a:lnTo>
                    <a:lnTo>
                      <a:pt x="13459" y="6355"/>
                    </a:lnTo>
                    <a:lnTo>
                      <a:pt x="13532" y="6342"/>
                    </a:lnTo>
                    <a:lnTo>
                      <a:pt x="13556" y="6484"/>
                    </a:lnTo>
                    <a:lnTo>
                      <a:pt x="13483" y="6497"/>
                    </a:lnTo>
                    <a:close/>
                    <a:moveTo>
                      <a:pt x="13579" y="6618"/>
                    </a:moveTo>
                    <a:lnTo>
                      <a:pt x="13507" y="6627"/>
                    </a:lnTo>
                    <a:lnTo>
                      <a:pt x="13483" y="6497"/>
                    </a:lnTo>
                    <a:lnTo>
                      <a:pt x="13556" y="6484"/>
                    </a:lnTo>
                    <a:lnTo>
                      <a:pt x="13579" y="6613"/>
                    </a:lnTo>
                    <a:lnTo>
                      <a:pt x="13579" y="6618"/>
                    </a:lnTo>
                    <a:close/>
                    <a:moveTo>
                      <a:pt x="13518" y="6765"/>
                    </a:moveTo>
                    <a:lnTo>
                      <a:pt x="13518" y="6765"/>
                    </a:lnTo>
                    <a:lnTo>
                      <a:pt x="13506" y="6623"/>
                    </a:lnTo>
                    <a:lnTo>
                      <a:pt x="13579" y="6618"/>
                    </a:lnTo>
                    <a:lnTo>
                      <a:pt x="13591" y="6759"/>
                    </a:lnTo>
                    <a:lnTo>
                      <a:pt x="13518" y="6765"/>
                    </a:lnTo>
                    <a:close/>
                    <a:moveTo>
                      <a:pt x="13604" y="6888"/>
                    </a:moveTo>
                    <a:lnTo>
                      <a:pt x="13530" y="6895"/>
                    </a:lnTo>
                    <a:lnTo>
                      <a:pt x="13518" y="6765"/>
                    </a:lnTo>
                    <a:lnTo>
                      <a:pt x="13591" y="6758"/>
                    </a:lnTo>
                    <a:lnTo>
                      <a:pt x="13603" y="6888"/>
                    </a:lnTo>
                    <a:lnTo>
                      <a:pt x="13604" y="6888"/>
                    </a:lnTo>
                    <a:close/>
                    <a:moveTo>
                      <a:pt x="13541" y="7037"/>
                    </a:moveTo>
                    <a:lnTo>
                      <a:pt x="13541" y="7036"/>
                    </a:lnTo>
                    <a:lnTo>
                      <a:pt x="13529" y="6894"/>
                    </a:lnTo>
                    <a:lnTo>
                      <a:pt x="13604" y="6888"/>
                    </a:lnTo>
                    <a:lnTo>
                      <a:pt x="13615" y="7030"/>
                    </a:lnTo>
                    <a:lnTo>
                      <a:pt x="13541" y="7037"/>
                    </a:lnTo>
                    <a:close/>
                    <a:moveTo>
                      <a:pt x="13627" y="7163"/>
                    </a:moveTo>
                    <a:lnTo>
                      <a:pt x="13554" y="7166"/>
                    </a:lnTo>
                    <a:lnTo>
                      <a:pt x="13541" y="7037"/>
                    </a:lnTo>
                    <a:lnTo>
                      <a:pt x="13615" y="7030"/>
                    </a:lnTo>
                    <a:lnTo>
                      <a:pt x="13627" y="7159"/>
                    </a:lnTo>
                    <a:lnTo>
                      <a:pt x="13627" y="7163"/>
                    </a:lnTo>
                    <a:close/>
                    <a:moveTo>
                      <a:pt x="13554" y="7304"/>
                    </a:moveTo>
                    <a:lnTo>
                      <a:pt x="13554" y="7163"/>
                    </a:lnTo>
                    <a:lnTo>
                      <a:pt x="13627" y="7163"/>
                    </a:lnTo>
                    <a:lnTo>
                      <a:pt x="13627" y="7304"/>
                    </a:lnTo>
                    <a:lnTo>
                      <a:pt x="13554" y="7304"/>
                    </a:lnTo>
                    <a:close/>
                    <a:moveTo>
                      <a:pt x="13627" y="7449"/>
                    </a:moveTo>
                    <a:lnTo>
                      <a:pt x="13554" y="7446"/>
                    </a:lnTo>
                    <a:lnTo>
                      <a:pt x="13554" y="7304"/>
                    </a:lnTo>
                    <a:lnTo>
                      <a:pt x="13627" y="7304"/>
                    </a:lnTo>
                    <a:lnTo>
                      <a:pt x="13627" y="7446"/>
                    </a:lnTo>
                    <a:lnTo>
                      <a:pt x="13627" y="7449"/>
                    </a:lnTo>
                    <a:close/>
                    <a:moveTo>
                      <a:pt x="13541" y="7576"/>
                    </a:moveTo>
                    <a:lnTo>
                      <a:pt x="13541" y="7573"/>
                    </a:lnTo>
                    <a:lnTo>
                      <a:pt x="13554" y="7442"/>
                    </a:lnTo>
                    <a:lnTo>
                      <a:pt x="13627" y="7449"/>
                    </a:lnTo>
                    <a:lnTo>
                      <a:pt x="13615" y="7580"/>
                    </a:lnTo>
                    <a:lnTo>
                      <a:pt x="13541" y="7576"/>
                    </a:lnTo>
                    <a:close/>
                    <a:moveTo>
                      <a:pt x="13615" y="7720"/>
                    </a:moveTo>
                    <a:lnTo>
                      <a:pt x="13541" y="7718"/>
                    </a:lnTo>
                    <a:lnTo>
                      <a:pt x="13541" y="7576"/>
                    </a:lnTo>
                    <a:lnTo>
                      <a:pt x="13615" y="7576"/>
                    </a:lnTo>
                    <a:lnTo>
                      <a:pt x="13615" y="7718"/>
                    </a:lnTo>
                    <a:lnTo>
                      <a:pt x="13615" y="7720"/>
                    </a:lnTo>
                    <a:close/>
                    <a:moveTo>
                      <a:pt x="13603" y="7865"/>
                    </a:moveTo>
                    <a:lnTo>
                      <a:pt x="13529" y="7856"/>
                    </a:lnTo>
                    <a:lnTo>
                      <a:pt x="13541" y="7714"/>
                    </a:lnTo>
                    <a:lnTo>
                      <a:pt x="13615" y="7720"/>
                    </a:lnTo>
                    <a:lnTo>
                      <a:pt x="13604" y="7862"/>
                    </a:lnTo>
                    <a:lnTo>
                      <a:pt x="13603" y="7865"/>
                    </a:lnTo>
                    <a:close/>
                    <a:moveTo>
                      <a:pt x="13506" y="7998"/>
                    </a:moveTo>
                    <a:lnTo>
                      <a:pt x="13507" y="7994"/>
                    </a:lnTo>
                    <a:lnTo>
                      <a:pt x="13530" y="7853"/>
                    </a:lnTo>
                    <a:lnTo>
                      <a:pt x="13603" y="7865"/>
                    </a:lnTo>
                    <a:lnTo>
                      <a:pt x="13579" y="8006"/>
                    </a:lnTo>
                    <a:lnTo>
                      <a:pt x="13506" y="7998"/>
                    </a:lnTo>
                    <a:close/>
                    <a:moveTo>
                      <a:pt x="13567" y="8137"/>
                    </a:moveTo>
                    <a:lnTo>
                      <a:pt x="13495" y="8127"/>
                    </a:lnTo>
                    <a:lnTo>
                      <a:pt x="13506" y="7998"/>
                    </a:lnTo>
                    <a:lnTo>
                      <a:pt x="13579" y="8004"/>
                    </a:lnTo>
                    <a:lnTo>
                      <a:pt x="13568" y="8134"/>
                    </a:lnTo>
                    <a:lnTo>
                      <a:pt x="13567" y="8137"/>
                    </a:lnTo>
                    <a:close/>
                    <a:moveTo>
                      <a:pt x="13544" y="8278"/>
                    </a:moveTo>
                    <a:lnTo>
                      <a:pt x="13471" y="8266"/>
                    </a:lnTo>
                    <a:lnTo>
                      <a:pt x="13495" y="8125"/>
                    </a:lnTo>
                    <a:lnTo>
                      <a:pt x="13567" y="8137"/>
                    </a:lnTo>
                    <a:lnTo>
                      <a:pt x="13544" y="8278"/>
                    </a:lnTo>
                    <a:close/>
                    <a:moveTo>
                      <a:pt x="13519" y="8423"/>
                    </a:moveTo>
                    <a:lnTo>
                      <a:pt x="13448" y="8408"/>
                    </a:lnTo>
                    <a:lnTo>
                      <a:pt x="13471" y="8266"/>
                    </a:lnTo>
                    <a:lnTo>
                      <a:pt x="13544" y="8278"/>
                    </a:lnTo>
                    <a:lnTo>
                      <a:pt x="13520" y="8420"/>
                    </a:lnTo>
                    <a:lnTo>
                      <a:pt x="13519" y="8423"/>
                    </a:lnTo>
                    <a:close/>
                    <a:moveTo>
                      <a:pt x="13412" y="8535"/>
                    </a:moveTo>
                    <a:lnTo>
                      <a:pt x="13413" y="8534"/>
                    </a:lnTo>
                    <a:lnTo>
                      <a:pt x="13448" y="8404"/>
                    </a:lnTo>
                    <a:lnTo>
                      <a:pt x="13519" y="8423"/>
                    </a:lnTo>
                    <a:lnTo>
                      <a:pt x="13483" y="8553"/>
                    </a:lnTo>
                    <a:lnTo>
                      <a:pt x="13412" y="8535"/>
                    </a:lnTo>
                    <a:close/>
                    <a:moveTo>
                      <a:pt x="13378" y="8676"/>
                    </a:moveTo>
                    <a:lnTo>
                      <a:pt x="13412" y="8535"/>
                    </a:lnTo>
                    <a:lnTo>
                      <a:pt x="13484" y="8553"/>
                    </a:lnTo>
                    <a:lnTo>
                      <a:pt x="13449" y="8694"/>
                    </a:lnTo>
                    <a:lnTo>
                      <a:pt x="13378" y="8676"/>
                    </a:lnTo>
                    <a:close/>
                    <a:moveTo>
                      <a:pt x="13413" y="8836"/>
                    </a:moveTo>
                    <a:lnTo>
                      <a:pt x="13342" y="8818"/>
                    </a:lnTo>
                    <a:lnTo>
                      <a:pt x="13378" y="8676"/>
                    </a:lnTo>
                    <a:lnTo>
                      <a:pt x="13449" y="8694"/>
                    </a:lnTo>
                    <a:lnTo>
                      <a:pt x="13413" y="8836"/>
                    </a:lnTo>
                    <a:lnTo>
                      <a:pt x="13413" y="8836"/>
                    </a:lnTo>
                    <a:close/>
                    <a:moveTo>
                      <a:pt x="13378" y="8967"/>
                    </a:moveTo>
                    <a:lnTo>
                      <a:pt x="13306" y="8946"/>
                    </a:lnTo>
                    <a:lnTo>
                      <a:pt x="13342" y="8817"/>
                    </a:lnTo>
                    <a:lnTo>
                      <a:pt x="13413" y="8836"/>
                    </a:lnTo>
                    <a:lnTo>
                      <a:pt x="13378" y="8966"/>
                    </a:lnTo>
                    <a:lnTo>
                      <a:pt x="13378" y="8967"/>
                    </a:lnTo>
                    <a:close/>
                    <a:moveTo>
                      <a:pt x="13330" y="9110"/>
                    </a:moveTo>
                    <a:lnTo>
                      <a:pt x="13260" y="9087"/>
                    </a:lnTo>
                    <a:lnTo>
                      <a:pt x="13307" y="8945"/>
                    </a:lnTo>
                    <a:lnTo>
                      <a:pt x="13378" y="8967"/>
                    </a:lnTo>
                    <a:lnTo>
                      <a:pt x="13330" y="9109"/>
                    </a:lnTo>
                    <a:lnTo>
                      <a:pt x="13330" y="9110"/>
                    </a:lnTo>
                    <a:close/>
                    <a:moveTo>
                      <a:pt x="13283" y="9242"/>
                    </a:moveTo>
                    <a:lnTo>
                      <a:pt x="13214" y="9215"/>
                    </a:lnTo>
                    <a:lnTo>
                      <a:pt x="13260" y="9085"/>
                    </a:lnTo>
                    <a:lnTo>
                      <a:pt x="13330" y="9110"/>
                    </a:lnTo>
                    <a:lnTo>
                      <a:pt x="13283" y="9240"/>
                    </a:lnTo>
                    <a:lnTo>
                      <a:pt x="13283" y="9242"/>
                    </a:lnTo>
                    <a:close/>
                    <a:moveTo>
                      <a:pt x="13176" y="9513"/>
                    </a:moveTo>
                    <a:lnTo>
                      <a:pt x="13108" y="9486"/>
                    </a:lnTo>
                    <a:lnTo>
                      <a:pt x="13214" y="9214"/>
                    </a:lnTo>
                    <a:lnTo>
                      <a:pt x="13283" y="9242"/>
                    </a:lnTo>
                    <a:lnTo>
                      <a:pt x="13176" y="9512"/>
                    </a:lnTo>
                    <a:lnTo>
                      <a:pt x="13176" y="9513"/>
                    </a:lnTo>
                    <a:close/>
                    <a:moveTo>
                      <a:pt x="13034" y="9799"/>
                    </a:moveTo>
                    <a:lnTo>
                      <a:pt x="12996" y="9749"/>
                    </a:lnTo>
                    <a:lnTo>
                      <a:pt x="13108" y="9485"/>
                    </a:lnTo>
                    <a:lnTo>
                      <a:pt x="13176" y="9513"/>
                    </a:lnTo>
                    <a:lnTo>
                      <a:pt x="13064" y="9777"/>
                    </a:lnTo>
                    <a:lnTo>
                      <a:pt x="13034" y="9799"/>
                    </a:lnTo>
                    <a:close/>
                    <a:moveTo>
                      <a:pt x="13628" y="9741"/>
                    </a:moveTo>
                    <a:lnTo>
                      <a:pt x="13628" y="9741"/>
                    </a:lnTo>
                    <a:lnTo>
                      <a:pt x="13034" y="9799"/>
                    </a:lnTo>
                    <a:lnTo>
                      <a:pt x="13026" y="9726"/>
                    </a:lnTo>
                    <a:lnTo>
                      <a:pt x="13622" y="9667"/>
                    </a:lnTo>
                    <a:lnTo>
                      <a:pt x="13628" y="9741"/>
                    </a:lnTo>
                    <a:close/>
                    <a:moveTo>
                      <a:pt x="14632" y="9597"/>
                    </a:moveTo>
                    <a:lnTo>
                      <a:pt x="14600" y="9638"/>
                    </a:lnTo>
                    <a:lnTo>
                      <a:pt x="13628" y="9741"/>
                    </a:lnTo>
                    <a:lnTo>
                      <a:pt x="13622" y="9667"/>
                    </a:lnTo>
                    <a:lnTo>
                      <a:pt x="14592" y="9565"/>
                    </a:lnTo>
                    <a:lnTo>
                      <a:pt x="14632" y="9597"/>
                    </a:lnTo>
                    <a:close/>
                    <a:moveTo>
                      <a:pt x="14677" y="10073"/>
                    </a:moveTo>
                    <a:lnTo>
                      <a:pt x="14607" y="10063"/>
                    </a:lnTo>
                    <a:lnTo>
                      <a:pt x="14559" y="9605"/>
                    </a:lnTo>
                    <a:lnTo>
                      <a:pt x="14632" y="9597"/>
                    </a:lnTo>
                    <a:lnTo>
                      <a:pt x="14680" y="10055"/>
                    </a:lnTo>
                    <a:lnTo>
                      <a:pt x="14677" y="10073"/>
                    </a:lnTo>
                    <a:close/>
                    <a:moveTo>
                      <a:pt x="14793" y="9792"/>
                    </a:moveTo>
                    <a:lnTo>
                      <a:pt x="14792" y="9797"/>
                    </a:lnTo>
                    <a:lnTo>
                      <a:pt x="14677" y="10073"/>
                    </a:lnTo>
                    <a:lnTo>
                      <a:pt x="14609" y="10045"/>
                    </a:lnTo>
                    <a:lnTo>
                      <a:pt x="14724" y="9768"/>
                    </a:lnTo>
                    <a:lnTo>
                      <a:pt x="14793" y="9792"/>
                    </a:lnTo>
                    <a:close/>
                    <a:moveTo>
                      <a:pt x="14900" y="9439"/>
                    </a:moveTo>
                    <a:lnTo>
                      <a:pt x="14793" y="9792"/>
                    </a:lnTo>
                    <a:lnTo>
                      <a:pt x="14723" y="9772"/>
                    </a:lnTo>
                    <a:lnTo>
                      <a:pt x="14829" y="9418"/>
                    </a:lnTo>
                    <a:lnTo>
                      <a:pt x="14900" y="9439"/>
                    </a:lnTo>
                    <a:close/>
                    <a:moveTo>
                      <a:pt x="15006" y="9083"/>
                    </a:moveTo>
                    <a:lnTo>
                      <a:pt x="15006" y="9084"/>
                    </a:lnTo>
                    <a:lnTo>
                      <a:pt x="14900" y="9439"/>
                    </a:lnTo>
                    <a:lnTo>
                      <a:pt x="14829" y="9418"/>
                    </a:lnTo>
                    <a:lnTo>
                      <a:pt x="14934" y="9063"/>
                    </a:lnTo>
                    <a:lnTo>
                      <a:pt x="15006" y="9083"/>
                    </a:lnTo>
                    <a:close/>
                    <a:moveTo>
                      <a:pt x="15089" y="8738"/>
                    </a:moveTo>
                    <a:lnTo>
                      <a:pt x="15088" y="8741"/>
                    </a:lnTo>
                    <a:lnTo>
                      <a:pt x="15006" y="9083"/>
                    </a:lnTo>
                    <a:lnTo>
                      <a:pt x="14934" y="9065"/>
                    </a:lnTo>
                    <a:lnTo>
                      <a:pt x="15017" y="8723"/>
                    </a:lnTo>
                    <a:lnTo>
                      <a:pt x="15089" y="8738"/>
                    </a:lnTo>
                    <a:close/>
                    <a:moveTo>
                      <a:pt x="15148" y="8382"/>
                    </a:moveTo>
                    <a:lnTo>
                      <a:pt x="15148" y="8384"/>
                    </a:lnTo>
                    <a:lnTo>
                      <a:pt x="15089" y="8738"/>
                    </a:lnTo>
                    <a:lnTo>
                      <a:pt x="15016" y="8727"/>
                    </a:lnTo>
                    <a:lnTo>
                      <a:pt x="15075" y="8372"/>
                    </a:lnTo>
                    <a:lnTo>
                      <a:pt x="15148" y="8382"/>
                    </a:lnTo>
                    <a:close/>
                    <a:moveTo>
                      <a:pt x="15184" y="8027"/>
                    </a:moveTo>
                    <a:lnTo>
                      <a:pt x="15184" y="8028"/>
                    </a:lnTo>
                    <a:lnTo>
                      <a:pt x="15148" y="8382"/>
                    </a:lnTo>
                    <a:lnTo>
                      <a:pt x="15075" y="8374"/>
                    </a:lnTo>
                    <a:lnTo>
                      <a:pt x="15111" y="8021"/>
                    </a:lnTo>
                    <a:lnTo>
                      <a:pt x="15184" y="8027"/>
                    </a:lnTo>
                    <a:close/>
                    <a:moveTo>
                      <a:pt x="15208" y="7671"/>
                    </a:moveTo>
                    <a:lnTo>
                      <a:pt x="15208" y="7673"/>
                    </a:lnTo>
                    <a:lnTo>
                      <a:pt x="15184" y="8027"/>
                    </a:lnTo>
                    <a:lnTo>
                      <a:pt x="15111" y="8022"/>
                    </a:lnTo>
                    <a:lnTo>
                      <a:pt x="15134" y="7668"/>
                    </a:lnTo>
                    <a:lnTo>
                      <a:pt x="15208" y="7671"/>
                    </a:lnTo>
                    <a:close/>
                    <a:moveTo>
                      <a:pt x="15220" y="7315"/>
                    </a:moveTo>
                    <a:lnTo>
                      <a:pt x="15220" y="7318"/>
                    </a:lnTo>
                    <a:lnTo>
                      <a:pt x="15208" y="7671"/>
                    </a:lnTo>
                    <a:lnTo>
                      <a:pt x="15134" y="7669"/>
                    </a:lnTo>
                    <a:lnTo>
                      <a:pt x="15145" y="7315"/>
                    </a:lnTo>
                    <a:lnTo>
                      <a:pt x="15220" y="7315"/>
                    </a:lnTo>
                    <a:close/>
                    <a:moveTo>
                      <a:pt x="15208" y="6960"/>
                    </a:moveTo>
                    <a:lnTo>
                      <a:pt x="15208" y="6961"/>
                    </a:lnTo>
                    <a:lnTo>
                      <a:pt x="15220" y="7315"/>
                    </a:lnTo>
                    <a:lnTo>
                      <a:pt x="15145" y="7318"/>
                    </a:lnTo>
                    <a:lnTo>
                      <a:pt x="15134" y="6963"/>
                    </a:lnTo>
                    <a:lnTo>
                      <a:pt x="15208" y="6960"/>
                    </a:lnTo>
                    <a:close/>
                    <a:moveTo>
                      <a:pt x="15184" y="6603"/>
                    </a:moveTo>
                    <a:lnTo>
                      <a:pt x="15184" y="6606"/>
                    </a:lnTo>
                    <a:lnTo>
                      <a:pt x="15208" y="6960"/>
                    </a:lnTo>
                    <a:lnTo>
                      <a:pt x="15134" y="6964"/>
                    </a:lnTo>
                    <a:lnTo>
                      <a:pt x="15111" y="6611"/>
                    </a:lnTo>
                    <a:lnTo>
                      <a:pt x="15184" y="6603"/>
                    </a:lnTo>
                    <a:close/>
                    <a:moveTo>
                      <a:pt x="15136" y="6260"/>
                    </a:moveTo>
                    <a:lnTo>
                      <a:pt x="15136" y="6261"/>
                    </a:lnTo>
                    <a:lnTo>
                      <a:pt x="15184" y="6603"/>
                    </a:lnTo>
                    <a:lnTo>
                      <a:pt x="15111" y="6613"/>
                    </a:lnTo>
                    <a:lnTo>
                      <a:pt x="15064" y="6271"/>
                    </a:lnTo>
                    <a:lnTo>
                      <a:pt x="15136" y="6260"/>
                    </a:lnTo>
                    <a:close/>
                    <a:moveTo>
                      <a:pt x="15077" y="5915"/>
                    </a:moveTo>
                    <a:lnTo>
                      <a:pt x="15077" y="5918"/>
                    </a:lnTo>
                    <a:lnTo>
                      <a:pt x="15136" y="6260"/>
                    </a:lnTo>
                    <a:lnTo>
                      <a:pt x="15064" y="6272"/>
                    </a:lnTo>
                    <a:lnTo>
                      <a:pt x="15005" y="5930"/>
                    </a:lnTo>
                    <a:lnTo>
                      <a:pt x="15077" y="5915"/>
                    </a:lnTo>
                    <a:close/>
                    <a:moveTo>
                      <a:pt x="14994" y="5572"/>
                    </a:moveTo>
                    <a:lnTo>
                      <a:pt x="14995" y="5573"/>
                    </a:lnTo>
                    <a:lnTo>
                      <a:pt x="15077" y="5915"/>
                    </a:lnTo>
                    <a:lnTo>
                      <a:pt x="15005" y="5933"/>
                    </a:lnTo>
                    <a:lnTo>
                      <a:pt x="14922" y="5591"/>
                    </a:lnTo>
                    <a:lnTo>
                      <a:pt x="14994" y="5572"/>
                    </a:lnTo>
                    <a:close/>
                    <a:moveTo>
                      <a:pt x="14899" y="5229"/>
                    </a:moveTo>
                    <a:lnTo>
                      <a:pt x="14900" y="5230"/>
                    </a:lnTo>
                    <a:lnTo>
                      <a:pt x="14994" y="5572"/>
                    </a:lnTo>
                    <a:lnTo>
                      <a:pt x="14923" y="5592"/>
                    </a:lnTo>
                    <a:lnTo>
                      <a:pt x="14829" y="5250"/>
                    </a:lnTo>
                    <a:lnTo>
                      <a:pt x="14899" y="5229"/>
                    </a:lnTo>
                    <a:close/>
                    <a:moveTo>
                      <a:pt x="14793" y="4897"/>
                    </a:moveTo>
                    <a:lnTo>
                      <a:pt x="14793" y="4898"/>
                    </a:lnTo>
                    <a:lnTo>
                      <a:pt x="14899" y="5229"/>
                    </a:lnTo>
                    <a:lnTo>
                      <a:pt x="14829" y="5251"/>
                    </a:lnTo>
                    <a:lnTo>
                      <a:pt x="14723" y="4921"/>
                    </a:lnTo>
                    <a:lnTo>
                      <a:pt x="14793" y="4897"/>
                    </a:lnTo>
                    <a:close/>
                    <a:moveTo>
                      <a:pt x="14674" y="4576"/>
                    </a:moveTo>
                    <a:lnTo>
                      <a:pt x="14675" y="4578"/>
                    </a:lnTo>
                    <a:lnTo>
                      <a:pt x="14793" y="4897"/>
                    </a:lnTo>
                    <a:lnTo>
                      <a:pt x="14723" y="4922"/>
                    </a:lnTo>
                    <a:lnTo>
                      <a:pt x="14606" y="4603"/>
                    </a:lnTo>
                    <a:lnTo>
                      <a:pt x="14674" y="4576"/>
                    </a:lnTo>
                    <a:close/>
                    <a:moveTo>
                      <a:pt x="14531" y="4256"/>
                    </a:moveTo>
                    <a:lnTo>
                      <a:pt x="14532" y="4258"/>
                    </a:lnTo>
                    <a:lnTo>
                      <a:pt x="14674" y="4576"/>
                    </a:lnTo>
                    <a:lnTo>
                      <a:pt x="14606" y="4606"/>
                    </a:lnTo>
                    <a:lnTo>
                      <a:pt x="14464" y="4287"/>
                    </a:lnTo>
                    <a:lnTo>
                      <a:pt x="14531" y="4256"/>
                    </a:lnTo>
                    <a:close/>
                    <a:moveTo>
                      <a:pt x="14366" y="3937"/>
                    </a:moveTo>
                    <a:lnTo>
                      <a:pt x="14366" y="3937"/>
                    </a:lnTo>
                    <a:lnTo>
                      <a:pt x="14531" y="4256"/>
                    </a:lnTo>
                    <a:lnTo>
                      <a:pt x="14465" y="4289"/>
                    </a:lnTo>
                    <a:lnTo>
                      <a:pt x="14300" y="3970"/>
                    </a:lnTo>
                    <a:lnTo>
                      <a:pt x="14366" y="3937"/>
                    </a:lnTo>
                    <a:close/>
                    <a:moveTo>
                      <a:pt x="14199" y="3627"/>
                    </a:moveTo>
                    <a:lnTo>
                      <a:pt x="14200" y="3629"/>
                    </a:lnTo>
                    <a:lnTo>
                      <a:pt x="14366" y="3937"/>
                    </a:lnTo>
                    <a:lnTo>
                      <a:pt x="14300" y="3971"/>
                    </a:lnTo>
                    <a:lnTo>
                      <a:pt x="14135" y="3665"/>
                    </a:lnTo>
                    <a:lnTo>
                      <a:pt x="14199" y="3627"/>
                    </a:lnTo>
                    <a:close/>
                    <a:moveTo>
                      <a:pt x="14009" y="3330"/>
                    </a:moveTo>
                    <a:lnTo>
                      <a:pt x="14011" y="3333"/>
                    </a:lnTo>
                    <a:lnTo>
                      <a:pt x="14199" y="3627"/>
                    </a:lnTo>
                    <a:lnTo>
                      <a:pt x="14136" y="3667"/>
                    </a:lnTo>
                    <a:lnTo>
                      <a:pt x="13948" y="3372"/>
                    </a:lnTo>
                    <a:lnTo>
                      <a:pt x="14009" y="3330"/>
                    </a:lnTo>
                    <a:close/>
                    <a:moveTo>
                      <a:pt x="13808" y="3046"/>
                    </a:moveTo>
                    <a:lnTo>
                      <a:pt x="13809" y="3047"/>
                    </a:lnTo>
                    <a:lnTo>
                      <a:pt x="14009" y="3330"/>
                    </a:lnTo>
                    <a:lnTo>
                      <a:pt x="13949" y="3373"/>
                    </a:lnTo>
                    <a:lnTo>
                      <a:pt x="13749" y="3090"/>
                    </a:lnTo>
                    <a:lnTo>
                      <a:pt x="13808" y="3046"/>
                    </a:lnTo>
                    <a:close/>
                    <a:moveTo>
                      <a:pt x="13595" y="2762"/>
                    </a:moveTo>
                    <a:lnTo>
                      <a:pt x="13596" y="2763"/>
                    </a:lnTo>
                    <a:lnTo>
                      <a:pt x="13808" y="3046"/>
                    </a:lnTo>
                    <a:lnTo>
                      <a:pt x="13750" y="3091"/>
                    </a:lnTo>
                    <a:lnTo>
                      <a:pt x="13537" y="2808"/>
                    </a:lnTo>
                    <a:lnTo>
                      <a:pt x="13595" y="2762"/>
                    </a:lnTo>
                    <a:close/>
                    <a:moveTo>
                      <a:pt x="13369" y="2489"/>
                    </a:moveTo>
                    <a:lnTo>
                      <a:pt x="13371" y="2491"/>
                    </a:lnTo>
                    <a:lnTo>
                      <a:pt x="13595" y="2762"/>
                    </a:lnTo>
                    <a:lnTo>
                      <a:pt x="13538" y="2809"/>
                    </a:lnTo>
                    <a:lnTo>
                      <a:pt x="13314" y="2538"/>
                    </a:lnTo>
                    <a:lnTo>
                      <a:pt x="13369" y="2489"/>
                    </a:lnTo>
                    <a:close/>
                    <a:moveTo>
                      <a:pt x="13121" y="2229"/>
                    </a:moveTo>
                    <a:lnTo>
                      <a:pt x="13121" y="2229"/>
                    </a:lnTo>
                    <a:lnTo>
                      <a:pt x="13369" y="2489"/>
                    </a:lnTo>
                    <a:lnTo>
                      <a:pt x="13315" y="2540"/>
                    </a:lnTo>
                    <a:lnTo>
                      <a:pt x="13068" y="2280"/>
                    </a:lnTo>
                    <a:lnTo>
                      <a:pt x="13121" y="2229"/>
                    </a:lnTo>
                    <a:close/>
                    <a:moveTo>
                      <a:pt x="12870" y="1980"/>
                    </a:moveTo>
                    <a:lnTo>
                      <a:pt x="12873" y="1981"/>
                    </a:lnTo>
                    <a:lnTo>
                      <a:pt x="13121" y="2229"/>
                    </a:lnTo>
                    <a:lnTo>
                      <a:pt x="13069" y="2280"/>
                    </a:lnTo>
                    <a:lnTo>
                      <a:pt x="12820" y="2033"/>
                    </a:lnTo>
                    <a:lnTo>
                      <a:pt x="12870" y="1980"/>
                    </a:lnTo>
                    <a:close/>
                    <a:moveTo>
                      <a:pt x="12598" y="1742"/>
                    </a:moveTo>
                    <a:lnTo>
                      <a:pt x="12600" y="1743"/>
                    </a:lnTo>
                    <a:lnTo>
                      <a:pt x="12870" y="1980"/>
                    </a:lnTo>
                    <a:lnTo>
                      <a:pt x="12822" y="2035"/>
                    </a:lnTo>
                    <a:lnTo>
                      <a:pt x="12552" y="1799"/>
                    </a:lnTo>
                    <a:lnTo>
                      <a:pt x="12598" y="1742"/>
                    </a:lnTo>
                    <a:close/>
                    <a:moveTo>
                      <a:pt x="12314" y="1517"/>
                    </a:moveTo>
                    <a:lnTo>
                      <a:pt x="12315" y="1518"/>
                    </a:lnTo>
                    <a:lnTo>
                      <a:pt x="12598" y="1742"/>
                    </a:lnTo>
                    <a:lnTo>
                      <a:pt x="12553" y="1800"/>
                    </a:lnTo>
                    <a:lnTo>
                      <a:pt x="12270" y="1576"/>
                    </a:lnTo>
                    <a:lnTo>
                      <a:pt x="12314" y="1517"/>
                    </a:lnTo>
                    <a:close/>
                    <a:moveTo>
                      <a:pt x="12018" y="1304"/>
                    </a:moveTo>
                    <a:lnTo>
                      <a:pt x="12019" y="1305"/>
                    </a:lnTo>
                    <a:lnTo>
                      <a:pt x="12314" y="1517"/>
                    </a:lnTo>
                    <a:lnTo>
                      <a:pt x="12271" y="1577"/>
                    </a:lnTo>
                    <a:lnTo>
                      <a:pt x="11975" y="1364"/>
                    </a:lnTo>
                    <a:lnTo>
                      <a:pt x="12018" y="1304"/>
                    </a:lnTo>
                    <a:close/>
                    <a:moveTo>
                      <a:pt x="11709" y="1102"/>
                    </a:moveTo>
                    <a:lnTo>
                      <a:pt x="11711" y="1103"/>
                    </a:lnTo>
                    <a:lnTo>
                      <a:pt x="12018" y="1304"/>
                    </a:lnTo>
                    <a:lnTo>
                      <a:pt x="11978" y="1365"/>
                    </a:lnTo>
                    <a:lnTo>
                      <a:pt x="11670" y="1165"/>
                    </a:lnTo>
                    <a:lnTo>
                      <a:pt x="11709" y="1102"/>
                    </a:lnTo>
                    <a:close/>
                    <a:moveTo>
                      <a:pt x="11389" y="925"/>
                    </a:moveTo>
                    <a:lnTo>
                      <a:pt x="11390" y="925"/>
                    </a:lnTo>
                    <a:lnTo>
                      <a:pt x="11709" y="1102"/>
                    </a:lnTo>
                    <a:lnTo>
                      <a:pt x="11672" y="1166"/>
                    </a:lnTo>
                    <a:lnTo>
                      <a:pt x="11355" y="990"/>
                    </a:lnTo>
                    <a:lnTo>
                      <a:pt x="11389" y="925"/>
                    </a:lnTo>
                    <a:close/>
                    <a:moveTo>
                      <a:pt x="11057" y="747"/>
                    </a:moveTo>
                    <a:lnTo>
                      <a:pt x="11059" y="748"/>
                    </a:lnTo>
                    <a:lnTo>
                      <a:pt x="11389" y="925"/>
                    </a:lnTo>
                    <a:lnTo>
                      <a:pt x="11355" y="990"/>
                    </a:lnTo>
                    <a:lnTo>
                      <a:pt x="11025" y="812"/>
                    </a:lnTo>
                    <a:lnTo>
                      <a:pt x="11057" y="747"/>
                    </a:lnTo>
                    <a:close/>
                    <a:moveTo>
                      <a:pt x="10714" y="593"/>
                    </a:moveTo>
                    <a:lnTo>
                      <a:pt x="10715" y="593"/>
                    </a:lnTo>
                    <a:lnTo>
                      <a:pt x="11057" y="747"/>
                    </a:lnTo>
                    <a:lnTo>
                      <a:pt x="11027" y="814"/>
                    </a:lnTo>
                    <a:lnTo>
                      <a:pt x="10685" y="660"/>
                    </a:lnTo>
                    <a:lnTo>
                      <a:pt x="10714" y="593"/>
                    </a:lnTo>
                    <a:close/>
                    <a:moveTo>
                      <a:pt x="10393" y="461"/>
                    </a:moveTo>
                    <a:lnTo>
                      <a:pt x="10395" y="462"/>
                    </a:lnTo>
                    <a:lnTo>
                      <a:pt x="10714" y="593"/>
                    </a:lnTo>
                    <a:lnTo>
                      <a:pt x="10686" y="661"/>
                    </a:lnTo>
                    <a:lnTo>
                      <a:pt x="10367" y="532"/>
                    </a:lnTo>
                    <a:lnTo>
                      <a:pt x="10393" y="461"/>
                    </a:lnTo>
                    <a:close/>
                    <a:moveTo>
                      <a:pt x="10073" y="355"/>
                    </a:moveTo>
                    <a:lnTo>
                      <a:pt x="10074" y="355"/>
                    </a:lnTo>
                    <a:lnTo>
                      <a:pt x="10393" y="461"/>
                    </a:lnTo>
                    <a:lnTo>
                      <a:pt x="10369" y="532"/>
                    </a:lnTo>
                    <a:lnTo>
                      <a:pt x="10052" y="426"/>
                    </a:lnTo>
                    <a:lnTo>
                      <a:pt x="10073" y="355"/>
                    </a:lnTo>
                    <a:close/>
                    <a:moveTo>
                      <a:pt x="9753" y="261"/>
                    </a:moveTo>
                    <a:lnTo>
                      <a:pt x="9754" y="261"/>
                    </a:lnTo>
                    <a:lnTo>
                      <a:pt x="10073" y="355"/>
                    </a:lnTo>
                    <a:lnTo>
                      <a:pt x="10053" y="426"/>
                    </a:lnTo>
                    <a:lnTo>
                      <a:pt x="9734" y="332"/>
                    </a:lnTo>
                    <a:lnTo>
                      <a:pt x="9753" y="261"/>
                    </a:lnTo>
                    <a:close/>
                    <a:moveTo>
                      <a:pt x="9421" y="177"/>
                    </a:moveTo>
                    <a:lnTo>
                      <a:pt x="9423" y="178"/>
                    </a:lnTo>
                    <a:lnTo>
                      <a:pt x="9753" y="261"/>
                    </a:lnTo>
                    <a:lnTo>
                      <a:pt x="9735" y="332"/>
                    </a:lnTo>
                    <a:lnTo>
                      <a:pt x="9405" y="250"/>
                    </a:lnTo>
                    <a:lnTo>
                      <a:pt x="9421" y="177"/>
                    </a:lnTo>
                    <a:close/>
                    <a:moveTo>
                      <a:pt x="9101" y="118"/>
                    </a:moveTo>
                    <a:lnTo>
                      <a:pt x="9102" y="118"/>
                    </a:lnTo>
                    <a:lnTo>
                      <a:pt x="9421" y="177"/>
                    </a:lnTo>
                    <a:lnTo>
                      <a:pt x="9408" y="250"/>
                    </a:lnTo>
                    <a:lnTo>
                      <a:pt x="9089" y="191"/>
                    </a:lnTo>
                    <a:lnTo>
                      <a:pt x="9101" y="118"/>
                    </a:lnTo>
                    <a:close/>
                    <a:moveTo>
                      <a:pt x="8769" y="71"/>
                    </a:moveTo>
                    <a:lnTo>
                      <a:pt x="8770" y="71"/>
                    </a:lnTo>
                    <a:lnTo>
                      <a:pt x="9101" y="118"/>
                    </a:lnTo>
                    <a:lnTo>
                      <a:pt x="9090" y="192"/>
                    </a:lnTo>
                    <a:lnTo>
                      <a:pt x="8760" y="144"/>
                    </a:lnTo>
                    <a:lnTo>
                      <a:pt x="8769" y="71"/>
                    </a:lnTo>
                    <a:close/>
                    <a:moveTo>
                      <a:pt x="8449" y="36"/>
                    </a:moveTo>
                    <a:lnTo>
                      <a:pt x="8450" y="36"/>
                    </a:lnTo>
                    <a:lnTo>
                      <a:pt x="8769" y="71"/>
                    </a:lnTo>
                    <a:lnTo>
                      <a:pt x="8761" y="144"/>
                    </a:lnTo>
                    <a:lnTo>
                      <a:pt x="8442" y="109"/>
                    </a:lnTo>
                    <a:lnTo>
                      <a:pt x="8449" y="36"/>
                    </a:lnTo>
                    <a:close/>
                    <a:moveTo>
                      <a:pt x="8118" y="12"/>
                    </a:moveTo>
                    <a:lnTo>
                      <a:pt x="8119" y="12"/>
                    </a:lnTo>
                    <a:lnTo>
                      <a:pt x="8449" y="36"/>
                    </a:lnTo>
                    <a:lnTo>
                      <a:pt x="8445" y="109"/>
                    </a:lnTo>
                    <a:lnTo>
                      <a:pt x="8114" y="86"/>
                    </a:lnTo>
                    <a:lnTo>
                      <a:pt x="8118" y="12"/>
                    </a:lnTo>
                    <a:close/>
                    <a:moveTo>
                      <a:pt x="7797" y="0"/>
                    </a:moveTo>
                    <a:lnTo>
                      <a:pt x="7799" y="0"/>
                    </a:lnTo>
                    <a:lnTo>
                      <a:pt x="8118" y="12"/>
                    </a:lnTo>
                    <a:lnTo>
                      <a:pt x="8115" y="86"/>
                    </a:lnTo>
                    <a:lnTo>
                      <a:pt x="7797" y="73"/>
                    </a:lnTo>
                    <a:lnTo>
                      <a:pt x="7797" y="0"/>
                    </a:lnTo>
                    <a:close/>
                    <a:moveTo>
                      <a:pt x="7465" y="12"/>
                    </a:moveTo>
                    <a:lnTo>
                      <a:pt x="7466" y="12"/>
                    </a:lnTo>
                    <a:lnTo>
                      <a:pt x="7797" y="0"/>
                    </a:lnTo>
                    <a:lnTo>
                      <a:pt x="7799" y="73"/>
                    </a:lnTo>
                    <a:lnTo>
                      <a:pt x="7470" y="86"/>
                    </a:lnTo>
                    <a:lnTo>
                      <a:pt x="7465" y="12"/>
                    </a:lnTo>
                    <a:close/>
                    <a:moveTo>
                      <a:pt x="7145" y="36"/>
                    </a:moveTo>
                    <a:lnTo>
                      <a:pt x="7146" y="36"/>
                    </a:lnTo>
                    <a:lnTo>
                      <a:pt x="7465" y="12"/>
                    </a:lnTo>
                    <a:lnTo>
                      <a:pt x="7471" y="86"/>
                    </a:lnTo>
                    <a:lnTo>
                      <a:pt x="7152" y="109"/>
                    </a:lnTo>
                    <a:lnTo>
                      <a:pt x="7145" y="36"/>
                    </a:lnTo>
                    <a:close/>
                    <a:moveTo>
                      <a:pt x="6825" y="71"/>
                    </a:moveTo>
                    <a:lnTo>
                      <a:pt x="6826" y="71"/>
                    </a:lnTo>
                    <a:lnTo>
                      <a:pt x="7145" y="36"/>
                    </a:lnTo>
                    <a:lnTo>
                      <a:pt x="7153" y="109"/>
                    </a:lnTo>
                    <a:lnTo>
                      <a:pt x="6834" y="144"/>
                    </a:lnTo>
                    <a:lnTo>
                      <a:pt x="6825" y="71"/>
                    </a:lnTo>
                    <a:close/>
                    <a:moveTo>
                      <a:pt x="6504" y="119"/>
                    </a:moveTo>
                    <a:lnTo>
                      <a:pt x="6507" y="118"/>
                    </a:lnTo>
                    <a:lnTo>
                      <a:pt x="6825" y="71"/>
                    </a:lnTo>
                    <a:lnTo>
                      <a:pt x="6837" y="144"/>
                    </a:lnTo>
                    <a:lnTo>
                      <a:pt x="6518" y="192"/>
                    </a:lnTo>
                    <a:lnTo>
                      <a:pt x="6504" y="119"/>
                    </a:lnTo>
                    <a:close/>
                    <a:moveTo>
                      <a:pt x="6213" y="262"/>
                    </a:moveTo>
                    <a:lnTo>
                      <a:pt x="6197" y="189"/>
                    </a:lnTo>
                    <a:lnTo>
                      <a:pt x="6504" y="119"/>
                    </a:lnTo>
                    <a:lnTo>
                      <a:pt x="6520" y="191"/>
                    </a:lnTo>
                    <a:lnTo>
                      <a:pt x="6213" y="262"/>
                    </a:lnTo>
                    <a:lnTo>
                      <a:pt x="6213" y="262"/>
                    </a:lnTo>
                    <a:close/>
                    <a:moveTo>
                      <a:pt x="5876" y="261"/>
                    </a:moveTo>
                    <a:lnTo>
                      <a:pt x="5879" y="261"/>
                    </a:lnTo>
                    <a:lnTo>
                      <a:pt x="6198" y="189"/>
                    </a:lnTo>
                    <a:lnTo>
                      <a:pt x="6213" y="262"/>
                    </a:lnTo>
                    <a:lnTo>
                      <a:pt x="5895" y="332"/>
                    </a:lnTo>
                    <a:lnTo>
                      <a:pt x="5876" y="261"/>
                    </a:lnTo>
                    <a:close/>
                    <a:moveTo>
                      <a:pt x="5568" y="355"/>
                    </a:moveTo>
                    <a:lnTo>
                      <a:pt x="5569" y="355"/>
                    </a:lnTo>
                    <a:lnTo>
                      <a:pt x="5876" y="261"/>
                    </a:lnTo>
                    <a:lnTo>
                      <a:pt x="5898" y="332"/>
                    </a:lnTo>
                    <a:lnTo>
                      <a:pt x="5592" y="426"/>
                    </a:lnTo>
                    <a:lnTo>
                      <a:pt x="5568" y="355"/>
                    </a:lnTo>
                    <a:close/>
                    <a:moveTo>
                      <a:pt x="5272" y="462"/>
                    </a:moveTo>
                    <a:lnTo>
                      <a:pt x="5273" y="462"/>
                    </a:lnTo>
                    <a:lnTo>
                      <a:pt x="5568" y="355"/>
                    </a:lnTo>
                    <a:lnTo>
                      <a:pt x="5593" y="426"/>
                    </a:lnTo>
                    <a:lnTo>
                      <a:pt x="5297" y="532"/>
                    </a:lnTo>
                    <a:lnTo>
                      <a:pt x="5272" y="462"/>
                    </a:lnTo>
                    <a:close/>
                    <a:moveTo>
                      <a:pt x="4975" y="581"/>
                    </a:moveTo>
                    <a:lnTo>
                      <a:pt x="4976" y="581"/>
                    </a:lnTo>
                    <a:lnTo>
                      <a:pt x="5272" y="462"/>
                    </a:lnTo>
                    <a:lnTo>
                      <a:pt x="5300" y="532"/>
                    </a:lnTo>
                    <a:lnTo>
                      <a:pt x="5004" y="649"/>
                    </a:lnTo>
                    <a:lnTo>
                      <a:pt x="4975" y="581"/>
                    </a:lnTo>
                    <a:close/>
                    <a:moveTo>
                      <a:pt x="4679" y="712"/>
                    </a:moveTo>
                    <a:lnTo>
                      <a:pt x="4681" y="711"/>
                    </a:lnTo>
                    <a:lnTo>
                      <a:pt x="4975" y="581"/>
                    </a:lnTo>
                    <a:lnTo>
                      <a:pt x="5005" y="649"/>
                    </a:lnTo>
                    <a:lnTo>
                      <a:pt x="4710" y="778"/>
                    </a:lnTo>
                    <a:lnTo>
                      <a:pt x="4679" y="712"/>
                    </a:lnTo>
                    <a:close/>
                    <a:moveTo>
                      <a:pt x="4395" y="854"/>
                    </a:moveTo>
                    <a:lnTo>
                      <a:pt x="4396" y="854"/>
                    </a:lnTo>
                    <a:lnTo>
                      <a:pt x="4679" y="712"/>
                    </a:lnTo>
                    <a:lnTo>
                      <a:pt x="4712" y="778"/>
                    </a:lnTo>
                    <a:lnTo>
                      <a:pt x="4429" y="920"/>
                    </a:lnTo>
                    <a:lnTo>
                      <a:pt x="4395" y="854"/>
                    </a:lnTo>
                    <a:close/>
                    <a:moveTo>
                      <a:pt x="4110" y="1009"/>
                    </a:moveTo>
                    <a:lnTo>
                      <a:pt x="4112" y="1008"/>
                    </a:lnTo>
                    <a:lnTo>
                      <a:pt x="4395" y="854"/>
                    </a:lnTo>
                    <a:lnTo>
                      <a:pt x="4430" y="918"/>
                    </a:lnTo>
                    <a:lnTo>
                      <a:pt x="4147" y="1072"/>
                    </a:lnTo>
                    <a:lnTo>
                      <a:pt x="4110" y="1009"/>
                    </a:lnTo>
                    <a:close/>
                    <a:moveTo>
                      <a:pt x="3837" y="1174"/>
                    </a:moveTo>
                    <a:lnTo>
                      <a:pt x="3838" y="1174"/>
                    </a:lnTo>
                    <a:lnTo>
                      <a:pt x="4110" y="1009"/>
                    </a:lnTo>
                    <a:lnTo>
                      <a:pt x="4148" y="1071"/>
                    </a:lnTo>
                    <a:lnTo>
                      <a:pt x="3878" y="1236"/>
                    </a:lnTo>
                    <a:lnTo>
                      <a:pt x="3837" y="1174"/>
                    </a:lnTo>
                    <a:close/>
                    <a:moveTo>
                      <a:pt x="3563" y="1353"/>
                    </a:moveTo>
                    <a:lnTo>
                      <a:pt x="3567" y="1351"/>
                    </a:lnTo>
                    <a:lnTo>
                      <a:pt x="3837" y="1174"/>
                    </a:lnTo>
                    <a:lnTo>
                      <a:pt x="3879" y="1236"/>
                    </a:lnTo>
                    <a:lnTo>
                      <a:pt x="3607" y="1412"/>
                    </a:lnTo>
                    <a:lnTo>
                      <a:pt x="3563" y="1353"/>
                    </a:lnTo>
                    <a:close/>
                    <a:moveTo>
                      <a:pt x="3361" y="1612"/>
                    </a:moveTo>
                    <a:lnTo>
                      <a:pt x="3316" y="1554"/>
                    </a:lnTo>
                    <a:lnTo>
                      <a:pt x="3563" y="1353"/>
                    </a:lnTo>
                    <a:lnTo>
                      <a:pt x="3610" y="1410"/>
                    </a:lnTo>
                    <a:lnTo>
                      <a:pt x="3363" y="1611"/>
                    </a:lnTo>
                    <a:lnTo>
                      <a:pt x="3361" y="1612"/>
                    </a:lnTo>
                    <a:close/>
                    <a:moveTo>
                      <a:pt x="3055" y="1755"/>
                    </a:moveTo>
                    <a:lnTo>
                      <a:pt x="3057" y="1753"/>
                    </a:lnTo>
                    <a:lnTo>
                      <a:pt x="3317" y="1553"/>
                    </a:lnTo>
                    <a:lnTo>
                      <a:pt x="3361" y="1612"/>
                    </a:lnTo>
                    <a:lnTo>
                      <a:pt x="3102" y="1812"/>
                    </a:lnTo>
                    <a:lnTo>
                      <a:pt x="3055" y="1755"/>
                    </a:lnTo>
                    <a:close/>
                    <a:moveTo>
                      <a:pt x="2818" y="1968"/>
                    </a:moveTo>
                    <a:lnTo>
                      <a:pt x="2819" y="1968"/>
                    </a:lnTo>
                    <a:lnTo>
                      <a:pt x="3055" y="1755"/>
                    </a:lnTo>
                    <a:lnTo>
                      <a:pt x="3104" y="1810"/>
                    </a:lnTo>
                    <a:lnTo>
                      <a:pt x="2868" y="2023"/>
                    </a:lnTo>
                    <a:lnTo>
                      <a:pt x="2818" y="1968"/>
                    </a:lnTo>
                    <a:close/>
                    <a:moveTo>
                      <a:pt x="2579" y="2196"/>
                    </a:moveTo>
                    <a:lnTo>
                      <a:pt x="2582" y="2192"/>
                    </a:lnTo>
                    <a:lnTo>
                      <a:pt x="2818" y="1968"/>
                    </a:lnTo>
                    <a:lnTo>
                      <a:pt x="2869" y="2022"/>
                    </a:lnTo>
                    <a:lnTo>
                      <a:pt x="2633" y="2246"/>
                    </a:lnTo>
                    <a:lnTo>
                      <a:pt x="2579" y="2196"/>
                    </a:lnTo>
                    <a:close/>
                    <a:moveTo>
                      <a:pt x="2367" y="2443"/>
                    </a:moveTo>
                    <a:lnTo>
                      <a:pt x="2579" y="2196"/>
                    </a:lnTo>
                    <a:lnTo>
                      <a:pt x="2636" y="2244"/>
                    </a:lnTo>
                    <a:lnTo>
                      <a:pt x="2423" y="2491"/>
                    </a:lnTo>
                    <a:lnTo>
                      <a:pt x="2367" y="2443"/>
                    </a:lnTo>
                    <a:close/>
                    <a:moveTo>
                      <a:pt x="2154" y="2692"/>
                    </a:moveTo>
                    <a:lnTo>
                      <a:pt x="2154" y="2691"/>
                    </a:lnTo>
                    <a:lnTo>
                      <a:pt x="2367" y="2443"/>
                    </a:lnTo>
                    <a:lnTo>
                      <a:pt x="2423" y="2491"/>
                    </a:lnTo>
                    <a:lnTo>
                      <a:pt x="2211" y="2739"/>
                    </a:lnTo>
                    <a:lnTo>
                      <a:pt x="2154" y="2692"/>
                    </a:lnTo>
                    <a:close/>
                    <a:moveTo>
                      <a:pt x="1941" y="2954"/>
                    </a:moveTo>
                    <a:lnTo>
                      <a:pt x="1942" y="2952"/>
                    </a:lnTo>
                    <a:lnTo>
                      <a:pt x="2154" y="2692"/>
                    </a:lnTo>
                    <a:lnTo>
                      <a:pt x="2211" y="2739"/>
                    </a:lnTo>
                    <a:lnTo>
                      <a:pt x="2000" y="2998"/>
                    </a:lnTo>
                    <a:lnTo>
                      <a:pt x="1941" y="2954"/>
                    </a:lnTo>
                    <a:close/>
                    <a:moveTo>
                      <a:pt x="1750" y="3227"/>
                    </a:moveTo>
                    <a:lnTo>
                      <a:pt x="1751" y="3225"/>
                    </a:lnTo>
                    <a:lnTo>
                      <a:pt x="1941" y="2954"/>
                    </a:lnTo>
                    <a:lnTo>
                      <a:pt x="2001" y="2996"/>
                    </a:lnTo>
                    <a:lnTo>
                      <a:pt x="1812" y="3267"/>
                    </a:lnTo>
                    <a:lnTo>
                      <a:pt x="1750" y="3227"/>
                    </a:lnTo>
                    <a:close/>
                    <a:moveTo>
                      <a:pt x="1586" y="3572"/>
                    </a:moveTo>
                    <a:lnTo>
                      <a:pt x="1574" y="3522"/>
                    </a:lnTo>
                    <a:lnTo>
                      <a:pt x="1750" y="3227"/>
                    </a:lnTo>
                    <a:lnTo>
                      <a:pt x="1813" y="3265"/>
                    </a:lnTo>
                    <a:lnTo>
                      <a:pt x="1636" y="3560"/>
                    </a:lnTo>
                    <a:lnTo>
                      <a:pt x="1586" y="3572"/>
                    </a:lnTo>
                    <a:close/>
                    <a:moveTo>
                      <a:pt x="0" y="2606"/>
                    </a:moveTo>
                    <a:lnTo>
                      <a:pt x="55" y="2566"/>
                    </a:lnTo>
                    <a:lnTo>
                      <a:pt x="1624" y="3509"/>
                    </a:lnTo>
                    <a:lnTo>
                      <a:pt x="1586" y="3572"/>
                    </a:lnTo>
                    <a:lnTo>
                      <a:pt x="17" y="2628"/>
                    </a:lnTo>
                    <a:lnTo>
                      <a:pt x="0" y="2606"/>
                    </a:lnTo>
                    <a:close/>
                    <a:moveTo>
                      <a:pt x="965" y="6207"/>
                    </a:moveTo>
                    <a:lnTo>
                      <a:pt x="921" y="6181"/>
                    </a:lnTo>
                    <a:lnTo>
                      <a:pt x="0" y="2606"/>
                    </a:lnTo>
                    <a:lnTo>
                      <a:pt x="71" y="2588"/>
                    </a:lnTo>
                    <a:lnTo>
                      <a:pt x="992" y="6163"/>
                    </a:lnTo>
                    <a:lnTo>
                      <a:pt x="965" y="6207"/>
                    </a:lnTo>
                    <a:close/>
                    <a:moveTo>
                      <a:pt x="4573" y="5256"/>
                    </a:moveTo>
                    <a:lnTo>
                      <a:pt x="4563" y="5322"/>
                    </a:lnTo>
                    <a:lnTo>
                      <a:pt x="965" y="6207"/>
                    </a:lnTo>
                    <a:lnTo>
                      <a:pt x="947" y="6136"/>
                    </a:lnTo>
                    <a:lnTo>
                      <a:pt x="4545" y="5251"/>
                    </a:lnTo>
                    <a:lnTo>
                      <a:pt x="4573" y="5256"/>
                    </a:lnTo>
                    <a:close/>
                    <a:moveTo>
                      <a:pt x="2942" y="4335"/>
                    </a:moveTo>
                    <a:lnTo>
                      <a:pt x="2993" y="4324"/>
                    </a:lnTo>
                    <a:lnTo>
                      <a:pt x="4573" y="5256"/>
                    </a:lnTo>
                    <a:lnTo>
                      <a:pt x="4535" y="5319"/>
                    </a:lnTo>
                    <a:lnTo>
                      <a:pt x="2955" y="4387"/>
                    </a:lnTo>
                    <a:lnTo>
                      <a:pt x="2942" y="4335"/>
                    </a:lnTo>
                    <a:close/>
                    <a:moveTo>
                      <a:pt x="3005" y="4375"/>
                    </a:moveTo>
                    <a:lnTo>
                      <a:pt x="2974" y="4355"/>
                    </a:lnTo>
                    <a:lnTo>
                      <a:pt x="3005" y="4375"/>
                    </a:lnTo>
                    <a:close/>
                  </a:path>
                </a:pathLst>
              </a:custGeom>
              <a:solidFill>
                <a:srgbClr val="495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78" name="Freeform 513">
                <a:extLst>
                  <a:ext uri="{FF2B5EF4-FFF2-40B4-BE49-F238E27FC236}">
                    <a16:creationId xmlns:a16="http://schemas.microsoft.com/office/drawing/2014/main" id="{8D05A81C-612D-4A56-A905-810FD6368F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0" y="1317"/>
                <a:ext cx="1756" cy="1756"/>
              </a:xfrm>
              <a:custGeom>
                <a:avLst/>
                <a:gdLst>
                  <a:gd name="T0" fmla="*/ 5804 w 10530"/>
                  <a:gd name="T1" fmla="*/ 28 h 10532"/>
                  <a:gd name="T2" fmla="*/ 6581 w 10530"/>
                  <a:gd name="T3" fmla="*/ 166 h 10532"/>
                  <a:gd name="T4" fmla="*/ 7314 w 10530"/>
                  <a:gd name="T5" fmla="*/ 414 h 10532"/>
                  <a:gd name="T6" fmla="*/ 7995 w 10530"/>
                  <a:gd name="T7" fmla="*/ 762 h 10532"/>
                  <a:gd name="T8" fmla="*/ 8614 w 10530"/>
                  <a:gd name="T9" fmla="*/ 1202 h 10532"/>
                  <a:gd name="T10" fmla="*/ 9162 w 10530"/>
                  <a:gd name="T11" fmla="*/ 1725 h 10532"/>
                  <a:gd name="T12" fmla="*/ 9631 w 10530"/>
                  <a:gd name="T13" fmla="*/ 2322 h 10532"/>
                  <a:gd name="T14" fmla="*/ 10011 w 10530"/>
                  <a:gd name="T15" fmla="*/ 2984 h 10532"/>
                  <a:gd name="T16" fmla="*/ 10293 w 10530"/>
                  <a:gd name="T17" fmla="*/ 3700 h 10532"/>
                  <a:gd name="T18" fmla="*/ 10469 w 10530"/>
                  <a:gd name="T19" fmla="*/ 4464 h 10532"/>
                  <a:gd name="T20" fmla="*/ 10530 w 10530"/>
                  <a:gd name="T21" fmla="*/ 5266 h 10532"/>
                  <a:gd name="T22" fmla="*/ 10469 w 10530"/>
                  <a:gd name="T23" fmla="*/ 6068 h 10532"/>
                  <a:gd name="T24" fmla="*/ 10293 w 10530"/>
                  <a:gd name="T25" fmla="*/ 6831 h 10532"/>
                  <a:gd name="T26" fmla="*/ 10011 w 10530"/>
                  <a:gd name="T27" fmla="*/ 7549 h 10532"/>
                  <a:gd name="T28" fmla="*/ 9631 w 10530"/>
                  <a:gd name="T29" fmla="*/ 8210 h 10532"/>
                  <a:gd name="T30" fmla="*/ 9162 w 10530"/>
                  <a:gd name="T31" fmla="*/ 8807 h 10532"/>
                  <a:gd name="T32" fmla="*/ 8614 w 10530"/>
                  <a:gd name="T33" fmla="*/ 9329 h 10532"/>
                  <a:gd name="T34" fmla="*/ 7995 w 10530"/>
                  <a:gd name="T35" fmla="*/ 9770 h 10532"/>
                  <a:gd name="T36" fmla="*/ 7314 w 10530"/>
                  <a:gd name="T37" fmla="*/ 10119 h 10532"/>
                  <a:gd name="T38" fmla="*/ 6581 w 10530"/>
                  <a:gd name="T39" fmla="*/ 10366 h 10532"/>
                  <a:gd name="T40" fmla="*/ 5804 w 10530"/>
                  <a:gd name="T41" fmla="*/ 10505 h 10532"/>
                  <a:gd name="T42" fmla="*/ 4994 w 10530"/>
                  <a:gd name="T43" fmla="*/ 10525 h 10532"/>
                  <a:gd name="T44" fmla="*/ 4205 w 10530"/>
                  <a:gd name="T45" fmla="*/ 10425 h 10532"/>
                  <a:gd name="T46" fmla="*/ 3455 w 10530"/>
                  <a:gd name="T47" fmla="*/ 10212 h 10532"/>
                  <a:gd name="T48" fmla="*/ 2756 w 10530"/>
                  <a:gd name="T49" fmla="*/ 9897 h 10532"/>
                  <a:gd name="T50" fmla="*/ 2115 w 10530"/>
                  <a:gd name="T51" fmla="*/ 9485 h 10532"/>
                  <a:gd name="T52" fmla="*/ 1542 w 10530"/>
                  <a:gd name="T53" fmla="*/ 8989 h 10532"/>
                  <a:gd name="T54" fmla="*/ 1046 w 10530"/>
                  <a:gd name="T55" fmla="*/ 8416 h 10532"/>
                  <a:gd name="T56" fmla="*/ 636 w 10530"/>
                  <a:gd name="T57" fmla="*/ 7776 h 10532"/>
                  <a:gd name="T58" fmla="*/ 319 w 10530"/>
                  <a:gd name="T59" fmla="*/ 7077 h 10532"/>
                  <a:gd name="T60" fmla="*/ 107 w 10530"/>
                  <a:gd name="T61" fmla="*/ 6328 h 10532"/>
                  <a:gd name="T62" fmla="*/ 6 w 10530"/>
                  <a:gd name="T63" fmla="*/ 5537 h 10532"/>
                  <a:gd name="T64" fmla="*/ 27 w 10530"/>
                  <a:gd name="T65" fmla="*/ 4728 h 10532"/>
                  <a:gd name="T66" fmla="*/ 166 w 10530"/>
                  <a:gd name="T67" fmla="*/ 3950 h 10532"/>
                  <a:gd name="T68" fmla="*/ 414 w 10530"/>
                  <a:gd name="T69" fmla="*/ 3217 h 10532"/>
                  <a:gd name="T70" fmla="*/ 762 w 10530"/>
                  <a:gd name="T71" fmla="*/ 2536 h 10532"/>
                  <a:gd name="T72" fmla="*/ 1202 w 10530"/>
                  <a:gd name="T73" fmla="*/ 1917 h 10532"/>
                  <a:gd name="T74" fmla="*/ 1725 w 10530"/>
                  <a:gd name="T75" fmla="*/ 1369 h 10532"/>
                  <a:gd name="T76" fmla="*/ 2321 w 10530"/>
                  <a:gd name="T77" fmla="*/ 899 h 10532"/>
                  <a:gd name="T78" fmla="*/ 2983 w 10530"/>
                  <a:gd name="T79" fmla="*/ 519 h 10532"/>
                  <a:gd name="T80" fmla="*/ 3700 w 10530"/>
                  <a:gd name="T81" fmla="*/ 237 h 10532"/>
                  <a:gd name="T82" fmla="*/ 4463 w 10530"/>
                  <a:gd name="T83" fmla="*/ 61 h 10532"/>
                  <a:gd name="T84" fmla="*/ 5266 w 10530"/>
                  <a:gd name="T85" fmla="*/ 0 h 10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530" h="10532">
                    <a:moveTo>
                      <a:pt x="5266" y="0"/>
                    </a:moveTo>
                    <a:lnTo>
                      <a:pt x="5536" y="6"/>
                    </a:lnTo>
                    <a:lnTo>
                      <a:pt x="5804" y="28"/>
                    </a:lnTo>
                    <a:lnTo>
                      <a:pt x="6067" y="61"/>
                    </a:lnTo>
                    <a:lnTo>
                      <a:pt x="6327" y="107"/>
                    </a:lnTo>
                    <a:lnTo>
                      <a:pt x="6581" y="166"/>
                    </a:lnTo>
                    <a:lnTo>
                      <a:pt x="6830" y="237"/>
                    </a:lnTo>
                    <a:lnTo>
                      <a:pt x="7076" y="320"/>
                    </a:lnTo>
                    <a:lnTo>
                      <a:pt x="7314" y="414"/>
                    </a:lnTo>
                    <a:lnTo>
                      <a:pt x="7548" y="519"/>
                    </a:lnTo>
                    <a:lnTo>
                      <a:pt x="7774" y="636"/>
                    </a:lnTo>
                    <a:lnTo>
                      <a:pt x="7995" y="762"/>
                    </a:lnTo>
                    <a:lnTo>
                      <a:pt x="8209" y="899"/>
                    </a:lnTo>
                    <a:lnTo>
                      <a:pt x="8415" y="1046"/>
                    </a:lnTo>
                    <a:lnTo>
                      <a:pt x="8614" y="1202"/>
                    </a:lnTo>
                    <a:lnTo>
                      <a:pt x="8805" y="1369"/>
                    </a:lnTo>
                    <a:lnTo>
                      <a:pt x="8988" y="1542"/>
                    </a:lnTo>
                    <a:lnTo>
                      <a:pt x="9162" y="1725"/>
                    </a:lnTo>
                    <a:lnTo>
                      <a:pt x="9328" y="1917"/>
                    </a:lnTo>
                    <a:lnTo>
                      <a:pt x="9484" y="2115"/>
                    </a:lnTo>
                    <a:lnTo>
                      <a:pt x="9631" y="2322"/>
                    </a:lnTo>
                    <a:lnTo>
                      <a:pt x="9768" y="2536"/>
                    </a:lnTo>
                    <a:lnTo>
                      <a:pt x="9895" y="2756"/>
                    </a:lnTo>
                    <a:lnTo>
                      <a:pt x="10011" y="2984"/>
                    </a:lnTo>
                    <a:lnTo>
                      <a:pt x="10116" y="3217"/>
                    </a:lnTo>
                    <a:lnTo>
                      <a:pt x="10211" y="3455"/>
                    </a:lnTo>
                    <a:lnTo>
                      <a:pt x="10293" y="3700"/>
                    </a:lnTo>
                    <a:lnTo>
                      <a:pt x="10364" y="3950"/>
                    </a:lnTo>
                    <a:lnTo>
                      <a:pt x="10424" y="4205"/>
                    </a:lnTo>
                    <a:lnTo>
                      <a:pt x="10469" y="4464"/>
                    </a:lnTo>
                    <a:lnTo>
                      <a:pt x="10503" y="4728"/>
                    </a:lnTo>
                    <a:lnTo>
                      <a:pt x="10524" y="4996"/>
                    </a:lnTo>
                    <a:lnTo>
                      <a:pt x="10530" y="5266"/>
                    </a:lnTo>
                    <a:lnTo>
                      <a:pt x="10524" y="5537"/>
                    </a:lnTo>
                    <a:lnTo>
                      <a:pt x="10503" y="5805"/>
                    </a:lnTo>
                    <a:lnTo>
                      <a:pt x="10469" y="6068"/>
                    </a:lnTo>
                    <a:lnTo>
                      <a:pt x="10424" y="6328"/>
                    </a:lnTo>
                    <a:lnTo>
                      <a:pt x="10364" y="6582"/>
                    </a:lnTo>
                    <a:lnTo>
                      <a:pt x="10293" y="6831"/>
                    </a:lnTo>
                    <a:lnTo>
                      <a:pt x="10211" y="7077"/>
                    </a:lnTo>
                    <a:lnTo>
                      <a:pt x="10116" y="7315"/>
                    </a:lnTo>
                    <a:lnTo>
                      <a:pt x="10011" y="7549"/>
                    </a:lnTo>
                    <a:lnTo>
                      <a:pt x="9895" y="7776"/>
                    </a:lnTo>
                    <a:lnTo>
                      <a:pt x="9768" y="7996"/>
                    </a:lnTo>
                    <a:lnTo>
                      <a:pt x="9631" y="8210"/>
                    </a:lnTo>
                    <a:lnTo>
                      <a:pt x="9484" y="8416"/>
                    </a:lnTo>
                    <a:lnTo>
                      <a:pt x="9328" y="8616"/>
                    </a:lnTo>
                    <a:lnTo>
                      <a:pt x="9162" y="8807"/>
                    </a:lnTo>
                    <a:lnTo>
                      <a:pt x="8988" y="8989"/>
                    </a:lnTo>
                    <a:lnTo>
                      <a:pt x="8805" y="9164"/>
                    </a:lnTo>
                    <a:lnTo>
                      <a:pt x="8614" y="9329"/>
                    </a:lnTo>
                    <a:lnTo>
                      <a:pt x="8415" y="9485"/>
                    </a:lnTo>
                    <a:lnTo>
                      <a:pt x="8209" y="9633"/>
                    </a:lnTo>
                    <a:lnTo>
                      <a:pt x="7995" y="9770"/>
                    </a:lnTo>
                    <a:lnTo>
                      <a:pt x="7774" y="9897"/>
                    </a:lnTo>
                    <a:lnTo>
                      <a:pt x="7548" y="10013"/>
                    </a:lnTo>
                    <a:lnTo>
                      <a:pt x="7314" y="10119"/>
                    </a:lnTo>
                    <a:lnTo>
                      <a:pt x="7076" y="10212"/>
                    </a:lnTo>
                    <a:lnTo>
                      <a:pt x="6830" y="10296"/>
                    </a:lnTo>
                    <a:lnTo>
                      <a:pt x="6581" y="10366"/>
                    </a:lnTo>
                    <a:lnTo>
                      <a:pt x="6327" y="10425"/>
                    </a:lnTo>
                    <a:lnTo>
                      <a:pt x="6067" y="10472"/>
                    </a:lnTo>
                    <a:lnTo>
                      <a:pt x="5804" y="10505"/>
                    </a:lnTo>
                    <a:lnTo>
                      <a:pt x="5536" y="10525"/>
                    </a:lnTo>
                    <a:lnTo>
                      <a:pt x="5266" y="10532"/>
                    </a:lnTo>
                    <a:lnTo>
                      <a:pt x="4994" y="10525"/>
                    </a:lnTo>
                    <a:lnTo>
                      <a:pt x="4727" y="10505"/>
                    </a:lnTo>
                    <a:lnTo>
                      <a:pt x="4463" y="10472"/>
                    </a:lnTo>
                    <a:lnTo>
                      <a:pt x="4205" y="10425"/>
                    </a:lnTo>
                    <a:lnTo>
                      <a:pt x="3949" y="10366"/>
                    </a:lnTo>
                    <a:lnTo>
                      <a:pt x="3700" y="10296"/>
                    </a:lnTo>
                    <a:lnTo>
                      <a:pt x="3455" y="10212"/>
                    </a:lnTo>
                    <a:lnTo>
                      <a:pt x="3216" y="10119"/>
                    </a:lnTo>
                    <a:lnTo>
                      <a:pt x="2983" y="10013"/>
                    </a:lnTo>
                    <a:lnTo>
                      <a:pt x="2756" y="9897"/>
                    </a:lnTo>
                    <a:lnTo>
                      <a:pt x="2535" y="9770"/>
                    </a:lnTo>
                    <a:lnTo>
                      <a:pt x="2321" y="9633"/>
                    </a:lnTo>
                    <a:lnTo>
                      <a:pt x="2115" y="9485"/>
                    </a:lnTo>
                    <a:lnTo>
                      <a:pt x="1917" y="9329"/>
                    </a:lnTo>
                    <a:lnTo>
                      <a:pt x="1725" y="9164"/>
                    </a:lnTo>
                    <a:lnTo>
                      <a:pt x="1542" y="8989"/>
                    </a:lnTo>
                    <a:lnTo>
                      <a:pt x="1368" y="8807"/>
                    </a:lnTo>
                    <a:lnTo>
                      <a:pt x="1202" y="8616"/>
                    </a:lnTo>
                    <a:lnTo>
                      <a:pt x="1046" y="8416"/>
                    </a:lnTo>
                    <a:lnTo>
                      <a:pt x="899" y="8210"/>
                    </a:lnTo>
                    <a:lnTo>
                      <a:pt x="762" y="7996"/>
                    </a:lnTo>
                    <a:lnTo>
                      <a:pt x="636" y="7776"/>
                    </a:lnTo>
                    <a:lnTo>
                      <a:pt x="519" y="7549"/>
                    </a:lnTo>
                    <a:lnTo>
                      <a:pt x="414" y="7315"/>
                    </a:lnTo>
                    <a:lnTo>
                      <a:pt x="319" y="7077"/>
                    </a:lnTo>
                    <a:lnTo>
                      <a:pt x="237" y="6831"/>
                    </a:lnTo>
                    <a:lnTo>
                      <a:pt x="166" y="6582"/>
                    </a:lnTo>
                    <a:lnTo>
                      <a:pt x="107" y="6328"/>
                    </a:lnTo>
                    <a:lnTo>
                      <a:pt x="61" y="6068"/>
                    </a:lnTo>
                    <a:lnTo>
                      <a:pt x="27" y="5805"/>
                    </a:lnTo>
                    <a:lnTo>
                      <a:pt x="6" y="5537"/>
                    </a:lnTo>
                    <a:lnTo>
                      <a:pt x="0" y="5266"/>
                    </a:lnTo>
                    <a:lnTo>
                      <a:pt x="6" y="4996"/>
                    </a:lnTo>
                    <a:lnTo>
                      <a:pt x="27" y="4728"/>
                    </a:lnTo>
                    <a:lnTo>
                      <a:pt x="61" y="4464"/>
                    </a:lnTo>
                    <a:lnTo>
                      <a:pt x="107" y="4205"/>
                    </a:lnTo>
                    <a:lnTo>
                      <a:pt x="166" y="3950"/>
                    </a:lnTo>
                    <a:lnTo>
                      <a:pt x="237" y="3700"/>
                    </a:lnTo>
                    <a:lnTo>
                      <a:pt x="319" y="3455"/>
                    </a:lnTo>
                    <a:lnTo>
                      <a:pt x="414" y="3217"/>
                    </a:lnTo>
                    <a:lnTo>
                      <a:pt x="519" y="2984"/>
                    </a:lnTo>
                    <a:lnTo>
                      <a:pt x="636" y="2756"/>
                    </a:lnTo>
                    <a:lnTo>
                      <a:pt x="762" y="2536"/>
                    </a:lnTo>
                    <a:lnTo>
                      <a:pt x="899" y="2322"/>
                    </a:lnTo>
                    <a:lnTo>
                      <a:pt x="1046" y="2115"/>
                    </a:lnTo>
                    <a:lnTo>
                      <a:pt x="1202" y="1917"/>
                    </a:lnTo>
                    <a:lnTo>
                      <a:pt x="1368" y="1725"/>
                    </a:lnTo>
                    <a:lnTo>
                      <a:pt x="1542" y="1542"/>
                    </a:lnTo>
                    <a:lnTo>
                      <a:pt x="1725" y="1369"/>
                    </a:lnTo>
                    <a:lnTo>
                      <a:pt x="1917" y="1202"/>
                    </a:lnTo>
                    <a:lnTo>
                      <a:pt x="2115" y="1046"/>
                    </a:lnTo>
                    <a:lnTo>
                      <a:pt x="2321" y="899"/>
                    </a:lnTo>
                    <a:lnTo>
                      <a:pt x="2535" y="762"/>
                    </a:lnTo>
                    <a:lnTo>
                      <a:pt x="2756" y="636"/>
                    </a:lnTo>
                    <a:lnTo>
                      <a:pt x="2983" y="519"/>
                    </a:lnTo>
                    <a:lnTo>
                      <a:pt x="3216" y="414"/>
                    </a:lnTo>
                    <a:lnTo>
                      <a:pt x="3455" y="320"/>
                    </a:lnTo>
                    <a:lnTo>
                      <a:pt x="3700" y="237"/>
                    </a:lnTo>
                    <a:lnTo>
                      <a:pt x="3949" y="166"/>
                    </a:lnTo>
                    <a:lnTo>
                      <a:pt x="4205" y="107"/>
                    </a:lnTo>
                    <a:lnTo>
                      <a:pt x="4463" y="61"/>
                    </a:lnTo>
                    <a:lnTo>
                      <a:pt x="4727" y="28"/>
                    </a:lnTo>
                    <a:lnTo>
                      <a:pt x="4994" y="6"/>
                    </a:lnTo>
                    <a:lnTo>
                      <a:pt x="52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79" name="Freeform 514">
                <a:extLst>
                  <a:ext uri="{FF2B5EF4-FFF2-40B4-BE49-F238E27FC236}">
                    <a16:creationId xmlns:a16="http://schemas.microsoft.com/office/drawing/2014/main" id="{664E691B-DE67-4456-8580-2CE303A21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0" y="1317"/>
                <a:ext cx="1756" cy="1756"/>
              </a:xfrm>
              <a:custGeom>
                <a:avLst/>
                <a:gdLst>
                  <a:gd name="T0" fmla="*/ 5804 w 10530"/>
                  <a:gd name="T1" fmla="*/ 28 h 10532"/>
                  <a:gd name="T2" fmla="*/ 6581 w 10530"/>
                  <a:gd name="T3" fmla="*/ 166 h 10532"/>
                  <a:gd name="T4" fmla="*/ 7314 w 10530"/>
                  <a:gd name="T5" fmla="*/ 414 h 10532"/>
                  <a:gd name="T6" fmla="*/ 7995 w 10530"/>
                  <a:gd name="T7" fmla="*/ 762 h 10532"/>
                  <a:gd name="T8" fmla="*/ 8614 w 10530"/>
                  <a:gd name="T9" fmla="*/ 1202 h 10532"/>
                  <a:gd name="T10" fmla="*/ 9162 w 10530"/>
                  <a:gd name="T11" fmla="*/ 1725 h 10532"/>
                  <a:gd name="T12" fmla="*/ 9631 w 10530"/>
                  <a:gd name="T13" fmla="*/ 2322 h 10532"/>
                  <a:gd name="T14" fmla="*/ 10011 w 10530"/>
                  <a:gd name="T15" fmla="*/ 2984 h 10532"/>
                  <a:gd name="T16" fmla="*/ 10293 w 10530"/>
                  <a:gd name="T17" fmla="*/ 3700 h 10532"/>
                  <a:gd name="T18" fmla="*/ 10469 w 10530"/>
                  <a:gd name="T19" fmla="*/ 4464 h 10532"/>
                  <a:gd name="T20" fmla="*/ 10530 w 10530"/>
                  <a:gd name="T21" fmla="*/ 5266 h 10532"/>
                  <a:gd name="T22" fmla="*/ 10469 w 10530"/>
                  <a:gd name="T23" fmla="*/ 6068 h 10532"/>
                  <a:gd name="T24" fmla="*/ 10293 w 10530"/>
                  <a:gd name="T25" fmla="*/ 6831 h 10532"/>
                  <a:gd name="T26" fmla="*/ 10011 w 10530"/>
                  <a:gd name="T27" fmla="*/ 7549 h 10532"/>
                  <a:gd name="T28" fmla="*/ 9631 w 10530"/>
                  <a:gd name="T29" fmla="*/ 8210 h 10532"/>
                  <a:gd name="T30" fmla="*/ 9162 w 10530"/>
                  <a:gd name="T31" fmla="*/ 8807 h 10532"/>
                  <a:gd name="T32" fmla="*/ 8614 w 10530"/>
                  <a:gd name="T33" fmla="*/ 9329 h 10532"/>
                  <a:gd name="T34" fmla="*/ 7995 w 10530"/>
                  <a:gd name="T35" fmla="*/ 9770 h 10532"/>
                  <a:gd name="T36" fmla="*/ 7314 w 10530"/>
                  <a:gd name="T37" fmla="*/ 10119 h 10532"/>
                  <a:gd name="T38" fmla="*/ 6581 w 10530"/>
                  <a:gd name="T39" fmla="*/ 10366 h 10532"/>
                  <a:gd name="T40" fmla="*/ 5804 w 10530"/>
                  <a:gd name="T41" fmla="*/ 10505 h 10532"/>
                  <a:gd name="T42" fmla="*/ 4994 w 10530"/>
                  <a:gd name="T43" fmla="*/ 10525 h 10532"/>
                  <a:gd name="T44" fmla="*/ 4205 w 10530"/>
                  <a:gd name="T45" fmla="*/ 10425 h 10532"/>
                  <a:gd name="T46" fmla="*/ 3455 w 10530"/>
                  <a:gd name="T47" fmla="*/ 10212 h 10532"/>
                  <a:gd name="T48" fmla="*/ 2756 w 10530"/>
                  <a:gd name="T49" fmla="*/ 9897 h 10532"/>
                  <a:gd name="T50" fmla="*/ 2115 w 10530"/>
                  <a:gd name="T51" fmla="*/ 9485 h 10532"/>
                  <a:gd name="T52" fmla="*/ 1542 w 10530"/>
                  <a:gd name="T53" fmla="*/ 8989 h 10532"/>
                  <a:gd name="T54" fmla="*/ 1046 w 10530"/>
                  <a:gd name="T55" fmla="*/ 8416 h 10532"/>
                  <a:gd name="T56" fmla="*/ 636 w 10530"/>
                  <a:gd name="T57" fmla="*/ 7776 h 10532"/>
                  <a:gd name="T58" fmla="*/ 319 w 10530"/>
                  <a:gd name="T59" fmla="*/ 7077 h 10532"/>
                  <a:gd name="T60" fmla="*/ 107 w 10530"/>
                  <a:gd name="T61" fmla="*/ 6328 h 10532"/>
                  <a:gd name="T62" fmla="*/ 6 w 10530"/>
                  <a:gd name="T63" fmla="*/ 5537 h 10532"/>
                  <a:gd name="T64" fmla="*/ 27 w 10530"/>
                  <a:gd name="T65" fmla="*/ 4728 h 10532"/>
                  <a:gd name="T66" fmla="*/ 166 w 10530"/>
                  <a:gd name="T67" fmla="*/ 3950 h 10532"/>
                  <a:gd name="T68" fmla="*/ 414 w 10530"/>
                  <a:gd name="T69" fmla="*/ 3217 h 10532"/>
                  <a:gd name="T70" fmla="*/ 762 w 10530"/>
                  <a:gd name="T71" fmla="*/ 2536 h 10532"/>
                  <a:gd name="T72" fmla="*/ 1202 w 10530"/>
                  <a:gd name="T73" fmla="*/ 1917 h 10532"/>
                  <a:gd name="T74" fmla="*/ 1725 w 10530"/>
                  <a:gd name="T75" fmla="*/ 1369 h 10532"/>
                  <a:gd name="T76" fmla="*/ 2321 w 10530"/>
                  <a:gd name="T77" fmla="*/ 899 h 10532"/>
                  <a:gd name="T78" fmla="*/ 2983 w 10530"/>
                  <a:gd name="T79" fmla="*/ 519 h 10532"/>
                  <a:gd name="T80" fmla="*/ 3700 w 10530"/>
                  <a:gd name="T81" fmla="*/ 237 h 10532"/>
                  <a:gd name="T82" fmla="*/ 4463 w 10530"/>
                  <a:gd name="T83" fmla="*/ 61 h 10532"/>
                  <a:gd name="T84" fmla="*/ 5266 w 10530"/>
                  <a:gd name="T85" fmla="*/ 0 h 10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530" h="10532">
                    <a:moveTo>
                      <a:pt x="5266" y="0"/>
                    </a:moveTo>
                    <a:lnTo>
                      <a:pt x="5536" y="6"/>
                    </a:lnTo>
                    <a:lnTo>
                      <a:pt x="5804" y="28"/>
                    </a:lnTo>
                    <a:lnTo>
                      <a:pt x="6067" y="61"/>
                    </a:lnTo>
                    <a:lnTo>
                      <a:pt x="6327" y="107"/>
                    </a:lnTo>
                    <a:lnTo>
                      <a:pt x="6581" y="166"/>
                    </a:lnTo>
                    <a:lnTo>
                      <a:pt x="6830" y="237"/>
                    </a:lnTo>
                    <a:lnTo>
                      <a:pt x="7076" y="320"/>
                    </a:lnTo>
                    <a:lnTo>
                      <a:pt x="7314" y="414"/>
                    </a:lnTo>
                    <a:lnTo>
                      <a:pt x="7548" y="519"/>
                    </a:lnTo>
                    <a:lnTo>
                      <a:pt x="7774" y="636"/>
                    </a:lnTo>
                    <a:lnTo>
                      <a:pt x="7995" y="762"/>
                    </a:lnTo>
                    <a:lnTo>
                      <a:pt x="8209" y="899"/>
                    </a:lnTo>
                    <a:lnTo>
                      <a:pt x="8415" y="1046"/>
                    </a:lnTo>
                    <a:lnTo>
                      <a:pt x="8614" y="1202"/>
                    </a:lnTo>
                    <a:lnTo>
                      <a:pt x="8805" y="1369"/>
                    </a:lnTo>
                    <a:lnTo>
                      <a:pt x="8988" y="1542"/>
                    </a:lnTo>
                    <a:lnTo>
                      <a:pt x="9162" y="1725"/>
                    </a:lnTo>
                    <a:lnTo>
                      <a:pt x="9328" y="1917"/>
                    </a:lnTo>
                    <a:lnTo>
                      <a:pt x="9484" y="2115"/>
                    </a:lnTo>
                    <a:lnTo>
                      <a:pt x="9631" y="2322"/>
                    </a:lnTo>
                    <a:lnTo>
                      <a:pt x="9768" y="2536"/>
                    </a:lnTo>
                    <a:lnTo>
                      <a:pt x="9895" y="2756"/>
                    </a:lnTo>
                    <a:lnTo>
                      <a:pt x="10011" y="2984"/>
                    </a:lnTo>
                    <a:lnTo>
                      <a:pt x="10116" y="3217"/>
                    </a:lnTo>
                    <a:lnTo>
                      <a:pt x="10211" y="3455"/>
                    </a:lnTo>
                    <a:lnTo>
                      <a:pt x="10293" y="3700"/>
                    </a:lnTo>
                    <a:lnTo>
                      <a:pt x="10364" y="3950"/>
                    </a:lnTo>
                    <a:lnTo>
                      <a:pt x="10424" y="4205"/>
                    </a:lnTo>
                    <a:lnTo>
                      <a:pt x="10469" y="4464"/>
                    </a:lnTo>
                    <a:lnTo>
                      <a:pt x="10503" y="4728"/>
                    </a:lnTo>
                    <a:lnTo>
                      <a:pt x="10524" y="4996"/>
                    </a:lnTo>
                    <a:lnTo>
                      <a:pt x="10530" y="5266"/>
                    </a:lnTo>
                    <a:lnTo>
                      <a:pt x="10524" y="5537"/>
                    </a:lnTo>
                    <a:lnTo>
                      <a:pt x="10503" y="5805"/>
                    </a:lnTo>
                    <a:lnTo>
                      <a:pt x="10469" y="6068"/>
                    </a:lnTo>
                    <a:lnTo>
                      <a:pt x="10424" y="6328"/>
                    </a:lnTo>
                    <a:lnTo>
                      <a:pt x="10364" y="6582"/>
                    </a:lnTo>
                    <a:lnTo>
                      <a:pt x="10293" y="6831"/>
                    </a:lnTo>
                    <a:lnTo>
                      <a:pt x="10211" y="7077"/>
                    </a:lnTo>
                    <a:lnTo>
                      <a:pt x="10116" y="7315"/>
                    </a:lnTo>
                    <a:lnTo>
                      <a:pt x="10011" y="7549"/>
                    </a:lnTo>
                    <a:lnTo>
                      <a:pt x="9895" y="7776"/>
                    </a:lnTo>
                    <a:lnTo>
                      <a:pt x="9768" y="7996"/>
                    </a:lnTo>
                    <a:lnTo>
                      <a:pt x="9631" y="8210"/>
                    </a:lnTo>
                    <a:lnTo>
                      <a:pt x="9484" y="8416"/>
                    </a:lnTo>
                    <a:lnTo>
                      <a:pt x="9328" y="8616"/>
                    </a:lnTo>
                    <a:lnTo>
                      <a:pt x="9162" y="8807"/>
                    </a:lnTo>
                    <a:lnTo>
                      <a:pt x="8988" y="8989"/>
                    </a:lnTo>
                    <a:lnTo>
                      <a:pt x="8805" y="9164"/>
                    </a:lnTo>
                    <a:lnTo>
                      <a:pt x="8614" y="9329"/>
                    </a:lnTo>
                    <a:lnTo>
                      <a:pt x="8415" y="9485"/>
                    </a:lnTo>
                    <a:lnTo>
                      <a:pt x="8209" y="9633"/>
                    </a:lnTo>
                    <a:lnTo>
                      <a:pt x="7995" y="9770"/>
                    </a:lnTo>
                    <a:lnTo>
                      <a:pt x="7774" y="9897"/>
                    </a:lnTo>
                    <a:lnTo>
                      <a:pt x="7548" y="10013"/>
                    </a:lnTo>
                    <a:lnTo>
                      <a:pt x="7314" y="10119"/>
                    </a:lnTo>
                    <a:lnTo>
                      <a:pt x="7076" y="10212"/>
                    </a:lnTo>
                    <a:lnTo>
                      <a:pt x="6830" y="10296"/>
                    </a:lnTo>
                    <a:lnTo>
                      <a:pt x="6581" y="10366"/>
                    </a:lnTo>
                    <a:lnTo>
                      <a:pt x="6327" y="10425"/>
                    </a:lnTo>
                    <a:lnTo>
                      <a:pt x="6067" y="10472"/>
                    </a:lnTo>
                    <a:lnTo>
                      <a:pt x="5804" y="10505"/>
                    </a:lnTo>
                    <a:lnTo>
                      <a:pt x="5536" y="10525"/>
                    </a:lnTo>
                    <a:lnTo>
                      <a:pt x="5266" y="10532"/>
                    </a:lnTo>
                    <a:lnTo>
                      <a:pt x="4994" y="10525"/>
                    </a:lnTo>
                    <a:lnTo>
                      <a:pt x="4727" y="10505"/>
                    </a:lnTo>
                    <a:lnTo>
                      <a:pt x="4463" y="10472"/>
                    </a:lnTo>
                    <a:lnTo>
                      <a:pt x="4205" y="10425"/>
                    </a:lnTo>
                    <a:lnTo>
                      <a:pt x="3949" y="10366"/>
                    </a:lnTo>
                    <a:lnTo>
                      <a:pt x="3700" y="10296"/>
                    </a:lnTo>
                    <a:lnTo>
                      <a:pt x="3455" y="10212"/>
                    </a:lnTo>
                    <a:lnTo>
                      <a:pt x="3216" y="10119"/>
                    </a:lnTo>
                    <a:lnTo>
                      <a:pt x="2983" y="10013"/>
                    </a:lnTo>
                    <a:lnTo>
                      <a:pt x="2756" y="9897"/>
                    </a:lnTo>
                    <a:lnTo>
                      <a:pt x="2535" y="9770"/>
                    </a:lnTo>
                    <a:lnTo>
                      <a:pt x="2321" y="9633"/>
                    </a:lnTo>
                    <a:lnTo>
                      <a:pt x="2115" y="9485"/>
                    </a:lnTo>
                    <a:lnTo>
                      <a:pt x="1917" y="9329"/>
                    </a:lnTo>
                    <a:lnTo>
                      <a:pt x="1725" y="9164"/>
                    </a:lnTo>
                    <a:lnTo>
                      <a:pt x="1542" y="8989"/>
                    </a:lnTo>
                    <a:lnTo>
                      <a:pt x="1368" y="8807"/>
                    </a:lnTo>
                    <a:lnTo>
                      <a:pt x="1202" y="8616"/>
                    </a:lnTo>
                    <a:lnTo>
                      <a:pt x="1046" y="8416"/>
                    </a:lnTo>
                    <a:lnTo>
                      <a:pt x="899" y="8210"/>
                    </a:lnTo>
                    <a:lnTo>
                      <a:pt x="762" y="7996"/>
                    </a:lnTo>
                    <a:lnTo>
                      <a:pt x="636" y="7776"/>
                    </a:lnTo>
                    <a:lnTo>
                      <a:pt x="519" y="7549"/>
                    </a:lnTo>
                    <a:lnTo>
                      <a:pt x="414" y="7315"/>
                    </a:lnTo>
                    <a:lnTo>
                      <a:pt x="319" y="7077"/>
                    </a:lnTo>
                    <a:lnTo>
                      <a:pt x="237" y="6831"/>
                    </a:lnTo>
                    <a:lnTo>
                      <a:pt x="166" y="6582"/>
                    </a:lnTo>
                    <a:lnTo>
                      <a:pt x="107" y="6328"/>
                    </a:lnTo>
                    <a:lnTo>
                      <a:pt x="61" y="6068"/>
                    </a:lnTo>
                    <a:lnTo>
                      <a:pt x="27" y="5805"/>
                    </a:lnTo>
                    <a:lnTo>
                      <a:pt x="6" y="5537"/>
                    </a:lnTo>
                    <a:lnTo>
                      <a:pt x="0" y="5266"/>
                    </a:lnTo>
                    <a:lnTo>
                      <a:pt x="6" y="4996"/>
                    </a:lnTo>
                    <a:lnTo>
                      <a:pt x="27" y="4728"/>
                    </a:lnTo>
                    <a:lnTo>
                      <a:pt x="61" y="4464"/>
                    </a:lnTo>
                    <a:lnTo>
                      <a:pt x="107" y="4205"/>
                    </a:lnTo>
                    <a:lnTo>
                      <a:pt x="166" y="3950"/>
                    </a:lnTo>
                    <a:lnTo>
                      <a:pt x="237" y="3700"/>
                    </a:lnTo>
                    <a:lnTo>
                      <a:pt x="319" y="3455"/>
                    </a:lnTo>
                    <a:lnTo>
                      <a:pt x="414" y="3217"/>
                    </a:lnTo>
                    <a:lnTo>
                      <a:pt x="519" y="2984"/>
                    </a:lnTo>
                    <a:lnTo>
                      <a:pt x="636" y="2756"/>
                    </a:lnTo>
                    <a:lnTo>
                      <a:pt x="762" y="2536"/>
                    </a:lnTo>
                    <a:lnTo>
                      <a:pt x="899" y="2322"/>
                    </a:lnTo>
                    <a:lnTo>
                      <a:pt x="1046" y="2115"/>
                    </a:lnTo>
                    <a:lnTo>
                      <a:pt x="1202" y="1917"/>
                    </a:lnTo>
                    <a:lnTo>
                      <a:pt x="1368" y="1725"/>
                    </a:lnTo>
                    <a:lnTo>
                      <a:pt x="1542" y="1542"/>
                    </a:lnTo>
                    <a:lnTo>
                      <a:pt x="1725" y="1369"/>
                    </a:lnTo>
                    <a:lnTo>
                      <a:pt x="1917" y="1202"/>
                    </a:lnTo>
                    <a:lnTo>
                      <a:pt x="2115" y="1046"/>
                    </a:lnTo>
                    <a:lnTo>
                      <a:pt x="2321" y="899"/>
                    </a:lnTo>
                    <a:lnTo>
                      <a:pt x="2535" y="762"/>
                    </a:lnTo>
                    <a:lnTo>
                      <a:pt x="2756" y="636"/>
                    </a:lnTo>
                    <a:lnTo>
                      <a:pt x="2983" y="519"/>
                    </a:lnTo>
                    <a:lnTo>
                      <a:pt x="3216" y="414"/>
                    </a:lnTo>
                    <a:lnTo>
                      <a:pt x="3455" y="320"/>
                    </a:lnTo>
                    <a:lnTo>
                      <a:pt x="3700" y="237"/>
                    </a:lnTo>
                    <a:lnTo>
                      <a:pt x="3949" y="166"/>
                    </a:lnTo>
                    <a:lnTo>
                      <a:pt x="4205" y="107"/>
                    </a:lnTo>
                    <a:lnTo>
                      <a:pt x="4463" y="61"/>
                    </a:lnTo>
                    <a:lnTo>
                      <a:pt x="4727" y="28"/>
                    </a:lnTo>
                    <a:lnTo>
                      <a:pt x="4994" y="6"/>
                    </a:lnTo>
                    <a:lnTo>
                      <a:pt x="5266" y="0"/>
                    </a:lnTo>
                  </a:path>
                </a:pathLst>
              </a:custGeom>
              <a:noFill/>
              <a:ln w="1588">
                <a:solidFill>
                  <a:srgbClr val="1F1A1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pic>
            <p:nvPicPr>
              <p:cNvPr id="80" name="Picture 515">
                <a:extLst>
                  <a:ext uri="{FF2B5EF4-FFF2-40B4-BE49-F238E27FC236}">
                    <a16:creationId xmlns:a16="http://schemas.microsoft.com/office/drawing/2014/main" id="{5B95B60D-3876-4E71-BB71-7DC8C0EA55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3" y="1001"/>
                <a:ext cx="2220" cy="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1" name="Picture 516">
                <a:extLst>
                  <a:ext uri="{FF2B5EF4-FFF2-40B4-BE49-F238E27FC236}">
                    <a16:creationId xmlns:a16="http://schemas.microsoft.com/office/drawing/2014/main" id="{68DD4F6C-1C68-477E-B327-6DCF0AFD34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3" y="1936"/>
                <a:ext cx="404" cy="1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" name="Picture 517">
                <a:extLst>
                  <a:ext uri="{FF2B5EF4-FFF2-40B4-BE49-F238E27FC236}">
                    <a16:creationId xmlns:a16="http://schemas.microsoft.com/office/drawing/2014/main" id="{5B179B0D-8BAE-45A2-AE4B-8922F95F09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1" y="819"/>
                <a:ext cx="427" cy="4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9" name="Group 528">
              <a:extLst>
                <a:ext uri="{FF2B5EF4-FFF2-40B4-BE49-F238E27FC236}">
                  <a16:creationId xmlns:a16="http://schemas.microsoft.com/office/drawing/2014/main" id="{FEBDB61E-BCE0-45AE-B25B-CAA5B3F3DC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2" y="1542"/>
              <a:ext cx="1324" cy="1335"/>
              <a:chOff x="259" y="1505"/>
              <a:chExt cx="1074" cy="1075"/>
            </a:xfrm>
          </p:grpSpPr>
          <p:sp>
            <p:nvSpPr>
              <p:cNvPr id="20" name="Oval 519">
                <a:extLst>
                  <a:ext uri="{FF2B5EF4-FFF2-40B4-BE49-F238E27FC236}">
                    <a16:creationId xmlns:a16="http://schemas.microsoft.com/office/drawing/2014/main" id="{CD137BC0-9091-49F6-9FF7-06C4C5F15D7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59" y="1505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1" name="Oval 520">
                <a:extLst>
                  <a:ext uri="{FF2B5EF4-FFF2-40B4-BE49-F238E27FC236}">
                    <a16:creationId xmlns:a16="http://schemas.microsoft.com/office/drawing/2014/main" id="{E7D47F70-A4BE-4C23-BF20-45C5DD0EB2A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72" y="1511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2" name="Oval 521">
                <a:extLst>
                  <a:ext uri="{FF2B5EF4-FFF2-40B4-BE49-F238E27FC236}">
                    <a16:creationId xmlns:a16="http://schemas.microsoft.com/office/drawing/2014/main" id="{D5CE8064-231B-4D43-A366-BD80976C8DE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83" y="1521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3" name="Oval 522">
                <a:extLst>
                  <a:ext uri="{FF2B5EF4-FFF2-40B4-BE49-F238E27FC236}">
                    <a16:creationId xmlns:a16="http://schemas.microsoft.com/office/drawing/2014/main" id="{7E507226-94FB-4562-B251-79DF36B53E2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41" y="1549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algn="l" defTabSz="91403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283" name="矩形 282">
            <a:extLst>
              <a:ext uri="{FF2B5EF4-FFF2-40B4-BE49-F238E27FC236}">
                <a16:creationId xmlns:a16="http://schemas.microsoft.com/office/drawing/2014/main" id="{BD153EE3-A086-49F6-90E3-44C814E75F1E}"/>
              </a:ext>
            </a:extLst>
          </p:cNvPr>
          <p:cNvSpPr/>
          <p:nvPr/>
        </p:nvSpPr>
        <p:spPr>
          <a:xfrm>
            <a:off x="5172929" y="2825038"/>
            <a:ext cx="1898047" cy="338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0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99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-apple-system"/>
                <a:ea typeface="微软雅黑"/>
                <a:cs typeface="+mn-cs"/>
              </a:rPr>
              <a:t>XXX</a:t>
            </a:r>
            <a:r>
              <a:rPr kumimoji="0" lang="zh-CN" altLang="en-US" sz="1599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-apple-system"/>
                <a:ea typeface="微软雅黑"/>
                <a:cs typeface="+mn-cs"/>
              </a:rPr>
              <a:t>团队</a:t>
            </a:r>
            <a:endParaRPr kumimoji="0" lang="zh-CN" altLang="en-US" sz="1599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FAD7AA6-421F-47E6-937C-346E5A41FBF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213516" y="2097440"/>
            <a:ext cx="1055230" cy="75328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文本框 304">
            <a:extLst>
              <a:ext uri="{FF2B5EF4-FFF2-40B4-BE49-F238E27FC236}">
                <a16:creationId xmlns:a16="http://schemas.microsoft.com/office/drawing/2014/main" id="{F73E7BCA-70FB-438A-9FBC-BEF53133742B}"/>
              </a:ext>
            </a:extLst>
          </p:cNvPr>
          <p:cNvSpPr txBox="1"/>
          <p:nvPr/>
        </p:nvSpPr>
        <p:spPr>
          <a:xfrm>
            <a:off x="4967443" y="2161519"/>
            <a:ext cx="10122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有资金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5" name="文本框 314">
            <a:extLst>
              <a:ext uri="{FF2B5EF4-FFF2-40B4-BE49-F238E27FC236}">
                <a16:creationId xmlns:a16="http://schemas.microsoft.com/office/drawing/2014/main" id="{B51237B2-CFD3-4BCC-B93C-9CA2B841134F}"/>
              </a:ext>
            </a:extLst>
          </p:cNvPr>
          <p:cNvSpPr txBox="1"/>
          <p:nvPr/>
        </p:nvSpPr>
        <p:spPr>
          <a:xfrm>
            <a:off x="6228269" y="3980588"/>
            <a:ext cx="9197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有算力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6" name="文本框 315">
            <a:extLst>
              <a:ext uri="{FF2B5EF4-FFF2-40B4-BE49-F238E27FC236}">
                <a16:creationId xmlns:a16="http://schemas.microsoft.com/office/drawing/2014/main" id="{CB5AD9E9-DE00-4DCA-8323-97E8B413A0DF}"/>
              </a:ext>
            </a:extLst>
          </p:cNvPr>
          <p:cNvSpPr txBox="1"/>
          <p:nvPr/>
        </p:nvSpPr>
        <p:spPr>
          <a:xfrm>
            <a:off x="5014685" y="3999375"/>
            <a:ext cx="9197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有用户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43" name="直接连接符 342">
            <a:extLst>
              <a:ext uri="{FF2B5EF4-FFF2-40B4-BE49-F238E27FC236}">
                <a16:creationId xmlns:a16="http://schemas.microsoft.com/office/drawing/2014/main" id="{63D951FE-14B1-41B7-A25F-9D44C852482B}"/>
              </a:ext>
            </a:extLst>
          </p:cNvPr>
          <p:cNvCxnSpPr>
            <a:cxnSpLocks/>
            <a:stCxn id="342" idx="1"/>
            <a:endCxn id="84" idx="0"/>
          </p:cNvCxnSpPr>
          <p:nvPr/>
        </p:nvCxnSpPr>
        <p:spPr>
          <a:xfrm flipH="1" flipV="1">
            <a:off x="6971011" y="4052220"/>
            <a:ext cx="243859" cy="141259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矩形: 圆角 283">
            <a:extLst>
              <a:ext uri="{FF2B5EF4-FFF2-40B4-BE49-F238E27FC236}">
                <a16:creationId xmlns:a16="http://schemas.microsoft.com/office/drawing/2014/main" id="{52DA65D7-79A7-45DF-9A15-859A115C495E}"/>
              </a:ext>
            </a:extLst>
          </p:cNvPr>
          <p:cNvSpPr/>
          <p:nvPr/>
        </p:nvSpPr>
        <p:spPr>
          <a:xfrm>
            <a:off x="7926974" y="2247677"/>
            <a:ext cx="740407" cy="237451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srgbClr val="666666"/>
                </a:solidFill>
                <a:latin typeface="Arial"/>
                <a:ea typeface="微软雅黑"/>
              </a:rPr>
              <a:t>XXX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5" name="矩形: 圆角 284">
            <a:extLst>
              <a:ext uri="{FF2B5EF4-FFF2-40B4-BE49-F238E27FC236}">
                <a16:creationId xmlns:a16="http://schemas.microsoft.com/office/drawing/2014/main" id="{64871DB7-42C7-4E06-88E0-9D295E2C65D3}"/>
              </a:ext>
            </a:extLst>
          </p:cNvPr>
          <p:cNvSpPr/>
          <p:nvPr/>
        </p:nvSpPr>
        <p:spPr>
          <a:xfrm>
            <a:off x="7432874" y="2695674"/>
            <a:ext cx="740407" cy="237451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srgbClr val="1D1D1A"/>
                </a:solidFill>
                <a:latin typeface="Arial"/>
                <a:ea typeface="微软雅黑"/>
              </a:rPr>
              <a:t>XX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6" name="矩形: 圆角 285">
            <a:extLst>
              <a:ext uri="{FF2B5EF4-FFF2-40B4-BE49-F238E27FC236}">
                <a16:creationId xmlns:a16="http://schemas.microsoft.com/office/drawing/2014/main" id="{E7FE9400-E8DC-4CC8-9EEB-2DC539F8ADA8}"/>
              </a:ext>
            </a:extLst>
          </p:cNvPr>
          <p:cNvSpPr/>
          <p:nvPr/>
        </p:nvSpPr>
        <p:spPr>
          <a:xfrm>
            <a:off x="8583238" y="1802326"/>
            <a:ext cx="740407" cy="237451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srgbClr val="666666"/>
                </a:solidFill>
                <a:latin typeface="Arial"/>
                <a:ea typeface="微软雅黑"/>
              </a:rPr>
              <a:t>XXX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396DA0AF-28FD-46AF-AE9A-3C54675F8782}"/>
              </a:ext>
            </a:extLst>
          </p:cNvPr>
          <p:cNvCxnSpPr>
            <a:cxnSpLocks/>
            <a:stCxn id="284" idx="2"/>
            <a:endCxn id="285" idx="0"/>
          </p:cNvCxnSpPr>
          <p:nvPr/>
        </p:nvCxnSpPr>
        <p:spPr>
          <a:xfrm flipH="1">
            <a:off x="7803078" y="2485128"/>
            <a:ext cx="494100" cy="21054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>
            <a:extLst>
              <a:ext uri="{FF2B5EF4-FFF2-40B4-BE49-F238E27FC236}">
                <a16:creationId xmlns:a16="http://schemas.microsoft.com/office/drawing/2014/main" id="{65B124A6-8256-488E-9221-B6DD6E49D3BC}"/>
              </a:ext>
            </a:extLst>
          </p:cNvPr>
          <p:cNvCxnSpPr>
            <a:cxnSpLocks/>
            <a:stCxn id="286" idx="2"/>
            <a:endCxn id="284" idx="0"/>
          </p:cNvCxnSpPr>
          <p:nvPr/>
        </p:nvCxnSpPr>
        <p:spPr>
          <a:xfrm flipH="1">
            <a:off x="8297178" y="2039777"/>
            <a:ext cx="656264" cy="2079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矩形: 圆角 313">
            <a:extLst>
              <a:ext uri="{FF2B5EF4-FFF2-40B4-BE49-F238E27FC236}">
                <a16:creationId xmlns:a16="http://schemas.microsoft.com/office/drawing/2014/main" id="{760D47AE-BF25-49C3-8937-C4F9104B9B2F}"/>
              </a:ext>
            </a:extLst>
          </p:cNvPr>
          <p:cNvSpPr/>
          <p:nvPr/>
        </p:nvSpPr>
        <p:spPr>
          <a:xfrm>
            <a:off x="9849309" y="1771548"/>
            <a:ext cx="1657448" cy="311998"/>
          </a:xfrm>
          <a:prstGeom prst="round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srgbClr val="FFFFFF"/>
                </a:solidFill>
                <a:latin typeface="Arial"/>
                <a:ea typeface="微软雅黑"/>
              </a:rPr>
              <a:t>XXX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实验室</a:t>
            </a:r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D3C417FA-1242-4ABD-B3C3-CC755F12C413}"/>
              </a:ext>
            </a:extLst>
          </p:cNvPr>
          <p:cNvSpPr/>
          <p:nvPr/>
        </p:nvSpPr>
        <p:spPr>
          <a:xfrm>
            <a:off x="9833128" y="1201862"/>
            <a:ext cx="1657448" cy="404790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XXX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中心</a:t>
            </a:r>
          </a:p>
        </p:txBody>
      </p:sp>
      <p:sp>
        <p:nvSpPr>
          <p:cNvPr id="325" name="左大括号 324">
            <a:extLst>
              <a:ext uri="{FF2B5EF4-FFF2-40B4-BE49-F238E27FC236}">
                <a16:creationId xmlns:a16="http://schemas.microsoft.com/office/drawing/2014/main" id="{0D0CBB0A-9BC3-442A-9BA5-66F81F8E3A9A}"/>
              </a:ext>
            </a:extLst>
          </p:cNvPr>
          <p:cNvSpPr/>
          <p:nvPr/>
        </p:nvSpPr>
        <p:spPr>
          <a:xfrm>
            <a:off x="9680430" y="1369498"/>
            <a:ext cx="95537" cy="599924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326" name="直接连接符 325">
            <a:extLst>
              <a:ext uri="{FF2B5EF4-FFF2-40B4-BE49-F238E27FC236}">
                <a16:creationId xmlns:a16="http://schemas.microsoft.com/office/drawing/2014/main" id="{A7CBFB10-EF67-4C6A-A191-0DA365212967}"/>
              </a:ext>
            </a:extLst>
          </p:cNvPr>
          <p:cNvCxnSpPr>
            <a:cxnSpLocks/>
            <a:stCxn id="325" idx="1"/>
            <a:endCxn id="286" idx="0"/>
          </p:cNvCxnSpPr>
          <p:nvPr/>
        </p:nvCxnSpPr>
        <p:spPr>
          <a:xfrm flipH="1">
            <a:off x="8953442" y="1669460"/>
            <a:ext cx="726988" cy="13286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矩形 329">
            <a:extLst>
              <a:ext uri="{FF2B5EF4-FFF2-40B4-BE49-F238E27FC236}">
                <a16:creationId xmlns:a16="http://schemas.microsoft.com/office/drawing/2014/main" id="{4466D9D8-D972-483A-989B-7B480D765714}"/>
              </a:ext>
            </a:extLst>
          </p:cNvPr>
          <p:cNvSpPr/>
          <p:nvPr/>
        </p:nvSpPr>
        <p:spPr>
          <a:xfrm>
            <a:off x="9013647" y="1496221"/>
            <a:ext cx="575312" cy="237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主任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13950AAD-6567-4B37-AC23-3F77BA38B8A4}"/>
              </a:ext>
            </a:extLst>
          </p:cNvPr>
          <p:cNvSpPr/>
          <p:nvPr/>
        </p:nvSpPr>
        <p:spPr>
          <a:xfrm>
            <a:off x="9137363" y="1827694"/>
            <a:ext cx="575312" cy="237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院士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32" name="矩形 331">
            <a:extLst>
              <a:ext uri="{FF2B5EF4-FFF2-40B4-BE49-F238E27FC236}">
                <a16:creationId xmlns:a16="http://schemas.microsoft.com/office/drawing/2014/main" id="{B1FC175C-1779-45EB-9FB5-DB711AC0CE34}"/>
              </a:ext>
            </a:extLst>
          </p:cNvPr>
          <p:cNvSpPr/>
          <p:nvPr/>
        </p:nvSpPr>
        <p:spPr>
          <a:xfrm>
            <a:off x="8522756" y="2287206"/>
            <a:ext cx="575312" cy="237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杰青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33" name="矩形 332">
            <a:extLst>
              <a:ext uri="{FF2B5EF4-FFF2-40B4-BE49-F238E27FC236}">
                <a16:creationId xmlns:a16="http://schemas.microsoft.com/office/drawing/2014/main" id="{A1E3CE9B-274E-471C-A4D6-AC480BCEFB49}"/>
              </a:ext>
            </a:extLst>
          </p:cNvPr>
          <p:cNvSpPr/>
          <p:nvPr/>
        </p:nvSpPr>
        <p:spPr>
          <a:xfrm>
            <a:off x="8028289" y="2741521"/>
            <a:ext cx="575312" cy="237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优青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34" name="矩形 333">
            <a:extLst>
              <a:ext uri="{FF2B5EF4-FFF2-40B4-BE49-F238E27FC236}">
                <a16:creationId xmlns:a16="http://schemas.microsoft.com/office/drawing/2014/main" id="{0EA4FAF6-F0CD-4D7C-9723-50B468E0A623}"/>
              </a:ext>
            </a:extLst>
          </p:cNvPr>
          <p:cNvSpPr/>
          <p:nvPr/>
        </p:nvSpPr>
        <p:spPr>
          <a:xfrm>
            <a:off x="9204414" y="2327797"/>
            <a:ext cx="251986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微软雅黑"/>
                <a:cs typeface="+mn-cs"/>
              </a:rPr>
              <a:t>XXX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微软雅黑"/>
                <a:cs typeface="+mn-cs"/>
              </a:rPr>
              <a:t>所长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Helvetica Neue"/>
              <a:ea typeface="微软雅黑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微软雅黑"/>
                <a:cs typeface="+mn-cs"/>
              </a:rPr>
              <a:t>XXX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微软雅黑"/>
                <a:cs typeface="+mn-cs"/>
              </a:rPr>
              <a:t>总师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336" name="连接符: 肘形 335">
            <a:extLst>
              <a:ext uri="{FF2B5EF4-FFF2-40B4-BE49-F238E27FC236}">
                <a16:creationId xmlns:a16="http://schemas.microsoft.com/office/drawing/2014/main" id="{B6D09025-BCE0-41DB-84F4-96629FAA2C8E}"/>
              </a:ext>
            </a:extLst>
          </p:cNvPr>
          <p:cNvCxnSpPr>
            <a:cxnSpLocks/>
            <a:stCxn id="284" idx="3"/>
            <a:endCxn id="314" idx="2"/>
          </p:cNvCxnSpPr>
          <p:nvPr/>
        </p:nvCxnSpPr>
        <p:spPr>
          <a:xfrm flipV="1">
            <a:off x="8667381" y="2083546"/>
            <a:ext cx="2010652" cy="282857"/>
          </a:xfrm>
          <a:prstGeom prst="bentConnector2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矩形 350">
            <a:extLst>
              <a:ext uri="{FF2B5EF4-FFF2-40B4-BE49-F238E27FC236}">
                <a16:creationId xmlns:a16="http://schemas.microsoft.com/office/drawing/2014/main" id="{CAF313BF-AF11-465B-AA6B-9324511DA620}"/>
              </a:ext>
            </a:extLst>
          </p:cNvPr>
          <p:cNvSpPr/>
          <p:nvPr/>
        </p:nvSpPr>
        <p:spPr>
          <a:xfrm>
            <a:off x="9761914" y="2651760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52" name="矩形 351">
            <a:extLst>
              <a:ext uri="{FF2B5EF4-FFF2-40B4-BE49-F238E27FC236}">
                <a16:creationId xmlns:a16="http://schemas.microsoft.com/office/drawing/2014/main" id="{686D44AB-7E21-43F9-9510-3698A6BF597A}"/>
              </a:ext>
            </a:extLst>
          </p:cNvPr>
          <p:cNvSpPr/>
          <p:nvPr/>
        </p:nvSpPr>
        <p:spPr>
          <a:xfrm>
            <a:off x="7423744" y="3828990"/>
            <a:ext cx="45854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③  背靠</a:t>
            </a:r>
            <a:r>
              <a:rPr lang="en-US" altLang="zh-CN" sz="1200" b="1" kern="100" dirty="0">
                <a:solidFill>
                  <a:srgbClr val="C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xxx</a:t>
            </a:r>
            <a:r>
              <a:rPr kumimoji="0" lang="zh-CN" altLang="en-US" sz="1200" b="1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，有</a:t>
            </a:r>
            <a:r>
              <a:rPr kumimoji="0" lang="zh-CN" altLang="zh-CN" sz="1200" b="1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长期且可落地</a:t>
            </a:r>
            <a:r>
              <a:rPr kumimoji="0" lang="zh-CN" altLang="en-US" sz="1200" b="1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的昇腾算力来源</a:t>
            </a:r>
            <a:endParaRPr kumimoji="0" lang="zh-CN" altLang="zh-CN" sz="12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930024C-277A-410F-BEF7-3144AB8E5D01}"/>
              </a:ext>
            </a:extLst>
          </p:cNvPr>
          <p:cNvGrpSpPr/>
          <p:nvPr/>
        </p:nvGrpSpPr>
        <p:grpSpPr>
          <a:xfrm>
            <a:off x="7214870" y="4509257"/>
            <a:ext cx="4533927" cy="1543174"/>
            <a:chOff x="7891615" y="3495058"/>
            <a:chExt cx="3830989" cy="1543174"/>
          </a:xfrm>
          <a:solidFill>
            <a:schemeClr val="tx2"/>
          </a:solidFill>
        </p:grpSpPr>
        <p:sp>
          <p:nvSpPr>
            <p:cNvPr id="313" name="矩形: 圆角 312">
              <a:extLst>
                <a:ext uri="{FF2B5EF4-FFF2-40B4-BE49-F238E27FC236}">
                  <a16:creationId xmlns:a16="http://schemas.microsoft.com/office/drawing/2014/main" id="{2C7489C6-DFEF-4DDE-BCB3-B2AB1F7C17F2}"/>
                </a:ext>
              </a:extLst>
            </p:cNvPr>
            <p:cNvSpPr/>
            <p:nvPr/>
          </p:nvSpPr>
          <p:spPr>
            <a:xfrm>
              <a:off x="8062267" y="4606597"/>
              <a:ext cx="978232" cy="431635"/>
            </a:xfrm>
            <a:prstGeom prst="roundRect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英伟达算力</a:t>
              </a:r>
            </a:p>
          </p:txBody>
        </p:sp>
        <p:sp>
          <p:nvSpPr>
            <p:cNvPr id="317" name="矩形: 圆角 316">
              <a:extLst>
                <a:ext uri="{FF2B5EF4-FFF2-40B4-BE49-F238E27FC236}">
                  <a16:creationId xmlns:a16="http://schemas.microsoft.com/office/drawing/2014/main" id="{1638A96A-9116-4639-9B58-776007233388}"/>
                </a:ext>
              </a:extLst>
            </p:cNvPr>
            <p:cNvSpPr/>
            <p:nvPr/>
          </p:nvSpPr>
          <p:spPr>
            <a:xfrm>
              <a:off x="8062267" y="3763092"/>
              <a:ext cx="978232" cy="477174"/>
            </a:xfrm>
            <a:prstGeom prst="roundRect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昇腾算力</a:t>
              </a:r>
            </a:p>
          </p:txBody>
        </p:sp>
        <p:sp>
          <p:nvSpPr>
            <p:cNvPr id="339" name="矩形: 圆角 338">
              <a:extLst>
                <a:ext uri="{FF2B5EF4-FFF2-40B4-BE49-F238E27FC236}">
                  <a16:creationId xmlns:a16="http://schemas.microsoft.com/office/drawing/2014/main" id="{5940C309-3DA5-4328-B4A8-5BD08E7C2689}"/>
                </a:ext>
              </a:extLst>
            </p:cNvPr>
            <p:cNvSpPr/>
            <p:nvPr/>
          </p:nvSpPr>
          <p:spPr>
            <a:xfrm>
              <a:off x="9860667" y="3495058"/>
              <a:ext cx="1699693" cy="42614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XXX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2" name="左大括号 341">
              <a:extLst>
                <a:ext uri="{FF2B5EF4-FFF2-40B4-BE49-F238E27FC236}">
                  <a16:creationId xmlns:a16="http://schemas.microsoft.com/office/drawing/2014/main" id="{CDC01855-4618-4D74-BFDA-3D49DAECE337}"/>
                </a:ext>
              </a:extLst>
            </p:cNvPr>
            <p:cNvSpPr/>
            <p:nvPr/>
          </p:nvSpPr>
          <p:spPr>
            <a:xfrm>
              <a:off x="7891615" y="4009647"/>
              <a:ext cx="115127" cy="881936"/>
            </a:xfrm>
            <a:prstGeom prst="leftBrac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cxnSp>
          <p:nvCxnSpPr>
            <p:cNvPr id="354" name="直接连接符 353">
              <a:extLst>
                <a:ext uri="{FF2B5EF4-FFF2-40B4-BE49-F238E27FC236}">
                  <a16:creationId xmlns:a16="http://schemas.microsoft.com/office/drawing/2014/main" id="{299695A8-0AFD-4AF7-BEC6-A125D2AF0335}"/>
                </a:ext>
              </a:extLst>
            </p:cNvPr>
            <p:cNvCxnSpPr>
              <a:cxnSpLocks/>
              <a:stCxn id="313" idx="3"/>
            </p:cNvCxnSpPr>
            <p:nvPr/>
          </p:nvCxnSpPr>
          <p:spPr>
            <a:xfrm flipV="1">
              <a:off x="9040498" y="4778325"/>
              <a:ext cx="318379" cy="44090"/>
            </a:xfrm>
            <a:prstGeom prst="line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50294361-CF67-492A-9C51-1F84B52D5EB9}"/>
                </a:ext>
              </a:extLst>
            </p:cNvPr>
            <p:cNvSpPr/>
            <p:nvPr/>
          </p:nvSpPr>
          <p:spPr>
            <a:xfrm>
              <a:off x="9360253" y="3558383"/>
              <a:ext cx="666963" cy="276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长期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EF929B86-6F78-4FD3-BB43-49F214633F21}"/>
                </a:ext>
              </a:extLst>
            </p:cNvPr>
            <p:cNvSpPr/>
            <p:nvPr/>
          </p:nvSpPr>
          <p:spPr>
            <a:xfrm>
              <a:off x="9379279" y="4141438"/>
              <a:ext cx="666963" cy="27658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短期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9" name="矩形: 圆角 358">
              <a:extLst>
                <a:ext uri="{FF2B5EF4-FFF2-40B4-BE49-F238E27FC236}">
                  <a16:creationId xmlns:a16="http://schemas.microsoft.com/office/drawing/2014/main" id="{6E5BDD56-ABD0-4DD9-B03F-B0295FF5B3CC}"/>
                </a:ext>
              </a:extLst>
            </p:cNvPr>
            <p:cNvSpPr/>
            <p:nvPr/>
          </p:nvSpPr>
          <p:spPr>
            <a:xfrm>
              <a:off x="9870625" y="4075766"/>
              <a:ext cx="1851979" cy="384086"/>
            </a:xfrm>
            <a:prstGeom prst="roundRect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生态算力资助</a:t>
              </a:r>
            </a:p>
          </p:txBody>
        </p:sp>
        <p:sp>
          <p:nvSpPr>
            <p:cNvPr id="362" name="左大括号 361">
              <a:extLst>
                <a:ext uri="{FF2B5EF4-FFF2-40B4-BE49-F238E27FC236}">
                  <a16:creationId xmlns:a16="http://schemas.microsoft.com/office/drawing/2014/main" id="{B34DFCE4-E716-4563-A2A9-C7B62A8055EE}"/>
                </a:ext>
              </a:extLst>
            </p:cNvPr>
            <p:cNvSpPr/>
            <p:nvPr/>
          </p:nvSpPr>
          <p:spPr>
            <a:xfrm>
              <a:off x="9303199" y="3649425"/>
              <a:ext cx="97972" cy="698806"/>
            </a:xfrm>
            <a:prstGeom prst="leftBrac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cxnSp>
          <p:nvCxnSpPr>
            <p:cNvPr id="363" name="直接连接符 362">
              <a:extLst>
                <a:ext uri="{FF2B5EF4-FFF2-40B4-BE49-F238E27FC236}">
                  <a16:creationId xmlns:a16="http://schemas.microsoft.com/office/drawing/2014/main" id="{B9615832-31F0-428B-80CD-4A84074EC643}"/>
                </a:ext>
              </a:extLst>
            </p:cNvPr>
            <p:cNvCxnSpPr>
              <a:cxnSpLocks/>
              <a:stCxn id="362" idx="1"/>
              <a:endCxn id="317" idx="3"/>
            </p:cNvCxnSpPr>
            <p:nvPr/>
          </p:nvCxnSpPr>
          <p:spPr>
            <a:xfrm flipH="1">
              <a:off x="9040499" y="3998828"/>
              <a:ext cx="262700" cy="285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2" name="直接连接符 371">
            <a:extLst>
              <a:ext uri="{FF2B5EF4-FFF2-40B4-BE49-F238E27FC236}">
                <a16:creationId xmlns:a16="http://schemas.microsoft.com/office/drawing/2014/main" id="{18D08BAA-0F2D-4530-AF9A-DEB4A7ADC120}"/>
              </a:ext>
            </a:extLst>
          </p:cNvPr>
          <p:cNvCxnSpPr>
            <a:cxnSpLocks/>
            <a:stCxn id="370" idx="1"/>
            <a:endCxn id="181" idx="1"/>
          </p:cNvCxnSpPr>
          <p:nvPr/>
        </p:nvCxnSpPr>
        <p:spPr>
          <a:xfrm flipV="1">
            <a:off x="2784632" y="4052403"/>
            <a:ext cx="2481177" cy="51065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EAFB067C-2E3F-4BE0-A1E3-A6431BB9CD4B}"/>
              </a:ext>
            </a:extLst>
          </p:cNvPr>
          <p:cNvGrpSpPr/>
          <p:nvPr/>
        </p:nvGrpSpPr>
        <p:grpSpPr>
          <a:xfrm>
            <a:off x="760962" y="4309144"/>
            <a:ext cx="4050603" cy="760504"/>
            <a:chOff x="795617" y="4480258"/>
            <a:chExt cx="4050603" cy="760504"/>
          </a:xfrm>
          <a:solidFill>
            <a:schemeClr val="tx2"/>
          </a:solidFill>
        </p:grpSpPr>
        <p:sp>
          <p:nvSpPr>
            <p:cNvPr id="366" name="矩形: 圆角 365">
              <a:extLst>
                <a:ext uri="{FF2B5EF4-FFF2-40B4-BE49-F238E27FC236}">
                  <a16:creationId xmlns:a16="http://schemas.microsoft.com/office/drawing/2014/main" id="{7DC23669-ABAA-4180-84D0-F3A184B0B2D2}"/>
                </a:ext>
              </a:extLst>
            </p:cNvPr>
            <p:cNvSpPr/>
            <p:nvPr/>
          </p:nvSpPr>
          <p:spPr>
            <a:xfrm>
              <a:off x="4083569" y="4960974"/>
              <a:ext cx="759279" cy="276589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XX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7" name="矩形: 圆角 366">
              <a:extLst>
                <a:ext uri="{FF2B5EF4-FFF2-40B4-BE49-F238E27FC236}">
                  <a16:creationId xmlns:a16="http://schemas.microsoft.com/office/drawing/2014/main" id="{20B8B5A3-21A5-45E3-A243-34FA16E8E575}"/>
                </a:ext>
              </a:extLst>
            </p:cNvPr>
            <p:cNvSpPr/>
            <p:nvPr/>
          </p:nvSpPr>
          <p:spPr>
            <a:xfrm>
              <a:off x="2913664" y="4964173"/>
              <a:ext cx="759279" cy="276589"/>
            </a:xfrm>
            <a:prstGeom prst="roundRect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XX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8" name="矩形: 圆角 367">
              <a:extLst>
                <a:ext uri="{FF2B5EF4-FFF2-40B4-BE49-F238E27FC236}">
                  <a16:creationId xmlns:a16="http://schemas.microsoft.com/office/drawing/2014/main" id="{8ED237FF-F2EA-435E-BFC4-F64ADF8A64A8}"/>
                </a:ext>
              </a:extLst>
            </p:cNvPr>
            <p:cNvSpPr/>
            <p:nvPr/>
          </p:nvSpPr>
          <p:spPr>
            <a:xfrm>
              <a:off x="1781822" y="4957956"/>
              <a:ext cx="759279" cy="276589"/>
            </a:xfrm>
            <a:prstGeom prst="roundRect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XX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9" name="矩形: 圆角 368">
              <a:extLst>
                <a:ext uri="{FF2B5EF4-FFF2-40B4-BE49-F238E27FC236}">
                  <a16:creationId xmlns:a16="http://schemas.microsoft.com/office/drawing/2014/main" id="{AF3960A2-3DC6-4B55-B1DE-BC4B3510C5EE}"/>
                </a:ext>
              </a:extLst>
            </p:cNvPr>
            <p:cNvSpPr/>
            <p:nvPr/>
          </p:nvSpPr>
          <p:spPr>
            <a:xfrm>
              <a:off x="795617" y="4957001"/>
              <a:ext cx="759279" cy="276589"/>
            </a:xfrm>
            <a:prstGeom prst="roundRect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…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70" name="左大括号 369">
              <a:extLst>
                <a:ext uri="{FF2B5EF4-FFF2-40B4-BE49-F238E27FC236}">
                  <a16:creationId xmlns:a16="http://schemas.microsoft.com/office/drawing/2014/main" id="{E0BE50EC-9166-4D19-B64A-23DF6DF0793F}"/>
                </a:ext>
              </a:extLst>
            </p:cNvPr>
            <p:cNvSpPr/>
            <p:nvPr/>
          </p:nvSpPr>
          <p:spPr>
            <a:xfrm rot="5400000">
              <a:off x="2731164" y="3134896"/>
              <a:ext cx="176245" cy="3374804"/>
            </a:xfrm>
            <a:prstGeom prst="leftBrac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74" name="矩形 373">
              <a:extLst>
                <a:ext uri="{FF2B5EF4-FFF2-40B4-BE49-F238E27FC236}">
                  <a16:creationId xmlns:a16="http://schemas.microsoft.com/office/drawing/2014/main" id="{FA44A693-A72D-459F-ADA4-1946F676A8F1}"/>
                </a:ext>
              </a:extLst>
            </p:cNvPr>
            <p:cNvSpPr/>
            <p:nvPr/>
          </p:nvSpPr>
          <p:spPr>
            <a:xfrm>
              <a:off x="943692" y="4480258"/>
              <a:ext cx="3902528" cy="25391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Helvetica Neue"/>
                  <a:ea typeface="微软雅黑"/>
                  <a:cs typeface="+mn-cs"/>
                </a:rPr>
                <a:t>基于</a:t>
              </a: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Helvetica Neue"/>
                  <a:ea typeface="微软雅黑"/>
                  <a:cs typeface="+mn-cs"/>
                </a:rPr>
                <a:t>Open Sora Plan</a:t>
              </a: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Helvetica Neue"/>
                  <a:ea typeface="微软雅黑"/>
                  <a:cs typeface="+mn-cs"/>
                </a:rPr>
                <a:t>开源模型代码开发自己的商用版本及应用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378" name="梯形 377">
            <a:extLst>
              <a:ext uri="{FF2B5EF4-FFF2-40B4-BE49-F238E27FC236}">
                <a16:creationId xmlns:a16="http://schemas.microsoft.com/office/drawing/2014/main" id="{943584FD-1A7E-453B-85C4-E17C35AA80BE}"/>
              </a:ext>
            </a:extLst>
          </p:cNvPr>
          <p:cNvSpPr/>
          <p:nvPr/>
        </p:nvSpPr>
        <p:spPr>
          <a:xfrm>
            <a:off x="408092" y="791334"/>
            <a:ext cx="4502660" cy="290393"/>
          </a:xfrm>
          <a:prstGeom prst="trapezoid">
            <a:avLst>
              <a:gd name="adj" fmla="val 236641"/>
            </a:avLst>
          </a:prstGeom>
          <a:gradFill flip="none" rotWithShape="1">
            <a:gsLst>
              <a:gs pos="0">
                <a:schemeClr val="tx2">
                  <a:lumMod val="85000"/>
                </a:schemeClr>
              </a:gs>
              <a:gs pos="50000">
                <a:schemeClr val="tx2">
                  <a:lumMod val="95000"/>
                </a:schemeClr>
              </a:gs>
              <a:gs pos="100000">
                <a:schemeClr val="tx2"/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9" name="矩形 378">
            <a:extLst>
              <a:ext uri="{FF2B5EF4-FFF2-40B4-BE49-F238E27FC236}">
                <a16:creationId xmlns:a16="http://schemas.microsoft.com/office/drawing/2014/main" id="{8BEBC41D-447C-463E-87D6-BF5751457D15}"/>
              </a:ext>
            </a:extLst>
          </p:cNvPr>
          <p:cNvSpPr/>
          <p:nvPr/>
        </p:nvSpPr>
        <p:spPr>
          <a:xfrm>
            <a:off x="7351590" y="764254"/>
            <a:ext cx="45909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 归属</a:t>
            </a:r>
            <a:r>
              <a:rPr lang="en-US" altLang="zh-CN" sz="1200" b="1" kern="100" dirty="0">
                <a:solidFill>
                  <a:srgbClr val="C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XX</a:t>
            </a:r>
            <a:r>
              <a:rPr kumimoji="0" lang="zh-CN" altLang="en-US" sz="1200" b="1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院士团队，背靠</a:t>
            </a:r>
            <a:r>
              <a:rPr kumimoji="0" lang="en-US" altLang="zh-CN" sz="1200" b="1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XX</a:t>
            </a:r>
            <a:r>
              <a:rPr kumimoji="0" lang="zh-CN" altLang="en-US" sz="1200" b="1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实验室，团队科研实力强劲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80" name="矩形 379">
            <a:extLst>
              <a:ext uri="{FF2B5EF4-FFF2-40B4-BE49-F238E27FC236}">
                <a16:creationId xmlns:a16="http://schemas.microsoft.com/office/drawing/2014/main" id="{ECA76B82-F92D-4945-BE23-350884BCF12E}"/>
              </a:ext>
            </a:extLst>
          </p:cNvPr>
          <p:cNvSpPr/>
          <p:nvPr/>
        </p:nvSpPr>
        <p:spPr>
          <a:xfrm>
            <a:off x="324028" y="3828990"/>
            <a:ext cx="44843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④ 已在</a:t>
            </a:r>
            <a:r>
              <a:rPr kumimoji="0" lang="en-US" altLang="zh-CN" sz="1200" b="1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XX</a:t>
            </a:r>
            <a:r>
              <a:rPr kumimoji="0" lang="zh-CN" altLang="en-US" sz="1200" b="1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等商业客户的视频生成大模型中得到应用</a:t>
            </a:r>
            <a:endParaRPr kumimoji="0" lang="zh-CN" altLang="zh-CN" sz="12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DB8A4DDC-D7D8-4E73-8087-93EE2F5B8A1B}"/>
              </a:ext>
            </a:extLst>
          </p:cNvPr>
          <p:cNvSpPr txBox="1"/>
          <p:nvPr/>
        </p:nvSpPr>
        <p:spPr>
          <a:xfrm>
            <a:off x="6250148" y="2164015"/>
            <a:ext cx="9197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有技术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37" name="直接连接符 336">
            <a:extLst>
              <a:ext uri="{FF2B5EF4-FFF2-40B4-BE49-F238E27FC236}">
                <a16:creationId xmlns:a16="http://schemas.microsoft.com/office/drawing/2014/main" id="{42AC8322-BFC9-4DC1-8F4B-BBDA079BBBDF}"/>
              </a:ext>
            </a:extLst>
          </p:cNvPr>
          <p:cNvCxnSpPr>
            <a:cxnSpLocks/>
            <a:stCxn id="285" idx="1"/>
          </p:cNvCxnSpPr>
          <p:nvPr/>
        </p:nvCxnSpPr>
        <p:spPr>
          <a:xfrm flipH="1">
            <a:off x="7006342" y="2814400"/>
            <a:ext cx="426532" cy="428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矩形 343">
            <a:extLst>
              <a:ext uri="{FF2B5EF4-FFF2-40B4-BE49-F238E27FC236}">
                <a16:creationId xmlns:a16="http://schemas.microsoft.com/office/drawing/2014/main" id="{4BB7F788-0A8B-46D9-BD7F-B14F968BD1B4}"/>
              </a:ext>
            </a:extLst>
          </p:cNvPr>
          <p:cNvSpPr/>
          <p:nvPr/>
        </p:nvSpPr>
        <p:spPr>
          <a:xfrm>
            <a:off x="391886" y="6325132"/>
            <a:ext cx="11470822" cy="369332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总结：从资金、技术、算力和用户等多个维度进行分析，该项目的算力资助满足可投入的条件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45" name="文本框 344">
            <a:extLst>
              <a:ext uri="{FF2B5EF4-FFF2-40B4-BE49-F238E27FC236}">
                <a16:creationId xmlns:a16="http://schemas.microsoft.com/office/drawing/2014/main" id="{65EDB5D2-517A-41BC-96C8-5242F21A8FA3}"/>
              </a:ext>
            </a:extLst>
          </p:cNvPr>
          <p:cNvSpPr txBox="1"/>
          <p:nvPr/>
        </p:nvSpPr>
        <p:spPr>
          <a:xfrm>
            <a:off x="480892" y="764254"/>
            <a:ext cx="44176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①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背靠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XX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，对方受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XXXX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等多家资本青睐，可持续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175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4294967295"/>
          </p:nvPr>
        </p:nvSpPr>
        <p:spPr>
          <a:xfrm>
            <a:off x="437323" y="287338"/>
            <a:ext cx="11754678" cy="5064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目标和预期成果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800" i="1" dirty="0">
                <a:solidFill>
                  <a:srgbClr val="1C0B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说明通过本次算力资助，本项目预期达成是目标和成果</a:t>
            </a:r>
            <a:endParaRPr lang="zh-CN" altLang="en-US" sz="2000" b="0" i="1" dirty="0">
              <a:solidFill>
                <a:srgbClr val="1C0BFD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9FAB4F6-F659-4C9A-AC86-A6C9070A59A9}"/>
              </a:ext>
            </a:extLst>
          </p:cNvPr>
          <p:cNvGrpSpPr/>
          <p:nvPr/>
        </p:nvGrpSpPr>
        <p:grpSpPr>
          <a:xfrm>
            <a:off x="560769" y="5102133"/>
            <a:ext cx="5561413" cy="1590273"/>
            <a:chOff x="4621570" y="3139565"/>
            <a:chExt cx="7142450" cy="2700000"/>
          </a:xfrm>
        </p:grpSpPr>
        <p:sp>
          <p:nvSpPr>
            <p:cNvPr id="8" name="矩形: 圆角 44">
              <a:extLst>
                <a:ext uri="{FF2B5EF4-FFF2-40B4-BE49-F238E27FC236}">
                  <a16:creationId xmlns:a16="http://schemas.microsoft.com/office/drawing/2014/main" id="{29845EE3-FEE3-4F2F-ACA1-5E8C7BDF770D}"/>
                </a:ext>
              </a:extLst>
            </p:cNvPr>
            <p:cNvSpPr/>
            <p:nvPr/>
          </p:nvSpPr>
          <p:spPr>
            <a:xfrm>
              <a:off x="4621570" y="3139565"/>
              <a:ext cx="7020000" cy="2700000"/>
            </a:xfrm>
            <a:prstGeom prst="roundRect">
              <a:avLst>
                <a:gd name="adj" fmla="val 6028"/>
              </a:avLst>
            </a:prstGeom>
            <a:solidFill>
              <a:srgbClr val="FFC39C">
                <a:alpha val="20000"/>
              </a:srgbClr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  <a:sym typeface="Arial" panose="020B0604020202090204" pitchFamily="34" charset="0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A191FD3-0E64-4E1C-97ED-BD6A72C675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16867" y="3232807"/>
              <a:ext cx="7047153" cy="2513517"/>
              <a:chOff x="672963" y="3215012"/>
              <a:chExt cx="7626234" cy="2720057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D1C13FC9-6D60-4BEA-91E2-159398E76F8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72963" y="3278915"/>
                <a:ext cx="2716288" cy="2434250"/>
                <a:chOff x="264679" y="2029863"/>
                <a:chExt cx="5354302" cy="4943532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21" name="图片 20">
                  <a:extLst>
                    <a:ext uri="{FF2B5EF4-FFF2-40B4-BE49-F238E27FC236}">
                      <a16:creationId xmlns:a16="http://schemas.microsoft.com/office/drawing/2014/main" id="{4AA38610-1612-40C8-AC40-87A93A964A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67172" y="2029863"/>
                  <a:ext cx="5351809" cy="4369825"/>
                </a:xfrm>
                <a:prstGeom prst="roundRect">
                  <a:avLst>
                    <a:gd name="adj" fmla="val 3122"/>
                  </a:avLst>
                </a:prstGeom>
              </p:spPr>
            </p:pic>
            <p:pic>
              <p:nvPicPr>
                <p:cNvPr id="22" name="图片 21">
                  <a:extLst>
                    <a:ext uri="{FF2B5EF4-FFF2-40B4-BE49-F238E27FC236}">
                      <a16:creationId xmlns:a16="http://schemas.microsoft.com/office/drawing/2014/main" id="{89C9B19B-A777-433A-B973-3E01FD70B7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4679" y="5997652"/>
                  <a:ext cx="5351809" cy="975743"/>
                </a:xfrm>
                <a:prstGeom prst="roundRect">
                  <a:avLst/>
                </a:prstGeom>
              </p:spPr>
            </p:pic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022C5B60-4DBE-4C95-B464-57FBB0E66EE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42536" y="3215012"/>
                <a:ext cx="2901371" cy="2720057"/>
                <a:chOff x="-135136" y="1123020"/>
                <a:chExt cx="5370557" cy="5034943"/>
              </a:xfrm>
            </p:grpSpPr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BF54326D-C159-43AD-839C-959F96C35A7F}"/>
                    </a:ext>
                  </a:extLst>
                </p:cNvPr>
                <p:cNvGrpSpPr/>
                <p:nvPr/>
              </p:nvGrpSpPr>
              <p:grpSpPr>
                <a:xfrm>
                  <a:off x="348215" y="1123020"/>
                  <a:ext cx="4887206" cy="5034943"/>
                  <a:chOff x="5319517" y="2139112"/>
                  <a:chExt cx="4887206" cy="5034943"/>
                </a:xfrm>
              </p:grpSpPr>
              <p:pic>
                <p:nvPicPr>
                  <p:cNvPr id="19" name="图片 18">
                    <a:extLst>
                      <a:ext uri="{FF2B5EF4-FFF2-40B4-BE49-F238E27FC236}">
                        <a16:creationId xmlns:a16="http://schemas.microsoft.com/office/drawing/2014/main" id="{CAA6F3C7-DE03-46A2-A1DB-B3874832777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319517" y="2139112"/>
                    <a:ext cx="3072103" cy="4717875"/>
                  </a:xfrm>
                  <a:prstGeom prst="roundRect">
                    <a:avLst>
                      <a:gd name="adj" fmla="val 4224"/>
                    </a:avLst>
                  </a:prstGeom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20" name="图片 19">
                    <a:extLst>
                      <a:ext uri="{FF2B5EF4-FFF2-40B4-BE49-F238E27FC236}">
                        <a16:creationId xmlns:a16="http://schemas.microsoft.com/office/drawing/2014/main" id="{FD022583-F6AD-4F13-B3BE-E3D940DB79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982350" y="2411805"/>
                    <a:ext cx="3224373" cy="4762250"/>
                  </a:xfrm>
                  <a:prstGeom prst="roundRect">
                    <a:avLst>
                      <a:gd name="adj" fmla="val 2487"/>
                    </a:avLst>
                  </a:prstGeom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F519884C-9E2C-419B-9BB2-FBEFA13B55E5}"/>
                    </a:ext>
                  </a:extLst>
                </p:cNvPr>
                <p:cNvSpPr txBox="1"/>
                <p:nvPr/>
              </p:nvSpPr>
              <p:spPr>
                <a:xfrm>
                  <a:off x="-135136" y="2779052"/>
                  <a:ext cx="4153495" cy="12560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  <a:uLnTx/>
                      <a:uFillTx/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+mn-cs"/>
                    </a:rPr>
                    <a:t>技术社区评价</a:t>
                  </a:r>
                </a:p>
              </p:txBody>
            </p:sp>
          </p:grp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085E8D53-E45C-45DE-9E0A-FA3C8272AD5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760257" y="3278915"/>
                <a:ext cx="2538940" cy="2572738"/>
                <a:chOff x="6264280" y="911390"/>
                <a:chExt cx="4699687" cy="4762248"/>
              </a:xfrm>
            </p:grpSpPr>
            <p:pic>
              <p:nvPicPr>
                <p:cNvPr id="13" name="图片 12">
                  <a:extLst>
                    <a:ext uri="{FF2B5EF4-FFF2-40B4-BE49-F238E27FC236}">
                      <a16:creationId xmlns:a16="http://schemas.microsoft.com/office/drawing/2014/main" id="{6C8C2561-4763-4BF1-8F16-96C492695B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64280" y="911390"/>
                  <a:ext cx="4263512" cy="4762248"/>
                </a:xfrm>
                <a:prstGeom prst="roundRect">
                  <a:avLst>
                    <a:gd name="adj" fmla="val 3483"/>
                  </a:avLst>
                </a:prstGeom>
                <a:ln>
                  <a:solidFill>
                    <a:srgbClr val="FF6B0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D87CC70-7F83-4B00-B201-CC75C4348054}"/>
                    </a:ext>
                  </a:extLst>
                </p:cNvPr>
                <p:cNvSpPr txBox="1"/>
                <p:nvPr/>
              </p:nvSpPr>
              <p:spPr>
                <a:xfrm>
                  <a:off x="6700453" y="2366927"/>
                  <a:ext cx="4263514" cy="19888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R="0" lvl="0" indent="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1" sz="2400" b="1" i="0" u="none" strike="noStrike" cap="none" spc="0" normalizeH="0" baseline="0">
                      <a:ln>
                        <a:noFill/>
                      </a:ln>
                      <a:solidFill>
                        <a:srgbClr val="FF6B02"/>
                      </a:solidFill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  <a:uLnTx/>
                      <a:uFillTx/>
                      <a:latin typeface="Microsoft YaHei" panose="020B0503020204020204" pitchFamily="34" charset="-122"/>
                      <a:ea typeface="Microsoft YaHei" panose="020B0503020204020204" pitchFamily="34" charset="-122"/>
                    </a:defRPr>
                  </a:lvl1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  <a:uLnTx/>
                      <a:uFillTx/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+mn-cs"/>
                    </a:rPr>
                    <a:t>GitHub</a:t>
                  </a:r>
                  <a:r>
                    <a:rPr kumimoji="1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  <a:uLnTx/>
                      <a:uFillTx/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+mn-cs"/>
                    </a:rPr>
                    <a:t> </a:t>
                  </a:r>
                  <a:r>
                    <a:rPr kumimoji="1" lang="en-US" altLang="zh-CN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  <a:uLnTx/>
                      <a:uFillTx/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+mn-cs"/>
                    </a:rPr>
                    <a:t>Trending</a:t>
                  </a:r>
                  <a:r>
                    <a:rPr kumimoji="1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  <a:uLnTx/>
                      <a:uFillTx/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+mn-cs"/>
                    </a:rPr>
                    <a:t>第一</a:t>
                  </a:r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AB622406-E10B-4E64-B724-0C9E46069636}"/>
                    </a:ext>
                  </a:extLst>
                </p:cNvPr>
                <p:cNvSpPr/>
                <p:nvPr/>
              </p:nvSpPr>
              <p:spPr>
                <a:xfrm>
                  <a:off x="8282526" y="2048524"/>
                  <a:ext cx="2028692" cy="197522"/>
                </a:xfrm>
                <a:prstGeom prst="rect">
                  <a:avLst/>
                </a:prstGeom>
                <a:noFill/>
                <a:ln w="19050">
                  <a:solidFill>
                    <a:srgbClr val="FF6B0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16" name="肘形连接符 18">
                  <a:extLst>
                    <a:ext uri="{FF2B5EF4-FFF2-40B4-BE49-F238E27FC236}">
                      <a16:creationId xmlns:a16="http://schemas.microsoft.com/office/drawing/2014/main" id="{57C1911A-B601-4C68-AE38-83D5ABCE1FDD}"/>
                    </a:ext>
                  </a:extLst>
                </p:cNvPr>
                <p:cNvCxnSpPr>
                  <a:cxnSpLocks/>
                  <a:stCxn id="15" idx="2"/>
                </p:cNvCxnSpPr>
                <p:nvPr/>
              </p:nvCxnSpPr>
              <p:spPr>
                <a:xfrm rot="5400000">
                  <a:off x="8514442" y="1629408"/>
                  <a:ext cx="165793" cy="1399069"/>
                </a:xfrm>
                <a:prstGeom prst="bentConnector2">
                  <a:avLst/>
                </a:prstGeom>
                <a:ln w="25400">
                  <a:solidFill>
                    <a:srgbClr val="FF6B0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31" name="图片 30">
            <a:extLst>
              <a:ext uri="{FF2B5EF4-FFF2-40B4-BE49-F238E27FC236}">
                <a16:creationId xmlns:a16="http://schemas.microsoft.com/office/drawing/2014/main" id="{FEBE7F20-6052-4266-8F32-96DEBCFDD1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2741" y="5116232"/>
            <a:ext cx="2767225" cy="1480436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D981D383-52E1-43FF-AFCC-69AF5CADD7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1774" y="5130597"/>
            <a:ext cx="2147208" cy="1457411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EE76D3D3-F0E0-408B-9CCA-28EF3DB99EDE}"/>
              </a:ext>
            </a:extLst>
          </p:cNvPr>
          <p:cNvSpPr txBox="1"/>
          <p:nvPr/>
        </p:nvSpPr>
        <p:spPr>
          <a:xfrm>
            <a:off x="9232394" y="5712638"/>
            <a:ext cx="258404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openMind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平台首发开源</a:t>
            </a:r>
            <a:endParaRPr kumimoji="1" lang="zh-CN" altLang="en-US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74EC9A3-F343-4495-B46D-68C0DCBA394D}"/>
              </a:ext>
            </a:extLst>
          </p:cNvPr>
          <p:cNvSpPr txBox="1"/>
          <p:nvPr/>
        </p:nvSpPr>
        <p:spPr>
          <a:xfrm>
            <a:off x="7245398" y="5809836"/>
            <a:ext cx="923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</a:t>
            </a:r>
            <a:endParaRPr kumimoji="1" lang="zh-CN" altLang="en-US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CA8524C-864E-4FD5-823D-57238E835E66}"/>
              </a:ext>
            </a:extLst>
          </p:cNvPr>
          <p:cNvSpPr txBox="1"/>
          <p:nvPr/>
        </p:nvSpPr>
        <p:spPr>
          <a:xfrm>
            <a:off x="184401" y="1844221"/>
            <a:ext cx="3801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8F521F4-57B3-4AE7-A8F3-5D8320AC69E8}"/>
              </a:ext>
            </a:extLst>
          </p:cNvPr>
          <p:cNvSpPr txBox="1"/>
          <p:nvPr/>
        </p:nvSpPr>
        <p:spPr>
          <a:xfrm>
            <a:off x="161494" y="3061367"/>
            <a:ext cx="3801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产业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BE145A0-93A4-4B39-9C9E-C6B94316BC91}"/>
              </a:ext>
            </a:extLst>
          </p:cNvPr>
          <p:cNvSpPr txBox="1"/>
          <p:nvPr/>
        </p:nvSpPr>
        <p:spPr>
          <a:xfrm>
            <a:off x="177405" y="3992493"/>
            <a:ext cx="3801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E71FA86-5EF9-4F1D-B83E-072AD9AC005F}"/>
              </a:ext>
            </a:extLst>
          </p:cNvPr>
          <p:cNvSpPr txBox="1"/>
          <p:nvPr/>
        </p:nvSpPr>
        <p:spPr>
          <a:xfrm>
            <a:off x="541656" y="1004303"/>
            <a:ext cx="11192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i="1" dirty="0">
                <a:solidFill>
                  <a:srgbClr val="1C0B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一句话描述目标</a:t>
            </a:r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63BFA9BD-E640-43BF-A385-7C8869F75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71" y="1498928"/>
            <a:ext cx="11192348" cy="1275362"/>
          </a:xfrm>
          <a:prstGeom prst="rect">
            <a:avLst/>
          </a:prstGeom>
          <a:solidFill>
            <a:schemeClr val="bg2"/>
          </a:solidFill>
          <a:ln w="19050" algn="ctr">
            <a:noFill/>
            <a:miter lim="800000"/>
            <a:headEnd/>
            <a:tailEnd/>
          </a:ln>
          <a:effectLst/>
        </p:spPr>
        <p:txBody>
          <a:bodyPr tIns="71944" rIns="53958"/>
          <a:lstStyle>
            <a:lvl1pPr marL="190500" indent="-190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lvl="0" indent="-171450" defTabSz="761390" eaLnBrk="0" fontAlgn="base" hangingPunct="0">
              <a:lnSpc>
                <a:spcPct val="130000"/>
              </a:lnSpc>
              <a:spcBef>
                <a:spcPct val="40000"/>
              </a:spcBef>
              <a:spcAft>
                <a:spcPct val="0"/>
              </a:spcAft>
              <a:buClr>
                <a:srgbClr val="00537C"/>
              </a:buClr>
              <a:buFont typeface="Wingdings" panose="05000000000000000000" pitchFamily="2" charset="2"/>
              <a:buChar char="n"/>
            </a:pP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新架构探索</a:t>
            </a:r>
            <a:r>
              <a:rPr kumimoji="0" lang="zh-CN" altLang="en-US" sz="11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lang="en-US" altLang="zh-CN" sz="11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defTabSz="761390" eaLnBrk="0" fontAlgn="base" hangingPunct="0">
              <a:lnSpc>
                <a:spcPct val="130000"/>
              </a:lnSpc>
              <a:spcBef>
                <a:spcPct val="40000"/>
              </a:spcBef>
              <a:spcAft>
                <a:spcPct val="0"/>
              </a:spcAft>
              <a:buClr>
                <a:srgbClr val="00537C"/>
              </a:buClr>
              <a:buFont typeface="Wingdings" panose="05000000000000000000" pitchFamily="2" charset="2"/>
              <a:buChar char="n"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昇腾原生开发：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defTabSz="761390" eaLnBrk="0" fontAlgn="base" hangingPunct="0">
              <a:lnSpc>
                <a:spcPct val="130000"/>
              </a:lnSpc>
              <a:spcBef>
                <a:spcPct val="40000"/>
              </a:spcBef>
              <a:spcAft>
                <a:spcPct val="0"/>
              </a:spcAft>
              <a:buClr>
                <a:srgbClr val="00537C"/>
              </a:buClr>
              <a:buFont typeface="Wingdings" panose="05000000000000000000" pitchFamily="2" charset="2"/>
              <a:buChar char="n"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模型参数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defTabSz="761390" eaLnBrk="0" fontAlgn="base" hangingPunct="0">
              <a:lnSpc>
                <a:spcPct val="130000"/>
              </a:lnSpc>
              <a:spcBef>
                <a:spcPct val="40000"/>
              </a:spcBef>
              <a:spcAft>
                <a:spcPct val="0"/>
              </a:spcAft>
              <a:buClr>
                <a:srgbClr val="00537C"/>
              </a:buClr>
              <a:buFont typeface="Wingdings" panose="05000000000000000000" pitchFamily="2" charset="2"/>
              <a:buChar char="n"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泛化场景和对齐度：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defTabSz="761390" eaLnBrk="0" fontAlgn="base" hangingPunct="0">
              <a:lnSpc>
                <a:spcPct val="130000"/>
              </a:lnSpc>
              <a:spcBef>
                <a:spcPct val="40000"/>
              </a:spcBef>
              <a:spcAft>
                <a:spcPct val="0"/>
              </a:spcAft>
              <a:buClr>
                <a:srgbClr val="00537C"/>
              </a:buClr>
              <a:buFont typeface="Wingdings" panose="05000000000000000000" pitchFamily="2" charset="2"/>
              <a:buChar char="n"/>
            </a:pP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1EE04E5A-1299-42A4-9105-AE7338C3E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64" y="2971756"/>
            <a:ext cx="11218561" cy="763999"/>
          </a:xfrm>
          <a:prstGeom prst="rect">
            <a:avLst/>
          </a:prstGeom>
          <a:solidFill>
            <a:schemeClr val="bg2"/>
          </a:solidFill>
          <a:ln w="19050" algn="ctr">
            <a:noFill/>
            <a:miter lim="800000"/>
            <a:headEnd/>
            <a:tailEnd/>
          </a:ln>
          <a:effectLst/>
        </p:spPr>
        <p:txBody>
          <a:bodyPr tIns="71944" rIns="53958"/>
          <a:lstStyle>
            <a:lvl1pPr marL="190500" indent="-190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indent="-171450" defTabSz="761390" eaLnBrk="0" fontAlgn="base" hangingPunct="0">
              <a:lnSpc>
                <a:spcPct val="130000"/>
              </a:lnSpc>
              <a:spcBef>
                <a:spcPct val="40000"/>
              </a:spcBef>
              <a:spcAft>
                <a:spcPct val="0"/>
              </a:spcAft>
              <a:buClr>
                <a:srgbClr val="00537C"/>
              </a:buClr>
              <a:buFont typeface="Wingdings" panose="05000000000000000000" pitchFamily="2" charset="2"/>
              <a:buChar char="n"/>
            </a:pP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原生应用</a:t>
            </a:r>
            <a:r>
              <a:rPr kumimoji="0" lang="zh-CN" altLang="en-US" sz="11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defTabSz="761390" eaLnBrk="0" fontAlgn="base" hangingPunct="0">
              <a:lnSpc>
                <a:spcPct val="130000"/>
              </a:lnSpc>
              <a:spcBef>
                <a:spcPct val="40000"/>
              </a:spcBef>
              <a:spcAft>
                <a:spcPct val="0"/>
              </a:spcAft>
              <a:buClr>
                <a:srgbClr val="00537C"/>
              </a:buClr>
              <a:buFont typeface="Wingdings" panose="05000000000000000000" pitchFamily="2" charset="2"/>
              <a:buChar char="n"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商业项目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ectangle 2">
            <a:extLst>
              <a:ext uri="{FF2B5EF4-FFF2-40B4-BE49-F238E27FC236}">
                <a16:creationId xmlns:a16="http://schemas.microsoft.com/office/drawing/2014/main" id="{ADEAA517-EF18-440F-AFEA-7C000741E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69" y="3946113"/>
            <a:ext cx="11192348" cy="815346"/>
          </a:xfrm>
          <a:prstGeom prst="rect">
            <a:avLst/>
          </a:prstGeom>
          <a:solidFill>
            <a:schemeClr val="bg2"/>
          </a:solidFill>
          <a:ln w="19050" algn="ctr">
            <a:noFill/>
            <a:miter lim="800000"/>
            <a:headEnd/>
            <a:tailEnd/>
          </a:ln>
          <a:effectLst/>
        </p:spPr>
        <p:txBody>
          <a:bodyPr tIns="71944" rIns="53958"/>
          <a:lstStyle>
            <a:lvl1pPr marL="190500" indent="-190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lvl="0" indent="-171450" defTabSz="761390" eaLnBrk="0" fontAlgn="base" hangingPunct="0">
              <a:lnSpc>
                <a:spcPct val="130000"/>
              </a:lnSpc>
              <a:spcBef>
                <a:spcPct val="40000"/>
              </a:spcBef>
              <a:spcAft>
                <a:spcPct val="0"/>
              </a:spcAft>
              <a:buClr>
                <a:srgbClr val="00537C"/>
              </a:buClr>
              <a:buFont typeface="Wingdings" panose="05000000000000000000" pitchFamily="2" charset="2"/>
              <a:buChar char="n"/>
            </a:pPr>
            <a:r>
              <a:rPr kumimoji="0" lang="en-US" altLang="zh-CN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HC</a:t>
            </a: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大会展示</a:t>
            </a:r>
            <a:r>
              <a:rPr kumimoji="0" lang="zh-CN" altLang="en-US" sz="11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defTabSz="761390" eaLnBrk="0" fontAlgn="base" hangingPunct="0">
              <a:lnSpc>
                <a:spcPct val="130000"/>
              </a:lnSpc>
              <a:spcBef>
                <a:spcPct val="40000"/>
              </a:spcBef>
              <a:spcAft>
                <a:spcPct val="0"/>
              </a:spcAft>
              <a:buClr>
                <a:srgbClr val="00537C"/>
              </a:buClr>
              <a:buFont typeface="Wingdings" panose="05000000000000000000" pitchFamily="2" charset="2"/>
              <a:buChar char="n"/>
            </a:pPr>
            <a:r>
              <a:rPr lang="en-US" altLang="zh-CN" sz="11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openMind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首发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351064" y="237211"/>
            <a:ext cx="11204313" cy="44796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3400" dirty="0"/>
              <a:t>5.1 </a:t>
            </a:r>
            <a:r>
              <a:rPr lang="zh-CN" altLang="en-US" sz="3400" dirty="0"/>
              <a:t>价值分析</a:t>
            </a:r>
            <a:r>
              <a:rPr lang="en-US" altLang="zh-CN" sz="3400" dirty="0"/>
              <a:t>-</a:t>
            </a:r>
            <a:r>
              <a:rPr lang="zh-CN" altLang="en-US" sz="3400" dirty="0"/>
              <a:t>学术影响力</a:t>
            </a:r>
            <a:r>
              <a:rPr lang="en-US" altLang="zh-CN" sz="2000" dirty="0"/>
              <a:t>-</a:t>
            </a:r>
            <a:r>
              <a:rPr lang="zh-CN" altLang="en-US" sz="1900" i="1" kern="0" dirty="0">
                <a:solidFill>
                  <a:srgbClr val="1C0BF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/>
              </a:rPr>
              <a:t>说明本次项目合作在相关研究领域会有怎样的学术影响，在鲲鹏昇腾技术生态上，会有哪些探索和创新</a:t>
            </a:r>
            <a:endParaRPr lang="zh-CN" altLang="en-US" sz="2400" b="0" i="1" dirty="0">
              <a:solidFill>
                <a:srgbClr val="1C0B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8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1">
            <a:extLst>
              <a:ext uri="{FF2B5EF4-FFF2-40B4-BE49-F238E27FC236}">
                <a16:creationId xmlns:a16="http://schemas.microsoft.com/office/drawing/2014/main" id="{0FA837D8-12AD-44A1-B67B-4ED3DDB5B663}"/>
              </a:ext>
            </a:extLst>
          </p:cNvPr>
          <p:cNvSpPr txBox="1">
            <a:spLocks/>
          </p:cNvSpPr>
          <p:nvPr/>
        </p:nvSpPr>
        <p:spPr>
          <a:xfrm>
            <a:off x="440871" y="237211"/>
            <a:ext cx="10760529" cy="447962"/>
          </a:xfrm>
          <a:prstGeom prst="rect">
            <a:avLst/>
          </a:prstGeom>
        </p:spPr>
        <p:txBody>
          <a:bodyPr lIns="0" tIns="0" rIns="0" bIns="0" anchor="ctr">
            <a:normAutofit fontScale="92500"/>
          </a:bodyPr>
          <a:lstStyle>
            <a:lvl1pPr marL="0" indent="0" algn="l" defTabSz="1185898" rtl="0" eaLnBrk="1" latinLnBrk="0" hangingPunct="1">
              <a:lnSpc>
                <a:spcPts val="3427"/>
              </a:lnSpc>
              <a:spcBef>
                <a:spcPts val="0"/>
              </a:spcBef>
              <a:buFont typeface="Arial" panose="020B0604020202020204" pitchFamily="34" charset="0"/>
              <a:buNone/>
              <a:defRPr sz="3197" b="1" kern="1200" baseline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188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6373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9562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2749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5935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59122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2310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45496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185898" rtl="0" eaLnBrk="1" fontAlgn="auto" latinLnBrk="0" hangingPunct="1">
              <a:lnSpc>
                <a:spcPts val="342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5.2 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价值分析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-</a:t>
            </a: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产业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影响力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-</a:t>
            </a:r>
            <a:r>
              <a:rPr kumimoji="0" lang="zh-CN" altLang="en-US" sz="1400" b="1" i="1" u="none" strike="noStrike" kern="0" cap="none" spc="0" normalizeH="0" baseline="0" noProof="0">
                <a:ln>
                  <a:noFill/>
                </a:ln>
                <a:solidFill>
                  <a:srgbClr val="1C0BF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/>
              </a:rPr>
              <a:t>说明本项目成果潜在会在哪些企业得哪些高价值商业场景到应用，在产业链预计会带动多大商业空间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1C0BFD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7822A75E-DFB4-420A-BA50-8F2F24E6554A}"/>
              </a:ext>
            </a:extLst>
          </p:cNvPr>
          <p:cNvSpPr/>
          <p:nvPr/>
        </p:nvSpPr>
        <p:spPr>
          <a:xfrm rot="5400000">
            <a:off x="3461140" y="-1868824"/>
            <a:ext cx="516145" cy="6707875"/>
          </a:xfrm>
          <a:prstGeom prst="leftBrace">
            <a:avLst/>
          </a:prstGeom>
          <a:ln>
            <a:solidFill>
              <a:schemeClr val="tx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5DE009F-DE5E-4887-A7FB-7B0EACCF35A6}"/>
              </a:ext>
            </a:extLst>
          </p:cNvPr>
          <p:cNvSpPr/>
          <p:nvPr/>
        </p:nvSpPr>
        <p:spPr>
          <a:xfrm>
            <a:off x="9171959" y="900787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/>
              </a:rPr>
              <a:t>XXX</a:t>
            </a:r>
            <a:endParaRPr lang="zh-CN" altLang="en-US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3919792-9349-430B-88ED-4CCD8E5431F3}"/>
              </a:ext>
            </a:extLst>
          </p:cNvPr>
          <p:cNvSpPr/>
          <p:nvPr/>
        </p:nvSpPr>
        <p:spPr>
          <a:xfrm>
            <a:off x="3384024" y="900787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/>
              </a:rPr>
              <a:t>XXX</a:t>
            </a:r>
            <a:endParaRPr lang="zh-CN" altLang="en-US" b="1" dirty="0"/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A900AEC8-CD09-4DE1-94B8-E9202858CCA0}"/>
              </a:ext>
            </a:extLst>
          </p:cNvPr>
          <p:cNvSpPr/>
          <p:nvPr/>
        </p:nvSpPr>
        <p:spPr>
          <a:xfrm rot="5400000">
            <a:off x="9288585" y="-880775"/>
            <a:ext cx="516145" cy="4683712"/>
          </a:xfrm>
          <a:prstGeom prst="leftBrace">
            <a:avLst/>
          </a:prstGeom>
          <a:ln>
            <a:solidFill>
              <a:schemeClr val="tx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952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副标题 1">
            <a:extLst>
              <a:ext uri="{FF2B5EF4-FFF2-40B4-BE49-F238E27FC236}">
                <a16:creationId xmlns:a16="http://schemas.microsoft.com/office/drawing/2014/main" id="{420FF99D-25C8-4833-8610-38C0E3E03531}"/>
              </a:ext>
            </a:extLst>
          </p:cNvPr>
          <p:cNvSpPr txBox="1">
            <a:spLocks/>
          </p:cNvSpPr>
          <p:nvPr/>
        </p:nvSpPr>
        <p:spPr>
          <a:xfrm>
            <a:off x="367620" y="237211"/>
            <a:ext cx="11187757" cy="44796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 defTabSz="1185898" rtl="0" eaLnBrk="1" latinLnBrk="0" hangingPunct="1">
              <a:lnSpc>
                <a:spcPts val="3427"/>
              </a:lnSpc>
              <a:spcBef>
                <a:spcPts val="0"/>
              </a:spcBef>
              <a:buFont typeface="Arial" panose="020B0604020202020204" pitchFamily="34" charset="0"/>
              <a:buNone/>
              <a:defRPr sz="3197" b="1" kern="1200" baseline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188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6373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9562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2749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5935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59122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2310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45496" indent="0" algn="ctr" defTabSz="11858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185898" rtl="0" eaLnBrk="1" fontAlgn="auto" latinLnBrk="0" hangingPunct="1">
              <a:lnSpc>
                <a:spcPts val="342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5.3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价值分析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-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开源影响力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-</a:t>
            </a:r>
            <a:r>
              <a:rPr kumimoji="0" lang="zh-CN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1C0BF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说明本项目成果预计在开源社区的影响力，会发布到哪些开源社区</a:t>
            </a:r>
            <a:endParaRPr kumimoji="0" lang="zh-CN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1C0BFD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pic>
        <p:nvPicPr>
          <p:cNvPr id="27" name="Picture 8" descr="C:\Users\j00836325\AppData\Roaming\eSpace_Desktop\UserData\j00836325\imagefiles\originalImgfiles\fullImage12ae321bab8d075d2ebe59fbd8cfaadbfc99c671.png">
            <a:extLst>
              <a:ext uri="{FF2B5EF4-FFF2-40B4-BE49-F238E27FC236}">
                <a16:creationId xmlns:a16="http://schemas.microsoft.com/office/drawing/2014/main" id="{45D97A32-D628-470C-ADA2-57CE7AE5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20" y="2143404"/>
            <a:ext cx="3763925" cy="197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C:\Users\j00836325\AppData\Roaming\eSpace_Desktop\UserData\j00836325\imagefiles\originalImgfiles\fullImagec8f9ec99ee63188f6ccb7b5b33d9cd4e22e8f71b.png">
            <a:extLst>
              <a:ext uri="{FF2B5EF4-FFF2-40B4-BE49-F238E27FC236}">
                <a16:creationId xmlns:a16="http://schemas.microsoft.com/office/drawing/2014/main" id="{9098E5D5-7AAE-49B7-B521-99E64587B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640" y="2143404"/>
            <a:ext cx="3457609" cy="201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C:\Users\j00836325\AppData\Roaming\eSpace_Desktop\UserData\j00836325\imagefiles\originalImgfiles\fullImagedeca668bdf7ca9c75ea7bfdf132c3fc897a0072e.png">
            <a:extLst>
              <a:ext uri="{FF2B5EF4-FFF2-40B4-BE49-F238E27FC236}">
                <a16:creationId xmlns:a16="http://schemas.microsoft.com/office/drawing/2014/main" id="{F9EEBA27-E87E-46FA-8BEA-7DC402CF9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04" y="5069322"/>
            <a:ext cx="3669235" cy="155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9A719012-40F7-4C4D-A79A-7B4DB5027496}"/>
              </a:ext>
            </a:extLst>
          </p:cNvPr>
          <p:cNvSpPr/>
          <p:nvPr/>
        </p:nvSpPr>
        <p:spPr>
          <a:xfrm>
            <a:off x="314304" y="4114074"/>
            <a:ext cx="38172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D1D1A"/>
                </a:solidFill>
                <a:latin typeface="Calibri" panose="020F0502020204030204"/>
              </a:rPr>
              <a:t>https://github.com/meta-llama/llama/graphs/code-frequency</a:t>
            </a:r>
            <a:endParaRPr lang="zh-CN" altLang="en-US" dirty="0">
              <a:solidFill>
                <a:srgbClr val="1D1D1A"/>
              </a:solidFill>
              <a:latin typeface="Calibri" panose="020F0502020204030204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ACAF993-8E73-4F4C-909D-5156DA3023DB}"/>
              </a:ext>
            </a:extLst>
          </p:cNvPr>
          <p:cNvSpPr/>
          <p:nvPr/>
        </p:nvSpPr>
        <p:spPr>
          <a:xfrm>
            <a:off x="4131545" y="4201261"/>
            <a:ext cx="3669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D1D1A"/>
                </a:solidFill>
                <a:latin typeface="Calibri" panose="020F0502020204030204"/>
              </a:rPr>
              <a:t>https:XXXXXX</a:t>
            </a:r>
            <a:endParaRPr lang="zh-CN" altLang="en-US" dirty="0">
              <a:solidFill>
                <a:srgbClr val="1D1D1A"/>
              </a:solidFill>
              <a:latin typeface="Calibri" panose="020F0502020204030204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F5F6238-FCFD-4AC6-8835-A5D027414933}"/>
              </a:ext>
            </a:extLst>
          </p:cNvPr>
          <p:cNvSpPr/>
          <p:nvPr/>
        </p:nvSpPr>
        <p:spPr>
          <a:xfrm>
            <a:off x="7986488" y="4226836"/>
            <a:ext cx="4205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D1D1A"/>
                </a:solidFill>
                <a:latin typeface="Calibri" panose="020F0502020204030204"/>
              </a:rPr>
              <a:t>https://github.com/PKU-YuanGroup/Open-Sora-Plan/graphs/code-frequency</a:t>
            </a:r>
            <a:endParaRPr lang="zh-CN" altLang="en-US" dirty="0">
              <a:solidFill>
                <a:srgbClr val="1D1D1A"/>
              </a:solidFill>
              <a:latin typeface="Calibri" panose="020F0502020204030204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81743095-FC99-4BFF-89CE-DB380CAE4B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5998" y="5069322"/>
            <a:ext cx="3584782" cy="1551467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14CDF8A2-07CF-4B3E-A766-E6FA01347970}"/>
              </a:ext>
            </a:extLst>
          </p:cNvPr>
          <p:cNvSpPr/>
          <p:nvPr/>
        </p:nvSpPr>
        <p:spPr>
          <a:xfrm>
            <a:off x="8172639" y="5290457"/>
            <a:ext cx="34576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左侧是</a:t>
            </a:r>
            <a:r>
              <a:rPr lang="en-US" altLang="zh-CN" sz="16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6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最新一周的访问量：一周有</a:t>
            </a:r>
            <a:r>
              <a:rPr lang="en-US" altLang="zh-CN" sz="16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万多的人次的技术人员访问和使用</a:t>
            </a:r>
            <a:r>
              <a:rPr lang="en-US" altLang="zh-CN" sz="16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6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的代码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3A37975-5BA9-41A3-A902-ECDF9062BC9F}"/>
              </a:ext>
            </a:extLst>
          </p:cNvPr>
          <p:cNvSpPr/>
          <p:nvPr/>
        </p:nvSpPr>
        <p:spPr>
          <a:xfrm>
            <a:off x="367620" y="1282489"/>
            <a:ext cx="37372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6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代码使用频率较低，</a:t>
            </a:r>
            <a:r>
              <a:rPr lang="en-US" altLang="zh-CN" sz="16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16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年至今，最高不超过</a:t>
            </a:r>
            <a:r>
              <a:rPr lang="en-US" altLang="zh-CN" sz="16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16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4CB610FF-1815-40BD-B5E0-1FDBC9E4E740}"/>
              </a:ext>
            </a:extLst>
          </p:cNvPr>
          <p:cNvSpPr/>
          <p:nvPr/>
        </p:nvSpPr>
        <p:spPr>
          <a:xfrm>
            <a:off x="314304" y="5007710"/>
            <a:ext cx="11434103" cy="1675425"/>
          </a:xfrm>
          <a:prstGeom prst="roundRect">
            <a:avLst/>
          </a:prstGeom>
          <a:noFill/>
          <a:ln w="12700" cap="flat" cmpd="sng" algn="ctr">
            <a:solidFill>
              <a:srgbClr val="FFFFFF">
                <a:lumMod val="85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FC85F43-1B2F-42C9-B7FE-AB46CD03C103}"/>
              </a:ext>
            </a:extLst>
          </p:cNvPr>
          <p:cNvSpPr/>
          <p:nvPr/>
        </p:nvSpPr>
        <p:spPr>
          <a:xfrm>
            <a:off x="4186107" y="1282489"/>
            <a:ext cx="37372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6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代码使用频率，</a:t>
            </a:r>
            <a:r>
              <a:rPr lang="en-US" altLang="zh-CN" sz="16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16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月最高超过</a:t>
            </a:r>
            <a:r>
              <a:rPr lang="en-US" altLang="zh-CN" sz="16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万次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EA87837-C7EF-468B-AD8B-20B8937EBD69}"/>
              </a:ext>
            </a:extLst>
          </p:cNvPr>
          <p:cNvSpPr/>
          <p:nvPr/>
        </p:nvSpPr>
        <p:spPr>
          <a:xfrm>
            <a:off x="8087114" y="1282489"/>
            <a:ext cx="37372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6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代码使用频率，</a:t>
            </a:r>
            <a:r>
              <a:rPr lang="en-US" altLang="zh-CN" sz="16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16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月最高达到</a:t>
            </a:r>
            <a:r>
              <a:rPr lang="en-US" altLang="zh-CN" sz="16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万次，</a:t>
            </a:r>
            <a:r>
              <a:rPr lang="en-US" altLang="zh-CN" sz="16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月最高有</a:t>
            </a:r>
            <a:r>
              <a:rPr lang="en-US" altLang="zh-CN" sz="16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万次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0FF6F5B-D5E0-4464-BBA2-57AB593AD4C1}"/>
              </a:ext>
            </a:extLst>
          </p:cNvPr>
          <p:cNvSpPr/>
          <p:nvPr/>
        </p:nvSpPr>
        <p:spPr>
          <a:xfrm>
            <a:off x="367620" y="867606"/>
            <a:ext cx="10866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的代码在开源社区有较大的活跃度，使用频率最高达到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万次，最近一周达到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万次</a:t>
            </a:r>
          </a:p>
        </p:txBody>
      </p:sp>
    </p:spTree>
    <p:extLst>
      <p:ext uri="{BB962C8B-B14F-4D97-AF65-F5344CB8AC3E}">
        <p14:creationId xmlns:p14="http://schemas.microsoft.com/office/powerpoint/2010/main" val="1305424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q3j5wdg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C34AD67-7538-4717-9A73-50191031DBF3}"/>
    </a:ext>
  </a:extLst>
</a:theme>
</file>

<file path=ppt/theme/theme3.xml><?xml version="1.0" encoding="utf-8"?>
<a:theme xmlns:a="http://schemas.openxmlformats.org/drawingml/2006/main" name="1_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C34AD67-7538-4717-9A73-50191031DBF3}"/>
    </a:ext>
  </a:extLst>
</a:theme>
</file>

<file path=ppt/theme/theme4.xml><?xml version="1.0" encoding="utf-8"?>
<a:theme xmlns:a="http://schemas.openxmlformats.org/drawingml/2006/main" name="15_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>
              <a:lumMod val="8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>
              <a:lumMod val="7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C34AD67-7538-4717-9A73-50191031DBF3}"/>
    </a:ext>
  </a:extLst>
</a:theme>
</file>

<file path=ppt/theme/theme5.xml><?xml version="1.0" encoding="utf-8"?>
<a:theme xmlns:a="http://schemas.openxmlformats.org/drawingml/2006/main" name="13_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_白色_16_9" id="{7CD4B91F-273A-4322-964F-6BD7E403B39E}" vid="{7466A2A5-F21C-401E-B6D0-CA69BF331BD4}"/>
    </a:ext>
  </a:extLst>
</a:theme>
</file>

<file path=ppt/theme/theme6.xml><?xml version="1.0" encoding="utf-8"?>
<a:theme xmlns:a="http://schemas.openxmlformats.org/drawingml/2006/main" name="2_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6_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>
              <a:lumMod val="8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noAutofit/>
      </a:bodyPr>
      <a:lstStyle>
        <a:defPPr algn="ctr"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>
              <a:lumMod val="7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4_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_白色_16_9" id="{7CD4B91F-273A-4322-964F-6BD7E403B39E}" vid="{7466A2A5-F21C-401E-B6D0-CA69BF331BD4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73697</TotalTime>
  <Words>1166</Words>
  <Application>Microsoft Office PowerPoint</Application>
  <PresentationFormat>宽屏</PresentationFormat>
  <Paragraphs>131</Paragraphs>
  <Slides>15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15</vt:i4>
      </vt:variant>
    </vt:vector>
  </HeadingPairs>
  <TitlesOfParts>
    <vt:vector size="34" baseType="lpstr">
      <vt:lpstr>-apple-system</vt:lpstr>
      <vt:lpstr>Helvetica Neue</vt:lpstr>
      <vt:lpstr>等线</vt:lpstr>
      <vt:lpstr>等线 Light</vt:lpstr>
      <vt:lpstr>宋体</vt:lpstr>
      <vt:lpstr>微软雅黑</vt:lpstr>
      <vt:lpstr>微软雅黑</vt:lpstr>
      <vt:lpstr>Arial</vt:lpstr>
      <vt:lpstr>Calibri</vt:lpstr>
      <vt:lpstr>Times New Roman</vt:lpstr>
      <vt:lpstr>Wingdings</vt:lpstr>
      <vt:lpstr>Office 主题​​</vt:lpstr>
      <vt:lpstr>章节页</vt:lpstr>
      <vt:lpstr>1_章节页</vt:lpstr>
      <vt:lpstr>15_章节页</vt:lpstr>
      <vt:lpstr>13_章节页</vt:lpstr>
      <vt:lpstr>2_章节页</vt:lpstr>
      <vt:lpstr>16_章节页</vt:lpstr>
      <vt:lpstr>14_章节页</vt:lpstr>
      <vt:lpstr>XX单位XX项目鲲鹏昇腾算力资助申请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NPU与GPU性能对比</dc:title>
  <dc:creator>yancen</dc:creator>
  <cp:lastModifiedBy>juwei (A)</cp:lastModifiedBy>
  <cp:revision>543</cp:revision>
  <dcterms:created xsi:type="dcterms:W3CDTF">2024-03-27T03:37:29Z</dcterms:created>
  <dcterms:modified xsi:type="dcterms:W3CDTF">2024-12-06T03:05:20Z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(3)h43t5J53/mLLVaHs9BaZpYHU47L7c4vW2V+sr1qMJBsHTxGc3i5q8O+RogrA8d6KBm4u+EUS
gbYz+LgL22ztliEhpbd7Pl+O5sLo+d9K8UzqCoJiRa5a1fdTCkzgiRKFswPN+U/ApVfmiaIz
oj/tzZNYqxiPHg9Db6w73VDrwHArR4nXVjJjoilYFUHS6/1+NPHigZgqYs/ruvkPGsv5VRbb
YS0TA1g3snlSQgMl4k</vt:lpwstr>
  </property>
  <property fmtid="{D5CDD505-2E9C-101B-9397-08002B2CF9AE}" pid="3" name="_2015_ms_pID_7253431">
    <vt:lpwstr>gSK92s/yR0c1pCnR/MXUg2lyWOc74QR8Ynp6nWPnXmPVlAaAP+uoDh
z9r6S7UN5b5iQQ6UE4cUL1KQ1Giri0mQlHuMyb629Udx+NemBgpDnBE7o2HbAL7EOT3z912d
McQ9rPLImZhe1+uiLPffDAXww6aMU/rDF8YcehXvzvxPDj3OkwtLtOa9A4hzEKXIiSeYCr3p
VgHZFmDXwXpkb0LrzsCtwMpI3vdZB/H8dNw1</vt:lpwstr>
  </property>
  <property fmtid="{D5CDD505-2E9C-101B-9397-08002B2CF9AE}" pid="4" name="_2015_ms_pID_7253432">
    <vt:lpwstr>2YXEPTWMPVQLykZ61TqXER8=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1733383582</vt:lpwstr>
  </property>
</Properties>
</file>