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DEB17A-C171-4863-B282-6A893FCD7442}" v="124" dt="2020-08-10T03:55:33.795"/>
    <p1510:client id="{E53C9125-5332-F06B-3F8F-01A4FF599DC2}" v="8" dt="2020-08-10T03:59:43.439"/>
    <p1510:client id="{F728A7CC-A47B-4390-B550-81EABF4208B9}" v="622" dt="2020-08-10T01:53:40.604"/>
  </p1510:revLst>
</p1510:revInfo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850</Words>
  <Application>Microsoft Office PowerPoint</Application>
  <PresentationFormat>Widescreen</PresentationFormat>
  <Paragraphs>203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Arial,Sans-Serif</vt:lpstr>
      <vt:lpstr>Calibri</vt:lpstr>
      <vt:lpstr>Calibri Light</vt:lpstr>
      <vt:lpstr>Consolas</vt:lpstr>
      <vt:lpstr>Lucida Console</vt:lpstr>
      <vt:lpstr>system-ui</vt:lpstr>
      <vt:lpstr>Office Theme</vt:lpstr>
      <vt:lpstr>Infinibatch</vt:lpstr>
      <vt:lpstr>PowerPoint Presentation</vt:lpstr>
      <vt:lpstr>Data Loader Requirements</vt:lpstr>
      <vt:lpstr>Agenda</vt:lpstr>
      <vt:lpstr>PowerPoint Presentation</vt:lpstr>
      <vt:lpstr>Architecture and API</vt:lpstr>
      <vt:lpstr>Architecture and API</vt:lpstr>
      <vt:lpstr>Checkpointing</vt:lpstr>
      <vt:lpstr>Hierarchical Shuffling</vt:lpstr>
      <vt:lpstr>Hierarchical Shuffling</vt:lpstr>
      <vt:lpstr>Batching</vt:lpstr>
      <vt:lpstr>A Complex Example Data Loader Multitask Learning</vt:lpstr>
      <vt:lpstr>Ok, I want it! How do I get it?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R&amp;D Fundamentals</dc:title>
  <dc:creator>Robert Gmyr</dc:creator>
  <cp:lastModifiedBy>Frank Seide</cp:lastModifiedBy>
  <cp:revision>6</cp:revision>
  <dcterms:created xsi:type="dcterms:W3CDTF">2020-04-03T20:17:48Z</dcterms:created>
  <dcterms:modified xsi:type="dcterms:W3CDTF">2020-09-15T18:14:16Z</dcterms:modified>
</cp:coreProperties>
</file>