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6" autoAdjust="0"/>
  </p:normalViewPr>
  <p:slideViewPr>
    <p:cSldViewPr snapToGrid="0">
      <p:cViewPr>
        <p:scale>
          <a:sx n="125" d="100"/>
          <a:sy n="125" d="100"/>
        </p:scale>
        <p:origin x="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16428-BE2F-4ED1-B957-73F8B73D2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B71285-1F8E-4460-A991-74E7E99CD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64541-67FF-48E4-BD69-CD83B1B4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D115-D2BA-4FAA-9A56-C66DB51DE721}" type="datetimeFigureOut">
              <a:rPr lang="zh-CN" altLang="en-US" smtClean="0"/>
              <a:t>2021/06/23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0A583D-F1DD-4BD4-9225-E32DD924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CE2A2-23DE-4C17-A3E3-24B42DFD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CDBA-5925-4ED1-A7ED-7D0B923CE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1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A31B5-4ADA-42D9-99BA-3AB43953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D0900D-1E76-4CCF-B318-342CAE801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8D250-83D5-44C1-9B83-802DE85C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D115-D2BA-4FAA-9A56-C66DB51DE721}" type="datetimeFigureOut">
              <a:rPr lang="zh-CN" altLang="en-US" smtClean="0"/>
              <a:t>2021/06/23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06566-F116-4E8B-A17B-6BC14495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3E5508-7523-482B-9AFB-7B77943A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CDBA-5925-4ED1-A7ED-7D0B923CE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28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A30F6B-6F5A-441F-8677-37A9F92E5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E96CD0-4B2C-4F7E-AF1F-BBBED6346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0B5EDE-30FB-49FE-83EF-B42BA5AE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D115-D2BA-4FAA-9A56-C66DB51DE721}" type="datetimeFigureOut">
              <a:rPr lang="zh-CN" altLang="en-US" smtClean="0"/>
              <a:t>2021/06/23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D11A9-2122-4347-B3A5-4D8602D5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D41D00-17CA-42E4-A218-C0986F38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CDBA-5925-4ED1-A7ED-7D0B923CE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61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A28E1-EB3D-46DE-A9D6-AF3E2674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F2FA6-64F9-4CF6-AD9B-C22A343A1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66C83-4267-4F14-8860-FE62AFDE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D115-D2BA-4FAA-9A56-C66DB51DE721}" type="datetimeFigureOut">
              <a:rPr lang="zh-CN" altLang="en-US" smtClean="0"/>
              <a:t>2021/06/23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C2674-F018-4CDC-8A71-C0198915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0C043-E75B-422F-932F-FEFED461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CDBA-5925-4ED1-A7ED-7D0B923CE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91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05736-5D0F-41F9-83BB-6DB5FE45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3B3F1F-6E42-4274-BF70-6E9F3D74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EB2141-207D-452E-9248-72AA97CC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D115-D2BA-4FAA-9A56-C66DB51DE721}" type="datetimeFigureOut">
              <a:rPr lang="zh-CN" altLang="en-US" smtClean="0"/>
              <a:t>2021/06/23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00F33-7ACC-4482-B60B-5C1FB58E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40318-2E5D-4B2C-9115-9072E2B0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CDBA-5925-4ED1-A7ED-7D0B923CE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11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6F994-E8E7-4785-95C9-4B023A7C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0ABA9-C9DA-4E8D-BC8C-B77A63D88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24403D-5EAB-47E7-B40B-32B67A1FC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995A6F-0A85-4E4F-8DAC-7A43788B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D115-D2BA-4FAA-9A56-C66DB51DE721}" type="datetimeFigureOut">
              <a:rPr lang="zh-CN" altLang="en-US" smtClean="0"/>
              <a:t>2021/06/23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F2533-750A-4272-9C6E-09685B96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E061C6-D8BE-47EF-8723-4FE7D7A1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CDBA-5925-4ED1-A7ED-7D0B923CE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9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97E59-134B-4F06-824A-8368F9CC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A4217-8D7C-46E9-BE0D-961B0DF86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011A9B-4393-465F-92CF-28ADF2EDE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F3F3AB-B1EF-4B9E-8990-B4CCC8455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F09516-B211-4E7F-93FC-A80762ACE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1A1200-5DD7-4587-98EA-E37F2290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D115-D2BA-4FAA-9A56-C66DB51DE721}" type="datetimeFigureOut">
              <a:rPr lang="zh-CN" altLang="en-US" smtClean="0"/>
              <a:t>2021/06/23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2911CF-E23F-4F15-9295-1B6C5A7F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67EE4B-C3A2-4797-A597-D8751117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CDBA-5925-4ED1-A7ED-7D0B923CE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87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80906-9FDC-4032-8797-C56DF8AA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75EBF7-208F-4203-9D35-D06B335B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D115-D2BA-4FAA-9A56-C66DB51DE721}" type="datetimeFigureOut">
              <a:rPr lang="zh-CN" altLang="en-US" smtClean="0"/>
              <a:t>2021/06/23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87AB99-3566-4D3B-9E1D-9E54DD97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9CEA99-3F5D-4D40-B642-A8899836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CDBA-5925-4ED1-A7ED-7D0B923CE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635837-F2B9-456C-BC36-39134073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D115-D2BA-4FAA-9A56-C66DB51DE721}" type="datetimeFigureOut">
              <a:rPr lang="zh-CN" altLang="en-US" smtClean="0"/>
              <a:t>2021/06/23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7ED0BB-F0C0-416B-8C78-C9CA9B03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B8200E-04B8-492A-B1FC-76B943E2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CDBA-5925-4ED1-A7ED-7D0B923CE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59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7D700-1C56-45E2-A432-C0F962CC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65C47-F29F-4FA7-ADBC-2AC1BFBA5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BF6E57-9DF1-4063-B7FE-5AA32DF99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B27499-22ED-4ABA-A7A4-692400E1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D115-D2BA-4FAA-9A56-C66DB51DE721}" type="datetimeFigureOut">
              <a:rPr lang="zh-CN" altLang="en-US" smtClean="0"/>
              <a:t>2021/06/23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C01C34-B6ED-46FF-910E-9435E6E5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8E5ADC-E890-46B1-AF1C-289474AB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CDBA-5925-4ED1-A7ED-7D0B923CE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79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290A8-82CE-476C-AD22-EA836BD20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485B4F-4A20-442F-8C25-24376C2D1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130A4F-1847-4CA5-93EF-9C1A95FF9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391497-60F8-49AF-89D1-D1CD0A9E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D115-D2BA-4FAA-9A56-C66DB51DE721}" type="datetimeFigureOut">
              <a:rPr lang="zh-CN" altLang="en-US" smtClean="0"/>
              <a:t>2021/06/23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23E4ED-3731-4618-9899-2404F613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C433E-EF1E-4C35-B619-E481456D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CDBA-5925-4ED1-A7ED-7D0B923CE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03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DF4AB6-E4EE-4E8F-8D77-C258E2A4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820AFA-5451-49B6-9526-73D0D008A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5952E-A256-4884-AA6F-1849E9189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7D115-D2BA-4FAA-9A56-C66DB51DE721}" type="datetimeFigureOut">
              <a:rPr lang="zh-CN" altLang="en-US" smtClean="0"/>
              <a:t>2021/06/23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75294-90C6-4CF8-8744-CE88A96C2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5F126-FCFB-462D-A7C5-70AA56DAA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ECDBA-5925-4ED1-A7ED-7D0B923CE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070E6FDF-A442-4319-8FFB-D7010BC3F419}"/>
              </a:ext>
            </a:extLst>
          </p:cNvPr>
          <p:cNvGrpSpPr/>
          <p:nvPr/>
        </p:nvGrpSpPr>
        <p:grpSpPr>
          <a:xfrm>
            <a:off x="2897635" y="1850095"/>
            <a:ext cx="5138606" cy="2017735"/>
            <a:chOff x="2901604" y="1859056"/>
            <a:chExt cx="5138606" cy="2017735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F86628AC-9A2B-420B-8581-B14712C1AA6B}"/>
                </a:ext>
              </a:extLst>
            </p:cNvPr>
            <p:cNvGrpSpPr/>
            <p:nvPr/>
          </p:nvGrpSpPr>
          <p:grpSpPr>
            <a:xfrm>
              <a:off x="4279037" y="2175858"/>
              <a:ext cx="3761173" cy="1700933"/>
              <a:chOff x="1420427" y="1811874"/>
              <a:chExt cx="3761173" cy="1700933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7D9ABAA2-5C95-425E-9C55-7FA8DE5FD8C9}"/>
                  </a:ext>
                </a:extLst>
              </p:cNvPr>
              <p:cNvGrpSpPr/>
              <p:nvPr/>
            </p:nvGrpSpPr>
            <p:grpSpPr>
              <a:xfrm>
                <a:off x="1420427" y="1811874"/>
                <a:ext cx="3761173" cy="1700933"/>
                <a:chOff x="1420427" y="1811874"/>
                <a:chExt cx="3761173" cy="1700933"/>
              </a:xfrm>
            </p:grpSpPr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5DA1F54E-E599-4F4F-A9BF-031AFED2945C}"/>
                    </a:ext>
                  </a:extLst>
                </p:cNvPr>
                <p:cNvGrpSpPr/>
                <p:nvPr/>
              </p:nvGrpSpPr>
              <p:grpSpPr>
                <a:xfrm>
                  <a:off x="1420427" y="1811874"/>
                  <a:ext cx="3350602" cy="1677784"/>
                  <a:chOff x="1420427" y="1811874"/>
                  <a:chExt cx="3350602" cy="1677784"/>
                </a:xfrm>
              </p:grpSpPr>
              <p:sp>
                <p:nvSpPr>
                  <p:cNvPr id="4" name="圆柱形 3">
                    <a:extLst>
                      <a:ext uri="{FF2B5EF4-FFF2-40B4-BE49-F238E27FC236}">
                        <a16:creationId xmlns:a16="http://schemas.microsoft.com/office/drawing/2014/main" id="{2E2F3212-7C26-48A6-82E0-2413760B70F8}"/>
                      </a:ext>
                    </a:extLst>
                  </p:cNvPr>
                  <p:cNvSpPr/>
                  <p:nvPr/>
                </p:nvSpPr>
                <p:spPr>
                  <a:xfrm>
                    <a:off x="1420427" y="2175029"/>
                    <a:ext cx="328474" cy="470517"/>
                  </a:xfrm>
                  <a:prstGeom prst="can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" name="圆柱形 27">
                    <a:extLst>
                      <a:ext uri="{FF2B5EF4-FFF2-40B4-BE49-F238E27FC236}">
                        <a16:creationId xmlns:a16="http://schemas.microsoft.com/office/drawing/2014/main" id="{09FBD685-5141-4E07-82EF-C767D16CCE47}"/>
                      </a:ext>
                    </a:extLst>
                  </p:cNvPr>
                  <p:cNvSpPr/>
                  <p:nvPr/>
                </p:nvSpPr>
                <p:spPr>
                  <a:xfrm rot="5593903">
                    <a:off x="2274815" y="1868672"/>
                    <a:ext cx="60746" cy="1121570"/>
                  </a:xfrm>
                  <a:prstGeom prst="can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" name="圆柱形 4">
                    <a:extLst>
                      <a:ext uri="{FF2B5EF4-FFF2-40B4-BE49-F238E27FC236}">
                        <a16:creationId xmlns:a16="http://schemas.microsoft.com/office/drawing/2014/main" id="{E549F6BC-36AB-47E9-A610-5DC990B0958B}"/>
                      </a:ext>
                    </a:extLst>
                  </p:cNvPr>
                  <p:cNvSpPr/>
                  <p:nvPr/>
                </p:nvSpPr>
                <p:spPr>
                  <a:xfrm rot="14415690">
                    <a:off x="2657485" y="2210193"/>
                    <a:ext cx="328474" cy="542690"/>
                  </a:xfrm>
                  <a:prstGeom prst="can">
                    <a:avLst>
                      <a:gd name="adj" fmla="val 82608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圆柱形 28">
                    <a:extLst>
                      <a:ext uri="{FF2B5EF4-FFF2-40B4-BE49-F238E27FC236}">
                        <a16:creationId xmlns:a16="http://schemas.microsoft.com/office/drawing/2014/main" id="{CAD65359-1936-4147-AE21-66170F2E03F8}"/>
                      </a:ext>
                    </a:extLst>
                  </p:cNvPr>
                  <p:cNvSpPr/>
                  <p:nvPr/>
                </p:nvSpPr>
                <p:spPr>
                  <a:xfrm rot="4319603">
                    <a:off x="3591937" y="1454144"/>
                    <a:ext cx="61200" cy="1508551"/>
                  </a:xfrm>
                  <a:prstGeom prst="can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圆柱形 6">
                    <a:extLst>
                      <a:ext uri="{FF2B5EF4-FFF2-40B4-BE49-F238E27FC236}">
                        <a16:creationId xmlns:a16="http://schemas.microsoft.com/office/drawing/2014/main" id="{70A07E55-6C24-4A86-906D-4898E3CB1B01}"/>
                      </a:ext>
                    </a:extLst>
                  </p:cNvPr>
                  <p:cNvSpPr/>
                  <p:nvPr/>
                </p:nvSpPr>
                <p:spPr>
                  <a:xfrm rot="14251321">
                    <a:off x="4112047" y="1704766"/>
                    <a:ext cx="328474" cy="542690"/>
                  </a:xfrm>
                  <a:prstGeom prst="can">
                    <a:avLst>
                      <a:gd name="adj" fmla="val 82608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0" name="圆柱形 29">
                    <a:extLst>
                      <a:ext uri="{FF2B5EF4-FFF2-40B4-BE49-F238E27FC236}">
                        <a16:creationId xmlns:a16="http://schemas.microsoft.com/office/drawing/2014/main" id="{A3E7FBAC-9CB4-4E76-8DD4-C995A2CA3572}"/>
                      </a:ext>
                    </a:extLst>
                  </p:cNvPr>
                  <p:cNvSpPr/>
                  <p:nvPr/>
                </p:nvSpPr>
                <p:spPr>
                  <a:xfrm rot="9265902">
                    <a:off x="4709829" y="1981107"/>
                    <a:ext cx="61200" cy="1508551"/>
                  </a:xfrm>
                  <a:prstGeom prst="can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BE1E6CBE-27FB-4E11-822F-FC480EE69458}"/>
                    </a:ext>
                  </a:extLst>
                </p:cNvPr>
                <p:cNvSpPr/>
                <p:nvPr/>
              </p:nvSpPr>
              <p:spPr>
                <a:xfrm>
                  <a:off x="4935264" y="3265157"/>
                  <a:ext cx="246336" cy="2476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59520A42-E2FF-40B6-8445-0F1764153B1F}"/>
                  </a:ext>
                </a:extLst>
              </p:cNvPr>
              <p:cNvSpPr txBox="1"/>
              <p:nvPr/>
            </p:nvSpPr>
            <p:spPr>
              <a:xfrm rot="195045">
                <a:off x="2106077" y="2177438"/>
                <a:ext cx="3779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5ADA841-989B-4677-B2FB-0943D4234755}"/>
                  </a:ext>
                </a:extLst>
              </p:cNvPr>
              <p:cNvSpPr txBox="1"/>
              <p:nvPr/>
            </p:nvSpPr>
            <p:spPr>
              <a:xfrm rot="20550336">
                <a:off x="3304768" y="1990997"/>
                <a:ext cx="3779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D1199C7-C9E5-40D6-BE3C-CB0FCB526BE0}"/>
                  </a:ext>
                </a:extLst>
              </p:cNvPr>
              <p:cNvSpPr txBox="1"/>
              <p:nvPr/>
            </p:nvSpPr>
            <p:spPr>
              <a:xfrm rot="3879251">
                <a:off x="4678372" y="2600736"/>
                <a:ext cx="3779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L3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24714979-6EA5-472E-A0B5-E9E65D227BC5}"/>
                </a:ext>
              </a:extLst>
            </p:cNvPr>
            <p:cNvGrpSpPr/>
            <p:nvPr/>
          </p:nvGrpSpPr>
          <p:grpSpPr>
            <a:xfrm>
              <a:off x="4298659" y="2183259"/>
              <a:ext cx="652085" cy="810620"/>
              <a:chOff x="1440049" y="1819275"/>
              <a:chExt cx="652085" cy="810620"/>
            </a:xfrm>
          </p:grpSpPr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D566BEE7-6AB1-4D58-959A-78C7A96547A4}"/>
                  </a:ext>
                </a:extLst>
              </p:cNvPr>
              <p:cNvGrpSpPr/>
              <p:nvPr/>
            </p:nvGrpSpPr>
            <p:grpSpPr>
              <a:xfrm>
                <a:off x="1567104" y="1819275"/>
                <a:ext cx="525030" cy="591012"/>
                <a:chOff x="1567104" y="1819275"/>
                <a:chExt cx="525030" cy="591012"/>
              </a:xfrm>
            </p:grpSpPr>
            <p:cxnSp>
              <p:nvCxnSpPr>
                <p:cNvPr id="57" name="直接箭头连接符 56">
                  <a:extLst>
                    <a:ext uri="{FF2B5EF4-FFF2-40B4-BE49-F238E27FC236}">
                      <a16:creationId xmlns:a16="http://schemas.microsoft.com/office/drawing/2014/main" id="{29ADFFFD-7D24-4206-9CD5-F211C7568F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6236" y="2147374"/>
                  <a:ext cx="313638" cy="144666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7BB8251C-E3A7-459A-873B-0F670D0DA8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84664" y="1819275"/>
                  <a:ext cx="0" cy="562437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41">
                  <a:extLst>
                    <a:ext uri="{FF2B5EF4-FFF2-40B4-BE49-F238E27FC236}">
                      <a16:creationId xmlns:a16="http://schemas.microsoft.com/office/drawing/2014/main" id="{B5BA035B-B13D-40AF-9CE5-C404047D43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7104" y="2381711"/>
                  <a:ext cx="525030" cy="2857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C3531F-B863-4643-986F-458C2C6CDF09}"/>
                  </a:ext>
                </a:extLst>
              </p:cNvPr>
              <p:cNvSpPr txBox="1"/>
              <p:nvPr/>
            </p:nvSpPr>
            <p:spPr>
              <a:xfrm>
                <a:off x="1440049" y="2352896"/>
                <a:ext cx="4115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O1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556EB7DE-FBF7-4967-8CC1-CA16C5527A9E}"/>
                </a:ext>
              </a:extLst>
            </p:cNvPr>
            <p:cNvGrpSpPr/>
            <p:nvPr/>
          </p:nvGrpSpPr>
          <p:grpSpPr>
            <a:xfrm>
              <a:off x="4973488" y="2304581"/>
              <a:ext cx="1265247" cy="981333"/>
              <a:chOff x="2114878" y="1940597"/>
              <a:chExt cx="1265247" cy="981333"/>
            </a:xfrm>
          </p:grpSpPr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814FE02C-096F-4B62-B1E9-A0DA0A970497}"/>
                  </a:ext>
                </a:extLst>
              </p:cNvPr>
              <p:cNvGrpSpPr/>
              <p:nvPr/>
            </p:nvGrpSpPr>
            <p:grpSpPr>
              <a:xfrm>
                <a:off x="2114878" y="1940597"/>
                <a:ext cx="1265247" cy="981333"/>
                <a:chOff x="2114878" y="1940597"/>
                <a:chExt cx="1265247" cy="981333"/>
              </a:xfrm>
            </p:grpSpPr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63C9E059-273D-4A1B-88B6-1727DF6D23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14878" y="2555081"/>
                  <a:ext cx="592603" cy="366849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5026F21D-1DFE-46C7-BAFC-00FCECB18E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83681" y="2287213"/>
                  <a:ext cx="496444" cy="16061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箭头连接符 59">
                  <a:extLst>
                    <a:ext uri="{FF2B5EF4-FFF2-40B4-BE49-F238E27FC236}">
                      <a16:creationId xmlns:a16="http://schemas.microsoft.com/office/drawing/2014/main" id="{08166832-6F8F-4328-BFBC-1861220AC3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550409" y="1940597"/>
                  <a:ext cx="190393" cy="401335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32A3A640-B715-43AC-8A8A-5AF4B49DEFC2}"/>
                  </a:ext>
                </a:extLst>
              </p:cNvPr>
              <p:cNvSpPr txBox="1"/>
              <p:nvPr/>
            </p:nvSpPr>
            <p:spPr>
              <a:xfrm>
                <a:off x="2747195" y="2026834"/>
                <a:ext cx="3779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3FA16229-0606-4E3E-8DB3-42D7455FFDE6}"/>
                </a:ext>
              </a:extLst>
            </p:cNvPr>
            <p:cNvGrpSpPr/>
            <p:nvPr/>
          </p:nvGrpSpPr>
          <p:grpSpPr>
            <a:xfrm>
              <a:off x="6439316" y="2296643"/>
              <a:ext cx="1273267" cy="662967"/>
              <a:chOff x="3580706" y="1932659"/>
              <a:chExt cx="1273267" cy="662967"/>
            </a:xfrm>
          </p:grpSpPr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1B8A6647-07D7-48C8-B078-85C0C8789B5A}"/>
                  </a:ext>
                </a:extLst>
              </p:cNvPr>
              <p:cNvGrpSpPr/>
              <p:nvPr/>
            </p:nvGrpSpPr>
            <p:grpSpPr>
              <a:xfrm>
                <a:off x="3580706" y="1932659"/>
                <a:ext cx="1251017" cy="662967"/>
                <a:chOff x="3580706" y="1932659"/>
                <a:chExt cx="1251017" cy="662967"/>
              </a:xfrm>
            </p:grpSpPr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9C98AE49-0AC3-44B6-A656-E6E043A3FE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80706" y="2048044"/>
                  <a:ext cx="578237" cy="365713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箭头连接符 51">
                  <a:extLst>
                    <a:ext uri="{FF2B5EF4-FFF2-40B4-BE49-F238E27FC236}">
                      <a16:creationId xmlns:a16="http://schemas.microsoft.com/office/drawing/2014/main" id="{392E1357-65EA-40F0-BF01-FFCCBB197D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02677" y="2041765"/>
                  <a:ext cx="269492" cy="553861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箭头连接符 64">
                  <a:extLst>
                    <a:ext uri="{FF2B5EF4-FFF2-40B4-BE49-F238E27FC236}">
                      <a16:creationId xmlns:a16="http://schemas.microsoft.com/office/drawing/2014/main" id="{3C7516E9-F2F2-4821-9274-1F8E855DEA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94941" y="1932659"/>
                  <a:ext cx="436782" cy="12799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4846D926-908B-4986-BED6-49939B52CA18}"/>
                  </a:ext>
                </a:extLst>
              </p:cNvPr>
              <p:cNvSpPr txBox="1"/>
              <p:nvPr/>
            </p:nvSpPr>
            <p:spPr>
              <a:xfrm>
                <a:off x="4476040" y="2005896"/>
                <a:ext cx="3779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O3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80BCFFD9-62EE-4B40-976A-BDE7A83AF803}"/>
                </a:ext>
              </a:extLst>
            </p:cNvPr>
            <p:cNvGrpSpPr/>
            <p:nvPr/>
          </p:nvGrpSpPr>
          <p:grpSpPr>
            <a:xfrm>
              <a:off x="2901604" y="1859056"/>
              <a:ext cx="1111433" cy="935169"/>
              <a:chOff x="42994" y="1495072"/>
              <a:chExt cx="1111433" cy="935169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C1C1E151-900D-4D9E-836E-C26526C2195A}"/>
                  </a:ext>
                </a:extLst>
              </p:cNvPr>
              <p:cNvGrpSpPr/>
              <p:nvPr/>
            </p:nvGrpSpPr>
            <p:grpSpPr>
              <a:xfrm>
                <a:off x="96236" y="1581960"/>
                <a:ext cx="978183" cy="842963"/>
                <a:chOff x="1113951" y="1819275"/>
                <a:chExt cx="978183" cy="842963"/>
              </a:xfrm>
            </p:grpSpPr>
            <p:cxnSp>
              <p:nvCxnSpPr>
                <p:cNvPr id="79" name="直接箭头连接符 78">
                  <a:extLst>
                    <a:ext uri="{FF2B5EF4-FFF2-40B4-BE49-F238E27FC236}">
                      <a16:creationId xmlns:a16="http://schemas.microsoft.com/office/drawing/2014/main" id="{89B543C9-B91B-4EC2-A6B4-A8364132D8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84664" y="1819275"/>
                  <a:ext cx="0" cy="562437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箭头连接符 79">
                  <a:extLst>
                    <a:ext uri="{FF2B5EF4-FFF2-40B4-BE49-F238E27FC236}">
                      <a16:creationId xmlns:a16="http://schemas.microsoft.com/office/drawing/2014/main" id="{1B5AFC95-FCBF-481A-A5CA-59947D014F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7104" y="2381711"/>
                  <a:ext cx="525030" cy="28576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箭头连接符 80">
                  <a:extLst>
                    <a:ext uri="{FF2B5EF4-FFF2-40B4-BE49-F238E27FC236}">
                      <a16:creationId xmlns:a16="http://schemas.microsoft.com/office/drawing/2014/main" id="{44C63F05-FE2E-410E-8191-71822BABD5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13951" y="2371656"/>
                  <a:ext cx="477425" cy="290582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B7A6ECC-A13E-46BD-BD7C-CD78CD0E059F}"/>
                  </a:ext>
                </a:extLst>
              </p:cNvPr>
              <p:cNvSpPr txBox="1"/>
              <p:nvPr/>
            </p:nvSpPr>
            <p:spPr>
              <a:xfrm>
                <a:off x="437926" y="2153242"/>
                <a:ext cx="2962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4D9DF493-89D5-4F10-9A6E-9847F4C2B22A}"/>
                  </a:ext>
                </a:extLst>
              </p:cNvPr>
              <p:cNvSpPr txBox="1"/>
              <p:nvPr/>
            </p:nvSpPr>
            <p:spPr>
              <a:xfrm>
                <a:off x="42994" y="2090519"/>
                <a:ext cx="2962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579997F3-82CD-466B-B2A4-0D8B2790010B}"/>
                  </a:ext>
                </a:extLst>
              </p:cNvPr>
              <p:cNvSpPr txBox="1"/>
              <p:nvPr/>
            </p:nvSpPr>
            <p:spPr>
              <a:xfrm>
                <a:off x="858138" y="1903265"/>
                <a:ext cx="2962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315DC1F-1268-4017-AC94-E4AB951EBDC3}"/>
                  </a:ext>
                </a:extLst>
              </p:cNvPr>
              <p:cNvSpPr txBox="1"/>
              <p:nvPr/>
            </p:nvSpPr>
            <p:spPr>
              <a:xfrm>
                <a:off x="590326" y="1495072"/>
                <a:ext cx="2962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A846658D-B851-495B-A20C-0DFB18C404C3}"/>
                </a:ext>
              </a:extLst>
            </p:cNvPr>
            <p:cNvGrpSpPr/>
            <p:nvPr/>
          </p:nvGrpSpPr>
          <p:grpSpPr>
            <a:xfrm>
              <a:off x="5063974" y="3043439"/>
              <a:ext cx="502117" cy="463445"/>
              <a:chOff x="2205364" y="2679455"/>
              <a:chExt cx="502117" cy="463445"/>
            </a:xfrm>
          </p:grpSpPr>
          <p:sp>
            <p:nvSpPr>
              <p:cNvPr id="93" name="箭头: 右弧形 92">
                <a:extLst>
                  <a:ext uri="{FF2B5EF4-FFF2-40B4-BE49-F238E27FC236}">
                    <a16:creationId xmlns:a16="http://schemas.microsoft.com/office/drawing/2014/main" id="{95B1AB17-5A48-4B89-BA81-D2A815916EE9}"/>
                  </a:ext>
                </a:extLst>
              </p:cNvPr>
              <p:cNvSpPr/>
              <p:nvPr/>
            </p:nvSpPr>
            <p:spPr>
              <a:xfrm rot="11170864" flipH="1">
                <a:off x="2205364" y="2679455"/>
                <a:ext cx="185708" cy="383541"/>
              </a:xfrm>
              <a:prstGeom prst="curvedLeftArrow">
                <a:avLst>
                  <a:gd name="adj1" fmla="val 0"/>
                  <a:gd name="adj2" fmla="val 23186"/>
                  <a:gd name="adj3" fmla="val 49097"/>
                </a:avLst>
              </a:prstGeom>
              <a:solidFill>
                <a:srgbClr val="FFD966"/>
              </a:solidFill>
              <a:ln>
                <a:solidFill>
                  <a:srgbClr val="FFD9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9DBF43D7-40DD-4A22-903A-B8C13659ADBA}"/>
                  </a:ext>
                </a:extLst>
              </p:cNvPr>
              <p:cNvSpPr txBox="1"/>
              <p:nvPr/>
            </p:nvSpPr>
            <p:spPr>
              <a:xfrm>
                <a:off x="2329548" y="2865901"/>
                <a:ext cx="3779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FDE94A61-3E90-4A5B-AF1D-4311671FC5B5}"/>
                </a:ext>
              </a:extLst>
            </p:cNvPr>
            <p:cNvGrpSpPr/>
            <p:nvPr/>
          </p:nvGrpSpPr>
          <p:grpSpPr>
            <a:xfrm>
              <a:off x="4155231" y="1930313"/>
              <a:ext cx="466336" cy="445817"/>
              <a:chOff x="1296621" y="1566329"/>
              <a:chExt cx="466336" cy="445817"/>
            </a:xfrm>
          </p:grpSpPr>
          <p:sp>
            <p:nvSpPr>
              <p:cNvPr id="89" name="箭头: 左弧形 88">
                <a:extLst>
                  <a:ext uri="{FF2B5EF4-FFF2-40B4-BE49-F238E27FC236}">
                    <a16:creationId xmlns:a16="http://schemas.microsoft.com/office/drawing/2014/main" id="{6708FD8D-308D-4B88-83C9-7141A15B37DC}"/>
                  </a:ext>
                </a:extLst>
              </p:cNvPr>
              <p:cNvSpPr/>
              <p:nvPr/>
            </p:nvSpPr>
            <p:spPr>
              <a:xfrm>
                <a:off x="1351445" y="1794383"/>
                <a:ext cx="411512" cy="217763"/>
              </a:xfrm>
              <a:prstGeom prst="curvedRightArrow">
                <a:avLst>
                  <a:gd name="adj1" fmla="val 0"/>
                  <a:gd name="adj2" fmla="val 29534"/>
                  <a:gd name="adj3" fmla="val 57076"/>
                </a:avLst>
              </a:prstGeom>
              <a:solidFill>
                <a:srgbClr val="FFD966">
                  <a:alpha val="80000"/>
                </a:srgbClr>
              </a:solidFill>
              <a:ln>
                <a:solidFill>
                  <a:srgbClr val="FFD9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D7C53BB-0BCC-4F44-BEA5-5038D43163AE}"/>
                  </a:ext>
                </a:extLst>
              </p:cNvPr>
              <p:cNvSpPr txBox="1"/>
              <p:nvPr/>
            </p:nvSpPr>
            <p:spPr>
              <a:xfrm>
                <a:off x="1296621" y="1566329"/>
                <a:ext cx="3779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FC268457-8F49-4589-BACC-9E563125DB26}"/>
                </a:ext>
              </a:extLst>
            </p:cNvPr>
            <p:cNvGrpSpPr/>
            <p:nvPr/>
          </p:nvGrpSpPr>
          <p:grpSpPr>
            <a:xfrm>
              <a:off x="6531541" y="2550601"/>
              <a:ext cx="498077" cy="465815"/>
              <a:chOff x="3672931" y="2186617"/>
              <a:chExt cx="498077" cy="465815"/>
            </a:xfrm>
          </p:grpSpPr>
          <p:sp>
            <p:nvSpPr>
              <p:cNvPr id="94" name="箭头: 右弧形 93">
                <a:extLst>
                  <a:ext uri="{FF2B5EF4-FFF2-40B4-BE49-F238E27FC236}">
                    <a16:creationId xmlns:a16="http://schemas.microsoft.com/office/drawing/2014/main" id="{71AA9A1C-E29D-4E35-84B9-E16005D4DB55}"/>
                  </a:ext>
                </a:extLst>
              </p:cNvPr>
              <p:cNvSpPr/>
              <p:nvPr/>
            </p:nvSpPr>
            <p:spPr>
              <a:xfrm rot="12014602" flipH="1">
                <a:off x="3672931" y="2186617"/>
                <a:ext cx="185708" cy="383541"/>
              </a:xfrm>
              <a:prstGeom prst="curvedLeftArrow">
                <a:avLst>
                  <a:gd name="adj1" fmla="val 0"/>
                  <a:gd name="adj2" fmla="val 23186"/>
                  <a:gd name="adj3" fmla="val 49097"/>
                </a:avLst>
              </a:prstGeom>
              <a:solidFill>
                <a:srgbClr val="FFD966"/>
              </a:solidFill>
              <a:ln>
                <a:solidFill>
                  <a:srgbClr val="FFD9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02FCA189-645B-45F8-A983-2F7E11E1BDFB}"/>
                  </a:ext>
                </a:extLst>
              </p:cNvPr>
              <p:cNvSpPr txBox="1"/>
              <p:nvPr/>
            </p:nvSpPr>
            <p:spPr>
              <a:xfrm>
                <a:off x="3793075" y="2375433"/>
                <a:ext cx="3779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72070B83-1F17-4AE3-A9E8-A5ED931F6057}"/>
                </a:ext>
              </a:extLst>
            </p:cNvPr>
            <p:cNvSpPr txBox="1"/>
            <p:nvPr/>
          </p:nvSpPr>
          <p:spPr>
            <a:xfrm rot="943998">
              <a:off x="3650202" y="2576634"/>
              <a:ext cx="377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L0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80CDFA3B-71AB-46EC-93F1-72EFC519259D}"/>
                </a:ext>
              </a:extLst>
            </p:cNvPr>
            <p:cNvCxnSpPr>
              <a:cxnSpLocks/>
              <a:stCxn id="82" idx="0"/>
            </p:cNvCxnSpPr>
            <p:nvPr/>
          </p:nvCxnSpPr>
          <p:spPr>
            <a:xfrm>
              <a:off x="3444681" y="2517226"/>
              <a:ext cx="815375" cy="22325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32693-731B-4BA8-BCEA-7B44337E8F26}"/>
              </a:ext>
            </a:extLst>
          </p:cNvPr>
          <p:cNvGrpSpPr/>
          <p:nvPr/>
        </p:nvGrpSpPr>
        <p:grpSpPr>
          <a:xfrm>
            <a:off x="4454160" y="4148705"/>
            <a:ext cx="1179739" cy="1113968"/>
            <a:chOff x="4481074" y="4331585"/>
            <a:chExt cx="1179739" cy="1113968"/>
          </a:xfrm>
        </p:grpSpPr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5E5649CD-097D-4375-A559-141F79F9868A}"/>
                </a:ext>
              </a:extLst>
            </p:cNvPr>
            <p:cNvGrpSpPr/>
            <p:nvPr/>
          </p:nvGrpSpPr>
          <p:grpSpPr>
            <a:xfrm>
              <a:off x="4481074" y="4392063"/>
              <a:ext cx="1179739" cy="1053490"/>
              <a:chOff x="1829619" y="4611947"/>
              <a:chExt cx="1179739" cy="1053490"/>
            </a:xfrm>
          </p:grpSpPr>
          <p:sp>
            <p:nvSpPr>
              <p:cNvPr id="115" name="六边形 114">
                <a:extLst>
                  <a:ext uri="{FF2B5EF4-FFF2-40B4-BE49-F238E27FC236}">
                    <a16:creationId xmlns:a16="http://schemas.microsoft.com/office/drawing/2014/main" id="{D791CE34-25D8-443D-B1F0-6C062A02D554}"/>
                  </a:ext>
                </a:extLst>
              </p:cNvPr>
              <p:cNvSpPr/>
              <p:nvPr/>
            </p:nvSpPr>
            <p:spPr>
              <a:xfrm>
                <a:off x="1829619" y="4611947"/>
                <a:ext cx="1179739" cy="1053490"/>
              </a:xfrm>
              <a:prstGeom prst="hexag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3493B34B-9977-4EA0-AF7E-0DFA4D4401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9488" y="5138692"/>
                <a:ext cx="42134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7A95EB40-3BA4-4A37-A789-1F577B9273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9488" y="4700055"/>
                <a:ext cx="0" cy="438637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8DA2D381-2CB2-447A-A7AB-0CBEA71D0290}"/>
                  </a:ext>
                </a:extLst>
              </p:cNvPr>
              <p:cNvSpPr/>
              <p:nvPr/>
            </p:nvSpPr>
            <p:spPr>
              <a:xfrm>
                <a:off x="2398042" y="5115832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31A5F3FE-C9B5-42FB-8DB5-8E2E5DF255AF}"/>
                  </a:ext>
                </a:extLst>
              </p:cNvPr>
              <p:cNvSpPr txBox="1"/>
              <p:nvPr/>
            </p:nvSpPr>
            <p:spPr>
              <a:xfrm>
                <a:off x="2173694" y="5088300"/>
                <a:ext cx="2962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8DAFA9FC-DE67-4845-BD10-4F709C217A87}"/>
                </a:ext>
              </a:extLst>
            </p:cNvPr>
            <p:cNvCxnSpPr>
              <a:cxnSpLocks/>
              <a:stCxn id="115" idx="5"/>
              <a:endCxn id="138" idx="7"/>
            </p:cNvCxnSpPr>
            <p:nvPr/>
          </p:nvCxnSpPr>
          <p:spPr>
            <a:xfrm flipH="1">
              <a:off x="5088521" y="4392063"/>
              <a:ext cx="308920" cy="51058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E3104D00-00EE-43C9-9327-9A2F3874F78D}"/>
                </a:ext>
              </a:extLst>
            </p:cNvPr>
            <p:cNvSpPr txBox="1"/>
            <p:nvPr/>
          </p:nvSpPr>
          <p:spPr>
            <a:xfrm rot="18144458">
              <a:off x="5058654" y="4377411"/>
              <a:ext cx="368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L0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4045B42-91AC-4398-9048-CE40808C04C0}"/>
                </a:ext>
              </a:extLst>
            </p:cNvPr>
            <p:cNvSpPr txBox="1"/>
            <p:nvPr/>
          </p:nvSpPr>
          <p:spPr>
            <a:xfrm>
              <a:off x="5156415" y="4664668"/>
              <a:ext cx="377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弧形 11">
              <a:extLst>
                <a:ext uri="{FF2B5EF4-FFF2-40B4-BE49-F238E27FC236}">
                  <a16:creationId xmlns:a16="http://schemas.microsoft.com/office/drawing/2014/main" id="{A9005059-F079-471D-830C-99D34DBCB790}"/>
                </a:ext>
              </a:extLst>
            </p:cNvPr>
            <p:cNvSpPr/>
            <p:nvPr/>
          </p:nvSpPr>
          <p:spPr>
            <a:xfrm>
              <a:off x="5090010" y="4796692"/>
              <a:ext cx="139890" cy="173401"/>
            </a:xfrm>
            <a:prstGeom prst="arc">
              <a:avLst>
                <a:gd name="adj1" fmla="val 16200000"/>
                <a:gd name="adj2" fmla="val 160200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1" name="文本框 90">
            <a:extLst>
              <a:ext uri="{FF2B5EF4-FFF2-40B4-BE49-F238E27FC236}">
                <a16:creationId xmlns:a16="http://schemas.microsoft.com/office/drawing/2014/main" id="{2EA661FC-873B-46CD-A661-EB2D6DB2D661}"/>
              </a:ext>
            </a:extLst>
          </p:cNvPr>
          <p:cNvSpPr txBox="1"/>
          <p:nvPr/>
        </p:nvSpPr>
        <p:spPr>
          <a:xfrm>
            <a:off x="7627026" y="3842597"/>
            <a:ext cx="377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3FE7865-4EE5-4A1B-A9E4-73910307AB11}"/>
              </a:ext>
            </a:extLst>
          </p:cNvPr>
          <p:cNvCxnSpPr>
            <a:cxnSpLocks/>
          </p:cNvCxnSpPr>
          <p:nvPr/>
        </p:nvCxnSpPr>
        <p:spPr>
          <a:xfrm flipH="1">
            <a:off x="7325990" y="3743564"/>
            <a:ext cx="578237" cy="36571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585D366-9401-4E5D-BCEB-69447052A5BB}"/>
              </a:ext>
            </a:extLst>
          </p:cNvPr>
          <p:cNvCxnSpPr>
            <a:cxnSpLocks/>
          </p:cNvCxnSpPr>
          <p:nvPr/>
        </p:nvCxnSpPr>
        <p:spPr>
          <a:xfrm>
            <a:off x="7901495" y="3733447"/>
            <a:ext cx="269492" cy="5538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5727F00E-5046-41AB-A782-7C02690C2BBE}"/>
              </a:ext>
            </a:extLst>
          </p:cNvPr>
          <p:cNvCxnSpPr>
            <a:cxnSpLocks/>
          </p:cNvCxnSpPr>
          <p:nvPr/>
        </p:nvCxnSpPr>
        <p:spPr>
          <a:xfrm>
            <a:off x="7901495" y="3742911"/>
            <a:ext cx="436782" cy="1279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84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22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LDX</dc:creator>
  <cp:lastModifiedBy>LDX</cp:lastModifiedBy>
  <cp:revision>24</cp:revision>
  <dcterms:created xsi:type="dcterms:W3CDTF">2021-06-23T02:04:38Z</dcterms:created>
  <dcterms:modified xsi:type="dcterms:W3CDTF">2021-06-23T05:43:33Z</dcterms:modified>
</cp:coreProperties>
</file>