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DACD-7716-486A-BE02-A3494279D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BDEA1-4C7C-4130-9C7C-ED1AA02E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B164D-6AE4-4984-866F-7CC3C7EF6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3396-ADB2-439F-9028-6F15D051F057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5E97E-956E-47ED-BAE3-736002E5E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ECE95-0ABA-4C81-8FAF-D19B46978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A289-0CE8-4E8A-94F3-3578B67B9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5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74A5E-A29E-4FEA-9B2F-3F8771E3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88E59-74A7-4C69-B188-7CCC77605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7389A-5570-4659-984A-1E9810AD7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3396-ADB2-439F-9028-6F15D051F057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2BAD6-6C24-40D3-A330-5E02D932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0F395-C5DF-464A-BF5C-4410CA57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A289-0CE8-4E8A-94F3-3578B67B9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5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891E25-65C3-4875-A122-CDAF698FB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41578-39C0-4A7D-8C52-6340F7DBD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76A0B-99B8-43A7-A8CB-275CBC18C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3396-ADB2-439F-9028-6F15D051F057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AA31B-5B83-4A6E-A625-9E51A76EF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F255D-33B1-4F64-9E60-CD1E0FE0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A289-0CE8-4E8A-94F3-3578B67B9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6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3F31-6691-4D8F-900C-0840C0891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6D72C-94BD-42DB-87E4-0D305E292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6A96E-1C82-422F-A29B-D450371A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3396-ADB2-439F-9028-6F15D051F057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B67F5-F1BA-4E8D-8617-CA5A1CD43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34708-17B3-471A-83B4-5F703E60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A289-0CE8-4E8A-94F3-3578B67B9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B2980-77EE-423B-A69C-71F7E0AD5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42932-08CB-4BFD-811E-6BFE3D564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8C308-F1F6-48DD-B82C-03255364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3396-ADB2-439F-9028-6F15D051F057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679D8-E4B9-44C9-9CC8-E5EFFD387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2D6B9-3856-4069-B2CB-8C6E9FD2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A289-0CE8-4E8A-94F3-3578B67B9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6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72433-E30D-4B18-8C9A-26157552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FD41B-845F-4F50-8A8F-B441109DE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F13E6-AC08-4CE5-A250-FBDFC9714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991BC-33A9-4360-979A-159C11B9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3396-ADB2-439F-9028-6F15D051F057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5E4F4-B299-49B6-AB10-018F3501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D1674-12D3-4446-A792-3EEE71DB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A289-0CE8-4E8A-94F3-3578B67B9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0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0783-A81E-4C9F-8E70-5078FA0B5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58DF4-E49A-41ED-9810-B93EA4A1A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5A410-82BE-41A6-B048-F241BD326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F70AF-81ED-4376-A1D6-60710914E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1F6A6E-7795-40D9-8783-204C6BA6D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BD8D4-F9FF-43B4-BF2B-E61E47482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3396-ADB2-439F-9028-6F15D051F057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99BF96-3138-4634-AB65-CEB82681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C1D306-89A0-4E09-B84B-BB6CD403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A289-0CE8-4E8A-94F3-3578B67B9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7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8D6C-DA81-43DF-AD9A-65D80839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076F05-9BE3-4CA5-9658-E5F80682E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3396-ADB2-439F-9028-6F15D051F057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DE8BED-1550-452A-B264-7F1CD4217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77FBC-9E36-4ABF-835C-E41D409A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A289-0CE8-4E8A-94F3-3578B67B9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9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5BD76-B00E-4C7F-8C7F-A33AC517B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3396-ADB2-439F-9028-6F15D051F057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086700-D2A7-489B-8C6F-55F1F56A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60D9A-5B27-4F9C-BDBD-45F6BEB13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A289-0CE8-4E8A-94F3-3578B67B9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2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58DD-DF8D-4412-8580-2BBB6F81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40D00-93B8-408D-A566-B2C5AEEF9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03FB7-B955-4BAD-B23D-064E2CF86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D01D0-B922-4CF4-9C38-F9748388A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3396-ADB2-439F-9028-6F15D051F057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F6121-192D-4C2B-8465-67082C4AE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87A2D-864D-4502-B497-E8BBC89E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A289-0CE8-4E8A-94F3-3578B67B9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6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3227-CEE5-450A-84A1-6992EE171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57A97A-1800-4BE3-91CA-016EA2F31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0AF6-44F8-4B87-82F7-864ADAA0D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7FA63-B873-4180-A893-B288FB3D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3396-ADB2-439F-9028-6F15D051F057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FFE34-CC9D-491E-AF52-0C2E7AEEE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A7134-582C-404A-A3D6-D5050C07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A289-0CE8-4E8A-94F3-3578B67B9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6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B344E-F9F7-410A-B3AE-0AEF468E0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D5947-765E-4869-8667-E65400EA6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39603-CD0C-46E4-813C-F7009022E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03396-ADB2-439F-9028-6F15D051F057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D234A-17CF-4DEA-85B4-0E2AD7686F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67FC0-F604-4FEF-8506-6F7487D6C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2A289-0CE8-4E8A-94F3-3578B67B9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7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BC60-3AD4-4E5C-946C-D1FD1378F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28" y="0"/>
            <a:ext cx="9636034" cy="3108960"/>
          </a:xfrm>
        </p:spPr>
        <p:txBody>
          <a:bodyPr>
            <a:normAutofit/>
          </a:bodyPr>
          <a:lstStyle/>
          <a:p>
            <a:r>
              <a:rPr lang="en-US" dirty="0"/>
              <a:t>Capstone Presentations Spring 2020</a:t>
            </a:r>
            <a:br>
              <a:rPr lang="en-US" dirty="0"/>
            </a:br>
            <a:r>
              <a:rPr lang="en-US" sz="4800" dirty="0"/>
              <a:t>Video Stream Here 6/13/2020</a:t>
            </a:r>
            <a:endParaRPr lang="en-US" dirty="0"/>
          </a:p>
        </p:txBody>
      </p:sp>
      <p:pic>
        <p:nvPicPr>
          <p:cNvPr id="5" name="Picture 4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D587992E-1013-4054-A99E-C4D44A3E0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052" y="3607151"/>
            <a:ext cx="7611896" cy="228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27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Capstone Presentations Spring 2020 Video Stream Here 6/13/2020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Presentations Spring 2020 Video Stream Here 6/13/2020</dc:title>
  <dc:creator>Matthew Fuentes</dc:creator>
  <cp:lastModifiedBy>Matthew Fuentes</cp:lastModifiedBy>
  <cp:revision>2</cp:revision>
  <dcterms:created xsi:type="dcterms:W3CDTF">2020-06-14T00:29:48Z</dcterms:created>
  <dcterms:modified xsi:type="dcterms:W3CDTF">2020-06-14T22:33:00Z</dcterms:modified>
</cp:coreProperties>
</file>