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rélien" initials="A" lastIdx="1" clrIdx="0">
    <p:extLst>
      <p:ext uri="{19B8F6BF-5375-455C-9EA6-DF929625EA0E}">
        <p15:presenceInfo xmlns:p15="http://schemas.microsoft.com/office/powerpoint/2012/main" userId="S::Aurelien.GROLET@ensam.eu::136cccd7-3b9b-4cad-9e8a-9b4afcf0293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7T11:53:03.79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10FFC-A1C4-46A4-A279-0ECC7364D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925E71-5C8E-4BC9-B371-F2239F811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DEDED-BADD-4C59-8C39-BFD01419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395F1-0620-4840-BBDB-63AEA862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15D31E-CD59-46A0-A557-93D916AE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06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FD098-FF92-46AF-9899-93C4A921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511989-84B4-471C-9E3A-1774808F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609DC-0082-4C61-8050-A6A2EF2E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ED351-A782-4988-9BA9-F69BA6D7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4B16F-C634-4C63-9A8D-E794DFED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08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EBAEA2-691F-4C9C-9B88-11031AF73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2CF1B-E166-4675-BBA9-28A58CDA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12C569-6F05-46B3-BED7-D21811C9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F652E2-45E4-4029-B0CF-02EAB6A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74930-F94B-4536-9D94-2E5B56F4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C4FD4-2678-4936-A2D1-9E42F1E0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A608C-3B6B-4629-B73D-D41324A3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11424D-FD5A-471F-B10C-FB9D5425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01FB3-2D6D-4DB5-8415-8FC989CE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752F3-67D2-4964-A57D-8082A395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3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E2A30-A166-4563-92D9-AFE84CA2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3B4A1B-219A-47E4-94E3-2F6D37B2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8A3D22-C7EA-448C-BF48-3DF02678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9FA1F-40C6-4B46-AC8E-F9CB0FA3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1B743-1049-40F5-BA03-2A2EC2AE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AB7FD-421F-4165-B615-08AF40A1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8A139-E1DA-455B-A417-DCD7C85F9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43D6CD-514F-403C-A0A2-B37D4D89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5720DD-32DD-4B27-9C94-A2582811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4DD31C-05A7-48DB-9C75-EBEDA631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5F4B1E-F342-4521-8423-286AAA3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46483-5B37-4374-A283-28D407E1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336D3-B521-42E9-8E1A-0A1558EA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6F27CC-B9BA-477E-8862-31194415E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8157C-E981-4D42-A90A-BC289987E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F7A55B-7077-4E31-8B58-BC56FCC7A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07423A-BB5E-4231-8F59-A2532F37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431B0F-91A4-4917-A409-E4C7EC22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B14291-9613-4C1F-A914-B842298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75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CC17C-3FE5-4043-B2F6-6D468280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BF8BE4-0480-4CB2-9CB6-72C59EA7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D54CE1-AFDC-4CBB-A4B2-68C8B58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1C14A-6A76-4CF2-9A5D-30997A47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72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5D4C95-B6EB-4BEC-9F50-E6FB9BD0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83D28-31C1-40A8-816D-9A49DCE3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C3F9D9-9F7A-4A3B-A70A-412AA6A0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92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D9A466-ED0D-4E78-A1EB-8ADA3E69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7394A-AA1E-4D3C-A06D-A6072F4E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52D59E-5046-4FCB-B60C-CA48AFD57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97E91-3D14-40F8-AD4D-A26A779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84532A-4A60-4FA9-9E7C-D3E125A2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381477-6395-404E-8C59-44B83E8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03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8B2DA-A3AF-4053-9F6E-DECD508E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095B83-9DAB-4A67-995B-1CC8C58FB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05274A-00ED-478B-8A1D-6756B46D4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22C7BF-179D-4631-8E10-C80774E6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B4BB0-CA58-4173-8D40-E764E6CF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E55B3D-FDA8-48AE-B389-54B61AB3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DC8A8-BE22-4B33-B923-C3C6329C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418D8-7048-4503-8802-6F78BB18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50187-E782-4A13-8C77-965575C4F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6CA4-EE01-4D4A-B4C9-A60BCBD4E7FC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9C80C-770C-4707-B278-E1A50DDCA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6C600-8E39-4259-B517-103BD7DD6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7F6B-AC9C-495A-AB67-5F896603F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A025B-7433-4CC6-85F4-53B10DD65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CSMA Junior</a:t>
            </a:r>
            <a:br>
              <a:rPr lang="fr-FR" dirty="0"/>
            </a:br>
            <a:r>
              <a:rPr lang="fr-FR" dirty="0"/>
              <a:t>Hackathon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F822BB-D1E2-4D70-B7D3-8343DBE94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Paul OUMAZIZ, Aurélien GROLET</a:t>
            </a:r>
          </a:p>
        </p:txBody>
      </p:sp>
    </p:spTree>
    <p:extLst>
      <p:ext uri="{BB962C8B-B14F-4D97-AF65-F5344CB8AC3E}">
        <p14:creationId xmlns:p14="http://schemas.microsoft.com/office/powerpoint/2010/main" val="155908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BE6B6-28A5-4A46-9A8F-B200EE49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indications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6187C-9FB0-44A2-B3CD-A7470D45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Hauteur max et min de l’état courant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421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867B6-06EE-452C-BDD9-439860EB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469788-33C4-4A25-B6DB-EE41BF67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10640"/>
            <a:ext cx="5242560" cy="254530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3945D93-CE21-4833-8CD4-DA4C6F6DB3CA}"/>
              </a:ext>
            </a:extLst>
          </p:cNvPr>
          <p:cNvSpPr txBox="1"/>
          <p:nvPr/>
        </p:nvSpPr>
        <p:spPr>
          <a:xfrm>
            <a:off x="2623185" y="3356054"/>
            <a:ext cx="108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trans = 1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2DD5527-0FE9-4FEA-BC95-5F30B72E4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51"/>
          <a:stretch/>
        </p:blipFill>
        <p:spPr>
          <a:xfrm>
            <a:off x="5364481" y="1122459"/>
            <a:ext cx="2377439" cy="254530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F66B411-1795-4577-8D55-A2EC9EEA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20" t="7793" r="27326" b="12774"/>
          <a:stretch/>
        </p:blipFill>
        <p:spPr>
          <a:xfrm>
            <a:off x="5603243" y="2996380"/>
            <a:ext cx="226093" cy="4326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9F46D88-9FE6-407B-8617-C4143AA7D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51"/>
          <a:stretch/>
        </p:blipFill>
        <p:spPr>
          <a:xfrm>
            <a:off x="7823200" y="1142779"/>
            <a:ext cx="2377439" cy="254530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E28CBAB-AE29-4DBD-BBF3-D74769AE7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20" t="7793" r="27326" b="12774"/>
          <a:stretch/>
        </p:blipFill>
        <p:spPr>
          <a:xfrm>
            <a:off x="8246094" y="2347701"/>
            <a:ext cx="226093" cy="43262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0718B6C-C89D-4885-A939-D65A5FDFE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51"/>
          <a:stretch/>
        </p:blipFill>
        <p:spPr>
          <a:xfrm>
            <a:off x="5344161" y="3947574"/>
            <a:ext cx="2377439" cy="254530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9D230BD-FD8F-4414-9DB6-1F6F4807A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51"/>
          <a:stretch/>
        </p:blipFill>
        <p:spPr>
          <a:xfrm>
            <a:off x="7823200" y="3947574"/>
            <a:ext cx="2377439" cy="254530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3CF77E-4CAD-42E0-99C6-00A72ABD8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20" t="7793" r="27326" b="12774"/>
          <a:stretch/>
        </p:blipFill>
        <p:spPr>
          <a:xfrm rot="5400000">
            <a:off x="5706506" y="5273077"/>
            <a:ext cx="226093" cy="43262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B0C9F5D-5D23-4DAD-BB19-146F5C02C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20" t="7793" r="27326" b="12774"/>
          <a:stretch/>
        </p:blipFill>
        <p:spPr>
          <a:xfrm rot="5400000">
            <a:off x="8815466" y="5892838"/>
            <a:ext cx="226093" cy="4326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3E1D5D5-2DED-408D-B833-630C2F359655}"/>
              </a:ext>
            </a:extLst>
          </p:cNvPr>
          <p:cNvSpPr txBox="1"/>
          <p:nvPr/>
        </p:nvSpPr>
        <p:spPr>
          <a:xfrm>
            <a:off x="5603242" y="660400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 = 0, R = 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6AFFECF-C2F1-4F2E-96A0-C3FDA020E1F2}"/>
              </a:ext>
            </a:extLst>
          </p:cNvPr>
          <p:cNvSpPr txBox="1"/>
          <p:nvPr/>
        </p:nvSpPr>
        <p:spPr>
          <a:xfrm>
            <a:off x="8059420" y="698619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 = 1, R =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9DDBC3-9EAE-4ED2-9CFE-511DDAC2C2DC}"/>
              </a:ext>
            </a:extLst>
          </p:cNvPr>
          <p:cNvSpPr txBox="1"/>
          <p:nvPr/>
        </p:nvSpPr>
        <p:spPr>
          <a:xfrm>
            <a:off x="5580381" y="3671275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 = 0, R =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08BA86B-5AB1-4FB2-B8F5-01513D52677F}"/>
              </a:ext>
            </a:extLst>
          </p:cNvPr>
          <p:cNvSpPr txBox="1"/>
          <p:nvPr/>
        </p:nvSpPr>
        <p:spPr>
          <a:xfrm>
            <a:off x="8059420" y="3671275"/>
            <a:ext cx="19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 = 3, R = 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03A949-57C6-40E3-AC04-3AC50551D19A}"/>
              </a:ext>
            </a:extLst>
          </p:cNvPr>
          <p:cNvSpPr txBox="1"/>
          <p:nvPr/>
        </p:nvSpPr>
        <p:spPr>
          <a:xfrm>
            <a:off x="6187440" y="989101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Hmax</a:t>
            </a:r>
            <a:r>
              <a:rPr lang="fr-FR" dirty="0"/>
              <a:t> =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55A3DAA-3286-4125-9311-D6AC27714CE5}"/>
              </a:ext>
            </a:extLst>
          </p:cNvPr>
          <p:cNvSpPr txBox="1"/>
          <p:nvPr/>
        </p:nvSpPr>
        <p:spPr>
          <a:xfrm>
            <a:off x="8329930" y="1000622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Hmax</a:t>
            </a:r>
            <a:r>
              <a:rPr lang="fr-FR" dirty="0"/>
              <a:t> = 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FD22D6-6426-4F40-8871-A9F49EA49577}"/>
              </a:ext>
            </a:extLst>
          </p:cNvPr>
          <p:cNvSpPr txBox="1"/>
          <p:nvPr/>
        </p:nvSpPr>
        <p:spPr>
          <a:xfrm>
            <a:off x="6649719" y="381696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Hmax</a:t>
            </a:r>
            <a:r>
              <a:rPr lang="fr-FR" dirty="0"/>
              <a:t> = 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DF04FE-305A-4205-9E0B-7EE42A254F07}"/>
              </a:ext>
            </a:extLst>
          </p:cNvPr>
          <p:cNvSpPr txBox="1"/>
          <p:nvPr/>
        </p:nvSpPr>
        <p:spPr>
          <a:xfrm>
            <a:off x="9177020" y="376290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Hmax</a:t>
            </a:r>
            <a:r>
              <a:rPr lang="fr-FR" dirty="0"/>
              <a:t> = 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E6381C6-6DFC-40D9-8505-CDEBFC7A3657}"/>
              </a:ext>
            </a:extLst>
          </p:cNvPr>
          <p:cNvSpPr txBox="1"/>
          <p:nvPr/>
        </p:nvSpPr>
        <p:spPr>
          <a:xfrm>
            <a:off x="619760" y="4328160"/>
            <a:ext cx="43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Fonction de récompense : </a:t>
            </a:r>
            <a:r>
              <a:rPr lang="fr-FR" u="sng" dirty="0"/>
              <a:t>hauteur maximum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07715E6-B2BE-4E69-A8C1-A7340BBAA8F0}"/>
              </a:ext>
            </a:extLst>
          </p:cNvPr>
          <p:cNvSpPr/>
          <p:nvPr/>
        </p:nvSpPr>
        <p:spPr>
          <a:xfrm>
            <a:off x="7508240" y="3540720"/>
            <a:ext cx="3180080" cy="29521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AF9D5-9660-4E51-900A-71A13E99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et 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2ABAB-DC29-4C9C-BFC4-E78BD6FF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99960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Présentation</a:t>
            </a:r>
          </a:p>
          <a:p>
            <a:pPr lvl="1"/>
            <a:r>
              <a:rPr lang="fr-FR" dirty="0"/>
              <a:t>On dispose d’un grille L x H</a:t>
            </a:r>
          </a:p>
          <a:p>
            <a:pPr lvl="1"/>
            <a:r>
              <a:rPr lang="fr-FR" dirty="0"/>
              <a:t>On dispose de blocks de différentes tailles qui tombent dans la grille</a:t>
            </a:r>
          </a:p>
          <a:p>
            <a:endParaRPr lang="fr-FR" dirty="0"/>
          </a:p>
          <a:p>
            <a:r>
              <a:rPr lang="fr-FR" dirty="0"/>
              <a:t>Objectif</a:t>
            </a:r>
          </a:p>
          <a:p>
            <a:pPr lvl="1"/>
            <a:r>
              <a:rPr lang="fr-FR" dirty="0"/>
              <a:t>On veux ranger les blocs dans la grille avec le taux de remplissage le plus grand (le moins de trous possible)</a:t>
            </a:r>
          </a:p>
          <a:p>
            <a:pPr lvl="1"/>
            <a:r>
              <a:rPr lang="fr-FR" dirty="0"/>
              <a:t>Proposer un algorithme de décision qui permet de ranger les blocs</a:t>
            </a:r>
          </a:p>
          <a:p>
            <a:endParaRPr lang="fr-FR" dirty="0"/>
          </a:p>
          <a:p>
            <a:r>
              <a:rPr lang="fr-FR" dirty="0"/>
              <a:t>Prix</a:t>
            </a:r>
          </a:p>
          <a:p>
            <a:pPr lvl="1"/>
            <a:r>
              <a:rPr lang="fr-FR" dirty="0"/>
              <a:t>Prix pour les 3 meilleurs algorithmes (basé sur le taux de remplissage)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5FCADE-9A8F-445D-A049-976D6FB1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830" y="820738"/>
            <a:ext cx="4154170" cy="556612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2C6EE6-8E58-4E5A-9F6A-B5E869E37340}"/>
              </a:ext>
            </a:extLst>
          </p:cNvPr>
          <p:cNvSpPr txBox="1"/>
          <p:nvPr/>
        </p:nvSpPr>
        <p:spPr>
          <a:xfrm>
            <a:off x="8790930" y="658574"/>
            <a:ext cx="26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remplissage : 0.92</a:t>
            </a:r>
          </a:p>
        </p:txBody>
      </p:sp>
    </p:spTree>
    <p:extLst>
      <p:ext uri="{BB962C8B-B14F-4D97-AF65-F5344CB8AC3E}">
        <p14:creationId xmlns:p14="http://schemas.microsoft.com/office/powerpoint/2010/main" val="381781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558AB-4DE2-4FD6-899B-9AC50100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A8CCA-09E2-4B0D-8BC8-1363EE96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6322"/>
            <a:ext cx="6867525" cy="4351338"/>
          </a:xfrm>
        </p:spPr>
        <p:txBody>
          <a:bodyPr/>
          <a:lstStyle/>
          <a:p>
            <a:r>
              <a:rPr lang="fr-FR" dirty="0"/>
              <a:t>Le jeux et ses principes sont déjà codé. Le déroulement d’une partie s’effectue de la manière suivante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751B03-4EC3-4493-98EA-8871E444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7752"/>
            <a:ext cx="6867525" cy="40576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C6DBF8-49CE-4473-8CF9-1C4138A5CEEC}"/>
              </a:ext>
            </a:extLst>
          </p:cNvPr>
          <p:cNvSpPr/>
          <p:nvPr/>
        </p:nvSpPr>
        <p:spPr>
          <a:xfrm>
            <a:off x="1236617" y="4798424"/>
            <a:ext cx="6235337" cy="287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05C12C9-369E-416B-B1E8-DAD481A535F1}"/>
              </a:ext>
            </a:extLst>
          </p:cNvPr>
          <p:cNvSpPr txBox="1"/>
          <p:nvPr/>
        </p:nvSpPr>
        <p:spPr>
          <a:xfrm>
            <a:off x="7870371" y="4798424"/>
            <a:ext cx="291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Votre travail commence ici !</a:t>
            </a:r>
          </a:p>
        </p:txBody>
      </p:sp>
    </p:spTree>
    <p:extLst>
      <p:ext uri="{BB962C8B-B14F-4D97-AF65-F5344CB8AC3E}">
        <p14:creationId xmlns:p14="http://schemas.microsoft.com/office/powerpoint/2010/main" val="273124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2D256-7BC7-45DB-8683-A57FD422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blocs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A8C4C-F616-44F2-B34B-54813B5E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9B3705-2ED8-4153-B4D8-40C5F093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710531"/>
            <a:ext cx="90487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F5F99-971F-4BEB-A72A-99A69C4F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d’un état courant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CE94D-C335-4D22-A4BC-CB18915E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Etat courant = Grille + bloc courant + actions liées au bloc courant (translation et rotations)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FB4EE2-7E16-4773-B9BE-2C527D52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26" y="3114199"/>
            <a:ext cx="9343518" cy="201009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326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320A-D916-4739-BD75-63B87832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23444-4883-4275-89F6-3A6341E4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Initialisation nouvelle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2187FB-8206-4B44-9129-4595BD63B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364859"/>
            <a:ext cx="3562350" cy="714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7B7306-2783-4C03-9AE8-38B5B3A1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40" y="3146703"/>
            <a:ext cx="6829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867B6-06EE-452C-BDD9-439860EB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444D2-3F03-4179-8BE1-739C1AB9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56"/>
            <a:ext cx="10515600" cy="4351338"/>
          </a:xfrm>
        </p:spPr>
        <p:txBody>
          <a:bodyPr/>
          <a:lstStyle/>
          <a:p>
            <a:r>
              <a:rPr lang="fr-FR" dirty="0"/>
              <a:t>Positionnement  du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133BE6-E337-4CC4-BE47-297C02D3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5" y="1928019"/>
            <a:ext cx="7343775" cy="1447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469788-33C4-4A25-B6DB-EE41BF67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4" y="3429000"/>
            <a:ext cx="7136765" cy="346495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A75AAE-42FE-4753-AF9C-FA03E64D3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675"/>
          <a:stretch/>
        </p:blipFill>
        <p:spPr>
          <a:xfrm>
            <a:off x="10507980" y="131604"/>
            <a:ext cx="1219200" cy="4091622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B15484F-8585-4C4B-BDCC-EAD8E0706271}"/>
              </a:ext>
            </a:extLst>
          </p:cNvPr>
          <p:cNvCxnSpPr>
            <a:cxnSpLocks/>
          </p:cNvCxnSpPr>
          <p:nvPr/>
        </p:nvCxnSpPr>
        <p:spPr>
          <a:xfrm>
            <a:off x="3037840" y="3688080"/>
            <a:ext cx="0" cy="10566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3945D93-CE21-4833-8CD4-DA4C6F6DB3CA}"/>
              </a:ext>
            </a:extLst>
          </p:cNvPr>
          <p:cNvSpPr txBox="1"/>
          <p:nvPr/>
        </p:nvSpPr>
        <p:spPr>
          <a:xfrm>
            <a:off x="2623185" y="3356054"/>
            <a:ext cx="108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trans =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A91FC-FFF0-48AA-84AF-994E1F2FDC9F}"/>
              </a:ext>
            </a:extLst>
          </p:cNvPr>
          <p:cNvSpPr/>
          <p:nvPr/>
        </p:nvSpPr>
        <p:spPr>
          <a:xfrm>
            <a:off x="10322560" y="1310640"/>
            <a:ext cx="1595120" cy="9753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5E291C-4A32-42C6-AD7D-C73FDB874E09}"/>
              </a:ext>
            </a:extLst>
          </p:cNvPr>
          <p:cNvSpPr txBox="1"/>
          <p:nvPr/>
        </p:nvSpPr>
        <p:spPr>
          <a:xfrm>
            <a:off x="9466579" y="1613654"/>
            <a:ext cx="104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rot = 1</a:t>
            </a:r>
          </a:p>
        </p:txBody>
      </p:sp>
    </p:spTree>
    <p:extLst>
      <p:ext uri="{BB962C8B-B14F-4D97-AF65-F5344CB8AC3E}">
        <p14:creationId xmlns:p14="http://schemas.microsoft.com/office/powerpoint/2010/main" val="328640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91EA6-26E4-4F33-A75D-7664F07B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Commencer: force brute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0EB2B-803E-4F3E-BDBD-88CD9D1D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C1C4FD-C57D-4068-BEF4-1F408CE5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1690688"/>
            <a:ext cx="6793230" cy="486067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6899CB-8740-4C53-AF6F-61E75376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30" y="1590312"/>
            <a:ext cx="4656455" cy="27512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FC30DF-11A7-4169-A474-049E6EF4FBC1}"/>
              </a:ext>
            </a:extLst>
          </p:cNvPr>
          <p:cNvSpPr/>
          <p:nvPr/>
        </p:nvSpPr>
        <p:spPr>
          <a:xfrm>
            <a:off x="1967242" y="4432664"/>
            <a:ext cx="5286998" cy="403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A250F-551A-43CC-AA6C-797D04818127}"/>
              </a:ext>
            </a:extLst>
          </p:cNvPr>
          <p:cNvSpPr/>
          <p:nvPr/>
        </p:nvSpPr>
        <p:spPr>
          <a:xfrm>
            <a:off x="7927908" y="3193144"/>
            <a:ext cx="4227806" cy="1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4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91EA6-26E4-4F33-A75D-7664F07B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F0EB2B-803E-4F3E-BDBD-88CD9D1D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Fichiers game_5x5_x.txt (x=0,1,2)</a:t>
            </a:r>
          </a:p>
          <a:p>
            <a:r>
              <a:rPr lang="fr-FR" dirty="0"/>
              <a:t>Taille de grille 5x5, ordre des blocs </a:t>
            </a:r>
            <a:r>
              <a:rPr lang="fr-FR" dirty="0" err="1"/>
              <a:t>determinées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Utile pour mettre en place l’algorithme</a:t>
            </a:r>
          </a:p>
          <a:p>
            <a:endParaRPr lang="fr-FR" dirty="0"/>
          </a:p>
          <a:p>
            <a:r>
              <a:rPr lang="fr-FR" dirty="0"/>
              <a:t>Evaluation:</a:t>
            </a:r>
          </a:p>
          <a:p>
            <a:pPr lvl="1"/>
            <a:r>
              <a:rPr lang="fr-FR" dirty="0"/>
              <a:t>Sur une grille 10x20 avec ordres des blocs aléatoires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B12A7E-A622-47C9-8485-80C39AFD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2" y="2965767"/>
            <a:ext cx="43719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2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260</Words>
  <Application>Microsoft Office PowerPoint</Application>
  <PresentationFormat>Grand écran</PresentationFormat>
  <Paragraphs>50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CSMA Junior Hackathon</vt:lpstr>
      <vt:lpstr>Présentation et objectif</vt:lpstr>
      <vt:lpstr>Description du jeux</vt:lpstr>
      <vt:lpstr>Description des blocs</vt:lpstr>
      <vt:lpstr>Description d’un état courant</vt:lpstr>
      <vt:lpstr>Exemple</vt:lpstr>
      <vt:lpstr>Exemple</vt:lpstr>
      <vt:lpstr>Pour Commencer: force brute</vt:lpstr>
      <vt:lpstr>Cas test</vt:lpstr>
      <vt:lpstr>Quelques indications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CSMA Junior Hackathon</dc:title>
  <dc:creator>Aurélien</dc:creator>
  <cp:lastModifiedBy>GROLET Aurélien</cp:lastModifiedBy>
  <cp:revision>12</cp:revision>
  <dcterms:created xsi:type="dcterms:W3CDTF">2024-05-17T09:22:44Z</dcterms:created>
  <dcterms:modified xsi:type="dcterms:W3CDTF">2024-05-18T22:22:06Z</dcterms:modified>
</cp:coreProperties>
</file>