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CE801-BABD-41C8-A7B5-38B0436EE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AED120-A422-41A8-8E02-2C3C3A5B4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C9B5DB-574C-4845-8A93-8D5F6278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AF5B-ECE8-49F7-A2D6-EF749F264E14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731090-82BF-4F52-AE4B-9B7FE0CF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DECD0-E231-44A8-A5FB-E33E1D0A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61EA-4F47-41DE-8C92-5961E61F6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67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9243B-8AF3-4A34-8F31-9854A9E2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BB4038-2904-4A68-9C7F-C24E91E5F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B1674-C871-4663-B08E-ABC579E0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AF5B-ECE8-49F7-A2D6-EF749F264E14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E47270-58A8-4EB7-BBCB-4289881A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11C5B-686B-4826-82CE-AF4C5E93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61EA-4F47-41DE-8C92-5961E61F6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94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4E33761-9DC0-4389-9E23-4B2615071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B0552C-574D-441C-B799-77807B35D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509CE-7E76-4B0D-9AE0-4967650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AF5B-ECE8-49F7-A2D6-EF749F264E14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77BB6-0D64-44E8-A1F1-D97AFE27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D8967-567A-41AD-8D42-F09C49F8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61EA-4F47-41DE-8C92-5961E61F6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07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F567B-447C-4984-9BDB-B65C4FD8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84536-92D9-45A4-8536-C776CC78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EEBE49-BCF5-4393-B76E-E977D247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AF5B-ECE8-49F7-A2D6-EF749F264E14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C30372-A1E2-4635-84E2-E18D755E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859BC6-F3EC-4C60-A62F-B06C2E39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61EA-4F47-41DE-8C92-5961E61F6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9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78229-F1CF-4EF3-A67E-574D6B84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DC1E56-988B-4FBC-8E83-D9C06195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DE314C-49E7-4152-8289-2D0151B0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AF5B-ECE8-49F7-A2D6-EF749F264E14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86E214-A9D0-4104-80FC-67FB4027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5B1F77-54B6-4E55-859E-0A359F16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61EA-4F47-41DE-8C92-5961E61F6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2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A07FF-FFE6-4665-AF71-9F8112B1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ABA64B-8C97-45A4-97E6-3FE614A70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130E2-FFC0-4BCF-8255-C1927CE19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90632B-31F9-43C5-B8A1-B85BBB62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AF5B-ECE8-49F7-A2D6-EF749F264E14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2C57E1-B3AA-4DB6-A7D7-DC0E47C5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9E3B58-17B5-4D20-B1DB-BFE14AE5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61EA-4F47-41DE-8C92-5961E61F6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2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62FE1-A8D5-4CD4-9DEC-A3E0BD8A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ACA9BF-CA87-46A1-AE01-5BCFA62DF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32BE45-27B8-436B-B2D9-22723341D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0741F4-57E8-4C4B-960E-BABE032C4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1BBBCB-41C2-4751-B129-171228C6B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7C5FA5-85F5-45EC-8AE7-66B82A78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AF5B-ECE8-49F7-A2D6-EF749F264E14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C38E7A-9A02-464C-AC1B-AF719224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02587C-44B3-453A-8992-9C2565E8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61EA-4F47-41DE-8C92-5961E61F6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BCDCF-E14C-4900-8BC2-7D818F41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10C59D-FE2B-4280-8B98-5DF63C79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AF5B-ECE8-49F7-A2D6-EF749F264E14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C85B1-923A-4E0A-A3D8-46522400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498862-8742-4097-A501-E3FA82E7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61EA-4F47-41DE-8C92-5961E61F6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36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94E81D-9360-436B-9B38-82006561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AF5B-ECE8-49F7-A2D6-EF749F264E14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4AAEDC-238E-4FBA-B99C-BB4A3E73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8935DC-609B-45C2-AB2C-A1E9DBD6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61EA-4F47-41DE-8C92-5961E61F6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9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0E400-875A-466B-A576-DD6A1813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4602-A84E-465A-9182-2EEE5E68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5D4006-C267-44CC-96D6-FA70E31EB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B23ED6-7EA9-4F39-B18D-2705073B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AF5B-ECE8-49F7-A2D6-EF749F264E14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C5AA0D-4A5A-4FEC-9CCC-9F67D8B3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95D35B-8288-4BBF-A485-60E1BAAC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61EA-4F47-41DE-8C92-5961E61F6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4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66B98-3DC4-4137-B685-DA0E725D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AFD7EF-B3C2-46F2-A9CA-6E093A13F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22289B-12FD-4445-AF3A-60F43129E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0AF54E-4811-48B7-8A07-B5914A47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AF5B-ECE8-49F7-A2D6-EF749F264E14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CC9A72-5599-49E5-B8A9-D1DAB464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15ECC0-8A0D-460E-BE87-56437D07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61EA-4F47-41DE-8C92-5961E61F6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81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4D610F-077B-4366-BB86-6A203327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90FA73-02C4-4B53-88E2-68BA5BC0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1BCE94-88E4-4CC1-9B2F-3D0831DBB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AF5B-ECE8-49F7-A2D6-EF749F264E14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E590F-BB26-4A2A-B811-8540C0DC0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C307C8-7D3B-4229-B01D-4B1B09BBF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A61EA-4F47-41DE-8C92-5961E61F6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63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2EC6C4F-9717-44EC-A4E7-F0312EFA4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1082" r="1"/>
          <a:stretch/>
        </p:blipFill>
        <p:spPr>
          <a:xfrm>
            <a:off x="8224053" y="2935284"/>
            <a:ext cx="3447015" cy="37924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44674B-F9A8-463E-84E6-2B57EB334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 Junior</a:t>
            </a:r>
            <a:b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Hackathon</a:t>
            </a:r>
            <a:b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Prix IFPEN 2024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7292-C82D-471E-B759-7B8F756B5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" y="3591099"/>
            <a:ext cx="7418606" cy="32234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7224198-BFC2-4704-BBFE-B583B11D1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" y="156969"/>
            <a:ext cx="3028257" cy="293528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70F2513-57C1-425E-9460-1C90042B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570" y="0"/>
            <a:ext cx="2108626" cy="29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B2F98-6C69-4D77-BC85-B7E41CF0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Taux de remplissage par équipe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390C337-E4D4-45C6-9748-C986F18CD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26" y="1690688"/>
            <a:ext cx="8011669" cy="4985039"/>
          </a:xfr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9EC8FF4-D509-4004-90A6-CD0AB0D159B9}"/>
              </a:ext>
            </a:extLst>
          </p:cNvPr>
          <p:cNvCxnSpPr>
            <a:cxnSpLocks/>
          </p:cNvCxnSpPr>
          <p:nvPr/>
        </p:nvCxnSpPr>
        <p:spPr>
          <a:xfrm>
            <a:off x="1753983" y="2552005"/>
            <a:ext cx="609509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4C1901D-F40B-4A2F-A56A-0271F7ACA4F0}"/>
              </a:ext>
            </a:extLst>
          </p:cNvPr>
          <p:cNvSpPr txBox="1"/>
          <p:nvPr/>
        </p:nvSpPr>
        <p:spPr>
          <a:xfrm>
            <a:off x="1421470" y="2552005"/>
            <a:ext cx="8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0.95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F2CDC1B-CCB7-43DC-B602-66378F5E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091" y="922711"/>
            <a:ext cx="4239856" cy="59020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929EA40-B1C4-4900-9EE8-C2A5F661D324}"/>
                  </a:ext>
                </a:extLst>
              </p:cNvPr>
              <p:cNvSpPr txBox="1"/>
              <p:nvPr/>
            </p:nvSpPr>
            <p:spPr>
              <a:xfrm>
                <a:off x="9611567" y="681060"/>
                <a:ext cx="1379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929EA40-B1C4-4900-9EE8-C2A5F661D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567" y="681060"/>
                <a:ext cx="137991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82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15BC8-A07D-47D1-83E6-E1912BC9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Podium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F73925-AC38-4AC2-913D-983DE5BC7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9"/>
          <a:stretch/>
        </p:blipFill>
        <p:spPr>
          <a:xfrm>
            <a:off x="4883933" y="0"/>
            <a:ext cx="7308068" cy="31338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BA68A4E-625E-40FD-9482-2BA90F664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" t="1082" r="1"/>
          <a:stretch/>
        </p:blipFill>
        <p:spPr>
          <a:xfrm>
            <a:off x="8345978" y="2812271"/>
            <a:ext cx="3541222" cy="38960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D63618-ED55-4315-8007-A05B64EEF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42" y="4074615"/>
            <a:ext cx="2494857" cy="241826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B3BE4-AD4B-4C03-A237-3FAC084C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9248"/>
          </a:xfrm>
        </p:spPr>
        <p:txBody>
          <a:bodyPr>
            <a:norm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 place 200€ (x 2)</a:t>
            </a:r>
          </a:p>
          <a:p>
            <a:pPr marL="0" indent="0">
              <a:buNone/>
            </a:pPr>
            <a:r>
              <a:rPr lang="fr-FR" dirty="0"/>
              <a:t>             </a:t>
            </a:r>
            <a:r>
              <a:rPr lang="fr-FR" u="sng" dirty="0"/>
              <a:t>Ex-aequo</a:t>
            </a:r>
          </a:p>
          <a:p>
            <a:pPr lvl="1"/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Sleepy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heads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(0.971)</a:t>
            </a:r>
            <a:endParaRPr lang="fr-FR" dirty="0"/>
          </a:p>
          <a:p>
            <a:pPr lvl="1"/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Hamza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Philipp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(0.970)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 place 100€</a:t>
            </a:r>
          </a:p>
          <a:p>
            <a:pPr lvl="1"/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Georgette, Thevenot</a:t>
            </a:r>
          </a:p>
          <a:p>
            <a:pPr marL="457200" lvl="1" indent="0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Beckermann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Durand (0.95)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1600" dirty="0"/>
              <a:t>(fournir un RIB pour virement bancaire)</a:t>
            </a:r>
          </a:p>
        </p:txBody>
      </p:sp>
    </p:spTree>
    <p:extLst>
      <p:ext uri="{BB962C8B-B14F-4D97-AF65-F5344CB8AC3E}">
        <p14:creationId xmlns:p14="http://schemas.microsoft.com/office/powerpoint/2010/main" val="220089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4674B-F9A8-463E-84E6-2B57EB334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CSMA Junior</a:t>
            </a:r>
            <a:br>
              <a:rPr lang="fr-FR" dirty="0"/>
            </a:br>
            <a:r>
              <a:rPr lang="fr-FR" dirty="0"/>
              <a:t>Hackathon</a:t>
            </a:r>
            <a:br>
              <a:rPr lang="fr-FR" dirty="0"/>
            </a:br>
            <a:r>
              <a:rPr lang="fr-FR" dirty="0"/>
              <a:t>Prix IFPEN 2024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7292-C82D-471E-B759-7B8F756B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55" y="2405612"/>
            <a:ext cx="9503889" cy="41295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628E48-3D8F-433E-B8E9-8836BFE71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" y="73861"/>
            <a:ext cx="3028257" cy="29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6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2EC6C4F-9717-44EC-A4E7-F0312EFA4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1082" r="1"/>
          <a:stretch/>
        </p:blipFill>
        <p:spPr>
          <a:xfrm>
            <a:off x="4480558" y="2387600"/>
            <a:ext cx="3898669" cy="42893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44674B-F9A8-463E-84E6-2B57EB334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0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/>
              <a:t>CSMA Junior</a:t>
            </a:r>
            <a:br>
              <a:rPr lang="fr-FR" dirty="0"/>
            </a:br>
            <a:r>
              <a:rPr lang="fr-FR" dirty="0"/>
              <a:t>Hackathon2024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6DDBCE-AD7F-4048-8FBF-B2FEB132C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0" y="82174"/>
            <a:ext cx="3028257" cy="29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34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73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Thème Office</vt:lpstr>
      <vt:lpstr>CSMA Junior Hackathon Prix IFPEN 2024</vt:lpstr>
      <vt:lpstr>Taux de remplissage par équipe</vt:lpstr>
      <vt:lpstr>Podium</vt:lpstr>
      <vt:lpstr>CSMA Junior Hackathon Prix IFPEN 2024</vt:lpstr>
      <vt:lpstr>CSMA Junior Hackathon2024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CSMA Junior Hackathon 2024 Résultats </dc:title>
  <dc:creator>GROLET Aurélien</dc:creator>
  <cp:lastModifiedBy>GROLET Aurélien</cp:lastModifiedBy>
  <cp:revision>12</cp:revision>
  <dcterms:created xsi:type="dcterms:W3CDTF">2024-05-18T07:34:19Z</dcterms:created>
  <dcterms:modified xsi:type="dcterms:W3CDTF">2024-05-18T15:50:33Z</dcterms:modified>
</cp:coreProperties>
</file>