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5F9E-1AA1-4943-967E-82EB57E0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A811C-4192-400E-A12C-793BE13D7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10B1-DDCC-4F91-ADEE-9DAFCB0C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0EDE-9E7F-4D41-A169-ADE6053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2B97-C152-44A6-BE25-65C3CDE1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7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ABD7-5B46-41E5-B2B9-70970E4F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57245-CDF7-4BEC-A5D4-2BC7FDED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E747-2423-43F3-8380-20AA487A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C83C-B07B-4D19-B0A2-E92D6A05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A079-9BE3-4233-9303-28A40E86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5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5A348-1E84-442C-AEF9-1AB03BD25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BE5B-69FA-4B02-B6B8-02C4D83F2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61BC-6D3A-4FCA-9E51-CE8BF734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5DE7-0A44-436D-997E-752E46BE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D26C-3B0E-4916-8E0B-20979082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1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9FD-DCCC-4E65-9DFA-6B688FC5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15C7-C8B1-4BF7-BC92-04334BDD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2E95-D515-498C-9C7B-DA84706D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3988-A358-4FBC-9242-532A28B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19BE-D823-428C-B3F2-9AAE3378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99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BB6C-CE1E-4642-ACC7-F752B308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E0CE-5A28-4170-B2A6-2EF04FBB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F3A3-F8EC-4D1A-A860-80CB967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04A2-3CED-40FE-829C-BBC3D49E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1512-D104-4F86-A134-6BE0B2FC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1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1782-4DEF-44D2-ABE7-1F81322B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D9E-CED4-4BF0-A666-8EB6C8A67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4C8D1-ABCC-434D-A055-87D80B247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D3CC-CF94-454E-9B98-D306F0B6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143E-09C2-421C-81E2-78A79D5F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EF2A6-37B9-416C-86B5-1EFAAF75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74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A10-5D24-4069-AEBD-7B00DF61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BC10-FC8D-4461-B9AB-8FC6AB5B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0862-29D6-43DE-9143-A5A31C97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D7FD8-396C-40B2-8BEF-A6EC46B23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8653-D683-48DF-8C14-EAC9E3EEB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365B-2157-4702-A433-5F6DF9F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669EB-3F12-44B9-9426-09C0A792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2EE7-0BBD-41AD-B9DB-2FE91A6D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9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7BD-0C37-48AE-B881-00EA187C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ECB77-10C5-4118-B40B-98A4E3A9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FFAB-0736-4A61-9655-BFAFFB97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6081-9DDA-428D-A002-2A312AE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8ED06-3DB4-4D16-AB8B-B7F123EF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9FD9A-49C8-4E7A-A02B-F3428542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68DBC-7FC7-444F-BFEC-690208CF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3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14D7-7D6D-48DB-8B60-88758B5F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8FC0-DA02-4DF5-AD07-97F77FA0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8D2FC-E926-4E76-B63F-17005970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3842-6F54-4DBA-80FC-2EA78BB9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74DF0-D2A7-4A73-A50C-12622798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D87F-0655-4DEE-B665-991656AA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2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E812-7901-4113-91D8-4944CAE5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831C5-1687-4D0C-8261-F60313644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3598-7B8F-456E-96B0-1107BB56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C75F-0C57-4122-82ED-04C6A44D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AE5A-43A1-4128-BBE8-591EB677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3AAD-3535-441A-BC70-A039DDE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7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57887-3AF6-4952-A64D-1D6B69BF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9DBD-102B-44A1-B4AB-9A58D502E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4B97-2060-4CA6-9753-5AF8AD1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4EFD-F6C2-4FF2-A372-B412D13DB261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D573-1C81-4342-AA43-61A0190D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AAA8-D731-470D-B5C7-B25A067AC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2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search.google/tools/datasets/taskmaster-1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EE929-C95C-4D50-85B6-AA92D1B6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CSML1010 - Project Proposal</a:t>
            </a:r>
            <a:br>
              <a:rPr lang="en-US" dirty="0"/>
            </a:br>
            <a:r>
              <a:rPr lang="en-US" sz="5400" dirty="0"/>
              <a:t>Group 3: Jerry </a:t>
            </a:r>
            <a:r>
              <a:rPr lang="en-US" sz="5400" dirty="0" err="1"/>
              <a:t>Khidaroo</a:t>
            </a:r>
            <a:r>
              <a:rPr lang="en-US" sz="5400" dirty="0"/>
              <a:t>, Paul Doucet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5AC3F-BF26-4298-9FCD-F18E64F40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Subject: NLP Text Classification</a:t>
            </a:r>
          </a:p>
          <a:p>
            <a:r>
              <a:rPr lang="en-CA" dirty="0"/>
              <a:t>Dataset: Taskmaster-1 from Google</a:t>
            </a:r>
          </a:p>
        </p:txBody>
      </p:sp>
    </p:spTree>
    <p:extLst>
      <p:ext uri="{BB962C8B-B14F-4D97-AF65-F5344CB8AC3E}">
        <p14:creationId xmlns:p14="http://schemas.microsoft.com/office/powerpoint/2010/main" val="259497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CSML1010 - Project Proposal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Multi-Class Topic Classification Problem</a:t>
            </a:r>
          </a:p>
          <a:p>
            <a:r>
              <a:rPr lang="en-US" dirty="0"/>
              <a:t>Dataset: Taskmaster-1 from Google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Data Clean Up</a:t>
            </a:r>
          </a:p>
          <a:p>
            <a:r>
              <a:rPr lang="en-US" dirty="0"/>
              <a:t>Exploratory Data Analysis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07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Multi-Class Topic Classification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DE552-9463-4CD8-8C88-2214A514F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problem we will examine is a supervised text classification problem</a:t>
            </a:r>
          </a:p>
          <a:p>
            <a:r>
              <a:rPr lang="en-US" dirty="0"/>
              <a:t>The goal is to identify the machine learning method that best identifies the category for which the dialog conversation belongs</a:t>
            </a:r>
          </a:p>
          <a:p>
            <a:r>
              <a:rPr lang="en-US" dirty="0"/>
              <a:t>This is a multi-class topic classification problem</a:t>
            </a:r>
            <a:endParaRPr lang="en-CA" dirty="0"/>
          </a:p>
        </p:txBody>
      </p:sp>
      <p:pic>
        <p:nvPicPr>
          <p:cNvPr id="7" name="Picture 2" descr="Machine generated alternative text:&#10;Review on CRISP-DM &#10;Dat asets &#10;Data &#10;Processing &amp; &#10;Wrmgling &#10;Data Retrieval &#10;Feature &#10;Extraction &amp; &#10;Erg ineering &#10;Feature &#10;Scaling &amp; &#10;Selection &#10;MEhire &#10;Lerning &#10;Al ithm &#10;Modeling &#10;Mi lestone2 &#10;Mmitoring &#10;Tming &#10;Proposal &#10;Mi lestonel &#10;Data fteparation &#10;Re-iterate till satisfactory model perfomunce &#10;Final Presentation ">
            <a:extLst>
              <a:ext uri="{FF2B5EF4-FFF2-40B4-BE49-F238E27FC236}">
                <a16:creationId xmlns:a16="http://schemas.microsoft.com/office/drawing/2014/main" id="{225D0DF2-46BF-4216-8267-F9F5C7B235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63957"/>
            <a:ext cx="5181600" cy="26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11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Taskmaster-1 from Google</a:t>
            </a:r>
            <a:br>
              <a:rPr lang="en-US" dirty="0"/>
            </a:br>
            <a:r>
              <a:rPr lang="en-CA" sz="3100" dirty="0">
                <a:hlinkClick r:id="rId2"/>
              </a:rPr>
              <a:t>https://research.google/tools/datasets/taskmaster-1/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F5DC4-AE07-488F-8FBF-CAFA3CF440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dataset selected is the Taskmaster-1 from Google</a:t>
            </a:r>
          </a:p>
          <a:p>
            <a:pPr marL="0" indent="0">
              <a:buNone/>
            </a:pPr>
            <a:r>
              <a:rPr lang="en-US" dirty="0"/>
              <a:t>The dataset consists of task-based dialogs falling into one of six domains </a:t>
            </a:r>
          </a:p>
          <a:p>
            <a:pPr marL="0" indent="0">
              <a:buNone/>
            </a:pPr>
            <a:r>
              <a:rPr lang="en-CA" dirty="0"/>
              <a:t>We will be using the self-dialogs file which contains 7,708 conversations</a:t>
            </a:r>
          </a:p>
          <a:p>
            <a:pPr marL="0" indent="0">
              <a:buNone/>
            </a:pPr>
            <a:r>
              <a:rPr lang="en-CA" dirty="0"/>
              <a:t>For our project, the ‘self-</a:t>
            </a:r>
            <a:r>
              <a:rPr lang="en-CA" dirty="0" err="1"/>
              <a:t>dialogs.json</a:t>
            </a:r>
            <a:r>
              <a:rPr lang="en-CA" dirty="0"/>
              <a:t>’ will be used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09B310-EF09-4F23-BFB7-5CEB0F83F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6466" y="1690688"/>
            <a:ext cx="3641329" cy="3405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1CC87-274B-4976-A88B-5F0EED402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478" y="2621623"/>
            <a:ext cx="1390844" cy="154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917CDF-DFDF-4625-9A0D-90811D6DB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478" y="4767810"/>
            <a:ext cx="1902434" cy="1102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75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92FF-99F0-4E01-8DB8-C81CB6E5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AF1A-7E9D-498E-BF9D-B52D7DA370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Preparation Steps:</a:t>
            </a:r>
          </a:p>
          <a:p>
            <a:r>
              <a:rPr lang="en-US" dirty="0"/>
              <a:t>The dataset includes JSON files that needed to be imported</a:t>
            </a:r>
          </a:p>
          <a:p>
            <a:r>
              <a:rPr lang="en-US" dirty="0"/>
              <a:t>The data itself needs to be extracted into a data frame containing only the columns of interest for our project</a:t>
            </a:r>
          </a:p>
          <a:p>
            <a:r>
              <a:rPr lang="en-US" dirty="0"/>
              <a:t>Combining all dialog into one cell representing the conversation</a:t>
            </a:r>
          </a:p>
          <a:p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FACF2-09D2-41E4-9515-02E8FBF7F5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365125"/>
            <a:ext cx="5457475" cy="2582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4E4D1-8470-43C6-B636-D45E23CB2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3505048"/>
            <a:ext cx="5457474" cy="2987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DA3C47-7552-44B7-A15D-07FD715883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900936" y="2947916"/>
            <a:ext cx="1" cy="557132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9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46D7D8-16D4-45F2-BF76-068267957C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Categories</a:t>
            </a:r>
          </a:p>
          <a:p>
            <a:r>
              <a:rPr lang="en-US" dirty="0"/>
              <a:t>Cleaning the Dataset for NLP</a:t>
            </a:r>
          </a:p>
          <a:p>
            <a:pPr lvl="1"/>
            <a:r>
              <a:rPr lang="en-US" dirty="0"/>
              <a:t>Regular Expression to remove bad characters</a:t>
            </a:r>
          </a:p>
          <a:p>
            <a:pPr lvl="1"/>
            <a:endParaRPr lang="en-US" dirty="0"/>
          </a:p>
          <a:p>
            <a:r>
              <a:rPr lang="en-US" dirty="0"/>
              <a:t>NLP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83B1A7-2459-44E9-A2D6-73329FB01F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428262"/>
            <a:ext cx="3300981" cy="20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4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C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16176-0D3A-49D4-9505-7EA0FEB07E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50E09-3E12-42B8-B768-F637CA91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824" y="365125"/>
            <a:ext cx="3376589" cy="2337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015ABF-07A7-4B28-B424-90C9500B6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2304952"/>
            <a:ext cx="3528332" cy="210019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D3ACF7-3B7F-44A1-A77A-49EAE236BA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22998" y="4247778"/>
            <a:ext cx="3683047" cy="24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6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214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CSML1010 - Project Proposal Group 3: Jerry Khidaroo, Paul Doucet</vt:lpstr>
      <vt:lpstr>CSML1010 - Project Proposal</vt:lpstr>
      <vt:lpstr>NLP Multi-Class Topic Classification Problem</vt:lpstr>
      <vt:lpstr>Dataset: Taskmaster-1 from Google https://research.google/tools/datasets/taskmaster-1/</vt:lpstr>
      <vt:lpstr>Data Preparation</vt:lpstr>
      <vt:lpstr>Data Clean Up</vt:lpstr>
      <vt:lpstr>Exploratory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CSML1010 - Project Proposal</dc:title>
  <dc:creator>Paul Doucet</dc:creator>
  <cp:lastModifiedBy>Paul Doucet</cp:lastModifiedBy>
  <cp:revision>7</cp:revision>
  <dcterms:created xsi:type="dcterms:W3CDTF">2020-03-29T18:22:39Z</dcterms:created>
  <dcterms:modified xsi:type="dcterms:W3CDTF">2020-03-29T20:56:25Z</dcterms:modified>
</cp:coreProperties>
</file>