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4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FA97-10D2-4E14-8B31-DB5CF88752E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563B-1830-4EEA-8E1E-8C844F2A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9934" y="4283920"/>
            <a:ext cx="4117564" cy="1865089"/>
          </a:xfrm>
          <a:prstGeom prst="rect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/>
          <p:cNvSpPr/>
          <p:nvPr/>
        </p:nvSpPr>
        <p:spPr>
          <a:xfrm>
            <a:off x="1922267" y="308266"/>
            <a:ext cx="2226365" cy="180229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Cylinder 4"/>
          <p:cNvSpPr/>
          <p:nvPr/>
        </p:nvSpPr>
        <p:spPr>
          <a:xfrm>
            <a:off x="645381" y="2680406"/>
            <a:ext cx="1276886" cy="103367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Cylinder 5"/>
          <p:cNvSpPr/>
          <p:nvPr/>
        </p:nvSpPr>
        <p:spPr>
          <a:xfrm>
            <a:off x="4148632" y="2680406"/>
            <a:ext cx="1276886" cy="103367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</p:txBody>
      </p:sp>
      <p:sp>
        <p:nvSpPr>
          <p:cNvPr id="7" name="Oval 6"/>
          <p:cNvSpPr/>
          <p:nvPr/>
        </p:nvSpPr>
        <p:spPr>
          <a:xfrm>
            <a:off x="389302" y="4283920"/>
            <a:ext cx="1789044" cy="1219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4" idx="2"/>
            <a:endCxn id="5" idx="1"/>
          </p:cNvCxnSpPr>
          <p:nvPr/>
        </p:nvCxnSpPr>
        <p:spPr>
          <a:xfrm rot="10800000" flipV="1">
            <a:off x="1283825" y="1209414"/>
            <a:ext cx="638443" cy="1470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4148632" y="1209414"/>
            <a:ext cx="638443" cy="1470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0"/>
          </p:cNvCxnSpPr>
          <p:nvPr/>
        </p:nvCxnSpPr>
        <p:spPr>
          <a:xfrm>
            <a:off x="1283824" y="3714076"/>
            <a:ext cx="0" cy="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6" idx="3"/>
          </p:cNvCxnSpPr>
          <p:nvPr/>
        </p:nvCxnSpPr>
        <p:spPr>
          <a:xfrm flipV="1">
            <a:off x="2178346" y="3714076"/>
            <a:ext cx="2608729" cy="117944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/>
          <p:cNvSpPr/>
          <p:nvPr/>
        </p:nvSpPr>
        <p:spPr>
          <a:xfrm>
            <a:off x="6640040" y="1441328"/>
            <a:ext cx="1276886" cy="103367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20" name="Straight Arrow Connector 15"/>
          <p:cNvCxnSpPr>
            <a:stCxn id="7" idx="4"/>
            <a:endCxn id="19" idx="3"/>
          </p:cNvCxnSpPr>
          <p:nvPr/>
        </p:nvCxnSpPr>
        <p:spPr>
          <a:xfrm rot="5400000" flipH="1" flipV="1">
            <a:off x="2767092" y="991729"/>
            <a:ext cx="3028122" cy="5994659"/>
          </a:xfrm>
          <a:prstGeom prst="bentConnector3">
            <a:avLst>
              <a:gd name="adj1" fmla="val -229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23067" y="4416442"/>
            <a:ext cx="1484243" cy="808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</a:t>
            </a:r>
          </a:p>
          <a:p>
            <a:pPr algn="ctr"/>
            <a:r>
              <a:rPr lang="en-US" sz="1600" dirty="0"/>
              <a:t>Validation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357275" y="4416442"/>
            <a:ext cx="1484243" cy="808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</a:t>
            </a:r>
          </a:p>
          <a:p>
            <a:pPr algn="ctr"/>
            <a:r>
              <a:rPr lang="en-US" dirty="0"/>
              <a:t>Feedback</a:t>
            </a:r>
          </a:p>
        </p:txBody>
      </p:sp>
      <p:cxnSp>
        <p:nvCxnSpPr>
          <p:cNvPr id="25" name="Straight Arrow Connector 15"/>
          <p:cNvCxnSpPr>
            <a:stCxn id="6" idx="4"/>
            <a:endCxn id="23" idx="0"/>
          </p:cNvCxnSpPr>
          <p:nvPr/>
        </p:nvCxnSpPr>
        <p:spPr>
          <a:xfrm>
            <a:off x="5425518" y="3197241"/>
            <a:ext cx="3639671" cy="1219201"/>
          </a:xfrm>
          <a:prstGeom prst="bentConnector2">
            <a:avLst/>
          </a:prstGeom>
          <a:ln w="28575" cmpd="thinThick">
            <a:solidFill>
              <a:schemeClr val="accent2">
                <a:lumMod val="7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5"/>
          <p:cNvCxnSpPr>
            <a:stCxn id="19" idx="4"/>
            <a:endCxn id="24" idx="0"/>
          </p:cNvCxnSpPr>
          <p:nvPr/>
        </p:nvCxnSpPr>
        <p:spPr>
          <a:xfrm>
            <a:off x="7916926" y="1958163"/>
            <a:ext cx="3182471" cy="2458279"/>
          </a:xfrm>
          <a:prstGeom prst="bentConnector2">
            <a:avLst/>
          </a:prstGeom>
          <a:ln w="28575" cmpd="thinThick">
            <a:solidFill>
              <a:schemeClr val="accent2">
                <a:lumMod val="7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52830" y="43092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INITIAL RUN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4689" y="8400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75 %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47766" y="840082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25 %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98223" y="1049621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UNSEEN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02874" y="4449418"/>
            <a:ext cx="189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 Performance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81873" y="5216464"/>
            <a:ext cx="189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 Performance</a:t>
            </a:r>
          </a:p>
        </p:txBody>
      </p:sp>
      <p:sp>
        <p:nvSpPr>
          <p:cNvPr id="39" name="Oval 38"/>
          <p:cNvSpPr/>
          <p:nvPr/>
        </p:nvSpPr>
        <p:spPr>
          <a:xfrm>
            <a:off x="8323067" y="5521316"/>
            <a:ext cx="3515190" cy="5234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SAVE:</a:t>
            </a:r>
            <a:r>
              <a:rPr lang="en-US" dirty="0"/>
              <a:t> Model List</a:t>
            </a:r>
          </a:p>
        </p:txBody>
      </p:sp>
      <p:cxnSp>
        <p:nvCxnSpPr>
          <p:cNvPr id="40" name="Straight Arrow Connector 15"/>
          <p:cNvCxnSpPr>
            <a:stCxn id="7" idx="2"/>
            <a:endCxn id="39" idx="2"/>
          </p:cNvCxnSpPr>
          <p:nvPr/>
        </p:nvCxnSpPr>
        <p:spPr>
          <a:xfrm rot="10800000" flipH="1" flipV="1">
            <a:off x="389301" y="4893519"/>
            <a:ext cx="7933765" cy="889527"/>
          </a:xfrm>
          <a:prstGeom prst="bentConnector3">
            <a:avLst>
              <a:gd name="adj1" fmla="val -2881"/>
            </a:avLst>
          </a:prstGeom>
          <a:ln w="28575" cmpd="thinThick">
            <a:solidFill>
              <a:schemeClr val="accent2">
                <a:lumMod val="7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392653" y="3898177"/>
            <a:ext cx="137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Save Objects</a:t>
            </a:r>
          </a:p>
        </p:txBody>
      </p:sp>
    </p:spTree>
    <p:extLst>
      <p:ext uri="{BB962C8B-B14F-4D97-AF65-F5344CB8AC3E}">
        <p14:creationId xmlns:p14="http://schemas.microsoft.com/office/powerpoint/2010/main" val="148852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Arrow Connector 15"/>
          <p:cNvCxnSpPr>
            <a:stCxn id="11" idx="3"/>
            <a:endCxn id="83" idx="0"/>
          </p:cNvCxnSpPr>
          <p:nvPr/>
        </p:nvCxnSpPr>
        <p:spPr>
          <a:xfrm rot="5400000" flipH="1">
            <a:off x="2531347" y="355194"/>
            <a:ext cx="3643477" cy="3956602"/>
          </a:xfrm>
          <a:prstGeom prst="bentConnector5">
            <a:avLst>
              <a:gd name="adj1" fmla="val -6274"/>
              <a:gd name="adj2" fmla="val 46477"/>
              <a:gd name="adj3" fmla="val 106274"/>
            </a:avLst>
          </a:prstGeom>
          <a:ln w="28575" cmpd="thinThick">
            <a:solidFill>
              <a:schemeClr val="accent2">
                <a:lumMod val="7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17591" y="7233"/>
            <a:ext cx="3912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INCREMENTAL RUN</a:t>
            </a:r>
          </a:p>
        </p:txBody>
      </p:sp>
      <p:sp>
        <p:nvSpPr>
          <p:cNvPr id="3" name="Oval 2"/>
          <p:cNvSpPr/>
          <p:nvPr/>
        </p:nvSpPr>
        <p:spPr>
          <a:xfrm>
            <a:off x="619993" y="1837209"/>
            <a:ext cx="3515190" cy="5234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SAVED:</a:t>
            </a:r>
            <a:r>
              <a:rPr lang="en-US" dirty="0"/>
              <a:t> Model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7052" y="1694749"/>
            <a:ext cx="1484243" cy="808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SAVED</a:t>
            </a:r>
          </a:p>
          <a:p>
            <a:pPr algn="ctr"/>
            <a:r>
              <a:rPr lang="en-US" sz="1600" dirty="0"/>
              <a:t>Validation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3165" y="1694749"/>
            <a:ext cx="1484243" cy="808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</a:t>
            </a:r>
          </a:p>
          <a:p>
            <a:pPr algn="ctr"/>
            <a:r>
              <a:rPr lang="en-US" dirty="0"/>
              <a:t>Feedback</a:t>
            </a:r>
          </a:p>
        </p:txBody>
      </p:sp>
      <p:sp>
        <p:nvSpPr>
          <p:cNvPr id="7" name="Cylinder 6"/>
          <p:cNvSpPr/>
          <p:nvPr/>
        </p:nvSpPr>
        <p:spPr>
          <a:xfrm>
            <a:off x="9845550" y="1469460"/>
            <a:ext cx="1276886" cy="103367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3733" y="1077753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UNSEEN</a:t>
            </a:r>
          </a:p>
        </p:txBody>
      </p:sp>
      <p:sp>
        <p:nvSpPr>
          <p:cNvPr id="2" name="Rectangle 1"/>
          <p:cNvSpPr/>
          <p:nvPr/>
        </p:nvSpPr>
        <p:spPr>
          <a:xfrm>
            <a:off x="7805530" y="1694749"/>
            <a:ext cx="241878" cy="808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33609" y="1401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1612" y="1401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</a:p>
        </p:txBody>
      </p:sp>
      <p:sp>
        <p:nvSpPr>
          <p:cNvPr id="11" name="Cylinder 10"/>
          <p:cNvSpPr/>
          <p:nvPr/>
        </p:nvSpPr>
        <p:spPr>
          <a:xfrm>
            <a:off x="5692944" y="3121563"/>
            <a:ext cx="1276886" cy="103367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2" name="Oval 11"/>
          <p:cNvSpPr/>
          <p:nvPr/>
        </p:nvSpPr>
        <p:spPr>
          <a:xfrm>
            <a:off x="6574439" y="4505593"/>
            <a:ext cx="1789044" cy="1219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Cylinder 12"/>
          <p:cNvSpPr/>
          <p:nvPr/>
        </p:nvSpPr>
        <p:spPr>
          <a:xfrm>
            <a:off x="7888379" y="3121563"/>
            <a:ext cx="1276886" cy="103367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</p:txBody>
      </p:sp>
      <p:cxnSp>
        <p:nvCxnSpPr>
          <p:cNvPr id="15" name="Straight Arrow Connector 14"/>
          <p:cNvCxnSpPr>
            <a:stCxn id="5" idx="2"/>
            <a:endCxn id="11" idx="2"/>
          </p:cNvCxnSpPr>
          <p:nvPr/>
        </p:nvCxnSpPr>
        <p:spPr>
          <a:xfrm rot="16200000" flipH="1">
            <a:off x="4953426" y="2898879"/>
            <a:ext cx="1135267" cy="343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6" idx="2"/>
            <a:endCxn id="11" idx="1"/>
          </p:cNvCxnSpPr>
          <p:nvPr/>
        </p:nvCxnSpPr>
        <p:spPr>
          <a:xfrm rot="5400000">
            <a:off x="6509121" y="2325397"/>
            <a:ext cx="618432" cy="973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4"/>
          <p:cNvCxnSpPr>
            <a:stCxn id="2" idx="3"/>
            <a:endCxn id="13" idx="1"/>
          </p:cNvCxnSpPr>
          <p:nvPr/>
        </p:nvCxnSpPr>
        <p:spPr>
          <a:xfrm>
            <a:off x="8047408" y="2098940"/>
            <a:ext cx="479414" cy="1022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4"/>
          <p:cNvCxnSpPr>
            <a:stCxn id="11" idx="4"/>
            <a:endCxn id="12" idx="0"/>
          </p:cNvCxnSpPr>
          <p:nvPr/>
        </p:nvCxnSpPr>
        <p:spPr>
          <a:xfrm>
            <a:off x="6969830" y="3638398"/>
            <a:ext cx="499131" cy="86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5"/>
          <p:cNvCxnSpPr>
            <a:stCxn id="13" idx="3"/>
            <a:endCxn id="12" idx="4"/>
          </p:cNvCxnSpPr>
          <p:nvPr/>
        </p:nvCxnSpPr>
        <p:spPr>
          <a:xfrm rot="5400000">
            <a:off x="7213112" y="4411083"/>
            <a:ext cx="1569560" cy="1057861"/>
          </a:xfrm>
          <a:prstGeom prst="bentConnector3">
            <a:avLst>
              <a:gd name="adj1" fmla="val 11456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5"/>
          <p:cNvCxnSpPr>
            <a:stCxn id="13" idx="4"/>
            <a:endCxn id="3" idx="4"/>
          </p:cNvCxnSpPr>
          <p:nvPr/>
        </p:nvCxnSpPr>
        <p:spPr>
          <a:xfrm flipH="1" flipV="1">
            <a:off x="2377588" y="2360670"/>
            <a:ext cx="6787677" cy="1277728"/>
          </a:xfrm>
          <a:prstGeom prst="bentConnector4">
            <a:avLst>
              <a:gd name="adj1" fmla="val -3368"/>
              <a:gd name="adj2" fmla="val -19632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127513" y="3070764"/>
            <a:ext cx="901148" cy="9011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bottom x% of trees</a:t>
            </a:r>
          </a:p>
        </p:txBody>
      </p:sp>
      <p:sp>
        <p:nvSpPr>
          <p:cNvPr id="54" name="Oval 53"/>
          <p:cNvSpPr/>
          <p:nvPr/>
        </p:nvSpPr>
        <p:spPr>
          <a:xfrm>
            <a:off x="3127513" y="4707403"/>
            <a:ext cx="901148" cy="9011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Take top x% of trees</a:t>
            </a:r>
          </a:p>
        </p:txBody>
      </p:sp>
      <p:sp>
        <p:nvSpPr>
          <p:cNvPr id="55" name="Oval 54"/>
          <p:cNvSpPr/>
          <p:nvPr/>
        </p:nvSpPr>
        <p:spPr>
          <a:xfrm rot="16200000">
            <a:off x="-905155" y="4090075"/>
            <a:ext cx="3515190" cy="5234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SAVED:</a:t>
            </a:r>
            <a:r>
              <a:rPr lang="en-US" dirty="0"/>
              <a:t> Model List</a:t>
            </a:r>
          </a:p>
        </p:txBody>
      </p:sp>
      <p:cxnSp>
        <p:nvCxnSpPr>
          <p:cNvPr id="57" name="Straight Arrow Connector 56"/>
          <p:cNvCxnSpPr>
            <a:stCxn id="53" idx="2"/>
            <a:endCxn id="55" idx="4"/>
          </p:cNvCxnSpPr>
          <p:nvPr/>
        </p:nvCxnSpPr>
        <p:spPr>
          <a:xfrm rot="10800000" flipV="1">
            <a:off x="1114171" y="3521338"/>
            <a:ext cx="2013342" cy="830468"/>
          </a:xfrm>
          <a:prstGeom prst="bentConnector3">
            <a:avLst>
              <a:gd name="adj1" fmla="val 2564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5" idx="4"/>
          </p:cNvCxnSpPr>
          <p:nvPr/>
        </p:nvCxnSpPr>
        <p:spPr>
          <a:xfrm rot="10800000">
            <a:off x="1114171" y="4351807"/>
            <a:ext cx="2013342" cy="806171"/>
          </a:xfrm>
          <a:prstGeom prst="bentConnector3">
            <a:avLst>
              <a:gd name="adj1" fmla="val 2630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5"/>
          <p:cNvCxnSpPr>
            <a:stCxn id="3" idx="6"/>
            <a:endCxn id="53" idx="0"/>
          </p:cNvCxnSpPr>
          <p:nvPr/>
        </p:nvCxnSpPr>
        <p:spPr>
          <a:xfrm flipH="1">
            <a:off x="3578087" y="2098940"/>
            <a:ext cx="557096" cy="971824"/>
          </a:xfrm>
          <a:prstGeom prst="bentConnector4">
            <a:avLst>
              <a:gd name="adj1" fmla="val -19625"/>
              <a:gd name="adj2" fmla="val 6346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5"/>
          <p:cNvCxnSpPr>
            <a:stCxn id="12" idx="2"/>
            <a:endCxn id="54" idx="6"/>
          </p:cNvCxnSpPr>
          <p:nvPr/>
        </p:nvCxnSpPr>
        <p:spPr>
          <a:xfrm flipH="1">
            <a:off x="4028661" y="5115193"/>
            <a:ext cx="2545778" cy="427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16200000">
            <a:off x="9570527" y="4247022"/>
            <a:ext cx="1514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Print Performance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96399" y="251892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90% as 60%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4583059" y="295884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other 40%</a:t>
            </a:r>
          </a:p>
        </p:txBody>
      </p:sp>
      <p:cxnSp>
        <p:nvCxnSpPr>
          <p:cNvPr id="79" name="Straight Arrow Connector 15"/>
          <p:cNvCxnSpPr>
            <a:stCxn id="55" idx="2"/>
            <a:endCxn id="7" idx="3"/>
          </p:cNvCxnSpPr>
          <p:nvPr/>
        </p:nvCxnSpPr>
        <p:spPr>
          <a:xfrm rot="5400000" flipH="1" flipV="1">
            <a:off x="3865081" y="-509510"/>
            <a:ext cx="3606271" cy="9631552"/>
          </a:xfrm>
          <a:prstGeom prst="bentConnector3">
            <a:avLst>
              <a:gd name="adj1" fmla="val -748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57541" y="511756"/>
            <a:ext cx="1834487" cy="830948"/>
          </a:xfrm>
          <a:prstGeom prst="rect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15"/>
          <p:cNvCxnSpPr>
            <a:stCxn id="55" idx="0"/>
            <a:endCxn id="83" idx="1"/>
          </p:cNvCxnSpPr>
          <p:nvPr/>
        </p:nvCxnSpPr>
        <p:spPr>
          <a:xfrm rot="10800000" flipH="1">
            <a:off x="590709" y="927230"/>
            <a:ext cx="866831" cy="3424576"/>
          </a:xfrm>
          <a:prstGeom prst="bentConnector3">
            <a:avLst>
              <a:gd name="adj1" fmla="val -17011"/>
            </a:avLst>
          </a:prstGeom>
          <a:ln w="28575" cmpd="thinThick">
            <a:solidFill>
              <a:schemeClr val="accent2">
                <a:lumMod val="7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629667" y="788707"/>
            <a:ext cx="1497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Saved Objects</a:t>
            </a:r>
          </a:p>
        </p:txBody>
      </p:sp>
      <p:cxnSp>
        <p:nvCxnSpPr>
          <p:cNvPr id="92" name="Straight Arrow Connector 15"/>
          <p:cNvCxnSpPr>
            <a:stCxn id="7" idx="2"/>
            <a:endCxn id="83" idx="3"/>
          </p:cNvCxnSpPr>
          <p:nvPr/>
        </p:nvCxnSpPr>
        <p:spPr>
          <a:xfrm rot="10800000">
            <a:off x="3292028" y="927231"/>
            <a:ext cx="6553522" cy="1059065"/>
          </a:xfrm>
          <a:prstGeom prst="bentConnector3">
            <a:avLst>
              <a:gd name="adj1" fmla="val 14815"/>
            </a:avLst>
          </a:prstGeom>
          <a:ln w="28575" cmpd="thinThick">
            <a:solidFill>
              <a:schemeClr val="accent2">
                <a:lumMod val="7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85426" y="891793"/>
            <a:ext cx="1787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Last Step</a:t>
            </a:r>
            <a:r>
              <a:rPr lang="en-US" sz="1400" dirty="0"/>
              <a:t>: Save Object</a:t>
            </a:r>
          </a:p>
        </p:txBody>
      </p:sp>
      <p:sp>
        <p:nvSpPr>
          <p:cNvPr id="100" name="Rectangle 99"/>
          <p:cNvSpPr/>
          <p:nvPr/>
        </p:nvSpPr>
        <p:spPr>
          <a:xfrm rot="16200000">
            <a:off x="-585625" y="2443680"/>
            <a:ext cx="1787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Last Step</a:t>
            </a:r>
            <a:r>
              <a:rPr lang="en-US" sz="1400" dirty="0"/>
              <a:t>: Save Object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348091" y="-51270"/>
            <a:ext cx="1787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Last Step</a:t>
            </a:r>
            <a:r>
              <a:rPr lang="en-US" sz="1400" dirty="0"/>
              <a:t>: Save Object</a:t>
            </a: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8460971" y="4720117"/>
            <a:ext cx="932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EVALUATE</a:t>
            </a:r>
          </a:p>
        </p:txBody>
      </p:sp>
      <p:cxnSp>
        <p:nvCxnSpPr>
          <p:cNvPr id="128" name="Straight Arrow Connector 127"/>
          <p:cNvCxnSpPr>
            <a:stCxn id="83" idx="2"/>
            <a:endCxn id="3" idx="0"/>
          </p:cNvCxnSpPr>
          <p:nvPr/>
        </p:nvCxnSpPr>
        <p:spPr>
          <a:xfrm>
            <a:off x="2374785" y="1342704"/>
            <a:ext cx="2803" cy="494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3" idx="2"/>
            <a:endCxn id="5" idx="0"/>
          </p:cNvCxnSpPr>
          <p:nvPr/>
        </p:nvCxnSpPr>
        <p:spPr>
          <a:xfrm rot="16200000" flipH="1">
            <a:off x="3685957" y="31531"/>
            <a:ext cx="352045" cy="29743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2"/>
            <a:endCxn id="6" idx="0"/>
          </p:cNvCxnSpPr>
          <p:nvPr/>
        </p:nvCxnSpPr>
        <p:spPr>
          <a:xfrm rot="16200000" flipH="1">
            <a:off x="4664014" y="-946525"/>
            <a:ext cx="352045" cy="4930502"/>
          </a:xfrm>
          <a:prstGeom prst="bentConnector3">
            <a:avLst>
              <a:gd name="adj1" fmla="val 2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83" idx="1"/>
          </p:cNvCxnSpPr>
          <p:nvPr/>
        </p:nvCxnSpPr>
        <p:spPr>
          <a:xfrm>
            <a:off x="772510" y="369296"/>
            <a:ext cx="685031" cy="55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-13922" y="203979"/>
            <a:ext cx="816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 T A R 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228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95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Kartheek Naga Sai N Palepu (Apollo Platforms Group)</dc:creator>
  <cp:lastModifiedBy>Kartheek Naga Sai N Palepu (Apollo Platforms Group)</cp:lastModifiedBy>
  <cp:revision>22</cp:revision>
  <dcterms:created xsi:type="dcterms:W3CDTF">2016-12-19T12:26:04Z</dcterms:created>
  <dcterms:modified xsi:type="dcterms:W3CDTF">2016-12-22T04:22:49Z</dcterms:modified>
</cp:coreProperties>
</file>