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953584-2F49-4035-9F69-37174D2B1BC8}" v="2" dt="2021-01-29T13:34:31.1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4" d="100"/>
          <a:sy n="94" d="100"/>
        </p:scale>
        <p:origin x="84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nna Ryan" userId="f7407d1e63ff5e9b" providerId="LiveId" clId="{76953584-2F49-4035-9F69-37174D2B1BC8}"/>
    <pc:docChg chg="undo custSel addSld delSld modSld sldOrd">
      <pc:chgData name="Donna Ryan" userId="f7407d1e63ff5e9b" providerId="LiveId" clId="{76953584-2F49-4035-9F69-37174D2B1BC8}" dt="2021-01-29T13:49:49.576" v="379" actId="20577"/>
      <pc:docMkLst>
        <pc:docMk/>
      </pc:docMkLst>
      <pc:sldChg chg="modSp mod">
        <pc:chgData name="Donna Ryan" userId="f7407d1e63ff5e9b" providerId="LiveId" clId="{76953584-2F49-4035-9F69-37174D2B1BC8}" dt="2021-01-29T13:49:49.576" v="379" actId="20577"/>
        <pc:sldMkLst>
          <pc:docMk/>
          <pc:sldMk cId="286636760" sldId="256"/>
        </pc:sldMkLst>
        <pc:spChg chg="mod">
          <ac:chgData name="Donna Ryan" userId="f7407d1e63ff5e9b" providerId="LiveId" clId="{76953584-2F49-4035-9F69-37174D2B1BC8}" dt="2021-01-29T13:49:49.576" v="379" actId="20577"/>
          <ac:spMkLst>
            <pc:docMk/>
            <pc:sldMk cId="286636760" sldId="256"/>
            <ac:spMk id="3" creationId="{5B3E1DE1-2DCA-4531-B147-ECC5CCE32644}"/>
          </ac:spMkLst>
        </pc:spChg>
      </pc:sldChg>
      <pc:sldChg chg="modSp mod">
        <pc:chgData name="Donna Ryan" userId="f7407d1e63ff5e9b" providerId="LiveId" clId="{76953584-2F49-4035-9F69-37174D2B1BC8}" dt="2021-01-29T13:27:16.162" v="8" actId="20577"/>
        <pc:sldMkLst>
          <pc:docMk/>
          <pc:sldMk cId="4195590101" sldId="257"/>
        </pc:sldMkLst>
        <pc:spChg chg="mod">
          <ac:chgData name="Donna Ryan" userId="f7407d1e63ff5e9b" providerId="LiveId" clId="{76953584-2F49-4035-9F69-37174D2B1BC8}" dt="2021-01-29T13:27:16.162" v="8" actId="20577"/>
          <ac:spMkLst>
            <pc:docMk/>
            <pc:sldMk cId="4195590101" sldId="257"/>
            <ac:spMk id="2" creationId="{A0E6408C-6827-4AFA-BABB-DA66A345D28E}"/>
          </ac:spMkLst>
        </pc:spChg>
      </pc:sldChg>
      <pc:sldChg chg="modSp mod ord">
        <pc:chgData name="Donna Ryan" userId="f7407d1e63ff5e9b" providerId="LiveId" clId="{76953584-2F49-4035-9F69-37174D2B1BC8}" dt="2021-01-29T13:41:39.930" v="340"/>
        <pc:sldMkLst>
          <pc:docMk/>
          <pc:sldMk cId="3934176760" sldId="258"/>
        </pc:sldMkLst>
        <pc:spChg chg="mod">
          <ac:chgData name="Donna Ryan" userId="f7407d1e63ff5e9b" providerId="LiveId" clId="{76953584-2F49-4035-9F69-37174D2B1BC8}" dt="2021-01-29T13:34:31.106" v="338" actId="20577"/>
          <ac:spMkLst>
            <pc:docMk/>
            <pc:sldMk cId="3934176760" sldId="258"/>
            <ac:spMk id="3" creationId="{42EE3C51-6B09-4D8B-9B6D-3BE7C54E830F}"/>
          </ac:spMkLst>
        </pc:spChg>
      </pc:sldChg>
      <pc:sldChg chg="modSp new del mod">
        <pc:chgData name="Donna Ryan" userId="f7407d1e63ff5e9b" providerId="LiveId" clId="{76953584-2F49-4035-9F69-37174D2B1BC8}" dt="2021-01-29T13:27:40.424" v="49" actId="2696"/>
        <pc:sldMkLst>
          <pc:docMk/>
          <pc:sldMk cId="1541997072" sldId="260"/>
        </pc:sldMkLst>
        <pc:spChg chg="mod">
          <ac:chgData name="Donna Ryan" userId="f7407d1e63ff5e9b" providerId="LiveId" clId="{76953584-2F49-4035-9F69-37174D2B1BC8}" dt="2021-01-29T13:27:22.810" v="18" actId="20577"/>
          <ac:spMkLst>
            <pc:docMk/>
            <pc:sldMk cId="1541997072" sldId="260"/>
            <ac:spMk id="2" creationId="{4E6E2B77-C485-4C95-BD6C-CEE69424A940}"/>
          </ac:spMkLst>
        </pc:spChg>
        <pc:spChg chg="mod">
          <ac:chgData name="Donna Ryan" userId="f7407d1e63ff5e9b" providerId="LiveId" clId="{76953584-2F49-4035-9F69-37174D2B1BC8}" dt="2021-01-29T13:27:34.646" v="48" actId="20577"/>
          <ac:spMkLst>
            <pc:docMk/>
            <pc:sldMk cId="1541997072" sldId="260"/>
            <ac:spMk id="3" creationId="{FB4E7159-BC1C-4877-A8F7-B1C3934EFF44}"/>
          </ac:spMkLst>
        </pc:spChg>
      </pc:sldChg>
      <pc:sldChg chg="modSp add mod">
        <pc:chgData name="Donna Ryan" userId="f7407d1e63ff5e9b" providerId="LiveId" clId="{76953584-2F49-4035-9F69-37174D2B1BC8}" dt="2021-01-29T13:32:51.467" v="313" actId="255"/>
        <pc:sldMkLst>
          <pc:docMk/>
          <pc:sldMk cId="3865414584" sldId="260"/>
        </pc:sldMkLst>
        <pc:spChg chg="mod">
          <ac:chgData name="Donna Ryan" userId="f7407d1e63ff5e9b" providerId="LiveId" clId="{76953584-2F49-4035-9F69-37174D2B1BC8}" dt="2021-01-29T13:28:46.769" v="93" actId="20577"/>
          <ac:spMkLst>
            <pc:docMk/>
            <pc:sldMk cId="3865414584" sldId="260"/>
            <ac:spMk id="2" creationId="{A0E6408C-6827-4AFA-BABB-DA66A345D28E}"/>
          </ac:spMkLst>
        </pc:spChg>
        <pc:spChg chg="mod">
          <ac:chgData name="Donna Ryan" userId="f7407d1e63ff5e9b" providerId="LiveId" clId="{76953584-2F49-4035-9F69-37174D2B1BC8}" dt="2021-01-29T13:32:51.467" v="313" actId="255"/>
          <ac:spMkLst>
            <pc:docMk/>
            <pc:sldMk cId="3865414584" sldId="260"/>
            <ac:spMk id="3" creationId="{BB08BFEA-B941-43BF-9973-F2602CE4FF3C}"/>
          </ac:spMkLst>
        </pc:spChg>
      </pc:sldChg>
      <pc:sldChg chg="modSp add mod">
        <pc:chgData name="Donna Ryan" userId="f7407d1e63ff5e9b" providerId="LiveId" clId="{76953584-2F49-4035-9F69-37174D2B1BC8}" dt="2021-01-29T13:33:00.371" v="314" actId="255"/>
        <pc:sldMkLst>
          <pc:docMk/>
          <pc:sldMk cId="1464576831" sldId="261"/>
        </pc:sldMkLst>
        <pc:spChg chg="mod">
          <ac:chgData name="Donna Ryan" userId="f7407d1e63ff5e9b" providerId="LiveId" clId="{76953584-2F49-4035-9F69-37174D2B1BC8}" dt="2021-01-29T13:28:52.424" v="99" actId="20577"/>
          <ac:spMkLst>
            <pc:docMk/>
            <pc:sldMk cId="1464576831" sldId="261"/>
            <ac:spMk id="2" creationId="{A0E6408C-6827-4AFA-BABB-DA66A345D28E}"/>
          </ac:spMkLst>
        </pc:spChg>
        <pc:spChg chg="mod">
          <ac:chgData name="Donna Ryan" userId="f7407d1e63ff5e9b" providerId="LiveId" clId="{76953584-2F49-4035-9F69-37174D2B1BC8}" dt="2021-01-29T13:33:00.371" v="314" actId="255"/>
          <ac:spMkLst>
            <pc:docMk/>
            <pc:sldMk cId="1464576831" sldId="261"/>
            <ac:spMk id="3" creationId="{BB08BFEA-B941-43BF-9973-F2602CE4FF3C}"/>
          </ac:spMkLst>
        </pc:spChg>
      </pc:sldChg>
      <pc:sldChg chg="modSp add mod">
        <pc:chgData name="Donna Ryan" userId="f7407d1e63ff5e9b" providerId="LiveId" clId="{76953584-2F49-4035-9F69-37174D2B1BC8}" dt="2021-01-29T13:33:08.232" v="315" actId="255"/>
        <pc:sldMkLst>
          <pc:docMk/>
          <pc:sldMk cId="3288199945" sldId="262"/>
        </pc:sldMkLst>
        <pc:spChg chg="mod">
          <ac:chgData name="Donna Ryan" userId="f7407d1e63ff5e9b" providerId="LiveId" clId="{76953584-2F49-4035-9F69-37174D2B1BC8}" dt="2021-01-29T13:31:18.335" v="238" actId="20577"/>
          <ac:spMkLst>
            <pc:docMk/>
            <pc:sldMk cId="3288199945" sldId="262"/>
            <ac:spMk id="2" creationId="{A0E6408C-6827-4AFA-BABB-DA66A345D28E}"/>
          </ac:spMkLst>
        </pc:spChg>
        <pc:spChg chg="mod">
          <ac:chgData name="Donna Ryan" userId="f7407d1e63ff5e9b" providerId="LiveId" clId="{76953584-2F49-4035-9F69-37174D2B1BC8}" dt="2021-01-29T13:33:08.232" v="315" actId="255"/>
          <ac:spMkLst>
            <pc:docMk/>
            <pc:sldMk cId="3288199945" sldId="262"/>
            <ac:spMk id="3" creationId="{BB08BFEA-B941-43BF-9973-F2602CE4FF3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E2402-0B70-4236-90AB-227A6EE7467C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4550B-3346-499C-A3DF-1FBE024C47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089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E2402-0B70-4236-90AB-227A6EE7467C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4550B-3346-499C-A3DF-1FBE024C4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4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E2402-0B70-4236-90AB-227A6EE7467C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4550B-3346-499C-A3DF-1FBE024C4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53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E2402-0B70-4236-90AB-227A6EE7467C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4550B-3346-499C-A3DF-1FBE024C4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54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E2402-0B70-4236-90AB-227A6EE7467C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4550B-3346-499C-A3DF-1FBE024C47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66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E2402-0B70-4236-90AB-227A6EE7467C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4550B-3346-499C-A3DF-1FBE024C4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90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E2402-0B70-4236-90AB-227A6EE7467C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4550B-3346-499C-A3DF-1FBE024C4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20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E2402-0B70-4236-90AB-227A6EE7467C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4550B-3346-499C-A3DF-1FBE024C4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648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E2402-0B70-4236-90AB-227A6EE7467C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4550B-3346-499C-A3DF-1FBE024C4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882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6EE2402-0B70-4236-90AB-227A6EE7467C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D4550B-3346-499C-A3DF-1FBE024C4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178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E2402-0B70-4236-90AB-227A6EE7467C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4550B-3346-499C-A3DF-1FBE024C4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80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6EE2402-0B70-4236-90AB-227A6EE7467C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2D4550B-3346-499C-A3DF-1FBE024C47F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821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mem/configmgr/apps/deploy-use/deploy-edge" TargetMode="External"/><Relationship Id="rId2" Type="http://schemas.openxmlformats.org/officeDocument/2006/relationships/hyperlink" Target="https://systemcenterdudes.com/sccm-edge-deployment-updat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icrosoft.com/en-us/edge/business/download" TargetMode="External"/><Relationship Id="rId4" Type="http://schemas.openxmlformats.org/officeDocument/2006/relationships/hyperlink" Target="https://docs.microsoft.com/en-us/mem/intune/apps/apps-windows-edg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0166D-02E3-46D5-9C61-0F5F660317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Deploy and Manage Edge with ConfigMgr and Intune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3E1DE1-2DCA-4531-B147-ECC5CCE326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4455619"/>
            <a:ext cx="10058400" cy="148326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Charlotte Systems Management User group – Jan 2021</a:t>
            </a:r>
          </a:p>
          <a:p>
            <a:r>
              <a:rPr lang="en-US" dirty="0"/>
              <a:t>Donna Ryan - MVP</a:t>
            </a:r>
          </a:p>
          <a:p>
            <a:r>
              <a:rPr lang="en-US" dirty="0"/>
              <a:t>@TheNotoriousDRR</a:t>
            </a:r>
          </a:p>
          <a:p>
            <a:r>
              <a:rPr lang="en-US" dirty="0"/>
              <a:t>MSEndpointMgr.com</a:t>
            </a:r>
          </a:p>
        </p:txBody>
      </p:sp>
    </p:spTree>
    <p:extLst>
      <p:ext uri="{BB962C8B-B14F-4D97-AF65-F5344CB8AC3E}">
        <p14:creationId xmlns:p14="http://schemas.microsoft.com/office/powerpoint/2010/main" val="286636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6408C-6827-4AFA-BABB-DA66A345D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8BFEA-B941-43BF-9973-F2602CE4F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Intune</a:t>
            </a:r>
          </a:p>
          <a:p>
            <a:pPr lvl="1"/>
            <a:r>
              <a:rPr lang="en-US" dirty="0"/>
              <a:t>Deploy as App</a:t>
            </a:r>
          </a:p>
          <a:p>
            <a:pPr lvl="1"/>
            <a:r>
              <a:rPr lang="en-US" dirty="0"/>
              <a:t>Auto update per channel</a:t>
            </a:r>
          </a:p>
          <a:p>
            <a:pPr lvl="1"/>
            <a:r>
              <a:rPr lang="en-US" dirty="0"/>
              <a:t>Administrative Templates</a:t>
            </a:r>
          </a:p>
          <a:p>
            <a:pPr lvl="1"/>
            <a:endParaRPr lang="en-US" dirty="0"/>
          </a:p>
          <a:p>
            <a:r>
              <a:rPr lang="en-US" dirty="0"/>
              <a:t>Configuration Manager</a:t>
            </a:r>
          </a:p>
          <a:p>
            <a:pPr lvl="1"/>
            <a:r>
              <a:rPr lang="en-US" dirty="0"/>
              <a:t>Deploy as Application / Update / Image Servicing</a:t>
            </a:r>
          </a:p>
          <a:p>
            <a:pPr lvl="1"/>
            <a:r>
              <a:rPr lang="en-US" dirty="0"/>
              <a:t>Configure and Deploy Updates / Auto Update</a:t>
            </a:r>
          </a:p>
          <a:p>
            <a:pPr lvl="1"/>
            <a:r>
              <a:rPr lang="en-US" dirty="0"/>
              <a:t>PowerShell Execution Restrictions</a:t>
            </a:r>
          </a:p>
          <a:p>
            <a:pPr lvl="2"/>
            <a:r>
              <a:rPr lang="en-US" dirty="0"/>
              <a:t>CM 2010 vs Older</a:t>
            </a:r>
          </a:p>
          <a:p>
            <a:pPr lvl="1"/>
            <a:r>
              <a:rPr lang="en-US" dirty="0"/>
              <a:t>GPO</a:t>
            </a:r>
          </a:p>
        </p:txBody>
      </p:sp>
    </p:spTree>
    <p:extLst>
      <p:ext uri="{BB962C8B-B14F-4D97-AF65-F5344CB8AC3E}">
        <p14:creationId xmlns:p14="http://schemas.microsoft.com/office/powerpoint/2010/main" val="4195590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6408C-6827-4AFA-BABB-DA66A345D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8BFEA-B941-43BF-9973-F2602CE4F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Intune</a:t>
            </a:r>
          </a:p>
          <a:p>
            <a:pPr lvl="1"/>
            <a:r>
              <a:rPr lang="en-US" sz="2000" dirty="0"/>
              <a:t>Deploy as App</a:t>
            </a:r>
          </a:p>
          <a:p>
            <a:pPr lvl="1"/>
            <a:r>
              <a:rPr lang="en-US" sz="2000" dirty="0"/>
              <a:t>Control Ring</a:t>
            </a:r>
          </a:p>
          <a:p>
            <a:r>
              <a:rPr lang="en-US" dirty="0"/>
              <a:t>Configuration Manager</a:t>
            </a:r>
          </a:p>
          <a:p>
            <a:pPr lvl="1"/>
            <a:r>
              <a:rPr lang="en-US" sz="2000" dirty="0"/>
              <a:t>Deploy as:</a:t>
            </a:r>
          </a:p>
          <a:p>
            <a:pPr lvl="2"/>
            <a:r>
              <a:rPr lang="en-US" sz="2000" dirty="0"/>
              <a:t> Application </a:t>
            </a:r>
          </a:p>
          <a:p>
            <a:pPr lvl="2"/>
            <a:r>
              <a:rPr lang="en-US" sz="2000" dirty="0"/>
              <a:t>Software Update </a:t>
            </a:r>
          </a:p>
          <a:p>
            <a:pPr lvl="2"/>
            <a:r>
              <a:rPr lang="en-US" sz="2000" dirty="0"/>
              <a:t>Image Servicing</a:t>
            </a:r>
          </a:p>
          <a:p>
            <a:pPr lvl="1"/>
            <a:r>
              <a:rPr lang="en-US" sz="2000" dirty="0"/>
              <a:t>PowerShell Execution Restrictions</a:t>
            </a:r>
          </a:p>
          <a:p>
            <a:pPr lvl="2"/>
            <a:r>
              <a:rPr lang="en-US" sz="2000" dirty="0"/>
              <a:t>CM 2010 vs Older</a:t>
            </a:r>
          </a:p>
        </p:txBody>
      </p:sp>
    </p:spTree>
    <p:extLst>
      <p:ext uri="{BB962C8B-B14F-4D97-AF65-F5344CB8AC3E}">
        <p14:creationId xmlns:p14="http://schemas.microsoft.com/office/powerpoint/2010/main" val="3865414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6408C-6827-4AFA-BABB-DA66A345D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8BFEA-B941-43BF-9973-F2602CE4F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Intune</a:t>
            </a:r>
          </a:p>
          <a:p>
            <a:pPr lvl="1"/>
            <a:r>
              <a:rPr lang="en-US" sz="2000" dirty="0"/>
              <a:t>Auto Update</a:t>
            </a:r>
          </a:p>
          <a:p>
            <a:r>
              <a:rPr lang="en-US" dirty="0"/>
              <a:t>Configuration Manager</a:t>
            </a:r>
          </a:p>
          <a:p>
            <a:pPr lvl="1"/>
            <a:r>
              <a:rPr lang="en-US" sz="2000" dirty="0"/>
              <a:t>Software Update  / ADR</a:t>
            </a:r>
          </a:p>
          <a:p>
            <a:pPr lvl="1"/>
            <a:r>
              <a:rPr lang="en-US" sz="2000" dirty="0"/>
              <a:t>Auto Update</a:t>
            </a:r>
          </a:p>
          <a:p>
            <a:pPr lvl="1"/>
            <a:r>
              <a:rPr lang="en-US" sz="2000" dirty="0"/>
              <a:t>Need to configure Software Update Point</a:t>
            </a:r>
          </a:p>
        </p:txBody>
      </p:sp>
    </p:spTree>
    <p:extLst>
      <p:ext uri="{BB962C8B-B14F-4D97-AF65-F5344CB8AC3E}">
        <p14:creationId xmlns:p14="http://schemas.microsoft.com/office/powerpoint/2010/main" val="1464576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6408C-6827-4AFA-BABB-DA66A345D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8BFEA-B941-43BF-9973-F2602CE4F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Intune</a:t>
            </a:r>
          </a:p>
          <a:p>
            <a:pPr lvl="1"/>
            <a:r>
              <a:rPr lang="en-US" sz="2000" dirty="0"/>
              <a:t>Administrative Template</a:t>
            </a:r>
          </a:p>
          <a:p>
            <a:r>
              <a:rPr lang="en-US" dirty="0"/>
              <a:t>Configuration Manager</a:t>
            </a:r>
          </a:p>
          <a:p>
            <a:pPr lvl="1"/>
            <a:r>
              <a:rPr lang="en-US" sz="2000" dirty="0"/>
              <a:t>In Console Edge Profiles - Legacy</a:t>
            </a:r>
          </a:p>
          <a:p>
            <a:pPr lvl="1"/>
            <a:r>
              <a:rPr lang="en-US" sz="2000" dirty="0"/>
              <a:t>GPO</a:t>
            </a:r>
          </a:p>
        </p:txBody>
      </p:sp>
    </p:spTree>
    <p:extLst>
      <p:ext uri="{BB962C8B-B14F-4D97-AF65-F5344CB8AC3E}">
        <p14:creationId xmlns:p14="http://schemas.microsoft.com/office/powerpoint/2010/main" val="3288199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01082-510A-476F-896F-5AE977C81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Up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E3C51-6B09-4D8B-9B6D-3BE7C54E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Center Dudes</a:t>
            </a:r>
          </a:p>
          <a:p>
            <a:pPr lvl="1"/>
            <a:r>
              <a:rPr lang="en-US" dirty="0">
                <a:hlinkClick r:id="rId2"/>
              </a:rPr>
              <a:t>https://systemcenterdudes.com/sccm-edge-deployment-update/</a:t>
            </a:r>
            <a:endParaRPr lang="en-US" dirty="0"/>
          </a:p>
          <a:p>
            <a:pPr lvl="1"/>
            <a:endParaRPr lang="en-US" dirty="0"/>
          </a:p>
          <a:p>
            <a:pPr marL="201168" lvl="1" indent="0">
              <a:buNone/>
            </a:pPr>
            <a:r>
              <a:rPr lang="en-US" dirty="0"/>
              <a:t>MS Docs -</a:t>
            </a:r>
          </a:p>
          <a:p>
            <a:pPr marL="201168" lvl="1" indent="0">
              <a:buNone/>
            </a:pPr>
            <a:r>
              <a:rPr lang="en-US" dirty="0"/>
              <a:t>Deploy with ConfigMgr</a:t>
            </a:r>
          </a:p>
          <a:p>
            <a:pPr marL="201168" lvl="1" indent="0">
              <a:buNone/>
            </a:pPr>
            <a:r>
              <a:rPr lang="en-US" dirty="0">
                <a:hlinkClick r:id="rId3"/>
              </a:rPr>
              <a:t>https://docs.microsoft.com/en-us/mem/configmgr/apps/deploy-use/deploy-edge</a:t>
            </a: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/>
              <a:t>Deploy with Intune</a:t>
            </a:r>
          </a:p>
          <a:p>
            <a:pPr marL="201168" lvl="1" indent="0">
              <a:buNone/>
            </a:pPr>
            <a:r>
              <a:rPr lang="en-US" dirty="0">
                <a:hlinkClick r:id="rId4"/>
              </a:rPr>
              <a:t>https://docs.microsoft.com/en-us/mem/intune/apps/apps-windows-edge</a:t>
            </a: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/>
              <a:t>GPO / ADMX</a:t>
            </a:r>
          </a:p>
          <a:p>
            <a:pPr marL="201168" lvl="1" indent="0">
              <a:buNone/>
            </a:pPr>
            <a:r>
              <a:rPr lang="en-US" dirty="0">
                <a:hlinkClick r:id="rId5"/>
              </a:rPr>
              <a:t>https://www.microsoft.com/en-us/edge/business/download</a:t>
            </a: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176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0CF13-99F4-4751-9464-D1891E2F9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1180B-416B-4016-B20D-2FD56258E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59186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74</TotalTime>
  <Words>195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Deploy and Manage Edge with ConfigMgr and Intune</vt:lpstr>
      <vt:lpstr>Overview</vt:lpstr>
      <vt:lpstr>Deploy</vt:lpstr>
      <vt:lpstr>Update</vt:lpstr>
      <vt:lpstr>Manage</vt:lpstr>
      <vt:lpstr>Follow Up Information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 and Manage Edge with ConfigMgr and Intune</dc:title>
  <dc:creator>Donna Ryan</dc:creator>
  <cp:lastModifiedBy>Donna Ryan</cp:lastModifiedBy>
  <cp:revision>5</cp:revision>
  <dcterms:created xsi:type="dcterms:W3CDTF">2021-01-29T05:30:21Z</dcterms:created>
  <dcterms:modified xsi:type="dcterms:W3CDTF">2021-01-29T13:50:12Z</dcterms:modified>
</cp:coreProperties>
</file>