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4"/>
  </p:sldMasterIdLst>
  <p:notesMasterIdLst>
    <p:notesMasterId r:id="rId39"/>
  </p:notesMasterIdLst>
  <p:sldIdLst>
    <p:sldId id="256" r:id="rId5"/>
    <p:sldId id="257" r:id="rId6"/>
    <p:sldId id="355" r:id="rId7"/>
    <p:sldId id="351" r:id="rId8"/>
    <p:sldId id="345" r:id="rId9"/>
    <p:sldId id="353" r:id="rId10"/>
    <p:sldId id="344" r:id="rId11"/>
    <p:sldId id="358" r:id="rId12"/>
    <p:sldId id="346" r:id="rId13"/>
    <p:sldId id="352" r:id="rId14"/>
    <p:sldId id="356" r:id="rId15"/>
    <p:sldId id="350" r:id="rId16"/>
    <p:sldId id="348" r:id="rId17"/>
    <p:sldId id="357" r:id="rId18"/>
    <p:sldId id="264" r:id="rId19"/>
    <p:sldId id="311" r:id="rId20"/>
    <p:sldId id="330" r:id="rId21"/>
    <p:sldId id="260" r:id="rId22"/>
    <p:sldId id="334" r:id="rId23"/>
    <p:sldId id="262" r:id="rId24"/>
    <p:sldId id="263" r:id="rId25"/>
    <p:sldId id="336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73FDD849-C47E-4517-B07A-5EEA8DCD8594}">
          <p14:sldIdLst>
            <p14:sldId id="256"/>
            <p14:sldId id="257"/>
            <p14:sldId id="355"/>
            <p14:sldId id="351"/>
            <p14:sldId id="345"/>
            <p14:sldId id="353"/>
            <p14:sldId id="344"/>
            <p14:sldId id="358"/>
            <p14:sldId id="346"/>
            <p14:sldId id="352"/>
            <p14:sldId id="356"/>
            <p14:sldId id="350"/>
            <p14:sldId id="348"/>
            <p14:sldId id="357"/>
          </p14:sldIdLst>
        </p14:section>
        <p14:section name="Presentation" id="{866A3E68-017F-4F94-A6C6-BFF303BC3121}">
          <p14:sldIdLst>
            <p14:sldId id="264"/>
            <p14:sldId id="311"/>
            <p14:sldId id="330"/>
          </p14:sldIdLst>
        </p14:section>
        <p14:section name="Closing" id="{49CB15AC-FD56-4AAC-8B8A-68CF2CB85A39}">
          <p14:sldIdLst/>
        </p14:section>
        <p14:section name="Example Slides" id="{D40DF97A-9355-449E-B0A8-867351E4EBAE}">
          <p14:sldIdLst>
            <p14:sldId id="260"/>
            <p14:sldId id="334"/>
            <p14:sldId id="262"/>
            <p14:sldId id="263"/>
            <p14:sldId id="336"/>
            <p14:sldId id="265"/>
            <p14:sldId id="266"/>
            <p14:sldId id="267"/>
          </p14:sldIdLst>
        </p14:section>
        <p14:section name="Icons" id="{BBADCF96-8ECB-4307-BCAA-FF25B7E299E5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d Brower" initials="CB" lastIdx="1" clrIdx="0">
    <p:extLst>
      <p:ext uri="{19B8F6BF-5375-455C-9EA6-DF929625EA0E}">
        <p15:presenceInfo xmlns:p15="http://schemas.microsoft.com/office/powerpoint/2012/main" userId="S::chad.brower@fmins.com::cacffa32-ab2d-4492-ab1e-fca9c9195f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D2E914-45AC-471B-902E-49F3D663B61A}" v="72" dt="2021-01-29T14:19:47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10" autoAdjust="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Brower" userId="S::chad.brower@fmins.com::cacffa32-ab2d-4492-ab1e-fca9c9195f38" providerId="AD" clId="Web-{85864889-660D-B3C8-E695-D8ED636AD86B}"/>
    <pc:docChg chg="delSld modSld modSection">
      <pc:chgData name="Chad Brower" userId="S::chad.brower@fmins.com::cacffa32-ab2d-4492-ab1e-fca9c9195f38" providerId="AD" clId="Web-{85864889-660D-B3C8-E695-D8ED636AD86B}" dt="2020-08-22T15:50:53.883" v="178"/>
      <pc:docMkLst>
        <pc:docMk/>
      </pc:docMkLst>
      <pc:sldChg chg="modSp">
        <pc:chgData name="Chad Brower" userId="S::chad.brower@fmins.com::cacffa32-ab2d-4492-ab1e-fca9c9195f38" providerId="AD" clId="Web-{85864889-660D-B3C8-E695-D8ED636AD86B}" dt="2020-08-22T15:50:04.524" v="117" actId="20577"/>
        <pc:sldMkLst>
          <pc:docMk/>
          <pc:sldMk cId="3595256070" sldId="256"/>
        </pc:sldMkLst>
        <pc:spChg chg="mod">
          <ac:chgData name="Chad Brower" userId="S::chad.brower@fmins.com::cacffa32-ab2d-4492-ab1e-fca9c9195f38" providerId="AD" clId="Web-{85864889-660D-B3C8-E695-D8ED636AD86B}" dt="2020-08-22T15:49:19.243" v="44" actId="20577"/>
          <ac:spMkLst>
            <pc:docMk/>
            <pc:sldMk cId="3595256070" sldId="256"/>
            <ac:spMk id="4" creationId="{00000000-0000-0000-0000-000000000000}"/>
          </ac:spMkLst>
        </pc:spChg>
        <pc:spChg chg="mod">
          <ac:chgData name="Chad Brower" userId="S::chad.brower@fmins.com::cacffa32-ab2d-4492-ab1e-fca9c9195f38" providerId="AD" clId="Web-{85864889-660D-B3C8-E695-D8ED636AD86B}" dt="2020-08-22T15:50:04.524" v="117" actId="20577"/>
          <ac:spMkLst>
            <pc:docMk/>
            <pc:sldMk cId="3595256070" sldId="256"/>
            <ac:spMk id="6" creationId="{00000000-0000-0000-0000-000000000000}"/>
          </ac:spMkLst>
        </pc:spChg>
      </pc:sldChg>
      <pc:sldChg chg="del">
        <pc:chgData name="Chad Brower" userId="S::chad.brower@fmins.com::cacffa32-ab2d-4492-ab1e-fca9c9195f38" providerId="AD" clId="Web-{85864889-660D-B3C8-E695-D8ED636AD86B}" dt="2020-08-22T15:50:45.805" v="168"/>
        <pc:sldMkLst>
          <pc:docMk/>
          <pc:sldMk cId="4220338646" sldId="277"/>
        </pc:sldMkLst>
      </pc:sldChg>
      <pc:sldChg chg="del">
        <pc:chgData name="Chad Brower" userId="S::chad.brower@fmins.com::cacffa32-ab2d-4492-ab1e-fca9c9195f38" providerId="AD" clId="Web-{85864889-660D-B3C8-E695-D8ED636AD86B}" dt="2020-08-22T15:50:53.883" v="178"/>
        <pc:sldMkLst>
          <pc:docMk/>
          <pc:sldMk cId="525927402" sldId="279"/>
        </pc:sldMkLst>
      </pc:sldChg>
      <pc:sldChg chg="del">
        <pc:chgData name="Chad Brower" userId="S::chad.brower@fmins.com::cacffa32-ab2d-4492-ab1e-fca9c9195f38" providerId="AD" clId="Web-{85864889-660D-B3C8-E695-D8ED636AD86B}" dt="2020-08-22T15:50:45.805" v="166"/>
        <pc:sldMkLst>
          <pc:docMk/>
          <pc:sldMk cId="717131870" sldId="280"/>
        </pc:sldMkLst>
      </pc:sldChg>
      <pc:sldChg chg="del">
        <pc:chgData name="Chad Brower" userId="S::chad.brower@fmins.com::cacffa32-ab2d-4492-ab1e-fca9c9195f38" providerId="AD" clId="Web-{85864889-660D-B3C8-E695-D8ED636AD86B}" dt="2020-08-22T15:50:24.211" v="147"/>
        <pc:sldMkLst>
          <pc:docMk/>
          <pc:sldMk cId="0" sldId="281"/>
        </pc:sldMkLst>
      </pc:sldChg>
      <pc:sldChg chg="del">
        <pc:chgData name="Chad Brower" userId="S::chad.brower@fmins.com::cacffa32-ab2d-4492-ab1e-fca9c9195f38" providerId="AD" clId="Web-{85864889-660D-B3C8-E695-D8ED636AD86B}" dt="2020-08-22T15:50:24.211" v="148"/>
        <pc:sldMkLst>
          <pc:docMk/>
          <pc:sldMk cId="0" sldId="282"/>
        </pc:sldMkLst>
      </pc:sldChg>
      <pc:sldChg chg="del">
        <pc:chgData name="Chad Brower" userId="S::chad.brower@fmins.com::cacffa32-ab2d-4492-ab1e-fca9c9195f38" providerId="AD" clId="Web-{85864889-660D-B3C8-E695-D8ED636AD86B}" dt="2020-08-22T15:50:24.196" v="139"/>
        <pc:sldMkLst>
          <pc:docMk/>
          <pc:sldMk cId="0" sldId="283"/>
        </pc:sldMkLst>
      </pc:sldChg>
      <pc:sldChg chg="del">
        <pc:chgData name="Chad Brower" userId="S::chad.brower@fmins.com::cacffa32-ab2d-4492-ab1e-fca9c9195f38" providerId="AD" clId="Web-{85864889-660D-B3C8-E695-D8ED636AD86B}" dt="2020-08-22T15:50:24.180" v="133"/>
        <pc:sldMkLst>
          <pc:docMk/>
          <pc:sldMk cId="0" sldId="284"/>
        </pc:sldMkLst>
      </pc:sldChg>
      <pc:sldChg chg="del">
        <pc:chgData name="Chad Brower" userId="S::chad.brower@fmins.com::cacffa32-ab2d-4492-ab1e-fca9c9195f38" providerId="AD" clId="Web-{85864889-660D-B3C8-E695-D8ED636AD86B}" dt="2020-08-22T15:50:24.149" v="123"/>
        <pc:sldMkLst>
          <pc:docMk/>
          <pc:sldMk cId="0" sldId="285"/>
        </pc:sldMkLst>
      </pc:sldChg>
      <pc:sldChg chg="del">
        <pc:chgData name="Chad Brower" userId="S::chad.brower@fmins.com::cacffa32-ab2d-4492-ab1e-fca9c9195f38" providerId="AD" clId="Web-{85864889-660D-B3C8-E695-D8ED636AD86B}" dt="2020-08-22T15:50:45.789" v="163"/>
        <pc:sldMkLst>
          <pc:docMk/>
          <pc:sldMk cId="0" sldId="286"/>
        </pc:sldMkLst>
      </pc:sldChg>
      <pc:sldChg chg="del">
        <pc:chgData name="Chad Brower" userId="S::chad.brower@fmins.com::cacffa32-ab2d-4492-ab1e-fca9c9195f38" providerId="AD" clId="Web-{85864889-660D-B3C8-E695-D8ED636AD86B}" dt="2020-08-22T15:50:24.211" v="153"/>
        <pc:sldMkLst>
          <pc:docMk/>
          <pc:sldMk cId="0" sldId="287"/>
        </pc:sldMkLst>
      </pc:sldChg>
      <pc:sldChg chg="del">
        <pc:chgData name="Chad Brower" userId="S::chad.brower@fmins.com::cacffa32-ab2d-4492-ab1e-fca9c9195f38" providerId="AD" clId="Web-{85864889-660D-B3C8-E695-D8ED636AD86B}" dt="2020-08-22T15:50:24.211" v="149"/>
        <pc:sldMkLst>
          <pc:docMk/>
          <pc:sldMk cId="0" sldId="289"/>
        </pc:sldMkLst>
      </pc:sldChg>
      <pc:sldChg chg="del">
        <pc:chgData name="Chad Brower" userId="S::chad.brower@fmins.com::cacffa32-ab2d-4492-ab1e-fca9c9195f38" providerId="AD" clId="Web-{85864889-660D-B3C8-E695-D8ED636AD86B}" dt="2020-08-22T15:50:24.211" v="146"/>
        <pc:sldMkLst>
          <pc:docMk/>
          <pc:sldMk cId="0" sldId="290"/>
        </pc:sldMkLst>
      </pc:sldChg>
      <pc:sldChg chg="del">
        <pc:chgData name="Chad Brower" userId="S::chad.brower@fmins.com::cacffa32-ab2d-4492-ab1e-fca9c9195f38" providerId="AD" clId="Web-{85864889-660D-B3C8-E695-D8ED636AD86B}" dt="2020-08-22T15:50:24.196" v="144"/>
        <pc:sldMkLst>
          <pc:docMk/>
          <pc:sldMk cId="0" sldId="291"/>
        </pc:sldMkLst>
      </pc:sldChg>
      <pc:sldChg chg="del">
        <pc:chgData name="Chad Brower" userId="S::chad.brower@fmins.com::cacffa32-ab2d-4492-ab1e-fca9c9195f38" providerId="AD" clId="Web-{85864889-660D-B3C8-E695-D8ED636AD86B}" dt="2020-08-22T15:50:45.789" v="159"/>
        <pc:sldMkLst>
          <pc:docMk/>
          <pc:sldMk cId="2753048976" sldId="292"/>
        </pc:sldMkLst>
      </pc:sldChg>
      <pc:sldChg chg="del">
        <pc:chgData name="Chad Brower" userId="S::chad.brower@fmins.com::cacffa32-ab2d-4492-ab1e-fca9c9195f38" providerId="AD" clId="Web-{85864889-660D-B3C8-E695-D8ED636AD86B}" dt="2020-08-22T15:50:45.789" v="161"/>
        <pc:sldMkLst>
          <pc:docMk/>
          <pc:sldMk cId="2216499058" sldId="294"/>
        </pc:sldMkLst>
      </pc:sldChg>
      <pc:sldChg chg="del">
        <pc:chgData name="Chad Brower" userId="S::chad.brower@fmins.com::cacffa32-ab2d-4492-ab1e-fca9c9195f38" providerId="AD" clId="Web-{85864889-660D-B3C8-E695-D8ED636AD86B}" dt="2020-08-22T15:50:24.196" v="143"/>
        <pc:sldMkLst>
          <pc:docMk/>
          <pc:sldMk cId="0" sldId="295"/>
        </pc:sldMkLst>
      </pc:sldChg>
      <pc:sldChg chg="del">
        <pc:chgData name="Chad Brower" userId="S::chad.brower@fmins.com::cacffa32-ab2d-4492-ab1e-fca9c9195f38" providerId="AD" clId="Web-{85864889-660D-B3C8-E695-D8ED636AD86B}" dt="2020-08-22T15:50:24.196" v="138"/>
        <pc:sldMkLst>
          <pc:docMk/>
          <pc:sldMk cId="0" sldId="298"/>
        </pc:sldMkLst>
      </pc:sldChg>
      <pc:sldChg chg="del">
        <pc:chgData name="Chad Brower" userId="S::chad.brower@fmins.com::cacffa32-ab2d-4492-ab1e-fca9c9195f38" providerId="AD" clId="Web-{85864889-660D-B3C8-E695-D8ED636AD86B}" dt="2020-08-22T15:50:24.149" v="122"/>
        <pc:sldMkLst>
          <pc:docMk/>
          <pc:sldMk cId="0" sldId="305"/>
        </pc:sldMkLst>
      </pc:sldChg>
      <pc:sldChg chg="del">
        <pc:chgData name="Chad Brower" userId="S::chad.brower@fmins.com::cacffa32-ab2d-4492-ab1e-fca9c9195f38" providerId="AD" clId="Web-{85864889-660D-B3C8-E695-D8ED636AD86B}" dt="2020-08-22T15:50:45.821" v="174"/>
        <pc:sldMkLst>
          <pc:docMk/>
          <pc:sldMk cId="0" sldId="306"/>
        </pc:sldMkLst>
      </pc:sldChg>
      <pc:sldChg chg="del">
        <pc:chgData name="Chad Brower" userId="S::chad.brower@fmins.com::cacffa32-ab2d-4492-ab1e-fca9c9195f38" providerId="AD" clId="Web-{85864889-660D-B3C8-E695-D8ED636AD86B}" dt="2020-08-22T15:50:45.789" v="162"/>
        <pc:sldMkLst>
          <pc:docMk/>
          <pc:sldMk cId="0" sldId="309"/>
        </pc:sldMkLst>
      </pc:sldChg>
      <pc:sldChg chg="del">
        <pc:chgData name="Chad Brower" userId="S::chad.brower@fmins.com::cacffa32-ab2d-4492-ab1e-fca9c9195f38" providerId="AD" clId="Web-{85864889-660D-B3C8-E695-D8ED636AD86B}" dt="2020-08-22T15:50:45.789" v="158"/>
        <pc:sldMkLst>
          <pc:docMk/>
          <pc:sldMk cId="0" sldId="310"/>
        </pc:sldMkLst>
      </pc:sldChg>
      <pc:sldChg chg="del">
        <pc:chgData name="Chad Brower" userId="S::chad.brower@fmins.com::cacffa32-ab2d-4492-ab1e-fca9c9195f38" providerId="AD" clId="Web-{85864889-660D-B3C8-E695-D8ED636AD86B}" dt="2020-08-22T15:50:24.180" v="132"/>
        <pc:sldMkLst>
          <pc:docMk/>
          <pc:sldMk cId="0" sldId="314"/>
        </pc:sldMkLst>
      </pc:sldChg>
      <pc:sldChg chg="del">
        <pc:chgData name="Chad Brower" userId="S::chad.brower@fmins.com::cacffa32-ab2d-4492-ab1e-fca9c9195f38" providerId="AD" clId="Web-{85864889-660D-B3C8-E695-D8ED636AD86B}" dt="2020-08-22T15:50:45.805" v="170"/>
        <pc:sldMkLst>
          <pc:docMk/>
          <pc:sldMk cId="0" sldId="326"/>
        </pc:sldMkLst>
      </pc:sldChg>
      <pc:sldChg chg="del">
        <pc:chgData name="Chad Brower" userId="S::chad.brower@fmins.com::cacffa32-ab2d-4492-ab1e-fca9c9195f38" providerId="AD" clId="Web-{85864889-660D-B3C8-E695-D8ED636AD86B}" dt="2020-08-22T15:50:45.805" v="169"/>
        <pc:sldMkLst>
          <pc:docMk/>
          <pc:sldMk cId="0" sldId="327"/>
        </pc:sldMkLst>
      </pc:sldChg>
      <pc:sldChg chg="del">
        <pc:chgData name="Chad Brower" userId="S::chad.brower@fmins.com::cacffa32-ab2d-4492-ab1e-fca9c9195f38" providerId="AD" clId="Web-{85864889-660D-B3C8-E695-D8ED636AD86B}" dt="2020-08-22T15:50:45.789" v="157"/>
        <pc:sldMkLst>
          <pc:docMk/>
          <pc:sldMk cId="106422994" sldId="328"/>
        </pc:sldMkLst>
      </pc:sldChg>
      <pc:sldChg chg="del">
        <pc:chgData name="Chad Brower" userId="S::chad.brower@fmins.com::cacffa32-ab2d-4492-ab1e-fca9c9195f38" providerId="AD" clId="Web-{85864889-660D-B3C8-E695-D8ED636AD86B}" dt="2020-08-22T15:50:45.805" v="171"/>
        <pc:sldMkLst>
          <pc:docMk/>
          <pc:sldMk cId="0" sldId="329"/>
        </pc:sldMkLst>
      </pc:sldChg>
      <pc:sldChg chg="del">
        <pc:chgData name="Chad Brower" userId="S::chad.brower@fmins.com::cacffa32-ab2d-4492-ab1e-fca9c9195f38" providerId="AD" clId="Web-{85864889-660D-B3C8-E695-D8ED636AD86B}" dt="2020-08-22T15:50:45.821" v="177"/>
        <pc:sldMkLst>
          <pc:docMk/>
          <pc:sldMk cId="2159357469" sldId="331"/>
        </pc:sldMkLst>
      </pc:sldChg>
      <pc:sldChg chg="del">
        <pc:chgData name="Chad Brower" userId="S::chad.brower@fmins.com::cacffa32-ab2d-4492-ab1e-fca9c9195f38" providerId="AD" clId="Web-{85864889-660D-B3C8-E695-D8ED636AD86B}" dt="2020-08-22T15:50:24.211" v="145"/>
        <pc:sldMkLst>
          <pc:docMk/>
          <pc:sldMk cId="648844332" sldId="334"/>
        </pc:sldMkLst>
      </pc:sldChg>
      <pc:sldChg chg="del">
        <pc:chgData name="Chad Brower" userId="S::chad.brower@fmins.com::cacffa32-ab2d-4492-ab1e-fca9c9195f38" providerId="AD" clId="Web-{85864889-660D-B3C8-E695-D8ED636AD86B}" dt="2020-08-22T15:50:24.211" v="152"/>
        <pc:sldMkLst>
          <pc:docMk/>
          <pc:sldMk cId="1327629192" sldId="335"/>
        </pc:sldMkLst>
      </pc:sldChg>
      <pc:sldChg chg="del">
        <pc:chgData name="Chad Brower" userId="S::chad.brower@fmins.com::cacffa32-ab2d-4492-ab1e-fca9c9195f38" providerId="AD" clId="Web-{85864889-660D-B3C8-E695-D8ED636AD86B}" dt="2020-08-22T15:50:24.196" v="142"/>
        <pc:sldMkLst>
          <pc:docMk/>
          <pc:sldMk cId="2463188966" sldId="336"/>
        </pc:sldMkLst>
      </pc:sldChg>
      <pc:sldChg chg="del">
        <pc:chgData name="Chad Brower" userId="S::chad.brower@fmins.com::cacffa32-ab2d-4492-ab1e-fca9c9195f38" providerId="AD" clId="Web-{85864889-660D-B3C8-E695-D8ED636AD86B}" dt="2020-08-22T15:50:24.211" v="151"/>
        <pc:sldMkLst>
          <pc:docMk/>
          <pc:sldMk cId="3638900885" sldId="337"/>
        </pc:sldMkLst>
      </pc:sldChg>
      <pc:sldChg chg="del">
        <pc:chgData name="Chad Brower" userId="S::chad.brower@fmins.com::cacffa32-ab2d-4492-ab1e-fca9c9195f38" providerId="AD" clId="Web-{85864889-660D-B3C8-E695-D8ED636AD86B}" dt="2020-08-22T15:50:24.196" v="140"/>
        <pc:sldMkLst>
          <pc:docMk/>
          <pc:sldMk cId="4103156797" sldId="338"/>
        </pc:sldMkLst>
      </pc:sldChg>
      <pc:sldChg chg="del">
        <pc:chgData name="Chad Brower" userId="S::chad.brower@fmins.com::cacffa32-ab2d-4492-ab1e-fca9c9195f38" providerId="AD" clId="Web-{85864889-660D-B3C8-E695-D8ED636AD86B}" dt="2020-08-22T15:50:24.211" v="150"/>
        <pc:sldMkLst>
          <pc:docMk/>
          <pc:sldMk cId="521736406" sldId="339"/>
        </pc:sldMkLst>
      </pc:sldChg>
      <pc:sldChg chg="del">
        <pc:chgData name="Chad Brower" userId="S::chad.brower@fmins.com::cacffa32-ab2d-4492-ab1e-fca9c9195f38" providerId="AD" clId="Web-{85864889-660D-B3C8-E695-D8ED636AD86B}" dt="2020-08-22T15:50:24.196" v="141"/>
        <pc:sldMkLst>
          <pc:docMk/>
          <pc:sldMk cId="522090542" sldId="340"/>
        </pc:sldMkLst>
      </pc:sldChg>
      <pc:sldChg chg="del">
        <pc:chgData name="Chad Brower" userId="S::chad.brower@fmins.com::cacffa32-ab2d-4492-ab1e-fca9c9195f38" providerId="AD" clId="Web-{85864889-660D-B3C8-E695-D8ED636AD86B}" dt="2020-08-22T15:50:24.180" v="131"/>
        <pc:sldMkLst>
          <pc:docMk/>
          <pc:sldMk cId="3613943424" sldId="341"/>
        </pc:sldMkLst>
      </pc:sldChg>
      <pc:sldChg chg="del">
        <pc:chgData name="Chad Brower" userId="S::chad.brower@fmins.com::cacffa32-ab2d-4492-ab1e-fca9c9195f38" providerId="AD" clId="Web-{85864889-660D-B3C8-E695-D8ED636AD86B}" dt="2020-08-22T15:50:24.164" v="125"/>
        <pc:sldMkLst>
          <pc:docMk/>
          <pc:sldMk cId="2412540958" sldId="342"/>
        </pc:sldMkLst>
      </pc:sldChg>
      <pc:sldChg chg="del">
        <pc:chgData name="Chad Brower" userId="S::chad.brower@fmins.com::cacffa32-ab2d-4492-ab1e-fca9c9195f38" providerId="AD" clId="Web-{85864889-660D-B3C8-E695-D8ED636AD86B}" dt="2020-08-22T15:50:24.180" v="130"/>
        <pc:sldMkLst>
          <pc:docMk/>
          <pc:sldMk cId="0" sldId="343"/>
        </pc:sldMkLst>
      </pc:sldChg>
      <pc:sldChg chg="del">
        <pc:chgData name="Chad Brower" userId="S::chad.brower@fmins.com::cacffa32-ab2d-4492-ab1e-fca9c9195f38" providerId="AD" clId="Web-{85864889-660D-B3C8-E695-D8ED636AD86B}" dt="2020-08-22T15:50:24.180" v="129"/>
        <pc:sldMkLst>
          <pc:docMk/>
          <pc:sldMk cId="0" sldId="344"/>
        </pc:sldMkLst>
      </pc:sldChg>
      <pc:sldChg chg="del">
        <pc:chgData name="Chad Brower" userId="S::chad.brower@fmins.com::cacffa32-ab2d-4492-ab1e-fca9c9195f38" providerId="AD" clId="Web-{85864889-660D-B3C8-E695-D8ED636AD86B}" dt="2020-08-22T15:50:24.164" v="128"/>
        <pc:sldMkLst>
          <pc:docMk/>
          <pc:sldMk cId="0" sldId="345"/>
        </pc:sldMkLst>
      </pc:sldChg>
      <pc:sldChg chg="del">
        <pc:chgData name="Chad Brower" userId="S::chad.brower@fmins.com::cacffa32-ab2d-4492-ab1e-fca9c9195f38" providerId="AD" clId="Web-{85864889-660D-B3C8-E695-D8ED636AD86B}" dt="2020-08-22T15:50:24.149" v="121"/>
        <pc:sldMkLst>
          <pc:docMk/>
          <pc:sldMk cId="0" sldId="346"/>
        </pc:sldMkLst>
      </pc:sldChg>
      <pc:sldChg chg="del">
        <pc:chgData name="Chad Brower" userId="S::chad.brower@fmins.com::cacffa32-ab2d-4492-ab1e-fca9c9195f38" providerId="AD" clId="Web-{85864889-660D-B3C8-E695-D8ED636AD86B}" dt="2020-08-22T15:50:24.133" v="120"/>
        <pc:sldMkLst>
          <pc:docMk/>
          <pc:sldMk cId="0" sldId="347"/>
        </pc:sldMkLst>
      </pc:sldChg>
      <pc:sldChg chg="del">
        <pc:chgData name="Chad Brower" userId="S::chad.brower@fmins.com::cacffa32-ab2d-4492-ab1e-fca9c9195f38" providerId="AD" clId="Web-{85864889-660D-B3C8-E695-D8ED636AD86B}" dt="2020-08-22T15:50:24.133" v="119"/>
        <pc:sldMkLst>
          <pc:docMk/>
          <pc:sldMk cId="0" sldId="348"/>
        </pc:sldMkLst>
      </pc:sldChg>
      <pc:sldChg chg="del">
        <pc:chgData name="Chad Brower" userId="S::chad.brower@fmins.com::cacffa32-ab2d-4492-ab1e-fca9c9195f38" providerId="AD" clId="Web-{85864889-660D-B3C8-E695-D8ED636AD86B}" dt="2020-08-22T15:50:45.821" v="176"/>
        <pc:sldMkLst>
          <pc:docMk/>
          <pc:sldMk cId="0" sldId="349"/>
        </pc:sldMkLst>
      </pc:sldChg>
      <pc:sldChg chg="del">
        <pc:chgData name="Chad Brower" userId="S::chad.brower@fmins.com::cacffa32-ab2d-4492-ab1e-fca9c9195f38" providerId="AD" clId="Web-{85864889-660D-B3C8-E695-D8ED636AD86B}" dt="2020-08-22T15:50:45.805" v="173"/>
        <pc:sldMkLst>
          <pc:docMk/>
          <pc:sldMk cId="0" sldId="350"/>
        </pc:sldMkLst>
      </pc:sldChg>
      <pc:sldChg chg="del">
        <pc:chgData name="Chad Brower" userId="S::chad.brower@fmins.com::cacffa32-ab2d-4492-ab1e-fca9c9195f38" providerId="AD" clId="Web-{85864889-660D-B3C8-E695-D8ED636AD86B}" dt="2020-08-22T15:50:45.789" v="156"/>
        <pc:sldMkLst>
          <pc:docMk/>
          <pc:sldMk cId="0" sldId="351"/>
        </pc:sldMkLst>
      </pc:sldChg>
      <pc:sldChg chg="del">
        <pc:chgData name="Chad Brower" userId="S::chad.brower@fmins.com::cacffa32-ab2d-4492-ab1e-fca9c9195f38" providerId="AD" clId="Web-{85864889-660D-B3C8-E695-D8ED636AD86B}" dt="2020-08-22T15:50:24.180" v="137"/>
        <pc:sldMkLst>
          <pc:docMk/>
          <pc:sldMk cId="1345997736" sldId="352"/>
        </pc:sldMkLst>
      </pc:sldChg>
      <pc:sldChg chg="del">
        <pc:chgData name="Chad Brower" userId="S::chad.brower@fmins.com::cacffa32-ab2d-4492-ab1e-fca9c9195f38" providerId="AD" clId="Web-{85864889-660D-B3C8-E695-D8ED636AD86B}" dt="2020-08-22T15:50:45.805" v="167"/>
        <pc:sldMkLst>
          <pc:docMk/>
          <pc:sldMk cId="2486380723" sldId="353"/>
        </pc:sldMkLst>
      </pc:sldChg>
      <pc:sldChg chg="del">
        <pc:chgData name="Chad Brower" userId="S::chad.brower@fmins.com::cacffa32-ab2d-4492-ab1e-fca9c9195f38" providerId="AD" clId="Web-{85864889-660D-B3C8-E695-D8ED636AD86B}" dt="2020-08-22T15:50:45.805" v="165"/>
        <pc:sldMkLst>
          <pc:docMk/>
          <pc:sldMk cId="3844879201" sldId="354"/>
        </pc:sldMkLst>
      </pc:sldChg>
      <pc:sldChg chg="del">
        <pc:chgData name="Chad Brower" userId="S::chad.brower@fmins.com::cacffa32-ab2d-4492-ab1e-fca9c9195f38" providerId="AD" clId="Web-{85864889-660D-B3C8-E695-D8ED636AD86B}" dt="2020-08-22T15:50:45.789" v="164"/>
        <pc:sldMkLst>
          <pc:docMk/>
          <pc:sldMk cId="1876636561" sldId="355"/>
        </pc:sldMkLst>
      </pc:sldChg>
      <pc:sldChg chg="del">
        <pc:chgData name="Chad Brower" userId="S::chad.brower@fmins.com::cacffa32-ab2d-4492-ab1e-fca9c9195f38" providerId="AD" clId="Web-{85864889-660D-B3C8-E695-D8ED636AD86B}" dt="2020-08-22T15:50:45.789" v="154"/>
        <pc:sldMkLst>
          <pc:docMk/>
          <pc:sldMk cId="1755279558" sldId="357"/>
        </pc:sldMkLst>
      </pc:sldChg>
      <pc:sldChg chg="del">
        <pc:chgData name="Chad Brower" userId="S::chad.brower@fmins.com::cacffa32-ab2d-4492-ab1e-fca9c9195f38" providerId="AD" clId="Web-{85864889-660D-B3C8-E695-D8ED636AD86B}" dt="2020-08-22T15:50:45.789" v="160"/>
        <pc:sldMkLst>
          <pc:docMk/>
          <pc:sldMk cId="733361811" sldId="358"/>
        </pc:sldMkLst>
      </pc:sldChg>
      <pc:sldChg chg="del">
        <pc:chgData name="Chad Brower" userId="S::chad.brower@fmins.com::cacffa32-ab2d-4492-ab1e-fca9c9195f38" providerId="AD" clId="Web-{85864889-660D-B3C8-E695-D8ED636AD86B}" dt="2020-08-22T15:50:24.180" v="136"/>
        <pc:sldMkLst>
          <pc:docMk/>
          <pc:sldMk cId="4256568625" sldId="359"/>
        </pc:sldMkLst>
      </pc:sldChg>
      <pc:sldChg chg="del">
        <pc:chgData name="Chad Brower" userId="S::chad.brower@fmins.com::cacffa32-ab2d-4492-ab1e-fca9c9195f38" providerId="AD" clId="Web-{85864889-660D-B3C8-E695-D8ED636AD86B}" dt="2020-08-22T15:50:24.180" v="135"/>
        <pc:sldMkLst>
          <pc:docMk/>
          <pc:sldMk cId="3402135004" sldId="360"/>
        </pc:sldMkLst>
      </pc:sldChg>
      <pc:sldChg chg="del">
        <pc:chgData name="Chad Brower" userId="S::chad.brower@fmins.com::cacffa32-ab2d-4492-ab1e-fca9c9195f38" providerId="AD" clId="Web-{85864889-660D-B3C8-E695-D8ED636AD86B}" dt="2020-08-22T15:50:24.180" v="134"/>
        <pc:sldMkLst>
          <pc:docMk/>
          <pc:sldMk cId="1932370361" sldId="361"/>
        </pc:sldMkLst>
      </pc:sldChg>
      <pc:sldChg chg="del">
        <pc:chgData name="Chad Brower" userId="S::chad.brower@fmins.com::cacffa32-ab2d-4492-ab1e-fca9c9195f38" providerId="AD" clId="Web-{85864889-660D-B3C8-E695-D8ED636AD86B}" dt="2020-08-22T15:50:24.164" v="127"/>
        <pc:sldMkLst>
          <pc:docMk/>
          <pc:sldMk cId="2024258208" sldId="362"/>
        </pc:sldMkLst>
      </pc:sldChg>
      <pc:sldChg chg="del">
        <pc:chgData name="Chad Brower" userId="S::chad.brower@fmins.com::cacffa32-ab2d-4492-ab1e-fca9c9195f38" providerId="AD" clId="Web-{85864889-660D-B3C8-E695-D8ED636AD86B}" dt="2020-08-22T15:50:24.164" v="126"/>
        <pc:sldMkLst>
          <pc:docMk/>
          <pc:sldMk cId="253181083" sldId="363"/>
        </pc:sldMkLst>
      </pc:sldChg>
      <pc:sldChg chg="del">
        <pc:chgData name="Chad Brower" userId="S::chad.brower@fmins.com::cacffa32-ab2d-4492-ab1e-fca9c9195f38" providerId="AD" clId="Web-{85864889-660D-B3C8-E695-D8ED636AD86B}" dt="2020-08-22T15:50:24.164" v="124"/>
        <pc:sldMkLst>
          <pc:docMk/>
          <pc:sldMk cId="2590047376" sldId="364"/>
        </pc:sldMkLst>
      </pc:sldChg>
      <pc:sldChg chg="del">
        <pc:chgData name="Chad Brower" userId="S::chad.brower@fmins.com::cacffa32-ab2d-4492-ab1e-fca9c9195f38" providerId="AD" clId="Web-{85864889-660D-B3C8-E695-D8ED636AD86B}" dt="2020-08-22T15:50:45.805" v="172"/>
        <pc:sldMkLst>
          <pc:docMk/>
          <pc:sldMk cId="459836248" sldId="365"/>
        </pc:sldMkLst>
      </pc:sldChg>
      <pc:sldChg chg="del">
        <pc:chgData name="Chad Brower" userId="S::chad.brower@fmins.com::cacffa32-ab2d-4492-ab1e-fca9c9195f38" providerId="AD" clId="Web-{85864889-660D-B3C8-E695-D8ED636AD86B}" dt="2020-08-22T15:50:45.821" v="175"/>
        <pc:sldMkLst>
          <pc:docMk/>
          <pc:sldMk cId="3829520016" sldId="366"/>
        </pc:sldMkLst>
      </pc:sldChg>
      <pc:sldChg chg="del">
        <pc:chgData name="Chad Brower" userId="S::chad.brower@fmins.com::cacffa32-ab2d-4492-ab1e-fca9c9195f38" providerId="AD" clId="Web-{85864889-660D-B3C8-E695-D8ED636AD86B}" dt="2020-08-22T15:50:45.789" v="155"/>
        <pc:sldMkLst>
          <pc:docMk/>
          <pc:sldMk cId="2150859880" sldId="367"/>
        </pc:sldMkLst>
      </pc:sldChg>
    </pc:docChg>
  </pc:docChgLst>
  <pc:docChgLst>
    <pc:chgData name="Marable, Mike" userId="S::mmarable_med.umich.edu#ext#@frankenmuthinsurance.onmicrosoft.com::dfdf13be-bcd4-4a10-a753-a38f7bdf0f99" providerId="AD" clId="Web-{A42DA8BA-1DC9-FF11-BBE1-76DDEAAD79F2}"/>
    <pc:docChg chg="delSld modSld modSection">
      <pc:chgData name="Marable, Mike" userId="S::mmarable_med.umich.edu#ext#@frankenmuthinsurance.onmicrosoft.com::dfdf13be-bcd4-4a10-a753-a38f7bdf0f99" providerId="AD" clId="Web-{A42DA8BA-1DC9-FF11-BBE1-76DDEAAD79F2}" dt="2020-08-27T18:03:18.536" v="67"/>
      <pc:docMkLst>
        <pc:docMk/>
      </pc:docMkLst>
      <pc:sldChg chg="del">
        <pc:chgData name="Marable, Mike" userId="S::mmarable_med.umich.edu#ext#@frankenmuthinsurance.onmicrosoft.com::dfdf13be-bcd4-4a10-a753-a38f7bdf0f99" providerId="AD" clId="Web-{A42DA8BA-1DC9-FF11-BBE1-76DDEAAD79F2}" dt="2020-08-27T17:43:21.419" v="0"/>
        <pc:sldMkLst>
          <pc:docMk/>
          <pc:sldMk cId="4103156797" sldId="338"/>
        </pc:sldMkLst>
      </pc:sldChg>
      <pc:sldChg chg="addSp modSp addAnim modAnim modNotes">
        <pc:chgData name="Marable, Mike" userId="S::mmarable_med.umich.edu#ext#@frankenmuthinsurance.onmicrosoft.com::dfdf13be-bcd4-4a10-a753-a38f7bdf0f99" providerId="AD" clId="Web-{A42DA8BA-1DC9-FF11-BBE1-76DDEAAD79F2}" dt="2020-08-27T18:03:18.536" v="67"/>
        <pc:sldMkLst>
          <pc:docMk/>
          <pc:sldMk cId="522090542" sldId="340"/>
        </pc:sldMkLst>
        <pc:spChg chg="add mod">
          <ac:chgData name="Marable, Mike" userId="S::mmarable_med.umich.edu#ext#@frankenmuthinsurance.onmicrosoft.com::dfdf13be-bcd4-4a10-a753-a38f7bdf0f99" providerId="AD" clId="Web-{A42DA8BA-1DC9-FF11-BBE1-76DDEAAD79F2}" dt="2020-08-27T18:02:11.160" v="56"/>
          <ac:spMkLst>
            <pc:docMk/>
            <pc:sldMk cId="522090542" sldId="340"/>
            <ac:spMk id="4" creationId="{21EB32BE-3EC0-4840-ACCC-BFCB0CDCE237}"/>
          </ac:spMkLst>
        </pc:spChg>
        <pc:spChg chg="add mod">
          <ac:chgData name="Marable, Mike" userId="S::mmarable_med.umich.edu#ext#@frankenmuthinsurance.onmicrosoft.com::dfdf13be-bcd4-4a10-a753-a38f7bdf0f99" providerId="AD" clId="Web-{A42DA8BA-1DC9-FF11-BBE1-76DDEAAD79F2}" dt="2020-08-27T18:02:21.645" v="58" actId="1076"/>
          <ac:spMkLst>
            <pc:docMk/>
            <pc:sldMk cId="522090542" sldId="340"/>
            <ac:spMk id="5" creationId="{23BB75BE-A1E9-46DA-961A-7D3A73710873}"/>
          </ac:spMkLst>
        </pc:spChg>
        <pc:spChg chg="add mod">
          <ac:chgData name="Marable, Mike" userId="S::mmarable_med.umich.edu#ext#@frankenmuthinsurance.onmicrosoft.com::dfdf13be-bcd4-4a10-a753-a38f7bdf0f99" providerId="AD" clId="Web-{A42DA8BA-1DC9-FF11-BBE1-76DDEAAD79F2}" dt="2020-08-27T18:02:37.770" v="61" actId="14100"/>
          <ac:spMkLst>
            <pc:docMk/>
            <pc:sldMk cId="522090542" sldId="340"/>
            <ac:spMk id="6" creationId="{00EE15C0-361A-4BEB-9212-1972F147E588}"/>
          </ac:spMkLst>
        </pc:spChg>
        <pc:spChg chg="add mod">
          <ac:chgData name="Marable, Mike" userId="S::mmarable_med.umich.edu#ext#@frankenmuthinsurance.onmicrosoft.com::dfdf13be-bcd4-4a10-a753-a38f7bdf0f99" providerId="AD" clId="Web-{A42DA8BA-1DC9-FF11-BBE1-76DDEAAD79F2}" dt="2020-08-27T18:02:48.755" v="63" actId="1076"/>
          <ac:spMkLst>
            <pc:docMk/>
            <pc:sldMk cId="522090542" sldId="340"/>
            <ac:spMk id="7" creationId="{E6E9B0C6-B793-4173-B7A1-6057C0EB8D69}"/>
          </ac:spMkLst>
        </pc:spChg>
      </pc:sldChg>
    </pc:docChg>
  </pc:docChgLst>
  <pc:docChgLst>
    <pc:chgData name="Marable, Mike" userId="S::mmarable_med.umich.edu#ext#@frankenmuthinsurance.onmicrosoft.com::dfdf13be-bcd4-4a10-a753-a38f7bdf0f99" providerId="AD" clId="Web-{A7FD0303-9FC7-45EB-BDA1-0C59ECE8162F}"/>
    <pc:docChg chg="addSld modSld sldOrd modSection">
      <pc:chgData name="Marable, Mike" userId="S::mmarable_med.umich.edu#ext#@frankenmuthinsurance.onmicrosoft.com::dfdf13be-bcd4-4a10-a753-a38f7bdf0f99" providerId="AD" clId="Web-{A7FD0303-9FC7-45EB-BDA1-0C59ECE8162F}" dt="2020-08-26T16:53:50.414" v="2014"/>
      <pc:docMkLst>
        <pc:docMk/>
      </pc:docMkLst>
      <pc:sldChg chg="modSp">
        <pc:chgData name="Marable, Mike" userId="S::mmarable_med.umich.edu#ext#@frankenmuthinsurance.onmicrosoft.com::dfdf13be-bcd4-4a10-a753-a38f7bdf0f99" providerId="AD" clId="Web-{A7FD0303-9FC7-45EB-BDA1-0C59ECE8162F}" dt="2020-08-25T15:18:57.680" v="13" actId="20577"/>
        <pc:sldMkLst>
          <pc:docMk/>
          <pc:sldMk cId="1180817244" sldId="257"/>
        </pc:sldMkLst>
        <pc:spChg chg="mod">
          <ac:chgData name="Marable, Mike" userId="S::mmarable_med.umich.edu#ext#@frankenmuthinsurance.onmicrosoft.com::dfdf13be-bcd4-4a10-a753-a38f7bdf0f99" providerId="AD" clId="Web-{A7FD0303-9FC7-45EB-BDA1-0C59ECE8162F}" dt="2020-08-25T15:18:57.680" v="13" actId="20577"/>
          <ac:spMkLst>
            <pc:docMk/>
            <pc:sldMk cId="1180817244" sldId="257"/>
            <ac:spMk id="14" creationId="{00000000-0000-0000-0000-000000000000}"/>
          </ac:spMkLst>
        </pc:spChg>
      </pc:sldChg>
      <pc:sldChg chg="addSp delSp modSp">
        <pc:chgData name="Marable, Mike" userId="S::mmarable_med.umich.edu#ext#@frankenmuthinsurance.onmicrosoft.com::dfdf13be-bcd4-4a10-a753-a38f7bdf0f99" providerId="AD" clId="Web-{A7FD0303-9FC7-45EB-BDA1-0C59ECE8162F}" dt="2020-08-25T15:37:09.550" v="634" actId="20577"/>
        <pc:sldMkLst>
          <pc:docMk/>
          <pc:sldMk cId="0" sldId="311"/>
        </pc:sldMkLst>
        <pc:spChg chg="del mod">
          <ac:chgData name="Marable, Mike" userId="S::mmarable_med.umich.edu#ext#@frankenmuthinsurance.onmicrosoft.com::dfdf13be-bcd4-4a10-a753-a38f7bdf0f99" providerId="AD" clId="Web-{A7FD0303-9FC7-45EB-BDA1-0C59ECE8162F}" dt="2020-08-25T15:35:16.011" v="558"/>
          <ac:spMkLst>
            <pc:docMk/>
            <pc:sldMk cId="0" sldId="311"/>
            <ac:spMk id="3" creationId="{00000000-0000-0000-0000-000000000000}"/>
          </ac:spMkLst>
        </pc:spChg>
        <pc:spChg chg="add mod">
          <ac:chgData name="Marable, Mike" userId="S::mmarable_med.umich.edu#ext#@frankenmuthinsurance.onmicrosoft.com::dfdf13be-bcd4-4a10-a753-a38f7bdf0f99" providerId="AD" clId="Web-{A7FD0303-9FC7-45EB-BDA1-0C59ECE8162F}" dt="2020-08-25T15:37:09.550" v="634" actId="20577"/>
          <ac:spMkLst>
            <pc:docMk/>
            <pc:sldMk cId="0" sldId="311"/>
            <ac:spMk id="5" creationId="{D1C2358D-7822-4C99-BB13-31D5EB683F4B}"/>
          </ac:spMkLst>
        </pc:spChg>
        <pc:spChg chg="add del mod">
          <ac:chgData name="Marable, Mike" userId="S::mmarable_med.umich.edu#ext#@frankenmuthinsurance.onmicrosoft.com::dfdf13be-bcd4-4a10-a753-a38f7bdf0f99" providerId="AD" clId="Web-{A7FD0303-9FC7-45EB-BDA1-0C59ECE8162F}" dt="2020-08-25T15:35:19.746" v="559"/>
          <ac:spMkLst>
            <pc:docMk/>
            <pc:sldMk cId="0" sldId="311"/>
            <ac:spMk id="7" creationId="{D3E2DEE8-FE14-49EA-87B2-A28D2FABC461}"/>
          </ac:spMkLst>
        </pc:spChg>
      </pc:sldChg>
      <pc:sldChg chg="modSp modNotes">
        <pc:chgData name="Marable, Mike" userId="S::mmarable_med.umich.edu#ext#@frankenmuthinsurance.onmicrosoft.com::dfdf13be-bcd4-4a10-a753-a38f7bdf0f99" providerId="AD" clId="Web-{A7FD0303-9FC7-45EB-BDA1-0C59ECE8162F}" dt="2020-08-26T16:07:02.587" v="1616"/>
        <pc:sldMkLst>
          <pc:docMk/>
          <pc:sldMk cId="2041281986" sldId="333"/>
        </pc:sldMkLst>
        <pc:spChg chg="mod">
          <ac:chgData name="Marable, Mike" userId="S::mmarable_med.umich.edu#ext#@frankenmuthinsurance.onmicrosoft.com::dfdf13be-bcd4-4a10-a753-a38f7bdf0f99" providerId="AD" clId="Web-{A7FD0303-9FC7-45EB-BDA1-0C59ECE8162F}" dt="2020-08-25T15:28:23.859" v="226" actId="20577"/>
          <ac:spMkLst>
            <pc:docMk/>
            <pc:sldMk cId="2041281986" sldId="333"/>
            <ac:spMk id="2" creationId="{00000000-0000-0000-0000-000000000000}"/>
          </ac:spMkLst>
        </pc:spChg>
        <pc:spChg chg="mod">
          <ac:chgData name="Marable, Mike" userId="S::mmarable_med.umich.edu#ext#@frankenmuthinsurance.onmicrosoft.com::dfdf13be-bcd4-4a10-a753-a38f7bdf0f99" providerId="AD" clId="Web-{A7FD0303-9FC7-45EB-BDA1-0C59ECE8162F}" dt="2020-08-25T15:30:48.462" v="377" actId="20577"/>
          <ac:spMkLst>
            <pc:docMk/>
            <pc:sldMk cId="2041281986" sldId="333"/>
            <ac:spMk id="3" creationId="{00000000-0000-0000-0000-000000000000}"/>
          </ac:spMkLst>
        </pc:spChg>
      </pc:sldChg>
      <pc:sldChg chg="modSp add replId modNotes">
        <pc:chgData name="Marable, Mike" userId="S::mmarable_med.umich.edu#ext#@frankenmuthinsurance.onmicrosoft.com::dfdf13be-bcd4-4a10-a753-a38f7bdf0f99" providerId="AD" clId="Web-{A7FD0303-9FC7-45EB-BDA1-0C59ECE8162F}" dt="2020-08-26T16:11:31.975" v="1817"/>
        <pc:sldMkLst>
          <pc:docMk/>
          <pc:sldMk cId="4103156797" sldId="338"/>
        </pc:sldMkLst>
        <pc:spChg chg="mod">
          <ac:chgData name="Marable, Mike" userId="S::mmarable_med.umich.edu#ext#@frankenmuthinsurance.onmicrosoft.com::dfdf13be-bcd4-4a10-a753-a38f7bdf0f99" providerId="AD" clId="Web-{A7FD0303-9FC7-45EB-BDA1-0C59ECE8162F}" dt="2020-08-25T15:28:27.250" v="229" actId="20577"/>
          <ac:spMkLst>
            <pc:docMk/>
            <pc:sldMk cId="4103156797" sldId="338"/>
            <ac:spMk id="2" creationId="{00000000-0000-0000-0000-000000000000}"/>
          </ac:spMkLst>
        </pc:spChg>
        <pc:spChg chg="mod">
          <ac:chgData name="Marable, Mike" userId="S::mmarable_med.umich.edu#ext#@frankenmuthinsurance.onmicrosoft.com::dfdf13be-bcd4-4a10-a753-a38f7bdf0f99" providerId="AD" clId="Web-{A7FD0303-9FC7-45EB-BDA1-0C59ECE8162F}" dt="2020-08-25T15:42:46.901" v="892"/>
          <ac:spMkLst>
            <pc:docMk/>
            <pc:sldMk cId="4103156797" sldId="338"/>
            <ac:spMk id="3" creationId="{00000000-0000-0000-0000-000000000000}"/>
          </ac:spMkLst>
        </pc:spChg>
      </pc:sldChg>
      <pc:sldChg chg="modSp add replId">
        <pc:chgData name="Marable, Mike" userId="S::mmarable_med.umich.edu#ext#@frankenmuthinsurance.onmicrosoft.com::dfdf13be-bcd4-4a10-a753-a38f7bdf0f99" providerId="AD" clId="Web-{A7FD0303-9FC7-45EB-BDA1-0C59ECE8162F}" dt="2020-08-25T15:39:51.780" v="841" actId="20577"/>
        <pc:sldMkLst>
          <pc:docMk/>
          <pc:sldMk cId="521736406" sldId="339"/>
        </pc:sldMkLst>
        <pc:spChg chg="mod">
          <ac:chgData name="Marable, Mike" userId="S::mmarable_med.umich.edu#ext#@frankenmuthinsurance.onmicrosoft.com::dfdf13be-bcd4-4a10-a753-a38f7bdf0f99" providerId="AD" clId="Web-{A7FD0303-9FC7-45EB-BDA1-0C59ECE8162F}" dt="2020-08-25T15:39:51.780" v="841" actId="20577"/>
          <ac:spMkLst>
            <pc:docMk/>
            <pc:sldMk cId="521736406" sldId="339"/>
            <ac:spMk id="3" creationId="{00000000-0000-0000-0000-000000000000}"/>
          </ac:spMkLst>
        </pc:spChg>
      </pc:sldChg>
      <pc:sldChg chg="modSp add ord replId modNotes">
        <pc:chgData name="Marable, Mike" userId="S::mmarable_med.umich.edu#ext#@frankenmuthinsurance.onmicrosoft.com::dfdf13be-bcd4-4a10-a753-a38f7bdf0f99" providerId="AD" clId="Web-{A7FD0303-9FC7-45EB-BDA1-0C59ECE8162F}" dt="2020-08-26T16:53:50.414" v="2014"/>
        <pc:sldMkLst>
          <pc:docMk/>
          <pc:sldMk cId="522090542" sldId="340"/>
        </pc:sldMkLst>
        <pc:spChg chg="mod">
          <ac:chgData name="Marable, Mike" userId="S::mmarable_med.umich.edu#ext#@frankenmuthinsurance.onmicrosoft.com::dfdf13be-bcd4-4a10-a753-a38f7bdf0f99" providerId="AD" clId="Web-{A7FD0303-9FC7-45EB-BDA1-0C59ECE8162F}" dt="2020-08-25T15:41:42.772" v="876" actId="20577"/>
          <ac:spMkLst>
            <pc:docMk/>
            <pc:sldMk cId="522090542" sldId="340"/>
            <ac:spMk id="3" creationId="{00000000-0000-0000-0000-000000000000}"/>
          </ac:spMkLst>
        </pc:spChg>
      </pc:sldChg>
      <pc:sldChg chg="addSp delSp modSp add replId addAnim delAnim modAnim">
        <pc:chgData name="Marable, Mike" userId="S::mmarable_med.umich.edu#ext#@frankenmuthinsurance.onmicrosoft.com::dfdf13be-bcd4-4a10-a753-a38f7bdf0f99" providerId="AD" clId="Web-{A7FD0303-9FC7-45EB-BDA1-0C59ECE8162F}" dt="2020-08-25T16:34:03.577" v="1349" actId="20577"/>
        <pc:sldMkLst>
          <pc:docMk/>
          <pc:sldMk cId="3613943424" sldId="341"/>
        </pc:sldMkLst>
        <pc:spChg chg="mod">
          <ac:chgData name="Marable, Mike" userId="S::mmarable_med.umich.edu#ext#@frankenmuthinsurance.onmicrosoft.com::dfdf13be-bcd4-4a10-a753-a38f7bdf0f99" providerId="AD" clId="Web-{A7FD0303-9FC7-45EB-BDA1-0C59ECE8162F}" dt="2020-08-25T15:53:50.102" v="955"/>
          <ac:spMkLst>
            <pc:docMk/>
            <pc:sldMk cId="3613943424" sldId="341"/>
            <ac:spMk id="3" creationId="{00000000-0000-0000-0000-000000000000}"/>
          </ac:spMkLst>
        </pc:spChg>
        <pc:spChg chg="add mod">
          <ac:chgData name="Marable, Mike" userId="S::mmarable_med.umich.edu#ext#@frankenmuthinsurance.onmicrosoft.com::dfdf13be-bcd4-4a10-a753-a38f7bdf0f99" providerId="AD" clId="Web-{A7FD0303-9FC7-45EB-BDA1-0C59ECE8162F}" dt="2020-08-25T15:55:33" v="966" actId="1076"/>
          <ac:spMkLst>
            <pc:docMk/>
            <pc:sldMk cId="3613943424" sldId="341"/>
            <ac:spMk id="5" creationId="{6FE7F751-FCF9-430A-93FE-78803A8CE659}"/>
          </ac:spMkLst>
        </pc:spChg>
        <pc:spChg chg="add mod">
          <ac:chgData name="Marable, Mike" userId="S::mmarable_med.umich.edu#ext#@frankenmuthinsurance.onmicrosoft.com::dfdf13be-bcd4-4a10-a753-a38f7bdf0f99" providerId="AD" clId="Web-{A7FD0303-9FC7-45EB-BDA1-0C59ECE8162F}" dt="2020-08-25T15:58:46.528" v="992" actId="1076"/>
          <ac:spMkLst>
            <pc:docMk/>
            <pc:sldMk cId="3613943424" sldId="341"/>
            <ac:spMk id="6" creationId="{3DDCB67E-6939-4D0B-A8F9-3414FAB5AA83}"/>
          </ac:spMkLst>
        </pc:spChg>
        <pc:spChg chg="add mod">
          <ac:chgData name="Marable, Mike" userId="S::mmarable_med.umich.edu#ext#@frankenmuthinsurance.onmicrosoft.com::dfdf13be-bcd4-4a10-a753-a38f7bdf0f99" providerId="AD" clId="Web-{A7FD0303-9FC7-45EB-BDA1-0C59ECE8162F}" dt="2020-08-25T15:57:04.881" v="977" actId="1076"/>
          <ac:spMkLst>
            <pc:docMk/>
            <pc:sldMk cId="3613943424" sldId="341"/>
            <ac:spMk id="7" creationId="{3699F3F4-789F-4CD0-B768-AB553A1ABCD9}"/>
          </ac:spMkLst>
        </pc:spChg>
        <pc:spChg chg="add del">
          <ac:chgData name="Marable, Mike" userId="S::mmarable_med.umich.edu#ext#@frankenmuthinsurance.onmicrosoft.com::dfdf13be-bcd4-4a10-a753-a38f7bdf0f99" providerId="AD" clId="Web-{A7FD0303-9FC7-45EB-BDA1-0C59ECE8162F}" dt="2020-08-25T15:53:58.649" v="957"/>
          <ac:spMkLst>
            <pc:docMk/>
            <pc:sldMk cId="3613943424" sldId="341"/>
            <ac:spMk id="8" creationId="{7A4A6706-5DA9-4569-8C47-4A2138EF9FCA}"/>
          </ac:spMkLst>
        </pc:spChg>
        <pc:spChg chg="add mod">
          <ac:chgData name="Marable, Mike" userId="S::mmarable_med.umich.edu#ext#@frankenmuthinsurance.onmicrosoft.com::dfdf13be-bcd4-4a10-a753-a38f7bdf0f99" providerId="AD" clId="Web-{A7FD0303-9FC7-45EB-BDA1-0C59ECE8162F}" dt="2020-08-25T15:55:04.810" v="962"/>
          <ac:spMkLst>
            <pc:docMk/>
            <pc:sldMk cId="3613943424" sldId="341"/>
            <ac:spMk id="9" creationId="{D13840A8-88EF-4DA3-83C7-F338B82B0F97}"/>
          </ac:spMkLst>
        </pc:spChg>
        <pc:spChg chg="add mod">
          <ac:chgData name="Marable, Mike" userId="S::mmarable_med.umich.edu#ext#@frankenmuthinsurance.onmicrosoft.com::dfdf13be-bcd4-4a10-a753-a38f7bdf0f99" providerId="AD" clId="Web-{A7FD0303-9FC7-45EB-BDA1-0C59ECE8162F}" dt="2020-08-25T16:01:02.272" v="993" actId="14100"/>
          <ac:spMkLst>
            <pc:docMk/>
            <pc:sldMk cId="3613943424" sldId="341"/>
            <ac:spMk id="10" creationId="{7BD09F93-35CA-47D1-BD25-2B1ABD8F3012}"/>
          </ac:spMkLst>
        </pc:spChg>
        <pc:spChg chg="add mod">
          <ac:chgData name="Marable, Mike" userId="S::mmarable_med.umich.edu#ext#@frankenmuthinsurance.onmicrosoft.com::dfdf13be-bcd4-4a10-a753-a38f7bdf0f99" providerId="AD" clId="Web-{A7FD0303-9FC7-45EB-BDA1-0C59ECE8162F}" dt="2020-08-25T15:56:31.566" v="972"/>
          <ac:spMkLst>
            <pc:docMk/>
            <pc:sldMk cId="3613943424" sldId="341"/>
            <ac:spMk id="11" creationId="{39FE6349-D6D2-4DB0-9422-114C00AD5100}"/>
          </ac:spMkLst>
        </pc:spChg>
        <pc:spChg chg="add mod">
          <ac:chgData name="Marable, Mike" userId="S::mmarable_med.umich.edu#ext#@frankenmuthinsurance.onmicrosoft.com::dfdf13be-bcd4-4a10-a753-a38f7bdf0f99" providerId="AD" clId="Web-{A7FD0303-9FC7-45EB-BDA1-0C59ECE8162F}" dt="2020-08-25T15:57:01.662" v="976" actId="14100"/>
          <ac:spMkLst>
            <pc:docMk/>
            <pc:sldMk cId="3613943424" sldId="341"/>
            <ac:spMk id="12" creationId="{C8A909B8-C58F-436A-90DA-326522D52091}"/>
          </ac:spMkLst>
        </pc:spChg>
        <pc:spChg chg="add mod">
          <ac:chgData name="Marable, Mike" userId="S::mmarable_med.umich.edu#ext#@frankenmuthinsurance.onmicrosoft.com::dfdf13be-bcd4-4a10-a753-a38f7bdf0f99" providerId="AD" clId="Web-{A7FD0303-9FC7-45EB-BDA1-0C59ECE8162F}" dt="2020-08-25T15:57:45.712" v="983" actId="14100"/>
          <ac:spMkLst>
            <pc:docMk/>
            <pc:sldMk cId="3613943424" sldId="341"/>
            <ac:spMk id="13" creationId="{B6A75F71-01C7-4CAE-A034-8F8AFADAFE95}"/>
          </ac:spMkLst>
        </pc:spChg>
        <pc:spChg chg="add mod">
          <ac:chgData name="Marable, Mike" userId="S::mmarable_med.umich.edu#ext#@frankenmuthinsurance.onmicrosoft.com::dfdf13be-bcd4-4a10-a753-a38f7bdf0f99" providerId="AD" clId="Web-{A7FD0303-9FC7-45EB-BDA1-0C59ECE8162F}" dt="2020-08-25T15:58:40.059" v="991" actId="14100"/>
          <ac:spMkLst>
            <pc:docMk/>
            <pc:sldMk cId="3613943424" sldId="341"/>
            <ac:spMk id="14" creationId="{04399280-36E6-4B0C-9C8F-18463DB6E5FA}"/>
          </ac:spMkLst>
        </pc:spChg>
        <pc:spChg chg="add mod">
          <ac:chgData name="Marable, Mike" userId="S::mmarable_med.umich.edu#ext#@frankenmuthinsurance.onmicrosoft.com::dfdf13be-bcd4-4a10-a753-a38f7bdf0f99" providerId="AD" clId="Web-{A7FD0303-9FC7-45EB-BDA1-0C59ECE8162F}" dt="2020-08-25T16:34:03.577" v="1349" actId="20577"/>
          <ac:spMkLst>
            <pc:docMk/>
            <pc:sldMk cId="3613943424" sldId="341"/>
            <ac:spMk id="21" creationId="{876431CB-F275-4AF4-A2FA-A0D1BFA09F4C}"/>
          </ac:spMkLst>
        </pc:spChg>
        <pc:spChg chg="add mod">
          <ac:chgData name="Marable, Mike" userId="S::mmarable_med.umich.edu#ext#@frankenmuthinsurance.onmicrosoft.com::dfdf13be-bcd4-4a10-a753-a38f7bdf0f99" providerId="AD" clId="Web-{A7FD0303-9FC7-45EB-BDA1-0C59ECE8162F}" dt="2020-08-25T16:29:42.263" v="1303" actId="1076"/>
          <ac:spMkLst>
            <pc:docMk/>
            <pc:sldMk cId="3613943424" sldId="341"/>
            <ac:spMk id="23" creationId="{197264D0-F28A-48EA-A552-1CBD85CFC79D}"/>
          </ac:spMkLst>
        </pc:spChg>
        <pc:spChg chg="add mod">
          <ac:chgData name="Marable, Mike" userId="S::mmarable_med.umich.edu#ext#@frankenmuthinsurance.onmicrosoft.com::dfdf13be-bcd4-4a10-a753-a38f7bdf0f99" providerId="AD" clId="Web-{A7FD0303-9FC7-45EB-BDA1-0C59ECE8162F}" dt="2020-08-25T16:29:28.480" v="1302" actId="1076"/>
          <ac:spMkLst>
            <pc:docMk/>
            <pc:sldMk cId="3613943424" sldId="341"/>
            <ac:spMk id="25" creationId="{BBFEDF13-D1F1-4B91-B908-5312C9F94FD1}"/>
          </ac:spMkLst>
        </pc:spChg>
        <pc:grpChg chg="add">
          <ac:chgData name="Marable, Mike" userId="S::mmarable_med.umich.edu#ext#@frankenmuthinsurance.onmicrosoft.com::dfdf13be-bcd4-4a10-a753-a38f7bdf0f99" providerId="AD" clId="Web-{A7FD0303-9FC7-45EB-BDA1-0C59ECE8162F}" dt="2020-08-25T16:02:32.121" v="994"/>
          <ac:grpSpMkLst>
            <pc:docMk/>
            <pc:sldMk cId="3613943424" sldId="341"/>
            <ac:grpSpMk id="15" creationId="{48FDD460-4733-48A8-9627-B9BEF0CDFA4F}"/>
          </ac:grpSpMkLst>
        </pc:grpChg>
        <pc:grpChg chg="add">
          <ac:chgData name="Marable, Mike" userId="S::mmarable_med.umich.edu#ext#@frankenmuthinsurance.onmicrosoft.com::dfdf13be-bcd4-4a10-a753-a38f7bdf0f99" providerId="AD" clId="Web-{A7FD0303-9FC7-45EB-BDA1-0C59ECE8162F}" dt="2020-08-25T16:02:41.903" v="995"/>
          <ac:grpSpMkLst>
            <pc:docMk/>
            <pc:sldMk cId="3613943424" sldId="341"/>
            <ac:grpSpMk id="16" creationId="{F9EB6492-31B4-44CD-89A7-E605BA0BE7CB}"/>
          </ac:grpSpMkLst>
        </pc:grpChg>
        <pc:grpChg chg="add">
          <ac:chgData name="Marable, Mike" userId="S::mmarable_med.umich.edu#ext#@frankenmuthinsurance.onmicrosoft.com::dfdf13be-bcd4-4a10-a753-a38f7bdf0f99" providerId="AD" clId="Web-{A7FD0303-9FC7-45EB-BDA1-0C59ECE8162F}" dt="2020-08-25T16:02:51.138" v="996"/>
          <ac:grpSpMkLst>
            <pc:docMk/>
            <pc:sldMk cId="3613943424" sldId="341"/>
            <ac:grpSpMk id="17" creationId="{91D0B8EE-8489-4AFC-905D-0D8311238AF9}"/>
          </ac:grpSpMkLst>
        </pc:grpChg>
        <pc:grpChg chg="add">
          <ac:chgData name="Marable, Mike" userId="S::mmarable_med.umich.edu#ext#@frankenmuthinsurance.onmicrosoft.com::dfdf13be-bcd4-4a10-a753-a38f7bdf0f99" providerId="AD" clId="Web-{A7FD0303-9FC7-45EB-BDA1-0C59ECE8162F}" dt="2020-08-25T16:03:46.064" v="1001"/>
          <ac:grpSpMkLst>
            <pc:docMk/>
            <pc:sldMk cId="3613943424" sldId="341"/>
            <ac:grpSpMk id="18" creationId="{B3A4F150-7D04-4ADA-88D9-403607219F82}"/>
          </ac:grpSpMkLst>
        </pc:grpChg>
        <pc:grpChg chg="add">
          <ac:chgData name="Marable, Mike" userId="S::mmarable_med.umich.edu#ext#@frankenmuthinsurance.onmicrosoft.com::dfdf13be-bcd4-4a10-a753-a38f7bdf0f99" providerId="AD" clId="Web-{A7FD0303-9FC7-45EB-BDA1-0C59ECE8162F}" dt="2020-08-25T16:04:00.987" v="1002"/>
          <ac:grpSpMkLst>
            <pc:docMk/>
            <pc:sldMk cId="3613943424" sldId="341"/>
            <ac:grpSpMk id="19" creationId="{2ED22E67-D946-4C51-8B6B-B94DDA366DD1}"/>
          </ac:grpSpMkLst>
        </pc:grpChg>
        <pc:grpChg chg="add">
          <ac:chgData name="Marable, Mike" userId="S::mmarable_med.umich.edu#ext#@frankenmuthinsurance.onmicrosoft.com::dfdf13be-bcd4-4a10-a753-a38f7bdf0f99" providerId="AD" clId="Web-{A7FD0303-9FC7-45EB-BDA1-0C59ECE8162F}" dt="2020-08-25T16:04:12.269" v="1003"/>
          <ac:grpSpMkLst>
            <pc:docMk/>
            <pc:sldMk cId="3613943424" sldId="341"/>
            <ac:grpSpMk id="20" creationId="{B51A03D4-D72D-411B-B18A-6BC6684DA50F}"/>
          </ac:grpSpMkLst>
        </pc:grpChg>
        <pc:grpChg chg="add">
          <ac:chgData name="Marable, Mike" userId="S::mmarable_med.umich.edu#ext#@frankenmuthinsurance.onmicrosoft.com::dfdf13be-bcd4-4a10-a753-a38f7bdf0f99" providerId="AD" clId="Web-{A7FD0303-9FC7-45EB-BDA1-0C59ECE8162F}" dt="2020-08-25T16:08:33.786" v="1032"/>
          <ac:grpSpMkLst>
            <pc:docMk/>
            <pc:sldMk cId="3613943424" sldId="341"/>
            <ac:grpSpMk id="22" creationId="{C114137B-5DD4-4E19-8A4C-4168DA0A0EF0}"/>
          </ac:grpSpMkLst>
        </pc:grpChg>
        <pc:grpChg chg="add">
          <ac:chgData name="Marable, Mike" userId="S::mmarable_med.umich.edu#ext#@frankenmuthinsurance.onmicrosoft.com::dfdf13be-bcd4-4a10-a753-a38f7bdf0f99" providerId="AD" clId="Web-{A7FD0303-9FC7-45EB-BDA1-0C59ECE8162F}" dt="2020-08-25T16:24:49.165" v="1184"/>
          <ac:grpSpMkLst>
            <pc:docMk/>
            <pc:sldMk cId="3613943424" sldId="341"/>
            <ac:grpSpMk id="24" creationId="{A9B88A02-1F9D-4A57-AC34-D7D3E7905E07}"/>
          </ac:grpSpMkLst>
        </pc:grpChg>
        <pc:grpChg chg="add">
          <ac:chgData name="Marable, Mike" userId="S::mmarable_med.umich.edu#ext#@frankenmuthinsurance.onmicrosoft.com::dfdf13be-bcd4-4a10-a753-a38f7bdf0f99" providerId="AD" clId="Web-{A7FD0303-9FC7-45EB-BDA1-0C59ECE8162F}" dt="2020-08-25T16:28:57.666" v="1295"/>
          <ac:grpSpMkLst>
            <pc:docMk/>
            <pc:sldMk cId="3613943424" sldId="341"/>
            <ac:grpSpMk id="26" creationId="{07B0775E-7F35-4767-A84D-A8BCFDDEF065}"/>
          </ac:grpSpMkLst>
        </pc:grpChg>
        <pc:picChg chg="add mod">
          <ac:chgData name="Marable, Mike" userId="S::mmarable_med.umich.edu#ext#@frankenmuthinsurance.onmicrosoft.com::dfdf13be-bcd4-4a10-a753-a38f7bdf0f99" providerId="AD" clId="Web-{A7FD0303-9FC7-45EB-BDA1-0C59ECE8162F}" dt="2020-08-25T15:47:09.122" v="905" actId="1076"/>
          <ac:picMkLst>
            <pc:docMk/>
            <pc:sldMk cId="3613943424" sldId="341"/>
            <ac:picMk id="4" creationId="{58089DA0-8FA8-4C7E-B563-3071790A7B17}"/>
          </ac:picMkLst>
        </pc:picChg>
      </pc:sldChg>
      <pc:sldChg chg="addSp delSp modSp add ord replId">
        <pc:chgData name="Marable, Mike" userId="S::mmarable_med.umich.edu#ext#@frankenmuthinsurance.onmicrosoft.com::dfdf13be-bcd4-4a10-a753-a38f7bdf0f99" providerId="AD" clId="Web-{A7FD0303-9FC7-45EB-BDA1-0C59ECE8162F}" dt="2020-08-25T17:48:44.117" v="1523" actId="20577"/>
        <pc:sldMkLst>
          <pc:docMk/>
          <pc:sldMk cId="2412540958" sldId="342"/>
        </pc:sldMkLst>
        <pc:spChg chg="mod">
          <ac:chgData name="Marable, Mike" userId="S::mmarable_med.umich.edu#ext#@frankenmuthinsurance.onmicrosoft.com::dfdf13be-bcd4-4a10-a753-a38f7bdf0f99" providerId="AD" clId="Web-{A7FD0303-9FC7-45EB-BDA1-0C59ECE8162F}" dt="2020-08-25T17:48:44.117" v="1523" actId="20577"/>
          <ac:spMkLst>
            <pc:docMk/>
            <pc:sldMk cId="2412540958" sldId="342"/>
            <ac:spMk id="3" creationId="{00000000-0000-0000-0000-000000000000}"/>
          </ac:spMkLst>
        </pc:spChg>
        <pc:picChg chg="add del mod">
          <ac:chgData name="Marable, Mike" userId="S::mmarable_med.umich.edu#ext#@frankenmuthinsurance.onmicrosoft.com::dfdf13be-bcd4-4a10-a753-a38f7bdf0f99" providerId="AD" clId="Web-{A7FD0303-9FC7-45EB-BDA1-0C59ECE8162F}" dt="2020-08-25T16:47:31.163" v="1497"/>
          <ac:picMkLst>
            <pc:docMk/>
            <pc:sldMk cId="2412540958" sldId="342"/>
            <ac:picMk id="4" creationId="{3CE6038E-E8EA-4159-8AB5-5C871A60F695}"/>
          </ac:picMkLst>
        </pc:picChg>
        <pc:picChg chg="add mod">
          <ac:chgData name="Marable, Mike" userId="S::mmarable_med.umich.edu#ext#@frankenmuthinsurance.onmicrosoft.com::dfdf13be-bcd4-4a10-a753-a38f7bdf0f99" providerId="AD" clId="Web-{A7FD0303-9FC7-45EB-BDA1-0C59ECE8162F}" dt="2020-08-25T16:48:00.477" v="1501"/>
          <ac:picMkLst>
            <pc:docMk/>
            <pc:sldMk cId="2412540958" sldId="342"/>
            <ac:picMk id="5" creationId="{FBF7FE0F-08EA-4C5C-9F5E-A6807092A0CF}"/>
          </ac:picMkLst>
        </pc:picChg>
      </pc:sldChg>
    </pc:docChg>
  </pc:docChgLst>
  <pc:docChgLst>
    <pc:chgData name="Chad Brower" userId="cacffa32-ab2d-4492-ab1e-fca9c9195f38" providerId="ADAL" clId="{CEA7C8DA-E895-469C-8033-0940A4594FF7}"/>
    <pc:docChg chg="modSld">
      <pc:chgData name="Chad Brower" userId="cacffa32-ab2d-4492-ab1e-fca9c9195f38" providerId="ADAL" clId="{CEA7C8DA-E895-469C-8033-0940A4594FF7}" dt="2020-08-27T17:09:29.051" v="0"/>
      <pc:docMkLst>
        <pc:docMk/>
      </pc:docMkLst>
      <pc:sldChg chg="modTransition">
        <pc:chgData name="Chad Brower" userId="cacffa32-ab2d-4492-ab1e-fca9c9195f38" providerId="ADAL" clId="{CEA7C8DA-E895-469C-8033-0940A4594FF7}" dt="2020-08-27T17:09:29.051" v="0"/>
        <pc:sldMkLst>
          <pc:docMk/>
          <pc:sldMk cId="1180817244" sldId="257"/>
        </pc:sldMkLst>
      </pc:sldChg>
    </pc:docChg>
  </pc:docChgLst>
  <pc:docChgLst>
    <pc:chgData name="Chad Brower" userId="cacffa32-ab2d-4492-ab1e-fca9c9195f38" providerId="ADAL" clId="{57D2E914-45AC-471B-902E-49F3D663B61A}"/>
    <pc:docChg chg="undo custSel mod addSld delSld modSld sldOrd modSection">
      <pc:chgData name="Chad Brower" userId="cacffa32-ab2d-4492-ab1e-fca9c9195f38" providerId="ADAL" clId="{57D2E914-45AC-471B-902E-49F3D663B61A}" dt="2021-01-29T14:29:48.957" v="1800" actId="20577"/>
      <pc:docMkLst>
        <pc:docMk/>
      </pc:docMkLst>
      <pc:sldChg chg="addSp delSp modSp">
        <pc:chgData name="Chad Brower" userId="cacffa32-ab2d-4492-ab1e-fca9c9195f38" providerId="ADAL" clId="{57D2E914-45AC-471B-902E-49F3D663B61A}" dt="2021-01-28T16:58:49.640" v="1601" actId="20577"/>
        <pc:sldMkLst>
          <pc:docMk/>
          <pc:sldMk cId="3595256070" sldId="256"/>
        </pc:sldMkLst>
        <pc:spChg chg="mod">
          <ac:chgData name="Chad Brower" userId="cacffa32-ab2d-4492-ab1e-fca9c9195f38" providerId="ADAL" clId="{57D2E914-45AC-471B-902E-49F3D663B61A}" dt="2021-01-28T16:58:49.640" v="1601" actId="20577"/>
          <ac:spMkLst>
            <pc:docMk/>
            <pc:sldMk cId="3595256070" sldId="256"/>
            <ac:spMk id="4" creationId="{00000000-0000-0000-0000-000000000000}"/>
          </ac:spMkLst>
        </pc:spChg>
        <pc:spChg chg="del">
          <ac:chgData name="Chad Brower" userId="cacffa32-ab2d-4492-ab1e-fca9c9195f38" providerId="ADAL" clId="{57D2E914-45AC-471B-902E-49F3D663B61A}" dt="2021-01-26T16:06:35.381" v="18" actId="478"/>
          <ac:spMkLst>
            <pc:docMk/>
            <pc:sldMk cId="3595256070" sldId="256"/>
            <ac:spMk id="7" creationId="{00000000-0000-0000-0000-000000000000}"/>
          </ac:spMkLst>
        </pc:spChg>
        <pc:spChg chg="add del mod">
          <ac:chgData name="Chad Brower" userId="cacffa32-ab2d-4492-ab1e-fca9c9195f38" providerId="ADAL" clId="{57D2E914-45AC-471B-902E-49F3D663B61A}" dt="2021-01-26T16:06:44.101" v="19" actId="478"/>
          <ac:spMkLst>
            <pc:docMk/>
            <pc:sldMk cId="3595256070" sldId="256"/>
            <ac:spMk id="9" creationId="{DB762CBC-E929-47D8-8A81-C5702CE454AA}"/>
          </ac:spMkLst>
        </pc:spChg>
      </pc:sldChg>
      <pc:sldChg chg="addSp delSp modSp">
        <pc:chgData name="Chad Brower" userId="cacffa32-ab2d-4492-ab1e-fca9c9195f38" providerId="ADAL" clId="{57D2E914-45AC-471B-902E-49F3D663B61A}" dt="2021-01-26T16:05:35.138" v="4" actId="478"/>
        <pc:sldMkLst>
          <pc:docMk/>
          <pc:sldMk cId="1180817244" sldId="257"/>
        </pc:sldMkLst>
        <pc:spChg chg="add mod">
          <ac:chgData name="Chad Brower" userId="cacffa32-ab2d-4492-ab1e-fca9c9195f38" providerId="ADAL" clId="{57D2E914-45AC-471B-902E-49F3D663B61A}" dt="2021-01-26T16:05:22.011" v="0" actId="478"/>
          <ac:spMkLst>
            <pc:docMk/>
            <pc:sldMk cId="1180817244" sldId="257"/>
            <ac:spMk id="3" creationId="{15DD8B4F-DD7E-4407-826A-9FDF6376DF99}"/>
          </ac:spMkLst>
        </pc:spChg>
        <pc:spChg chg="add mod">
          <ac:chgData name="Chad Brower" userId="cacffa32-ab2d-4492-ab1e-fca9c9195f38" providerId="ADAL" clId="{57D2E914-45AC-471B-902E-49F3D663B61A}" dt="2021-01-26T16:05:26.321" v="1" actId="478"/>
          <ac:spMkLst>
            <pc:docMk/>
            <pc:sldMk cId="1180817244" sldId="257"/>
            <ac:spMk id="5" creationId="{BF0C1F01-0CB3-4D50-A075-0826F5F8EF9D}"/>
          </ac:spMkLst>
        </pc:spChg>
        <pc:spChg chg="add mod">
          <ac:chgData name="Chad Brower" userId="cacffa32-ab2d-4492-ab1e-fca9c9195f38" providerId="ADAL" clId="{57D2E914-45AC-471B-902E-49F3D663B61A}" dt="2021-01-26T16:05:28.873" v="2" actId="478"/>
          <ac:spMkLst>
            <pc:docMk/>
            <pc:sldMk cId="1180817244" sldId="257"/>
            <ac:spMk id="7" creationId="{9C984CBE-43E5-4754-AEC0-8E52B32EFA6F}"/>
          </ac:spMkLst>
        </pc:spChg>
        <pc:spChg chg="add mod">
          <ac:chgData name="Chad Brower" userId="cacffa32-ab2d-4492-ab1e-fca9c9195f38" providerId="ADAL" clId="{57D2E914-45AC-471B-902E-49F3D663B61A}" dt="2021-01-26T16:05:31.417" v="3" actId="478"/>
          <ac:spMkLst>
            <pc:docMk/>
            <pc:sldMk cId="1180817244" sldId="257"/>
            <ac:spMk id="9" creationId="{DD0EAAD4-AD43-42A6-B3EE-5CFF7DF2EE21}"/>
          </ac:spMkLst>
        </pc:spChg>
        <pc:spChg chg="add mod">
          <ac:chgData name="Chad Brower" userId="cacffa32-ab2d-4492-ab1e-fca9c9195f38" providerId="ADAL" clId="{57D2E914-45AC-471B-902E-49F3D663B61A}" dt="2021-01-26T16:05:35.138" v="4" actId="478"/>
          <ac:spMkLst>
            <pc:docMk/>
            <pc:sldMk cId="1180817244" sldId="257"/>
            <ac:spMk id="11" creationId="{22E9B9E7-5C85-4110-A777-AEF2C77928C5}"/>
          </ac:spMkLst>
        </pc:spChg>
        <pc:spChg chg="del">
          <ac:chgData name="Chad Brower" userId="cacffa32-ab2d-4492-ab1e-fca9c9195f38" providerId="ADAL" clId="{57D2E914-45AC-471B-902E-49F3D663B61A}" dt="2021-01-26T16:05:26.321" v="1" actId="478"/>
          <ac:spMkLst>
            <pc:docMk/>
            <pc:sldMk cId="1180817244" sldId="257"/>
            <ac:spMk id="13" creationId="{00000000-0000-0000-0000-000000000000}"/>
          </ac:spMkLst>
        </pc:spChg>
        <pc:spChg chg="del">
          <ac:chgData name="Chad Brower" userId="cacffa32-ab2d-4492-ab1e-fca9c9195f38" providerId="ADAL" clId="{57D2E914-45AC-471B-902E-49F3D663B61A}" dt="2021-01-26T16:05:28.873" v="2" actId="478"/>
          <ac:spMkLst>
            <pc:docMk/>
            <pc:sldMk cId="1180817244" sldId="257"/>
            <ac:spMk id="14" creationId="{00000000-0000-0000-0000-000000000000}"/>
          </ac:spMkLst>
        </pc:spChg>
        <pc:spChg chg="del">
          <ac:chgData name="Chad Brower" userId="cacffa32-ab2d-4492-ab1e-fca9c9195f38" providerId="ADAL" clId="{57D2E914-45AC-471B-902E-49F3D663B61A}" dt="2021-01-26T16:05:31.417" v="3" actId="478"/>
          <ac:spMkLst>
            <pc:docMk/>
            <pc:sldMk cId="1180817244" sldId="257"/>
            <ac:spMk id="15" creationId="{00000000-0000-0000-0000-000000000000}"/>
          </ac:spMkLst>
        </pc:spChg>
        <pc:spChg chg="del">
          <ac:chgData name="Chad Brower" userId="cacffa32-ab2d-4492-ab1e-fca9c9195f38" providerId="ADAL" clId="{57D2E914-45AC-471B-902E-49F3D663B61A}" dt="2021-01-26T16:05:35.138" v="4" actId="478"/>
          <ac:spMkLst>
            <pc:docMk/>
            <pc:sldMk cId="1180817244" sldId="257"/>
            <ac:spMk id="16" creationId="{00000000-0000-0000-0000-000000000000}"/>
          </ac:spMkLst>
        </pc:spChg>
        <pc:spChg chg="del">
          <ac:chgData name="Chad Brower" userId="cacffa32-ab2d-4492-ab1e-fca9c9195f38" providerId="ADAL" clId="{57D2E914-45AC-471B-902E-49F3D663B61A}" dt="2021-01-26T16:05:22.011" v="0" actId="478"/>
          <ac:spMkLst>
            <pc:docMk/>
            <pc:sldMk cId="1180817244" sldId="257"/>
            <ac:spMk id="21" creationId="{00000000-0000-0000-0000-000000000000}"/>
          </ac:spMkLst>
        </pc:spChg>
      </pc:sldChg>
      <pc:sldChg chg="del">
        <pc:chgData name="Chad Brower" userId="cacffa32-ab2d-4492-ab1e-fca9c9195f38" providerId="ADAL" clId="{57D2E914-45AC-471B-902E-49F3D663B61A}" dt="2021-01-26T16:06:13.502" v="9" actId="2696"/>
        <pc:sldMkLst>
          <pc:docMk/>
          <pc:sldMk cId="912164160" sldId="278"/>
        </pc:sldMkLst>
      </pc:sldChg>
      <pc:sldChg chg="addSp modSp">
        <pc:chgData name="Chad Brower" userId="cacffa32-ab2d-4492-ab1e-fca9c9195f38" providerId="ADAL" clId="{57D2E914-45AC-471B-902E-49F3D663B61A}" dt="2021-01-28T20:26:09.004" v="1620" actId="1076"/>
        <pc:sldMkLst>
          <pc:docMk/>
          <pc:sldMk cId="0" sldId="311"/>
        </pc:sldMkLst>
        <pc:spChg chg="add mod">
          <ac:chgData name="Chad Brower" userId="cacffa32-ab2d-4492-ab1e-fca9c9195f38" providerId="ADAL" clId="{57D2E914-45AC-471B-902E-49F3D663B61A}" dt="2021-01-28T20:26:04.718" v="1619"/>
          <ac:spMkLst>
            <pc:docMk/>
            <pc:sldMk cId="0" sldId="311"/>
            <ac:spMk id="3" creationId="{4955637D-850E-4EAD-A4A3-E0D1F9C67BB8}"/>
          </ac:spMkLst>
        </pc:spChg>
        <pc:spChg chg="mod">
          <ac:chgData name="Chad Brower" userId="cacffa32-ab2d-4492-ab1e-fca9c9195f38" providerId="ADAL" clId="{57D2E914-45AC-471B-902E-49F3D663B61A}" dt="2021-01-26T16:06:20.991" v="17" actId="20577"/>
          <ac:spMkLst>
            <pc:docMk/>
            <pc:sldMk cId="0" sldId="311"/>
            <ac:spMk id="5" creationId="{D1C2358D-7822-4C99-BB13-31D5EB683F4B}"/>
          </ac:spMkLst>
        </pc:spChg>
        <pc:picChg chg="add mod">
          <ac:chgData name="Chad Brower" userId="cacffa32-ab2d-4492-ab1e-fca9c9195f38" providerId="ADAL" clId="{57D2E914-45AC-471B-902E-49F3D663B61A}" dt="2021-01-28T20:26:09.004" v="1620" actId="1076"/>
          <ac:picMkLst>
            <pc:docMk/>
            <pc:sldMk cId="0" sldId="311"/>
            <ac:picMk id="4" creationId="{0A96B381-CAC8-4D84-A932-7F07B0057119}"/>
          </ac:picMkLst>
        </pc:picChg>
      </pc:sldChg>
      <pc:sldChg chg="del">
        <pc:chgData name="Chad Brower" userId="cacffa32-ab2d-4492-ab1e-fca9c9195f38" providerId="ADAL" clId="{57D2E914-45AC-471B-902E-49F3D663B61A}" dt="2021-01-26T16:06:13.543" v="10" actId="2696"/>
        <pc:sldMkLst>
          <pc:docMk/>
          <pc:sldMk cId="704008688" sldId="331"/>
        </pc:sldMkLst>
      </pc:sldChg>
      <pc:sldChg chg="del">
        <pc:chgData name="Chad Brower" userId="cacffa32-ab2d-4492-ab1e-fca9c9195f38" providerId="ADAL" clId="{57D2E914-45AC-471B-902E-49F3D663B61A}" dt="2021-01-26T16:06:13.659" v="12" actId="2696"/>
        <pc:sldMkLst>
          <pc:docMk/>
          <pc:sldMk cId="2041281986" sldId="333"/>
        </pc:sldMkLst>
      </pc:sldChg>
      <pc:sldChg chg="del">
        <pc:chgData name="Chad Brower" userId="cacffa32-ab2d-4492-ab1e-fca9c9195f38" providerId="ADAL" clId="{57D2E914-45AC-471B-902E-49F3D663B61A}" dt="2021-01-26T16:06:07.712" v="8" actId="2696"/>
        <pc:sldMkLst>
          <pc:docMk/>
          <pc:sldMk cId="1327629192" sldId="335"/>
        </pc:sldMkLst>
      </pc:sldChg>
      <pc:sldChg chg="del">
        <pc:chgData name="Chad Brower" userId="cacffa32-ab2d-4492-ab1e-fca9c9195f38" providerId="ADAL" clId="{57D2E914-45AC-471B-902E-49F3D663B61A}" dt="2021-01-26T16:06:13.557" v="11" actId="2696"/>
        <pc:sldMkLst>
          <pc:docMk/>
          <pc:sldMk cId="3638900885" sldId="337"/>
        </pc:sldMkLst>
      </pc:sldChg>
      <pc:sldChg chg="del">
        <pc:chgData name="Chad Brower" userId="cacffa32-ab2d-4492-ab1e-fca9c9195f38" providerId="ADAL" clId="{57D2E914-45AC-471B-902E-49F3D663B61A}" dt="2021-01-26T16:06:13.723" v="14" actId="2696"/>
        <pc:sldMkLst>
          <pc:docMk/>
          <pc:sldMk cId="521736406" sldId="339"/>
        </pc:sldMkLst>
      </pc:sldChg>
      <pc:sldChg chg="del">
        <pc:chgData name="Chad Brower" userId="cacffa32-ab2d-4492-ab1e-fca9c9195f38" providerId="ADAL" clId="{57D2E914-45AC-471B-902E-49F3D663B61A}" dt="2021-01-26T16:06:13.701" v="13" actId="2696"/>
        <pc:sldMkLst>
          <pc:docMk/>
          <pc:sldMk cId="522090542" sldId="340"/>
        </pc:sldMkLst>
      </pc:sldChg>
      <pc:sldChg chg="del">
        <pc:chgData name="Chad Brower" userId="cacffa32-ab2d-4492-ab1e-fca9c9195f38" providerId="ADAL" clId="{57D2E914-45AC-471B-902E-49F3D663B61A}" dt="2021-01-26T16:06:13.826" v="15" actId="2696"/>
        <pc:sldMkLst>
          <pc:docMk/>
          <pc:sldMk cId="3613943424" sldId="341"/>
        </pc:sldMkLst>
      </pc:sldChg>
      <pc:sldChg chg="del">
        <pc:chgData name="Chad Brower" userId="cacffa32-ab2d-4492-ab1e-fca9c9195f38" providerId="ADAL" clId="{57D2E914-45AC-471B-902E-49F3D663B61A}" dt="2021-01-26T16:06:13.879" v="16" actId="2696"/>
        <pc:sldMkLst>
          <pc:docMk/>
          <pc:sldMk cId="2412540958" sldId="342"/>
        </pc:sldMkLst>
      </pc:sldChg>
      <pc:sldChg chg="add del">
        <pc:chgData name="Chad Brower" userId="cacffa32-ab2d-4492-ab1e-fca9c9195f38" providerId="ADAL" clId="{57D2E914-45AC-471B-902E-49F3D663B61A}" dt="2021-01-26T16:06:03.105" v="7" actId="2696"/>
        <pc:sldMkLst>
          <pc:docMk/>
          <pc:sldMk cId="1047712765" sldId="343"/>
        </pc:sldMkLst>
      </pc:sldChg>
      <pc:sldChg chg="addSp delSp modSp add ord">
        <pc:chgData name="Chad Brower" userId="cacffa32-ab2d-4492-ab1e-fca9c9195f38" providerId="ADAL" clId="{57D2E914-45AC-471B-902E-49F3D663B61A}" dt="2021-01-29T14:19:34.393" v="1775"/>
        <pc:sldMkLst>
          <pc:docMk/>
          <pc:sldMk cId="2882841794" sldId="344"/>
        </pc:sldMkLst>
        <pc:spChg chg="mod">
          <ac:chgData name="Chad Brower" userId="cacffa32-ab2d-4492-ab1e-fca9c9195f38" providerId="ADAL" clId="{57D2E914-45AC-471B-902E-49F3D663B61A}" dt="2021-01-26T16:39:13.878" v="113" actId="20577"/>
          <ac:spMkLst>
            <pc:docMk/>
            <pc:sldMk cId="2882841794" sldId="344"/>
            <ac:spMk id="2" creationId="{CE1F991A-DEAE-4134-ABA0-53A87B0C022A}"/>
          </ac:spMkLst>
        </pc:spChg>
        <pc:picChg chg="del">
          <ac:chgData name="Chad Brower" userId="cacffa32-ab2d-4492-ab1e-fca9c9195f38" providerId="ADAL" clId="{57D2E914-45AC-471B-902E-49F3D663B61A}" dt="2021-01-26T16:38:34.127" v="90" actId="478"/>
          <ac:picMkLst>
            <pc:docMk/>
            <pc:sldMk cId="2882841794" sldId="344"/>
            <ac:picMk id="4" creationId="{E8A141FA-97EA-4062-875F-F94992B96CD3}"/>
          </ac:picMkLst>
        </pc:picChg>
        <pc:picChg chg="add mod">
          <ac:chgData name="Chad Brower" userId="cacffa32-ab2d-4492-ab1e-fca9c9195f38" providerId="ADAL" clId="{57D2E914-45AC-471B-902E-49F3D663B61A}" dt="2021-01-26T16:39:04.306" v="91" actId="1076"/>
          <ac:picMkLst>
            <pc:docMk/>
            <pc:sldMk cId="2882841794" sldId="344"/>
            <ac:picMk id="5" creationId="{23AE37F4-ED64-4D33-85A4-76070A7FB51F}"/>
          </ac:picMkLst>
        </pc:picChg>
        <pc:picChg chg="del">
          <ac:chgData name="Chad Brower" userId="cacffa32-ab2d-4492-ab1e-fca9c9195f38" providerId="ADAL" clId="{57D2E914-45AC-471B-902E-49F3D663B61A}" dt="2021-01-26T16:40:03.567" v="126"/>
          <ac:picMkLst>
            <pc:docMk/>
            <pc:sldMk cId="2882841794" sldId="344"/>
            <ac:picMk id="6" creationId="{438B86FB-DF03-43A2-A551-C490DB2E5084}"/>
          </ac:picMkLst>
        </pc:picChg>
      </pc:sldChg>
      <pc:sldChg chg="addSp delSp modSp add ord">
        <pc:chgData name="Chad Brower" userId="cacffa32-ab2d-4492-ab1e-fca9c9195f38" providerId="ADAL" clId="{57D2E914-45AC-471B-902E-49F3D663B61A}" dt="2021-01-28T15:52:33.881" v="1225"/>
        <pc:sldMkLst>
          <pc:docMk/>
          <pc:sldMk cId="3585197020" sldId="345"/>
        </pc:sldMkLst>
        <pc:spChg chg="mod">
          <ac:chgData name="Chad Brower" userId="cacffa32-ab2d-4492-ab1e-fca9c9195f38" providerId="ADAL" clId="{57D2E914-45AC-471B-902E-49F3D663B61A}" dt="2021-01-28T15:03:34.343" v="621" actId="20577"/>
          <ac:spMkLst>
            <pc:docMk/>
            <pc:sldMk cId="3585197020" sldId="345"/>
            <ac:spMk id="2" creationId="{DAF1C79D-1DA4-4A5C-A950-0A8D8D3DB125}"/>
          </ac:spMkLst>
        </pc:spChg>
        <pc:spChg chg="mod">
          <ac:chgData name="Chad Brower" userId="cacffa32-ab2d-4492-ab1e-fca9c9195f38" providerId="ADAL" clId="{57D2E914-45AC-471B-902E-49F3D663B61A}" dt="2021-01-28T15:19:30.309" v="968" actId="20577"/>
          <ac:spMkLst>
            <pc:docMk/>
            <pc:sldMk cId="3585197020" sldId="345"/>
            <ac:spMk id="3" creationId="{E88DE4FF-9F4E-49A8-B6D1-6A54837467F1}"/>
          </ac:spMkLst>
        </pc:spChg>
        <pc:picChg chg="add mod">
          <ac:chgData name="Chad Brower" userId="cacffa32-ab2d-4492-ab1e-fca9c9195f38" providerId="ADAL" clId="{57D2E914-45AC-471B-902E-49F3D663B61A}" dt="2021-01-28T15:15:48.109" v="834" actId="14100"/>
          <ac:picMkLst>
            <pc:docMk/>
            <pc:sldMk cId="3585197020" sldId="345"/>
            <ac:picMk id="4" creationId="{8FF48646-72A0-4560-95F0-4E9902705906}"/>
          </ac:picMkLst>
        </pc:picChg>
        <pc:picChg chg="add del">
          <ac:chgData name="Chad Brower" userId="cacffa32-ab2d-4492-ab1e-fca9c9195f38" providerId="ADAL" clId="{57D2E914-45AC-471B-902E-49F3D663B61A}" dt="2021-01-28T15:52:33.881" v="1225"/>
          <ac:picMkLst>
            <pc:docMk/>
            <pc:sldMk cId="3585197020" sldId="345"/>
            <ac:picMk id="2050" creationId="{81E96E91-5A23-4B7D-AD60-E0DE9EB373BB}"/>
          </ac:picMkLst>
        </pc:picChg>
      </pc:sldChg>
      <pc:sldChg chg="addSp modSp add mod ord setBg">
        <pc:chgData name="Chad Brower" userId="cacffa32-ab2d-4492-ab1e-fca9c9195f38" providerId="ADAL" clId="{57D2E914-45AC-471B-902E-49F3D663B61A}" dt="2021-01-28T15:20:44.941" v="970"/>
        <pc:sldMkLst>
          <pc:docMk/>
          <pc:sldMk cId="3855682168" sldId="346"/>
        </pc:sldMkLst>
        <pc:spChg chg="mod">
          <ac:chgData name="Chad Brower" userId="cacffa32-ab2d-4492-ab1e-fca9c9195f38" providerId="ADAL" clId="{57D2E914-45AC-471B-902E-49F3D663B61A}" dt="2021-01-26T16:43:10.177" v="202" actId="26606"/>
          <ac:spMkLst>
            <pc:docMk/>
            <pc:sldMk cId="3855682168" sldId="346"/>
            <ac:spMk id="2" creationId="{EA2CC027-69BD-4312-BCAB-9FE35B270FCB}"/>
          </ac:spMkLst>
        </pc:spChg>
        <pc:spChg chg="mod">
          <ac:chgData name="Chad Brower" userId="cacffa32-ab2d-4492-ab1e-fca9c9195f38" providerId="ADAL" clId="{57D2E914-45AC-471B-902E-49F3D663B61A}" dt="2021-01-26T16:43:10.177" v="202" actId="26606"/>
          <ac:spMkLst>
            <pc:docMk/>
            <pc:sldMk cId="3855682168" sldId="346"/>
            <ac:spMk id="3" creationId="{C232CD0B-B231-4B84-ABBE-058F5D049980}"/>
          </ac:spMkLst>
        </pc:spChg>
        <pc:spChg chg="add">
          <ac:chgData name="Chad Brower" userId="cacffa32-ab2d-4492-ab1e-fca9c9195f38" providerId="ADAL" clId="{57D2E914-45AC-471B-902E-49F3D663B61A}" dt="2021-01-26T16:43:10.177" v="202" actId="26606"/>
          <ac:spMkLst>
            <pc:docMk/>
            <pc:sldMk cId="3855682168" sldId="346"/>
            <ac:spMk id="8" creationId="{C162DF2A-64D1-4AA9-BA42-8A4063EADE09}"/>
          </ac:spMkLst>
        </pc:spChg>
        <pc:spChg chg="add">
          <ac:chgData name="Chad Brower" userId="cacffa32-ab2d-4492-ab1e-fca9c9195f38" providerId="ADAL" clId="{57D2E914-45AC-471B-902E-49F3D663B61A}" dt="2021-01-26T16:43:10.177" v="202" actId="26606"/>
          <ac:spMkLst>
            <pc:docMk/>
            <pc:sldMk cId="3855682168" sldId="346"/>
            <ac:spMk id="10" creationId="{5D7C1373-63AF-4A75-909E-990E05356670}"/>
          </ac:spMkLst>
        </pc:spChg>
        <pc:spChg chg="add">
          <ac:chgData name="Chad Brower" userId="cacffa32-ab2d-4492-ab1e-fca9c9195f38" providerId="ADAL" clId="{57D2E914-45AC-471B-902E-49F3D663B61A}" dt="2021-01-26T16:43:10.177" v="202" actId="26606"/>
          <ac:spMkLst>
            <pc:docMk/>
            <pc:sldMk cId="3855682168" sldId="346"/>
            <ac:spMk id="12" creationId="{90EB472E-7CA6-4C2D-81E9-CD39A44F0B83}"/>
          </ac:spMkLst>
        </pc:spChg>
        <pc:spChg chg="add">
          <ac:chgData name="Chad Brower" userId="cacffa32-ab2d-4492-ab1e-fca9c9195f38" providerId="ADAL" clId="{57D2E914-45AC-471B-902E-49F3D663B61A}" dt="2021-01-26T16:43:10.177" v="202" actId="26606"/>
          <ac:spMkLst>
            <pc:docMk/>
            <pc:sldMk cId="3855682168" sldId="346"/>
            <ac:spMk id="14" creationId="{AE0A0486-F672-4FEF-A0A9-E6C3B7E3A545}"/>
          </ac:spMkLst>
        </pc:spChg>
        <pc:spChg chg="add">
          <ac:chgData name="Chad Brower" userId="cacffa32-ab2d-4492-ab1e-fca9c9195f38" providerId="ADAL" clId="{57D2E914-45AC-471B-902E-49F3D663B61A}" dt="2021-01-26T16:43:10.177" v="202" actId="26606"/>
          <ac:spMkLst>
            <pc:docMk/>
            <pc:sldMk cId="3855682168" sldId="346"/>
            <ac:spMk id="16" creationId="{4689BC21-5566-4B70-91EA-44B4299CB337}"/>
          </ac:spMkLst>
        </pc:spChg>
        <pc:spChg chg="add">
          <ac:chgData name="Chad Brower" userId="cacffa32-ab2d-4492-ab1e-fca9c9195f38" providerId="ADAL" clId="{57D2E914-45AC-471B-902E-49F3D663B61A}" dt="2021-01-26T16:43:10.177" v="202" actId="26606"/>
          <ac:spMkLst>
            <pc:docMk/>
            <pc:sldMk cId="3855682168" sldId="346"/>
            <ac:spMk id="18" creationId="{7F1FCE6A-97BC-41EB-809A-50936E0F940B}"/>
          </ac:spMkLst>
        </pc:spChg>
      </pc:sldChg>
      <pc:sldChg chg="addSp delSp modSp add del">
        <pc:chgData name="Chad Brower" userId="cacffa32-ab2d-4492-ab1e-fca9c9195f38" providerId="ADAL" clId="{57D2E914-45AC-471B-902E-49F3D663B61A}" dt="2021-01-28T16:01:03.705" v="1348" actId="2696"/>
        <pc:sldMkLst>
          <pc:docMk/>
          <pc:sldMk cId="776195391" sldId="347"/>
        </pc:sldMkLst>
        <pc:spChg chg="del">
          <ac:chgData name="Chad Brower" userId="cacffa32-ab2d-4492-ab1e-fca9c9195f38" providerId="ADAL" clId="{57D2E914-45AC-471B-902E-49F3D663B61A}" dt="2021-01-26T16:42:15.261" v="141"/>
          <ac:spMkLst>
            <pc:docMk/>
            <pc:sldMk cId="776195391" sldId="347"/>
            <ac:spMk id="3" creationId="{327999DE-DF18-42E2-90AE-158A6364C411}"/>
          </ac:spMkLst>
        </pc:spChg>
        <pc:spChg chg="add mod">
          <ac:chgData name="Chad Brower" userId="cacffa32-ab2d-4492-ab1e-fca9c9195f38" providerId="ADAL" clId="{57D2E914-45AC-471B-902E-49F3D663B61A}" dt="2021-01-28T16:00:46.402" v="1345"/>
          <ac:spMkLst>
            <pc:docMk/>
            <pc:sldMk cId="776195391" sldId="347"/>
            <ac:spMk id="5" creationId="{3F4A6818-7F41-46C6-B81E-8C2660A1D9C9}"/>
          </ac:spMkLst>
        </pc:spChg>
        <pc:picChg chg="add del mod">
          <ac:chgData name="Chad Brower" userId="cacffa32-ab2d-4492-ab1e-fca9c9195f38" providerId="ADAL" clId="{57D2E914-45AC-471B-902E-49F3D663B61A}" dt="2021-01-28T16:00:46.402" v="1345"/>
          <ac:picMkLst>
            <pc:docMk/>
            <pc:sldMk cId="776195391" sldId="347"/>
            <ac:picMk id="4" creationId="{5A32A46B-94C6-4A93-8540-42B7F6560322}"/>
          </ac:picMkLst>
        </pc:picChg>
      </pc:sldChg>
      <pc:sldChg chg="addSp delSp modSp add">
        <pc:chgData name="Chad Brower" userId="cacffa32-ab2d-4492-ab1e-fca9c9195f38" providerId="ADAL" clId="{57D2E914-45AC-471B-902E-49F3D663B61A}" dt="2021-01-28T15:00:03.008" v="492" actId="1076"/>
        <pc:sldMkLst>
          <pc:docMk/>
          <pc:sldMk cId="3018855583" sldId="348"/>
        </pc:sldMkLst>
        <pc:spChg chg="mod">
          <ac:chgData name="Chad Brower" userId="cacffa32-ab2d-4492-ab1e-fca9c9195f38" providerId="ADAL" clId="{57D2E914-45AC-471B-902E-49F3D663B61A}" dt="2021-01-28T14:46:29.835" v="252" actId="20577"/>
          <ac:spMkLst>
            <pc:docMk/>
            <pc:sldMk cId="3018855583" sldId="348"/>
            <ac:spMk id="2" creationId="{BCE2BF77-8359-4C82-A669-570D639D3F24}"/>
          </ac:spMkLst>
        </pc:spChg>
        <pc:spChg chg="del">
          <ac:chgData name="Chad Brower" userId="cacffa32-ab2d-4492-ab1e-fca9c9195f38" providerId="ADAL" clId="{57D2E914-45AC-471B-902E-49F3D663B61A}" dt="2021-01-28T14:54:29.174" v="255"/>
          <ac:spMkLst>
            <pc:docMk/>
            <pc:sldMk cId="3018855583" sldId="348"/>
            <ac:spMk id="3" creationId="{CD382CE1-316C-4183-BACC-B34BB98F3C47}"/>
          </ac:spMkLst>
        </pc:spChg>
        <pc:spChg chg="add mod">
          <ac:chgData name="Chad Brower" userId="cacffa32-ab2d-4492-ab1e-fca9c9195f38" providerId="ADAL" clId="{57D2E914-45AC-471B-902E-49F3D663B61A}" dt="2021-01-28T14:58:17.366" v="382" actId="1037"/>
          <ac:spMkLst>
            <pc:docMk/>
            <pc:sldMk cId="3018855583" sldId="348"/>
            <ac:spMk id="6" creationId="{DF871873-7AB7-4A15-9609-71B29151308E}"/>
          </ac:spMkLst>
        </pc:spChg>
        <pc:spChg chg="add mod">
          <ac:chgData name="Chad Brower" userId="cacffa32-ab2d-4492-ab1e-fca9c9195f38" providerId="ADAL" clId="{57D2E914-45AC-471B-902E-49F3D663B61A}" dt="2021-01-28T15:00:03.008" v="492" actId="1076"/>
          <ac:spMkLst>
            <pc:docMk/>
            <pc:sldMk cId="3018855583" sldId="348"/>
            <ac:spMk id="7" creationId="{2D4D6D88-B6D0-4D29-B4C3-B716EF6C5E25}"/>
          </ac:spMkLst>
        </pc:spChg>
        <pc:picChg chg="add mod">
          <ac:chgData name="Chad Brower" userId="cacffa32-ab2d-4492-ab1e-fca9c9195f38" providerId="ADAL" clId="{57D2E914-45AC-471B-902E-49F3D663B61A}" dt="2021-01-28T14:58:09.709" v="349" actId="1035"/>
          <ac:picMkLst>
            <pc:docMk/>
            <pc:sldMk cId="3018855583" sldId="348"/>
            <ac:picMk id="4" creationId="{54D42E7F-11FA-4EF1-A446-41F477905B71}"/>
          </ac:picMkLst>
        </pc:picChg>
        <pc:picChg chg="add mod modCrop">
          <ac:chgData name="Chad Brower" userId="cacffa32-ab2d-4492-ab1e-fca9c9195f38" providerId="ADAL" clId="{57D2E914-45AC-471B-902E-49F3D663B61A}" dt="2021-01-28T14:58:04.096" v="327" actId="1036"/>
          <ac:picMkLst>
            <pc:docMk/>
            <pc:sldMk cId="3018855583" sldId="348"/>
            <ac:picMk id="5" creationId="{DE4D1EB1-65FD-4A63-AD65-053C24E9C008}"/>
          </ac:picMkLst>
        </pc:picChg>
      </pc:sldChg>
      <pc:sldChg chg="modSp del delDesignElem">
        <pc:chgData name="Chad Brower" userId="cacffa32-ab2d-4492-ab1e-fca9c9195f38" providerId="ADAL" clId="{57D2E914-45AC-471B-902E-49F3D663B61A}" dt="2021-01-28T15:01:51.829" v="516" actId="2696"/>
        <pc:sldMkLst>
          <pc:docMk/>
          <pc:sldMk cId="871052725" sldId="349"/>
        </pc:sldMkLst>
        <pc:spChg chg="mod">
          <ac:chgData name="Chad Brower" userId="cacffa32-ab2d-4492-ab1e-fca9c9195f38" providerId="ADAL" clId="{57D2E914-45AC-471B-902E-49F3D663B61A}" dt="2021-01-28T15:01:35.428" v="513" actId="207"/>
          <ac:spMkLst>
            <pc:docMk/>
            <pc:sldMk cId="871052725" sldId="349"/>
            <ac:spMk id="2" creationId="{EA2CC027-69BD-4312-BCAB-9FE35B270FCB}"/>
          </ac:spMkLst>
        </pc:spChg>
      </pc:sldChg>
      <pc:sldChg chg="modSp add ord">
        <pc:chgData name="Chad Brower" userId="cacffa32-ab2d-4492-ab1e-fca9c9195f38" providerId="ADAL" clId="{57D2E914-45AC-471B-902E-49F3D663B61A}" dt="2021-01-28T15:02:39.629" v="580" actId="20577"/>
        <pc:sldMkLst>
          <pc:docMk/>
          <pc:sldMk cId="448674674" sldId="350"/>
        </pc:sldMkLst>
        <pc:spChg chg="mod">
          <ac:chgData name="Chad Brower" userId="cacffa32-ab2d-4492-ab1e-fca9c9195f38" providerId="ADAL" clId="{57D2E914-45AC-471B-902E-49F3D663B61A}" dt="2021-01-28T15:02:19.242" v="552" actId="20577"/>
          <ac:spMkLst>
            <pc:docMk/>
            <pc:sldMk cId="448674674" sldId="350"/>
            <ac:spMk id="2" creationId="{EA2CC027-69BD-4312-BCAB-9FE35B270FCB}"/>
          </ac:spMkLst>
        </pc:spChg>
        <pc:spChg chg="mod">
          <ac:chgData name="Chad Brower" userId="cacffa32-ab2d-4492-ab1e-fca9c9195f38" providerId="ADAL" clId="{57D2E914-45AC-471B-902E-49F3D663B61A}" dt="2021-01-28T15:02:39.629" v="580" actId="20577"/>
          <ac:spMkLst>
            <pc:docMk/>
            <pc:sldMk cId="448674674" sldId="350"/>
            <ac:spMk id="3" creationId="{C232CD0B-B231-4B84-ABBE-058F5D049980}"/>
          </ac:spMkLst>
        </pc:spChg>
      </pc:sldChg>
      <pc:sldChg chg="modSp add ord">
        <pc:chgData name="Chad Brower" userId="cacffa32-ab2d-4492-ab1e-fca9c9195f38" providerId="ADAL" clId="{57D2E914-45AC-471B-902E-49F3D663B61A}" dt="2021-01-29T14:29:48.957" v="1800" actId="20577"/>
        <pc:sldMkLst>
          <pc:docMk/>
          <pc:sldMk cId="3865245108" sldId="351"/>
        </pc:sldMkLst>
        <pc:spChg chg="mod">
          <ac:chgData name="Chad Brower" userId="cacffa32-ab2d-4492-ab1e-fca9c9195f38" providerId="ADAL" clId="{57D2E914-45AC-471B-902E-49F3D663B61A}" dt="2021-01-28T15:03:12.065" v="612" actId="20577"/>
          <ac:spMkLst>
            <pc:docMk/>
            <pc:sldMk cId="3865245108" sldId="351"/>
            <ac:spMk id="2" creationId="{EA2CC027-69BD-4312-BCAB-9FE35B270FCB}"/>
          </ac:spMkLst>
        </pc:spChg>
        <pc:spChg chg="mod">
          <ac:chgData name="Chad Brower" userId="cacffa32-ab2d-4492-ab1e-fca9c9195f38" providerId="ADAL" clId="{57D2E914-45AC-471B-902E-49F3D663B61A}" dt="2021-01-29T14:29:48.957" v="1800" actId="20577"/>
          <ac:spMkLst>
            <pc:docMk/>
            <pc:sldMk cId="3865245108" sldId="351"/>
            <ac:spMk id="3" creationId="{C232CD0B-B231-4B84-ABBE-058F5D049980}"/>
          </ac:spMkLst>
        </pc:spChg>
      </pc:sldChg>
      <pc:sldChg chg="addSp modSp add">
        <pc:chgData name="Chad Brower" userId="cacffa32-ab2d-4492-ab1e-fca9c9195f38" providerId="ADAL" clId="{57D2E914-45AC-471B-902E-49F3D663B61A}" dt="2021-01-29T13:40:25.530" v="1653" actId="20577"/>
        <pc:sldMkLst>
          <pc:docMk/>
          <pc:sldMk cId="631681934" sldId="352"/>
        </pc:sldMkLst>
        <pc:spChg chg="mod">
          <ac:chgData name="Chad Brower" userId="cacffa32-ab2d-4492-ab1e-fca9c9195f38" providerId="ADAL" clId="{57D2E914-45AC-471B-902E-49F3D663B61A}" dt="2021-01-28T15:22:34.638" v="989" actId="20577"/>
          <ac:spMkLst>
            <pc:docMk/>
            <pc:sldMk cId="631681934" sldId="352"/>
            <ac:spMk id="2" creationId="{D13B7CB1-D62C-483B-B1B2-3FEAACE4DAC7}"/>
          </ac:spMkLst>
        </pc:spChg>
        <pc:spChg chg="mod">
          <ac:chgData name="Chad Brower" userId="cacffa32-ab2d-4492-ab1e-fca9c9195f38" providerId="ADAL" clId="{57D2E914-45AC-471B-902E-49F3D663B61A}" dt="2021-01-29T13:40:25.530" v="1653" actId="20577"/>
          <ac:spMkLst>
            <pc:docMk/>
            <pc:sldMk cId="631681934" sldId="352"/>
            <ac:spMk id="3" creationId="{BC465707-E389-47DB-8926-FC13DC99663B}"/>
          </ac:spMkLst>
        </pc:spChg>
        <pc:picChg chg="add mod">
          <ac:chgData name="Chad Brower" userId="cacffa32-ab2d-4492-ab1e-fca9c9195f38" providerId="ADAL" clId="{57D2E914-45AC-471B-902E-49F3D663B61A}" dt="2021-01-28T15:23:28.929" v="991" actId="1076"/>
          <ac:picMkLst>
            <pc:docMk/>
            <pc:sldMk cId="631681934" sldId="352"/>
            <ac:picMk id="4" creationId="{10EC4903-4D8D-45B9-9CFC-1C414E3020D3}"/>
          </ac:picMkLst>
        </pc:picChg>
        <pc:picChg chg="add mod">
          <ac:chgData name="Chad Brower" userId="cacffa32-ab2d-4492-ab1e-fca9c9195f38" providerId="ADAL" clId="{57D2E914-45AC-471B-902E-49F3D663B61A}" dt="2021-01-28T15:52:37.367" v="1226" actId="1076"/>
          <ac:picMkLst>
            <pc:docMk/>
            <pc:sldMk cId="631681934" sldId="352"/>
            <ac:picMk id="1026" creationId="{298CD74D-D5AD-4BE5-9968-C6825D71A304}"/>
          </ac:picMkLst>
        </pc:picChg>
      </pc:sldChg>
      <pc:sldChg chg="addSp modSp add">
        <pc:chgData name="Chad Brower" userId="cacffa32-ab2d-4492-ab1e-fca9c9195f38" providerId="ADAL" clId="{57D2E914-45AC-471B-902E-49F3D663B61A}" dt="2021-01-29T14:29:19.527" v="1782" actId="20577"/>
        <pc:sldMkLst>
          <pc:docMk/>
          <pc:sldMk cId="1101920705" sldId="353"/>
        </pc:sldMkLst>
        <pc:spChg chg="mod">
          <ac:chgData name="Chad Brower" userId="cacffa32-ab2d-4492-ab1e-fca9c9195f38" providerId="ADAL" clId="{57D2E914-45AC-471B-902E-49F3D663B61A}" dt="2021-01-28T15:52:56.431" v="1254" actId="20577"/>
          <ac:spMkLst>
            <pc:docMk/>
            <pc:sldMk cId="1101920705" sldId="353"/>
            <ac:spMk id="2" creationId="{EC41EBBA-2A0A-43E1-9ACF-D248F81C5A04}"/>
          </ac:spMkLst>
        </pc:spChg>
        <pc:spChg chg="mod">
          <ac:chgData name="Chad Brower" userId="cacffa32-ab2d-4492-ab1e-fca9c9195f38" providerId="ADAL" clId="{57D2E914-45AC-471B-902E-49F3D663B61A}" dt="2021-01-29T14:29:19.527" v="1782" actId="20577"/>
          <ac:spMkLst>
            <pc:docMk/>
            <pc:sldMk cId="1101920705" sldId="353"/>
            <ac:spMk id="3" creationId="{B407C458-E5FD-4035-834C-86CC47DC4F8A}"/>
          </ac:spMkLst>
        </pc:spChg>
        <pc:picChg chg="add mod">
          <ac:chgData name="Chad Brower" userId="cacffa32-ab2d-4492-ab1e-fca9c9195f38" providerId="ADAL" clId="{57D2E914-45AC-471B-902E-49F3D663B61A}" dt="2021-01-28T16:00:53.582" v="1347" actId="1076"/>
          <ac:picMkLst>
            <pc:docMk/>
            <pc:sldMk cId="1101920705" sldId="353"/>
            <ac:picMk id="4" creationId="{30C63C9C-8658-473D-986A-C5880A9EC3BB}"/>
          </ac:picMkLst>
        </pc:picChg>
      </pc:sldChg>
      <pc:sldChg chg="add del">
        <pc:chgData name="Chad Brower" userId="cacffa32-ab2d-4492-ab1e-fca9c9195f38" providerId="ADAL" clId="{57D2E914-45AC-471B-902E-49F3D663B61A}" dt="2021-01-29T14:13:01.363" v="1657" actId="2696"/>
        <pc:sldMkLst>
          <pc:docMk/>
          <pc:sldMk cId="4043484168" sldId="354"/>
        </pc:sldMkLst>
      </pc:sldChg>
      <pc:sldChg chg="modSp add ord">
        <pc:chgData name="Chad Brower" userId="cacffa32-ab2d-4492-ab1e-fca9c9195f38" providerId="ADAL" clId="{57D2E914-45AC-471B-902E-49F3D663B61A}" dt="2021-01-29T14:18:20.457" v="1765" actId="20577"/>
        <pc:sldMkLst>
          <pc:docMk/>
          <pc:sldMk cId="1655120524" sldId="355"/>
        </pc:sldMkLst>
        <pc:spChg chg="mod">
          <ac:chgData name="Chad Brower" userId="cacffa32-ab2d-4492-ab1e-fca9c9195f38" providerId="ADAL" clId="{57D2E914-45AC-471B-902E-49F3D663B61A}" dt="2021-01-29T14:13:48.903" v="1663" actId="20577"/>
          <ac:spMkLst>
            <pc:docMk/>
            <pc:sldMk cId="1655120524" sldId="355"/>
            <ac:spMk id="2" creationId="{AF71EB27-3DD8-4E52-96DF-935D70A945A8}"/>
          </ac:spMkLst>
        </pc:spChg>
        <pc:spChg chg="mod">
          <ac:chgData name="Chad Brower" userId="cacffa32-ab2d-4492-ab1e-fca9c9195f38" providerId="ADAL" clId="{57D2E914-45AC-471B-902E-49F3D663B61A}" dt="2021-01-29T14:18:20.457" v="1765" actId="20577"/>
          <ac:spMkLst>
            <pc:docMk/>
            <pc:sldMk cId="1655120524" sldId="355"/>
            <ac:spMk id="3" creationId="{343443D5-9662-444F-BE3A-BB07A204FBCE}"/>
          </ac:spMkLst>
        </pc:spChg>
      </pc:sldChg>
      <pc:sldChg chg="add ord modTransition">
        <pc:chgData name="Chad Brower" userId="cacffa32-ab2d-4492-ab1e-fca9c9195f38" providerId="ADAL" clId="{57D2E914-45AC-471B-902E-49F3D663B61A}" dt="2021-01-29T14:18:53.773" v="1771"/>
        <pc:sldMkLst>
          <pc:docMk/>
          <pc:sldMk cId="3045817447" sldId="356"/>
        </pc:sldMkLst>
      </pc:sldChg>
      <pc:sldChg chg="add">
        <pc:chgData name="Chad Brower" userId="cacffa32-ab2d-4492-ab1e-fca9c9195f38" providerId="ADAL" clId="{57D2E914-45AC-471B-902E-49F3D663B61A}" dt="2021-01-29T14:18:47.765" v="1769"/>
        <pc:sldMkLst>
          <pc:docMk/>
          <pc:sldMk cId="2703712177" sldId="357"/>
        </pc:sldMkLst>
      </pc:sldChg>
      <pc:sldChg chg="add ord">
        <pc:chgData name="Chad Brower" userId="cacffa32-ab2d-4492-ab1e-fca9c9195f38" providerId="ADAL" clId="{57D2E914-45AC-471B-902E-49F3D663B61A}" dt="2021-01-29T14:19:47.830" v="1776"/>
        <pc:sldMkLst>
          <pc:docMk/>
          <pc:sldMk cId="4167163057" sldId="358"/>
        </pc:sldMkLst>
      </pc:sldChg>
    </pc:docChg>
  </pc:docChgLst>
  <pc:docChgLst>
    <pc:chgData name="Marable, Mike" userId="S::mmarable_med.umich.edu#ext#@frankenmuthinsurance.onmicrosoft.com::dfdf13be-bcd4-4a10-a753-a38f7bdf0f99" providerId="AD" clId="Web-{70AA65DE-2348-7D10-64F4-D5C4C5C1EDBF}"/>
    <pc:docChg chg="modSld">
      <pc:chgData name="Marable, Mike" userId="S::mmarable_med.umich.edu#ext#@frankenmuthinsurance.onmicrosoft.com::dfdf13be-bcd4-4a10-a753-a38f7bdf0f99" providerId="AD" clId="Web-{70AA65DE-2348-7D10-64F4-D5C4C5C1EDBF}" dt="2020-08-27T18:04:21.781" v="7"/>
      <pc:docMkLst>
        <pc:docMk/>
      </pc:docMkLst>
      <pc:sldChg chg="addAnim delAnim modAnim">
        <pc:chgData name="Marable, Mike" userId="S::mmarable_med.umich.edu#ext#@frankenmuthinsurance.onmicrosoft.com::dfdf13be-bcd4-4a10-a753-a38f7bdf0f99" providerId="AD" clId="Web-{70AA65DE-2348-7D10-64F4-D5C4C5C1EDBF}" dt="2020-08-27T18:04:21.781" v="7"/>
        <pc:sldMkLst>
          <pc:docMk/>
          <pc:sldMk cId="522090542" sldId="340"/>
        </pc:sldMkLst>
      </pc:sldChg>
    </pc:docChg>
  </pc:docChgLst>
  <pc:docChgLst>
    <pc:chgData name="Chad Brower" userId="S::chad.brower@fmins.com::cacffa32-ab2d-4492-ab1e-fca9c9195f38" providerId="AD" clId="Web-{F15DD1F2-F24B-CE1C-828B-17D53178EE90}"/>
    <pc:docChg chg="modSld sldOrd">
      <pc:chgData name="Chad Brower" userId="S::chad.brower@fmins.com::cacffa32-ab2d-4492-ab1e-fca9c9195f38" providerId="AD" clId="Web-{F15DD1F2-F24B-CE1C-828B-17D53178EE90}" dt="2020-08-26T17:28:07.166" v="12"/>
      <pc:docMkLst>
        <pc:docMk/>
      </pc:docMkLst>
      <pc:sldChg chg="modNotes">
        <pc:chgData name="Chad Brower" userId="S::chad.brower@fmins.com::cacffa32-ab2d-4492-ab1e-fca9c9195f38" providerId="AD" clId="Web-{F15DD1F2-F24B-CE1C-828B-17D53178EE90}" dt="2020-08-26T17:18:40.611" v="6"/>
        <pc:sldMkLst>
          <pc:docMk/>
          <pc:sldMk cId="704008688" sldId="331"/>
        </pc:sldMkLst>
      </pc:sldChg>
      <pc:sldChg chg="ord">
        <pc:chgData name="Chad Brower" userId="S::chad.brower@fmins.com::cacffa32-ab2d-4492-ab1e-fca9c9195f38" providerId="AD" clId="Web-{F15DD1F2-F24B-CE1C-828B-17D53178EE90}" dt="2020-08-26T17:28:07.166" v="12"/>
        <pc:sldMkLst>
          <pc:docMk/>
          <pc:sldMk cId="1327629192" sldId="335"/>
        </pc:sldMkLst>
      </pc:sldChg>
      <pc:sldChg chg="modNotes">
        <pc:chgData name="Chad Brower" userId="S::chad.brower@fmins.com::cacffa32-ab2d-4492-ab1e-fca9c9195f38" providerId="AD" clId="Web-{F15DD1F2-F24B-CE1C-828B-17D53178EE90}" dt="2020-08-26T17:21:45.567" v="11"/>
        <pc:sldMkLst>
          <pc:docMk/>
          <pc:sldMk cId="3638900885" sldId="337"/>
        </pc:sldMkLst>
      </pc:sldChg>
    </pc:docChg>
  </pc:docChgLst>
  <pc:docChgLst>
    <pc:chgData name="Marable, Mike" userId="S::mmarable_med.umich.edu#ext#@frankenmuthinsurance.onmicrosoft.com::dfdf13be-bcd4-4a10-a753-a38f7bdf0f99" providerId="AD" clId="Web-{7A3833B2-5E17-8742-810B-2B8E1904AEA9}"/>
    <pc:docChg chg="modSld">
      <pc:chgData name="Marable, Mike" userId="S::mmarable_med.umich.edu#ext#@frankenmuthinsurance.onmicrosoft.com::dfdf13be-bcd4-4a10-a753-a38f7bdf0f99" providerId="AD" clId="Web-{7A3833B2-5E17-8742-810B-2B8E1904AEA9}" dt="2020-08-27T18:11:18.260" v="81" actId="1076"/>
      <pc:docMkLst>
        <pc:docMk/>
      </pc:docMkLst>
      <pc:sldChg chg="modSp modNotes">
        <pc:chgData name="Marable, Mike" userId="S::mmarable_med.umich.edu#ext#@frankenmuthinsurance.onmicrosoft.com::dfdf13be-bcd4-4a10-a753-a38f7bdf0f99" providerId="AD" clId="Web-{7A3833B2-5E17-8742-810B-2B8E1904AEA9}" dt="2020-08-27T18:11:06.947" v="80"/>
        <pc:sldMkLst>
          <pc:docMk/>
          <pc:sldMk cId="521736406" sldId="339"/>
        </pc:sldMkLst>
        <pc:spChg chg="mod">
          <ac:chgData name="Marable, Mike" userId="S::mmarable_med.umich.edu#ext#@frankenmuthinsurance.onmicrosoft.com::dfdf13be-bcd4-4a10-a753-a38f7bdf0f99" providerId="AD" clId="Web-{7A3833B2-5E17-8742-810B-2B8E1904AEA9}" dt="2020-08-27T18:07:36.535" v="50" actId="20577"/>
          <ac:spMkLst>
            <pc:docMk/>
            <pc:sldMk cId="521736406" sldId="339"/>
            <ac:spMk id="3" creationId="{00000000-0000-0000-0000-000000000000}"/>
          </ac:spMkLst>
        </pc:spChg>
      </pc:sldChg>
      <pc:sldChg chg="modSp">
        <pc:chgData name="Marable, Mike" userId="S::mmarable_med.umich.edu#ext#@frankenmuthinsurance.onmicrosoft.com::dfdf13be-bcd4-4a10-a753-a38f7bdf0f99" providerId="AD" clId="Web-{7A3833B2-5E17-8742-810B-2B8E1904AEA9}" dt="2020-08-27T18:11:18.260" v="81" actId="1076"/>
        <pc:sldMkLst>
          <pc:docMk/>
          <pc:sldMk cId="522090542" sldId="340"/>
        </pc:sldMkLst>
        <pc:spChg chg="mod">
          <ac:chgData name="Marable, Mike" userId="S::mmarable_med.umich.edu#ext#@frankenmuthinsurance.onmicrosoft.com::dfdf13be-bcd4-4a10-a753-a38f7bdf0f99" providerId="AD" clId="Web-{7A3833B2-5E17-8742-810B-2B8E1904AEA9}" dt="2020-08-27T18:11:18.260" v="81" actId="1076"/>
          <ac:spMkLst>
            <pc:docMk/>
            <pc:sldMk cId="522090542" sldId="340"/>
            <ac:spMk id="6" creationId="{00EE15C0-361A-4BEB-9212-1972F147E588}"/>
          </ac:spMkLst>
        </pc:spChg>
      </pc:sldChg>
    </pc:docChg>
  </pc:docChgLst>
  <pc:docChgLst>
    <pc:chgData name="Chad Brower" userId="S::chad.brower@fmins.com::cacffa32-ab2d-4492-ab1e-fca9c9195f38" providerId="AD" clId="Web-{16DDD706-4996-2876-4C1D-EEBFC7F3B221}"/>
    <pc:docChg chg="addSld delSld modSld sldOrd addMainMaster delMainMaster modSection">
      <pc:chgData name="Chad Brower" userId="S::chad.brower@fmins.com::cacffa32-ab2d-4492-ab1e-fca9c9195f38" providerId="AD" clId="Web-{16DDD706-4996-2876-4C1D-EEBFC7F3B221}" dt="2020-08-22T19:57:28.723" v="189" actId="20577"/>
      <pc:docMkLst>
        <pc:docMk/>
      </pc:docMkLst>
      <pc:sldChg chg="addSp delSp modSp mod modClrScheme chgLayout">
        <pc:chgData name="Chad Brower" userId="S::chad.brower@fmins.com::cacffa32-ab2d-4492-ab1e-fca9c9195f38" providerId="AD" clId="Web-{16DDD706-4996-2876-4C1D-EEBFC7F3B221}" dt="2020-08-22T17:13:44.883" v="109" actId="1076"/>
        <pc:sldMkLst>
          <pc:docMk/>
          <pc:sldMk cId="3595256070" sldId="256"/>
        </pc:sldMkLst>
        <pc:spChg chg="add del">
          <ac:chgData name="Chad Brower" userId="S::chad.brower@fmins.com::cacffa32-ab2d-4492-ab1e-fca9c9195f38" providerId="AD" clId="Web-{16DDD706-4996-2876-4C1D-EEBFC7F3B221}" dt="2020-08-22T17:05:55.300" v="14"/>
          <ac:spMkLst>
            <pc:docMk/>
            <pc:sldMk cId="3595256070" sldId="256"/>
            <ac:spMk id="3" creationId="{337B2A13-0B54-4033-83DC-FB009FB76316}"/>
          </ac:spMkLst>
        </pc:spChg>
        <pc:spChg chg="mod ord">
          <ac:chgData name="Chad Brower" userId="S::chad.brower@fmins.com::cacffa32-ab2d-4492-ab1e-fca9c9195f38" providerId="AD" clId="Web-{16DDD706-4996-2876-4C1D-EEBFC7F3B221}" dt="2020-08-22T17:13:44.883" v="109" actId="1076"/>
          <ac:spMkLst>
            <pc:docMk/>
            <pc:sldMk cId="3595256070" sldId="256"/>
            <ac:spMk id="4" creationId="{00000000-0000-0000-0000-000000000000}"/>
          </ac:spMkLst>
        </pc:spChg>
        <pc:spChg chg="add mod">
          <ac:chgData name="Chad Brower" userId="S::chad.brower@fmins.com::cacffa32-ab2d-4492-ab1e-fca9c9195f38" providerId="AD" clId="Web-{16DDD706-4996-2876-4C1D-EEBFC7F3B221}" dt="2020-08-22T17:05:48.800" v="13" actId="14100"/>
          <ac:spMkLst>
            <pc:docMk/>
            <pc:sldMk cId="3595256070" sldId="256"/>
            <ac:spMk id="5" creationId="{756B62DF-027C-46C1-B574-C7256A757C78}"/>
          </ac:spMkLst>
        </pc:spChg>
        <pc:spChg chg="mod ord">
          <ac:chgData name="Chad Brower" userId="S::chad.brower@fmins.com::cacffa32-ab2d-4492-ab1e-fca9c9195f38" providerId="AD" clId="Web-{16DDD706-4996-2876-4C1D-EEBFC7F3B221}" dt="2020-08-22T17:13:14.540" v="105" actId="1076"/>
          <ac:spMkLst>
            <pc:docMk/>
            <pc:sldMk cId="3595256070" sldId="256"/>
            <ac:spMk id="6" creationId="{00000000-0000-0000-0000-000000000000}"/>
          </ac:spMkLst>
        </pc:spChg>
        <pc:spChg chg="mod ord">
          <ac:chgData name="Chad Brower" userId="S::chad.brower@fmins.com::cacffa32-ab2d-4492-ab1e-fca9c9195f38" providerId="AD" clId="Web-{16DDD706-4996-2876-4C1D-EEBFC7F3B221}" dt="2020-08-22T17:13:21.228" v="107" actId="1076"/>
          <ac:spMkLst>
            <pc:docMk/>
            <pc:sldMk cId="3595256070" sldId="256"/>
            <ac:spMk id="7" creationId="{00000000-0000-0000-0000-000000000000}"/>
          </ac:spMkLst>
        </pc:spChg>
        <pc:spChg chg="add mod ord">
          <ac:chgData name="Chad Brower" userId="S::chad.brower@fmins.com::cacffa32-ab2d-4492-ab1e-fca9c9195f38" providerId="AD" clId="Web-{16DDD706-4996-2876-4C1D-EEBFC7F3B221}" dt="2020-08-22T17:13:28.101" v="108"/>
          <ac:spMkLst>
            <pc:docMk/>
            <pc:sldMk cId="3595256070" sldId="256"/>
            <ac:spMk id="8" creationId="{7FABFC1C-0BB3-4D1A-B1C5-78DDE28AB7C2}"/>
          </ac:spMkLst>
        </pc:spChg>
      </pc:sldChg>
      <pc:sldChg chg="modSp mod modClrScheme modShow chgLayout">
        <pc:chgData name="Chad Brower" userId="S::chad.brower@fmins.com::cacffa32-ab2d-4492-ab1e-fca9c9195f38" providerId="AD" clId="Web-{16DDD706-4996-2876-4C1D-EEBFC7F3B221}" dt="2020-08-22T17:13:55.133" v="110"/>
        <pc:sldMkLst>
          <pc:docMk/>
          <pc:sldMk cId="1180817244" sldId="257"/>
        </pc:sldMkLst>
        <pc:spChg chg="mod ord">
          <ac:chgData name="Chad Brower" userId="S::chad.brower@fmins.com::cacffa32-ab2d-4492-ab1e-fca9c9195f38" providerId="AD" clId="Web-{16DDD706-4996-2876-4C1D-EEBFC7F3B221}" dt="2020-08-22T17:10:02.883" v="84"/>
          <ac:spMkLst>
            <pc:docMk/>
            <pc:sldMk cId="1180817244" sldId="257"/>
            <ac:spMk id="13" creationId="{00000000-0000-0000-0000-000000000000}"/>
          </ac:spMkLst>
        </pc:spChg>
        <pc:spChg chg="mod ord">
          <ac:chgData name="Chad Brower" userId="S::chad.brower@fmins.com::cacffa32-ab2d-4492-ab1e-fca9c9195f38" providerId="AD" clId="Web-{16DDD706-4996-2876-4C1D-EEBFC7F3B221}" dt="2020-08-22T17:10:02.899" v="85"/>
          <ac:spMkLst>
            <pc:docMk/>
            <pc:sldMk cId="1180817244" sldId="257"/>
            <ac:spMk id="14" creationId="{00000000-0000-0000-0000-000000000000}"/>
          </ac:spMkLst>
        </pc:spChg>
        <pc:spChg chg="mod ord">
          <ac:chgData name="Chad Brower" userId="S::chad.brower@fmins.com::cacffa32-ab2d-4492-ab1e-fca9c9195f38" providerId="AD" clId="Web-{16DDD706-4996-2876-4C1D-EEBFC7F3B221}" dt="2020-08-22T17:10:02.914" v="86"/>
          <ac:spMkLst>
            <pc:docMk/>
            <pc:sldMk cId="1180817244" sldId="257"/>
            <ac:spMk id="15" creationId="{00000000-0000-0000-0000-000000000000}"/>
          </ac:spMkLst>
        </pc:spChg>
        <pc:spChg chg="mod ord">
          <ac:chgData name="Chad Brower" userId="S::chad.brower@fmins.com::cacffa32-ab2d-4492-ab1e-fca9c9195f38" providerId="AD" clId="Web-{16DDD706-4996-2876-4C1D-EEBFC7F3B221}" dt="2020-08-22T17:10:02.930" v="87"/>
          <ac:spMkLst>
            <pc:docMk/>
            <pc:sldMk cId="1180817244" sldId="257"/>
            <ac:spMk id="16" creationId="{00000000-0000-0000-0000-000000000000}"/>
          </ac:spMkLst>
        </pc:spChg>
        <pc:spChg chg="mod ord">
          <ac:chgData name="Chad Brower" userId="S::chad.brower@fmins.com::cacffa32-ab2d-4492-ab1e-fca9c9195f38" providerId="AD" clId="Web-{16DDD706-4996-2876-4C1D-EEBFC7F3B221}" dt="2020-08-22T17:10:02.805" v="78"/>
          <ac:spMkLst>
            <pc:docMk/>
            <pc:sldMk cId="1180817244" sldId="257"/>
            <ac:spMk id="17" creationId="{00000000-0000-0000-0000-000000000000}"/>
          </ac:spMkLst>
        </pc:spChg>
        <pc:spChg chg="mod ord">
          <ac:chgData name="Chad Brower" userId="S::chad.brower@fmins.com::cacffa32-ab2d-4492-ab1e-fca9c9195f38" providerId="AD" clId="Web-{16DDD706-4996-2876-4C1D-EEBFC7F3B221}" dt="2020-08-22T17:10:02.821" v="79"/>
          <ac:spMkLst>
            <pc:docMk/>
            <pc:sldMk cId="1180817244" sldId="257"/>
            <ac:spMk id="18" creationId="{00000000-0000-0000-0000-000000000000}"/>
          </ac:spMkLst>
        </pc:spChg>
        <pc:spChg chg="mod ord">
          <ac:chgData name="Chad Brower" userId="S::chad.brower@fmins.com::cacffa32-ab2d-4492-ab1e-fca9c9195f38" providerId="AD" clId="Web-{16DDD706-4996-2876-4C1D-EEBFC7F3B221}" dt="2020-08-22T17:10:02.836" v="80"/>
          <ac:spMkLst>
            <pc:docMk/>
            <pc:sldMk cId="1180817244" sldId="257"/>
            <ac:spMk id="19" creationId="{00000000-0000-0000-0000-000000000000}"/>
          </ac:spMkLst>
        </pc:spChg>
        <pc:spChg chg="mod ord">
          <ac:chgData name="Chad Brower" userId="S::chad.brower@fmins.com::cacffa32-ab2d-4492-ab1e-fca9c9195f38" providerId="AD" clId="Web-{16DDD706-4996-2876-4C1D-EEBFC7F3B221}" dt="2020-08-22T17:11:33.539" v="99" actId="20577"/>
          <ac:spMkLst>
            <pc:docMk/>
            <pc:sldMk cId="1180817244" sldId="257"/>
            <ac:spMk id="20" creationId="{00000000-0000-0000-0000-000000000000}"/>
          </ac:spMkLst>
        </pc:spChg>
        <pc:spChg chg="mod ord">
          <ac:chgData name="Chad Brower" userId="S::chad.brower@fmins.com::cacffa32-ab2d-4492-ab1e-fca9c9195f38" providerId="AD" clId="Web-{16DDD706-4996-2876-4C1D-EEBFC7F3B221}" dt="2020-08-22T17:10:02.852" v="82"/>
          <ac:spMkLst>
            <pc:docMk/>
            <pc:sldMk cId="1180817244" sldId="257"/>
            <ac:spMk id="21" creationId="{00000000-0000-0000-0000-000000000000}"/>
          </ac:spMkLst>
        </pc:spChg>
        <pc:spChg chg="mod ord">
          <ac:chgData name="Chad Brower" userId="S::chad.brower@fmins.com::cacffa32-ab2d-4492-ab1e-fca9c9195f38" providerId="AD" clId="Web-{16DDD706-4996-2876-4C1D-EEBFC7F3B221}" dt="2020-08-22T17:10:02.867" v="83"/>
          <ac:spMkLst>
            <pc:docMk/>
            <pc:sldMk cId="1180817244" sldId="257"/>
            <ac:spMk id="22" creationId="{00000000-0000-0000-0000-000000000000}"/>
          </ac:spMkLst>
        </pc:spChg>
      </pc:sldChg>
      <pc:sldChg chg="del mod modClrScheme chgLayout">
        <pc:chgData name="Chad Brower" userId="S::chad.brower@fmins.com::cacffa32-ab2d-4492-ab1e-fca9c9195f38" providerId="AD" clId="Web-{16DDD706-4996-2876-4C1D-EEBFC7F3B221}" dt="2020-08-22T17:06:34.846" v="18"/>
        <pc:sldMkLst>
          <pc:docMk/>
          <pc:sldMk cId="4063178677" sldId="259"/>
        </pc:sldMkLst>
      </pc:sldChg>
      <pc:sldChg chg="modSp mod modClrScheme chgLayout">
        <pc:chgData name="Chad Brower" userId="S::chad.brower@fmins.com::cacffa32-ab2d-4492-ab1e-fca9c9195f38" providerId="AD" clId="Web-{16DDD706-4996-2876-4C1D-EEBFC7F3B221}" dt="2020-08-22T17:03:23.050" v="0"/>
        <pc:sldMkLst>
          <pc:docMk/>
          <pc:sldMk cId="1657553323" sldId="260"/>
        </pc:sldMkLst>
        <pc:spChg chg="mod ord">
          <ac:chgData name="Chad Brower" userId="S::chad.brower@fmins.com::cacffa32-ab2d-4492-ab1e-fca9c9195f38" providerId="AD" clId="Web-{16DDD706-4996-2876-4C1D-EEBFC7F3B221}" dt="2020-08-22T17:03:23.050" v="0"/>
          <ac:spMkLst>
            <pc:docMk/>
            <pc:sldMk cId="1657553323" sldId="260"/>
            <ac:spMk id="4" creationId="{00000000-0000-0000-0000-000000000000}"/>
          </ac:spMkLst>
        </pc:spChg>
        <pc:spChg chg="mod ord">
          <ac:chgData name="Chad Brower" userId="S::chad.brower@fmins.com::cacffa32-ab2d-4492-ab1e-fca9c9195f38" providerId="AD" clId="Web-{16DDD706-4996-2876-4C1D-EEBFC7F3B221}" dt="2020-08-22T17:03:23.050" v="0"/>
          <ac:spMkLst>
            <pc:docMk/>
            <pc:sldMk cId="1657553323" sldId="260"/>
            <ac:spMk id="5" creationId="{00000000-0000-0000-0000-000000000000}"/>
          </ac:spMkLst>
        </pc:spChg>
      </pc:sldChg>
      <pc:sldChg chg="modSp mod modClrScheme chgLayout">
        <pc:chgData name="Chad Brower" userId="S::chad.brower@fmins.com::cacffa32-ab2d-4492-ab1e-fca9c9195f38" providerId="AD" clId="Web-{16DDD706-4996-2876-4C1D-EEBFC7F3B221}" dt="2020-08-22T17:03:23.050" v="0"/>
        <pc:sldMkLst>
          <pc:docMk/>
          <pc:sldMk cId="1895725814" sldId="262"/>
        </pc:sldMkLst>
        <pc:spChg chg="mod ord">
          <ac:chgData name="Chad Brower" userId="S::chad.brower@fmins.com::cacffa32-ab2d-4492-ab1e-fca9c9195f38" providerId="AD" clId="Web-{16DDD706-4996-2876-4C1D-EEBFC7F3B221}" dt="2020-08-22T17:03:23.050" v="0"/>
          <ac:spMkLst>
            <pc:docMk/>
            <pc:sldMk cId="1895725814" sldId="262"/>
            <ac:spMk id="4" creationId="{00000000-0000-0000-0000-000000000000}"/>
          </ac:spMkLst>
        </pc:spChg>
        <pc:spChg chg="mod ord">
          <ac:chgData name="Chad Brower" userId="S::chad.brower@fmins.com::cacffa32-ab2d-4492-ab1e-fca9c9195f38" providerId="AD" clId="Web-{16DDD706-4996-2876-4C1D-EEBFC7F3B221}" dt="2020-08-22T17:03:23.050" v="0"/>
          <ac:spMkLst>
            <pc:docMk/>
            <pc:sldMk cId="1895725814" sldId="262"/>
            <ac:spMk id="5" creationId="{00000000-0000-0000-0000-000000000000}"/>
          </ac:spMkLst>
        </pc:spChg>
      </pc:sldChg>
      <pc:sldChg chg="modSp mod modClrScheme chgLayout">
        <pc:chgData name="Chad Brower" userId="S::chad.brower@fmins.com::cacffa32-ab2d-4492-ab1e-fca9c9195f38" providerId="AD" clId="Web-{16DDD706-4996-2876-4C1D-EEBFC7F3B221}" dt="2020-08-22T17:03:23.050" v="0"/>
        <pc:sldMkLst>
          <pc:docMk/>
          <pc:sldMk cId="659284950" sldId="263"/>
        </pc:sldMkLst>
        <pc:spChg chg="mod ord">
          <ac:chgData name="Chad Brower" userId="S::chad.brower@fmins.com::cacffa32-ab2d-4492-ab1e-fca9c9195f38" providerId="AD" clId="Web-{16DDD706-4996-2876-4C1D-EEBFC7F3B221}" dt="2020-08-22T17:03:23.050" v="0"/>
          <ac:spMkLst>
            <pc:docMk/>
            <pc:sldMk cId="659284950" sldId="263"/>
            <ac:spMk id="4" creationId="{00000000-0000-0000-0000-000000000000}"/>
          </ac:spMkLst>
        </pc:spChg>
      </pc:sldChg>
      <pc:sldChg chg="modSp mod modClrScheme chgLayout">
        <pc:chgData name="Chad Brower" userId="S::chad.brower@fmins.com::cacffa32-ab2d-4492-ab1e-fca9c9195f38" providerId="AD" clId="Web-{16DDD706-4996-2876-4C1D-EEBFC7F3B221}" dt="2020-08-22T17:03:23.050" v="0"/>
        <pc:sldMkLst>
          <pc:docMk/>
          <pc:sldMk cId="2094311673" sldId="264"/>
        </pc:sldMkLst>
        <pc:spChg chg="mod ord">
          <ac:chgData name="Chad Brower" userId="S::chad.brower@fmins.com::cacffa32-ab2d-4492-ab1e-fca9c9195f38" providerId="AD" clId="Web-{16DDD706-4996-2876-4C1D-EEBFC7F3B221}" dt="2020-08-22T17:03:23.050" v="0"/>
          <ac:spMkLst>
            <pc:docMk/>
            <pc:sldMk cId="2094311673" sldId="264"/>
            <ac:spMk id="3" creationId="{00000000-0000-0000-0000-000000000000}"/>
          </ac:spMkLst>
        </pc:spChg>
      </pc:sldChg>
      <pc:sldChg chg="modSp mod modClrScheme chgLayout">
        <pc:chgData name="Chad Brower" userId="S::chad.brower@fmins.com::cacffa32-ab2d-4492-ab1e-fca9c9195f38" providerId="AD" clId="Web-{16DDD706-4996-2876-4C1D-EEBFC7F3B221}" dt="2020-08-22T17:03:23.050" v="0"/>
        <pc:sldMkLst>
          <pc:docMk/>
          <pc:sldMk cId="2554539812" sldId="265"/>
        </pc:sldMkLst>
        <pc:spChg chg="mod ord">
          <ac:chgData name="Chad Brower" userId="S::chad.brower@fmins.com::cacffa32-ab2d-4492-ab1e-fca9c9195f38" providerId="AD" clId="Web-{16DDD706-4996-2876-4C1D-EEBFC7F3B221}" dt="2020-08-22T17:03:23.050" v="0"/>
          <ac:spMkLst>
            <pc:docMk/>
            <pc:sldMk cId="2554539812" sldId="265"/>
            <ac:spMk id="3" creationId="{00000000-0000-0000-0000-000000000000}"/>
          </ac:spMkLst>
        </pc:spChg>
        <pc:spChg chg="mod ord">
          <ac:chgData name="Chad Brower" userId="S::chad.brower@fmins.com::cacffa32-ab2d-4492-ab1e-fca9c9195f38" providerId="AD" clId="Web-{16DDD706-4996-2876-4C1D-EEBFC7F3B221}" dt="2020-08-22T17:03:23.050" v="0"/>
          <ac:spMkLst>
            <pc:docMk/>
            <pc:sldMk cId="2554539812" sldId="265"/>
            <ac:spMk id="4" creationId="{00000000-0000-0000-0000-000000000000}"/>
          </ac:spMkLst>
        </pc:spChg>
        <pc:spChg chg="mod ord">
          <ac:chgData name="Chad Brower" userId="S::chad.brower@fmins.com::cacffa32-ab2d-4492-ab1e-fca9c9195f38" providerId="AD" clId="Web-{16DDD706-4996-2876-4C1D-EEBFC7F3B221}" dt="2020-08-22T17:03:23.050" v="0"/>
          <ac:spMkLst>
            <pc:docMk/>
            <pc:sldMk cId="2554539812" sldId="265"/>
            <ac:spMk id="5" creationId="{00000000-0000-0000-0000-000000000000}"/>
          </ac:spMkLst>
        </pc:spChg>
      </pc:sldChg>
      <pc:sldChg chg="modSp mod modClrScheme chgLayout">
        <pc:chgData name="Chad Brower" userId="S::chad.brower@fmins.com::cacffa32-ab2d-4492-ab1e-fca9c9195f38" providerId="AD" clId="Web-{16DDD706-4996-2876-4C1D-EEBFC7F3B221}" dt="2020-08-22T17:03:23.050" v="0"/>
        <pc:sldMkLst>
          <pc:docMk/>
          <pc:sldMk cId="3003455065" sldId="266"/>
        </pc:sldMkLst>
        <pc:spChg chg="mod ord">
          <ac:chgData name="Chad Brower" userId="S::chad.brower@fmins.com::cacffa32-ab2d-4492-ab1e-fca9c9195f38" providerId="AD" clId="Web-{16DDD706-4996-2876-4C1D-EEBFC7F3B221}" dt="2020-08-22T17:03:23.050" v="0"/>
          <ac:spMkLst>
            <pc:docMk/>
            <pc:sldMk cId="3003455065" sldId="266"/>
            <ac:spMk id="5" creationId="{00000000-0000-0000-0000-000000000000}"/>
          </ac:spMkLst>
        </pc:spChg>
        <pc:spChg chg="mod ord">
          <ac:chgData name="Chad Brower" userId="S::chad.brower@fmins.com::cacffa32-ab2d-4492-ab1e-fca9c9195f38" providerId="AD" clId="Web-{16DDD706-4996-2876-4C1D-EEBFC7F3B221}" dt="2020-08-22T17:03:23.050" v="0"/>
          <ac:spMkLst>
            <pc:docMk/>
            <pc:sldMk cId="3003455065" sldId="266"/>
            <ac:spMk id="6" creationId="{00000000-0000-0000-0000-000000000000}"/>
          </ac:spMkLst>
        </pc:spChg>
        <pc:spChg chg="mod ord">
          <ac:chgData name="Chad Brower" userId="S::chad.brower@fmins.com::cacffa32-ab2d-4492-ab1e-fca9c9195f38" providerId="AD" clId="Web-{16DDD706-4996-2876-4C1D-EEBFC7F3B221}" dt="2020-08-22T17:03:23.050" v="0"/>
          <ac:spMkLst>
            <pc:docMk/>
            <pc:sldMk cId="3003455065" sldId="266"/>
            <ac:spMk id="7" creationId="{00000000-0000-0000-0000-000000000000}"/>
          </ac:spMkLst>
        </pc:spChg>
        <pc:spChg chg="mod ord">
          <ac:chgData name="Chad Brower" userId="S::chad.brower@fmins.com::cacffa32-ab2d-4492-ab1e-fca9c9195f38" providerId="AD" clId="Web-{16DDD706-4996-2876-4C1D-EEBFC7F3B221}" dt="2020-08-22T17:03:23.050" v="0"/>
          <ac:spMkLst>
            <pc:docMk/>
            <pc:sldMk cId="3003455065" sldId="266"/>
            <ac:spMk id="8" creationId="{00000000-0000-0000-0000-000000000000}"/>
          </ac:spMkLst>
        </pc:spChg>
        <pc:spChg chg="mod ord">
          <ac:chgData name="Chad Brower" userId="S::chad.brower@fmins.com::cacffa32-ab2d-4492-ab1e-fca9c9195f38" providerId="AD" clId="Web-{16DDD706-4996-2876-4C1D-EEBFC7F3B221}" dt="2020-08-22T17:03:23.050" v="0"/>
          <ac:spMkLst>
            <pc:docMk/>
            <pc:sldMk cId="3003455065" sldId="266"/>
            <ac:spMk id="9" creationId="{00000000-0000-0000-0000-000000000000}"/>
          </ac:spMkLst>
        </pc:spChg>
      </pc:sldChg>
      <pc:sldChg chg="modSp mod modClrScheme chgLayout">
        <pc:chgData name="Chad Brower" userId="S::chad.brower@fmins.com::cacffa32-ab2d-4492-ab1e-fca9c9195f38" providerId="AD" clId="Web-{16DDD706-4996-2876-4C1D-EEBFC7F3B221}" dt="2020-08-22T17:03:23.050" v="0"/>
        <pc:sldMkLst>
          <pc:docMk/>
          <pc:sldMk cId="3216050713" sldId="267"/>
        </pc:sldMkLst>
        <pc:spChg chg="mod ord">
          <ac:chgData name="Chad Brower" userId="S::chad.brower@fmins.com::cacffa32-ab2d-4492-ab1e-fca9c9195f38" providerId="AD" clId="Web-{16DDD706-4996-2876-4C1D-EEBFC7F3B221}" dt="2020-08-22T17:03:23.050" v="0"/>
          <ac:spMkLst>
            <pc:docMk/>
            <pc:sldMk cId="3216050713" sldId="267"/>
            <ac:spMk id="7" creationId="{00000000-0000-0000-0000-000000000000}"/>
          </ac:spMkLst>
        </pc:spChg>
      </pc:sldChg>
      <pc:sldChg chg="mod modClrScheme chgLayout">
        <pc:chgData name="Chad Brower" userId="S::chad.brower@fmins.com::cacffa32-ab2d-4492-ab1e-fca9c9195f38" providerId="AD" clId="Web-{16DDD706-4996-2876-4C1D-EEBFC7F3B221}" dt="2020-08-22T17:03:23.050" v="0"/>
        <pc:sldMkLst>
          <pc:docMk/>
          <pc:sldMk cId="2451305448" sldId="268"/>
        </pc:sldMkLst>
      </pc:sldChg>
      <pc:sldChg chg="mod modClrScheme chgLayout">
        <pc:chgData name="Chad Brower" userId="S::chad.brower@fmins.com::cacffa32-ab2d-4492-ab1e-fca9c9195f38" providerId="AD" clId="Web-{16DDD706-4996-2876-4C1D-EEBFC7F3B221}" dt="2020-08-22T17:03:23.050" v="0"/>
        <pc:sldMkLst>
          <pc:docMk/>
          <pc:sldMk cId="823657930" sldId="269"/>
        </pc:sldMkLst>
      </pc:sldChg>
      <pc:sldChg chg="mod modClrScheme chgLayout">
        <pc:chgData name="Chad Brower" userId="S::chad.brower@fmins.com::cacffa32-ab2d-4492-ab1e-fca9c9195f38" providerId="AD" clId="Web-{16DDD706-4996-2876-4C1D-EEBFC7F3B221}" dt="2020-08-22T17:03:23.050" v="0"/>
        <pc:sldMkLst>
          <pc:docMk/>
          <pc:sldMk cId="3126433562" sldId="270"/>
        </pc:sldMkLst>
      </pc:sldChg>
      <pc:sldChg chg="mod modClrScheme chgLayout">
        <pc:chgData name="Chad Brower" userId="S::chad.brower@fmins.com::cacffa32-ab2d-4492-ab1e-fca9c9195f38" providerId="AD" clId="Web-{16DDD706-4996-2876-4C1D-EEBFC7F3B221}" dt="2020-08-22T17:03:23.050" v="0"/>
        <pc:sldMkLst>
          <pc:docMk/>
          <pc:sldMk cId="399454265" sldId="271"/>
        </pc:sldMkLst>
      </pc:sldChg>
      <pc:sldChg chg="mod modClrScheme chgLayout">
        <pc:chgData name="Chad Brower" userId="S::chad.brower@fmins.com::cacffa32-ab2d-4492-ab1e-fca9c9195f38" providerId="AD" clId="Web-{16DDD706-4996-2876-4C1D-EEBFC7F3B221}" dt="2020-08-22T17:03:23.050" v="0"/>
        <pc:sldMkLst>
          <pc:docMk/>
          <pc:sldMk cId="3324423259" sldId="272"/>
        </pc:sldMkLst>
      </pc:sldChg>
      <pc:sldChg chg="mod modClrScheme chgLayout">
        <pc:chgData name="Chad Brower" userId="S::chad.brower@fmins.com::cacffa32-ab2d-4492-ab1e-fca9c9195f38" providerId="AD" clId="Web-{16DDD706-4996-2876-4C1D-EEBFC7F3B221}" dt="2020-08-22T17:03:23.050" v="0"/>
        <pc:sldMkLst>
          <pc:docMk/>
          <pc:sldMk cId="438152526" sldId="273"/>
        </pc:sldMkLst>
      </pc:sldChg>
      <pc:sldChg chg="mod modClrScheme chgLayout">
        <pc:chgData name="Chad Brower" userId="S::chad.brower@fmins.com::cacffa32-ab2d-4492-ab1e-fca9c9195f38" providerId="AD" clId="Web-{16DDD706-4996-2876-4C1D-EEBFC7F3B221}" dt="2020-08-22T17:03:23.050" v="0"/>
        <pc:sldMkLst>
          <pc:docMk/>
          <pc:sldMk cId="214978686" sldId="274"/>
        </pc:sldMkLst>
      </pc:sldChg>
      <pc:sldChg chg="mod modClrScheme chgLayout">
        <pc:chgData name="Chad Brower" userId="S::chad.brower@fmins.com::cacffa32-ab2d-4492-ab1e-fca9c9195f38" providerId="AD" clId="Web-{16DDD706-4996-2876-4C1D-EEBFC7F3B221}" dt="2020-08-22T17:03:23.050" v="0"/>
        <pc:sldMkLst>
          <pc:docMk/>
          <pc:sldMk cId="3555470181" sldId="275"/>
        </pc:sldMkLst>
      </pc:sldChg>
      <pc:sldChg chg="mod modClrScheme chgLayout">
        <pc:chgData name="Chad Brower" userId="S::chad.brower@fmins.com::cacffa32-ab2d-4492-ab1e-fca9c9195f38" providerId="AD" clId="Web-{16DDD706-4996-2876-4C1D-EEBFC7F3B221}" dt="2020-08-22T17:03:23.050" v="0"/>
        <pc:sldMkLst>
          <pc:docMk/>
          <pc:sldMk cId="3152775509" sldId="276"/>
        </pc:sldMkLst>
      </pc:sldChg>
      <pc:sldChg chg="modSp mod modClrScheme chgLayout">
        <pc:chgData name="Chad Brower" userId="S::chad.brower@fmins.com::cacffa32-ab2d-4492-ab1e-fca9c9195f38" providerId="AD" clId="Web-{16DDD706-4996-2876-4C1D-EEBFC7F3B221}" dt="2020-08-22T17:03:23.050" v="0"/>
        <pc:sldMkLst>
          <pc:docMk/>
          <pc:sldMk cId="912164160" sldId="278"/>
        </pc:sldMkLst>
        <pc:spChg chg="mod ord">
          <ac:chgData name="Chad Brower" userId="S::chad.brower@fmins.com::cacffa32-ab2d-4492-ab1e-fca9c9195f38" providerId="AD" clId="Web-{16DDD706-4996-2876-4C1D-EEBFC7F3B221}" dt="2020-08-22T17:03:23.050" v="0"/>
          <ac:spMkLst>
            <pc:docMk/>
            <pc:sldMk cId="912164160" sldId="278"/>
            <ac:spMk id="2" creationId="{00000000-0000-0000-0000-000000000000}"/>
          </ac:spMkLst>
        </pc:spChg>
        <pc:spChg chg="mod ord">
          <ac:chgData name="Chad Brower" userId="S::chad.brower@fmins.com::cacffa32-ab2d-4492-ab1e-fca9c9195f38" providerId="AD" clId="Web-{16DDD706-4996-2876-4C1D-EEBFC7F3B221}" dt="2020-08-22T17:03:23.050" v="0"/>
          <ac:spMkLst>
            <pc:docMk/>
            <pc:sldMk cId="912164160" sldId="278"/>
            <ac:spMk id="3" creationId="{00000000-0000-0000-0000-000000000000}"/>
          </ac:spMkLst>
        </pc:spChg>
      </pc:sldChg>
      <pc:sldChg chg="modSp mod modClrScheme chgLayout">
        <pc:chgData name="Chad Brower" userId="S::chad.brower@fmins.com::cacffa32-ab2d-4492-ab1e-fca9c9195f38" providerId="AD" clId="Web-{16DDD706-4996-2876-4C1D-EEBFC7F3B221}" dt="2020-08-22T17:03:23.050" v="0"/>
        <pc:sldMkLst>
          <pc:docMk/>
          <pc:sldMk cId="0" sldId="311"/>
        </pc:sldMkLst>
        <pc:spChg chg="mod ord">
          <ac:chgData name="Chad Brower" userId="S::chad.brower@fmins.com::cacffa32-ab2d-4492-ab1e-fca9c9195f38" providerId="AD" clId="Web-{16DDD706-4996-2876-4C1D-EEBFC7F3B221}" dt="2020-08-22T17:03:23.050" v="0"/>
          <ac:spMkLst>
            <pc:docMk/>
            <pc:sldMk cId="0" sldId="311"/>
            <ac:spMk id="2" creationId="{00000000-0000-0000-0000-000000000000}"/>
          </ac:spMkLst>
        </pc:spChg>
        <pc:spChg chg="mod ord">
          <ac:chgData name="Chad Brower" userId="S::chad.brower@fmins.com::cacffa32-ab2d-4492-ab1e-fca9c9195f38" providerId="AD" clId="Web-{16DDD706-4996-2876-4C1D-EEBFC7F3B221}" dt="2020-08-22T17:03:23.050" v="0"/>
          <ac:spMkLst>
            <pc:docMk/>
            <pc:sldMk cId="0" sldId="311"/>
            <ac:spMk id="3" creationId="{00000000-0000-0000-0000-000000000000}"/>
          </ac:spMkLst>
        </pc:spChg>
      </pc:sldChg>
      <pc:sldChg chg="modSp mod modClrScheme chgLayout">
        <pc:chgData name="Chad Brower" userId="S::chad.brower@fmins.com::cacffa32-ab2d-4492-ab1e-fca9c9195f38" providerId="AD" clId="Web-{16DDD706-4996-2876-4C1D-EEBFC7F3B221}" dt="2020-08-22T17:04:23.816" v="2" actId="20577"/>
        <pc:sldMkLst>
          <pc:docMk/>
          <pc:sldMk cId="0" sldId="330"/>
        </pc:sldMkLst>
        <pc:spChg chg="mod ord">
          <ac:chgData name="Chad Brower" userId="S::chad.brower@fmins.com::cacffa32-ab2d-4492-ab1e-fca9c9195f38" providerId="AD" clId="Web-{16DDD706-4996-2876-4C1D-EEBFC7F3B221}" dt="2020-08-22T17:04:23.816" v="2" actId="20577"/>
          <ac:spMkLst>
            <pc:docMk/>
            <pc:sldMk cId="0" sldId="330"/>
            <ac:spMk id="7" creationId="{00000000-0000-0000-0000-000000000000}"/>
          </ac:spMkLst>
        </pc:spChg>
      </pc:sldChg>
      <pc:sldChg chg="modSp add mod replId modShow">
        <pc:chgData name="Chad Brower" userId="S::chad.brower@fmins.com::cacffa32-ab2d-4492-ab1e-fca9c9195f38" providerId="AD" clId="Web-{16DDD706-4996-2876-4C1D-EEBFC7F3B221}" dt="2020-08-22T19:57:28.723" v="188" actId="20577"/>
        <pc:sldMkLst>
          <pc:docMk/>
          <pc:sldMk cId="704008688" sldId="331"/>
        </pc:sldMkLst>
        <pc:spChg chg="mod">
          <ac:chgData name="Chad Brower" userId="S::chad.brower@fmins.com::cacffa32-ab2d-4492-ab1e-fca9c9195f38" providerId="AD" clId="Web-{16DDD706-4996-2876-4C1D-EEBFC7F3B221}" dt="2020-08-22T19:55:46.427" v="137" actId="20577"/>
          <ac:spMkLst>
            <pc:docMk/>
            <pc:sldMk cId="704008688" sldId="331"/>
            <ac:spMk id="2" creationId="{00000000-0000-0000-0000-000000000000}"/>
          </ac:spMkLst>
        </pc:spChg>
        <pc:spChg chg="mod">
          <ac:chgData name="Chad Brower" userId="S::chad.brower@fmins.com::cacffa32-ab2d-4492-ab1e-fca9c9195f38" providerId="AD" clId="Web-{16DDD706-4996-2876-4C1D-EEBFC7F3B221}" dt="2020-08-22T19:57:28.723" v="188" actId="20577"/>
          <ac:spMkLst>
            <pc:docMk/>
            <pc:sldMk cId="704008688" sldId="331"/>
            <ac:spMk id="3" creationId="{00000000-0000-0000-0000-000000000000}"/>
          </ac:spMkLst>
        </pc:spChg>
      </pc:sldChg>
      <pc:sldChg chg="addSp delSp modSp add del mod ord replId modShow">
        <pc:chgData name="Chad Brower" userId="S::chad.brower@fmins.com::cacffa32-ab2d-4492-ab1e-fca9c9195f38" providerId="AD" clId="Web-{16DDD706-4996-2876-4C1D-EEBFC7F3B221}" dt="2020-08-22T17:10:43.133" v="97"/>
        <pc:sldMkLst>
          <pc:docMk/>
          <pc:sldMk cId="2159357469" sldId="331"/>
        </pc:sldMkLst>
        <pc:spChg chg="add mod">
          <ac:chgData name="Chad Brower" userId="S::chad.brower@fmins.com::cacffa32-ab2d-4492-ab1e-fca9c9195f38" providerId="AD" clId="Web-{16DDD706-4996-2876-4C1D-EEBFC7F3B221}" dt="2020-08-22T17:09:44.274" v="67"/>
          <ac:spMkLst>
            <pc:docMk/>
            <pc:sldMk cId="2159357469" sldId="331"/>
            <ac:spMk id="3" creationId="{189696DF-3556-4977-AFE0-55FE98F73114}"/>
          </ac:spMkLst>
        </pc:spChg>
        <pc:spChg chg="del mod">
          <ac:chgData name="Chad Brower" userId="S::chad.brower@fmins.com::cacffa32-ab2d-4492-ab1e-fca9c9195f38" providerId="AD" clId="Web-{16DDD706-4996-2876-4C1D-EEBFC7F3B221}" dt="2020-08-22T17:09:44.274" v="67"/>
          <ac:spMkLst>
            <pc:docMk/>
            <pc:sldMk cId="2159357469" sldId="331"/>
            <ac:spMk id="4" creationId="{00000000-0000-0000-0000-000000000000}"/>
          </ac:spMkLst>
        </pc:spChg>
        <pc:spChg chg="add">
          <ac:chgData name="Chad Brower" userId="S::chad.brower@fmins.com::cacffa32-ab2d-4492-ab1e-fca9c9195f38" providerId="AD" clId="Web-{16DDD706-4996-2876-4C1D-EEBFC7F3B221}" dt="2020-08-22T17:10:07.133" v="88"/>
          <ac:spMkLst>
            <pc:docMk/>
            <pc:sldMk cId="2159357469" sldId="331"/>
            <ac:spMk id="6" creationId="{D7CA48F5-DA41-4617-A47F-7211E8BDC5DB}"/>
          </ac:spMkLst>
        </pc:spChg>
        <pc:spChg chg="add">
          <ac:chgData name="Chad Brower" userId="S::chad.brower@fmins.com::cacffa32-ab2d-4492-ab1e-fca9c9195f38" providerId="AD" clId="Web-{16DDD706-4996-2876-4C1D-EEBFC7F3B221}" dt="2020-08-22T17:10:07.133" v="89"/>
          <ac:spMkLst>
            <pc:docMk/>
            <pc:sldMk cId="2159357469" sldId="331"/>
            <ac:spMk id="8" creationId="{30B1B413-13E4-48FE-9F73-9CDE55616C84}"/>
          </ac:spMkLst>
        </pc:spChg>
        <pc:spChg chg="add">
          <ac:chgData name="Chad Brower" userId="S::chad.brower@fmins.com::cacffa32-ab2d-4492-ab1e-fca9c9195f38" providerId="AD" clId="Web-{16DDD706-4996-2876-4C1D-EEBFC7F3B221}" dt="2020-08-22T17:10:07.149" v="90"/>
          <ac:spMkLst>
            <pc:docMk/>
            <pc:sldMk cId="2159357469" sldId="331"/>
            <ac:spMk id="10" creationId="{5279E2A2-CF3B-4C3D-A9D2-A18FEB98FF7E}"/>
          </ac:spMkLst>
        </pc:spChg>
        <pc:spChg chg="add">
          <ac:chgData name="Chad Brower" userId="S::chad.brower@fmins.com::cacffa32-ab2d-4492-ab1e-fca9c9195f38" providerId="AD" clId="Web-{16DDD706-4996-2876-4C1D-EEBFC7F3B221}" dt="2020-08-22T17:10:07.164" v="91"/>
          <ac:spMkLst>
            <pc:docMk/>
            <pc:sldMk cId="2159357469" sldId="331"/>
            <ac:spMk id="12" creationId="{344B7402-B74A-4074-8BD7-CCBF0B367AA2}"/>
          </ac:spMkLst>
        </pc:spChg>
        <pc:spChg chg="add">
          <ac:chgData name="Chad Brower" userId="S::chad.brower@fmins.com::cacffa32-ab2d-4492-ab1e-fca9c9195f38" providerId="AD" clId="Web-{16DDD706-4996-2876-4C1D-EEBFC7F3B221}" dt="2020-08-22T17:10:07.180" v="92"/>
          <ac:spMkLst>
            <pc:docMk/>
            <pc:sldMk cId="2159357469" sldId="331"/>
            <ac:spMk id="14" creationId="{3C454344-1914-4C0F-89C3-16ADA546EC5A}"/>
          </ac:spMkLst>
        </pc:spChg>
        <pc:spChg chg="add">
          <ac:chgData name="Chad Brower" userId="S::chad.brower@fmins.com::cacffa32-ab2d-4492-ab1e-fca9c9195f38" providerId="AD" clId="Web-{16DDD706-4996-2876-4C1D-EEBFC7F3B221}" dt="2020-08-22T17:10:07.196" v="93"/>
          <ac:spMkLst>
            <pc:docMk/>
            <pc:sldMk cId="2159357469" sldId="331"/>
            <ac:spMk id="16" creationId="{A1C58E74-B3B2-4A53-A7A5-8A241A43C23A}"/>
          </ac:spMkLst>
        </pc:spChg>
        <pc:spChg chg="add">
          <ac:chgData name="Chad Brower" userId="S::chad.brower@fmins.com::cacffa32-ab2d-4492-ab1e-fca9c9195f38" providerId="AD" clId="Web-{16DDD706-4996-2876-4C1D-EEBFC7F3B221}" dt="2020-08-22T17:10:07.211" v="94"/>
          <ac:spMkLst>
            <pc:docMk/>
            <pc:sldMk cId="2159357469" sldId="331"/>
            <ac:spMk id="18" creationId="{226A3C13-A786-46D6-8CBF-9CCF2DE7F3BF}"/>
          </ac:spMkLst>
        </pc:spChg>
        <pc:spChg chg="add">
          <ac:chgData name="Chad Brower" userId="S::chad.brower@fmins.com::cacffa32-ab2d-4492-ab1e-fca9c9195f38" providerId="AD" clId="Web-{16DDD706-4996-2876-4C1D-EEBFC7F3B221}" dt="2020-08-22T17:10:07.227" v="95"/>
          <ac:spMkLst>
            <pc:docMk/>
            <pc:sldMk cId="2159357469" sldId="331"/>
            <ac:spMk id="20" creationId="{AFB9E80A-2209-4295-B0FE-486D7D95CD10}"/>
          </ac:spMkLst>
        </pc:spChg>
        <pc:spChg chg="add">
          <ac:chgData name="Chad Brower" userId="S::chad.brower@fmins.com::cacffa32-ab2d-4492-ab1e-fca9c9195f38" providerId="AD" clId="Web-{16DDD706-4996-2876-4C1D-EEBFC7F3B221}" dt="2020-08-22T17:10:07.242" v="96"/>
          <ac:spMkLst>
            <pc:docMk/>
            <pc:sldMk cId="2159357469" sldId="331"/>
            <ac:spMk id="22" creationId="{EF9CAF07-75DF-4BDA-B304-E8250D27D874}"/>
          </ac:spMkLst>
        </pc:spChg>
      </pc:sldChg>
      <pc:sldMasterChg chg="del delSldLayout">
        <pc:chgData name="Chad Brower" userId="S::chad.brower@fmins.com::cacffa32-ab2d-4492-ab1e-fca9c9195f38" providerId="AD" clId="Web-{16DDD706-4996-2876-4C1D-EEBFC7F3B221}" dt="2020-08-22T17:03:23.050" v="0"/>
        <pc:sldMasterMkLst>
          <pc:docMk/>
          <pc:sldMasterMk cId="0" sldId="2147483648"/>
        </pc:sldMasterMkLst>
        <pc:sldLayoutChg chg="del">
          <pc:chgData name="Chad Brower" userId="S::chad.brower@fmins.com::cacffa32-ab2d-4492-ab1e-fca9c9195f38" providerId="AD" clId="Web-{16DDD706-4996-2876-4C1D-EEBFC7F3B221}" dt="2020-08-22T17:03:23.050" v="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Chad Brower" userId="S::chad.brower@fmins.com::cacffa32-ab2d-4492-ab1e-fca9c9195f38" providerId="AD" clId="Web-{16DDD706-4996-2876-4C1D-EEBFC7F3B221}" dt="2020-08-22T17:03:23.050" v="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Chad Brower" userId="S::chad.brower@fmins.com::cacffa32-ab2d-4492-ab1e-fca9c9195f38" providerId="AD" clId="Web-{16DDD706-4996-2876-4C1D-EEBFC7F3B221}" dt="2020-08-22T17:03:23.050" v="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Chad Brower" userId="S::chad.brower@fmins.com::cacffa32-ab2d-4492-ab1e-fca9c9195f38" providerId="AD" clId="Web-{16DDD706-4996-2876-4C1D-EEBFC7F3B221}" dt="2020-08-22T17:03:23.050" v="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Chad Brower" userId="S::chad.brower@fmins.com::cacffa32-ab2d-4492-ab1e-fca9c9195f38" providerId="AD" clId="Web-{16DDD706-4996-2876-4C1D-EEBFC7F3B221}" dt="2020-08-22T17:03:23.050" v="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Chad Brower" userId="S::chad.brower@fmins.com::cacffa32-ab2d-4492-ab1e-fca9c9195f38" providerId="AD" clId="Web-{16DDD706-4996-2876-4C1D-EEBFC7F3B221}" dt="2020-08-22T17:03:23.050" v="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Chad Brower" userId="S::chad.brower@fmins.com::cacffa32-ab2d-4492-ab1e-fca9c9195f38" providerId="AD" clId="Web-{16DDD706-4996-2876-4C1D-EEBFC7F3B221}" dt="2020-08-22T17:03:23.050" v="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Chad Brower" userId="S::chad.brower@fmins.com::cacffa32-ab2d-4492-ab1e-fca9c9195f38" providerId="AD" clId="Web-{16DDD706-4996-2876-4C1D-EEBFC7F3B221}" dt="2020-08-22T17:03:23.050" v="0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Chad Brower" userId="S::chad.brower@fmins.com::cacffa32-ab2d-4492-ab1e-fca9c9195f38" providerId="AD" clId="Web-{16DDD706-4996-2876-4C1D-EEBFC7F3B221}" dt="2020-08-22T17:03:23.050" v="0"/>
          <pc:sldLayoutMkLst>
            <pc:docMk/>
            <pc:sldMasterMk cId="0" sldId="2147483648"/>
            <pc:sldLayoutMk cId="462609989" sldId="2147483669"/>
          </pc:sldLayoutMkLst>
        </pc:sldLayoutChg>
        <pc:sldLayoutChg chg="del">
          <pc:chgData name="Chad Brower" userId="S::chad.brower@fmins.com::cacffa32-ab2d-4492-ab1e-fca9c9195f38" providerId="AD" clId="Web-{16DDD706-4996-2876-4C1D-EEBFC7F3B221}" dt="2020-08-22T17:03:23.050" v="0"/>
          <pc:sldLayoutMkLst>
            <pc:docMk/>
            <pc:sldMasterMk cId="0" sldId="2147483648"/>
            <pc:sldLayoutMk cId="1434177686" sldId="2147483670"/>
          </pc:sldLayoutMkLst>
        </pc:sldLayoutChg>
        <pc:sldLayoutChg chg="del">
          <pc:chgData name="Chad Brower" userId="S::chad.brower@fmins.com::cacffa32-ab2d-4492-ab1e-fca9c9195f38" providerId="AD" clId="Web-{16DDD706-4996-2876-4C1D-EEBFC7F3B221}" dt="2020-08-22T17:03:23.050" v="0"/>
          <pc:sldLayoutMkLst>
            <pc:docMk/>
            <pc:sldMasterMk cId="0" sldId="2147483648"/>
            <pc:sldLayoutMk cId="2182282464" sldId="2147483671"/>
          </pc:sldLayoutMkLst>
        </pc:sldLayoutChg>
        <pc:sldLayoutChg chg="del">
          <pc:chgData name="Chad Brower" userId="S::chad.brower@fmins.com::cacffa32-ab2d-4492-ab1e-fca9c9195f38" providerId="AD" clId="Web-{16DDD706-4996-2876-4C1D-EEBFC7F3B221}" dt="2020-08-22T17:03:23.050" v="0"/>
          <pc:sldLayoutMkLst>
            <pc:docMk/>
            <pc:sldMasterMk cId="0" sldId="2147483648"/>
            <pc:sldLayoutMk cId="3424062607" sldId="2147483672"/>
          </pc:sldLayoutMkLst>
        </pc:sldLayoutChg>
        <pc:sldLayoutChg chg="del">
          <pc:chgData name="Chad Brower" userId="S::chad.brower@fmins.com::cacffa32-ab2d-4492-ab1e-fca9c9195f38" providerId="AD" clId="Web-{16DDD706-4996-2876-4C1D-EEBFC7F3B221}" dt="2020-08-22T17:03:23.050" v="0"/>
          <pc:sldLayoutMkLst>
            <pc:docMk/>
            <pc:sldMasterMk cId="0" sldId="2147483648"/>
            <pc:sldLayoutMk cId="623960925" sldId="2147483673"/>
          </pc:sldLayoutMkLst>
        </pc:sldLayoutChg>
        <pc:sldLayoutChg chg="del">
          <pc:chgData name="Chad Brower" userId="S::chad.brower@fmins.com::cacffa32-ab2d-4492-ab1e-fca9c9195f38" providerId="AD" clId="Web-{16DDD706-4996-2876-4C1D-EEBFC7F3B221}" dt="2020-08-22T17:03:23.050" v="0"/>
          <pc:sldLayoutMkLst>
            <pc:docMk/>
            <pc:sldMasterMk cId="0" sldId="2147483648"/>
            <pc:sldLayoutMk cId="915698262" sldId="2147483674"/>
          </pc:sldLayoutMkLst>
        </pc:sldLayoutChg>
        <pc:sldLayoutChg chg="del">
          <pc:chgData name="Chad Brower" userId="S::chad.brower@fmins.com::cacffa32-ab2d-4492-ab1e-fca9c9195f38" providerId="AD" clId="Web-{16DDD706-4996-2876-4C1D-EEBFC7F3B221}" dt="2020-08-22T17:03:23.050" v="0"/>
          <pc:sldLayoutMkLst>
            <pc:docMk/>
            <pc:sldMasterMk cId="0" sldId="2147483648"/>
            <pc:sldLayoutMk cId="3125477223" sldId="2147483675"/>
          </pc:sldLayoutMkLst>
        </pc:sldLayoutChg>
        <pc:sldLayoutChg chg="del">
          <pc:chgData name="Chad Brower" userId="S::chad.brower@fmins.com::cacffa32-ab2d-4492-ab1e-fca9c9195f38" providerId="AD" clId="Web-{16DDD706-4996-2876-4C1D-EEBFC7F3B221}" dt="2020-08-22T17:03:23.050" v="0"/>
          <pc:sldLayoutMkLst>
            <pc:docMk/>
            <pc:sldMasterMk cId="0" sldId="2147483648"/>
            <pc:sldLayoutMk cId="1459580119" sldId="2147483676"/>
          </pc:sldLayoutMkLst>
        </pc:sldLayoutChg>
        <pc:sldLayoutChg chg="del">
          <pc:chgData name="Chad Brower" userId="S::chad.brower@fmins.com::cacffa32-ab2d-4492-ab1e-fca9c9195f38" providerId="AD" clId="Web-{16DDD706-4996-2876-4C1D-EEBFC7F3B221}" dt="2020-08-22T17:03:23.050" v="0"/>
          <pc:sldLayoutMkLst>
            <pc:docMk/>
            <pc:sldMasterMk cId="0" sldId="2147483648"/>
            <pc:sldLayoutMk cId="48081136" sldId="2147483677"/>
          </pc:sldLayoutMkLst>
        </pc:sldLayoutChg>
      </pc:sldMasterChg>
      <pc:sldMasterChg chg="add addSldLayout modSldLayout">
        <pc:chgData name="Chad Brower" userId="S::chad.brower@fmins.com::cacffa32-ab2d-4492-ab1e-fca9c9195f38" providerId="AD" clId="Web-{16DDD706-4996-2876-4C1D-EEBFC7F3B221}" dt="2020-08-22T17:03:23.050" v="0"/>
        <pc:sldMasterMkLst>
          <pc:docMk/>
          <pc:sldMasterMk cId="4199745232" sldId="2147483678"/>
        </pc:sldMasterMkLst>
        <pc:sldLayoutChg chg="add mod replId">
          <pc:chgData name="Chad Brower" userId="S::chad.brower@fmins.com::cacffa32-ab2d-4492-ab1e-fca9c9195f38" providerId="AD" clId="Web-{16DDD706-4996-2876-4C1D-EEBFC7F3B221}" dt="2020-08-22T17:03:23.050" v="0"/>
          <pc:sldLayoutMkLst>
            <pc:docMk/>
            <pc:sldMasterMk cId="4199745232" sldId="2147483678"/>
            <pc:sldLayoutMk cId="3342984724" sldId="2147483679"/>
          </pc:sldLayoutMkLst>
        </pc:sldLayoutChg>
        <pc:sldLayoutChg chg="add mod replId">
          <pc:chgData name="Chad Brower" userId="S::chad.brower@fmins.com::cacffa32-ab2d-4492-ab1e-fca9c9195f38" providerId="AD" clId="Web-{16DDD706-4996-2876-4C1D-EEBFC7F3B221}" dt="2020-08-22T17:03:23.050" v="0"/>
          <pc:sldLayoutMkLst>
            <pc:docMk/>
            <pc:sldMasterMk cId="4199745232" sldId="2147483678"/>
            <pc:sldLayoutMk cId="1432516670" sldId="2147483680"/>
          </pc:sldLayoutMkLst>
        </pc:sldLayoutChg>
        <pc:sldLayoutChg chg="add mod replId">
          <pc:chgData name="Chad Brower" userId="S::chad.brower@fmins.com::cacffa32-ab2d-4492-ab1e-fca9c9195f38" providerId="AD" clId="Web-{16DDD706-4996-2876-4C1D-EEBFC7F3B221}" dt="2020-08-22T17:03:23.050" v="0"/>
          <pc:sldLayoutMkLst>
            <pc:docMk/>
            <pc:sldMasterMk cId="4199745232" sldId="2147483678"/>
            <pc:sldLayoutMk cId="1036507391" sldId="2147483681"/>
          </pc:sldLayoutMkLst>
        </pc:sldLayoutChg>
        <pc:sldLayoutChg chg="add mod replId">
          <pc:chgData name="Chad Brower" userId="S::chad.brower@fmins.com::cacffa32-ab2d-4492-ab1e-fca9c9195f38" providerId="AD" clId="Web-{16DDD706-4996-2876-4C1D-EEBFC7F3B221}" dt="2020-08-22T17:03:23.050" v="0"/>
          <pc:sldLayoutMkLst>
            <pc:docMk/>
            <pc:sldMasterMk cId="4199745232" sldId="2147483678"/>
            <pc:sldLayoutMk cId="2097880103" sldId="2147483682"/>
          </pc:sldLayoutMkLst>
        </pc:sldLayoutChg>
        <pc:sldLayoutChg chg="add mod replId">
          <pc:chgData name="Chad Brower" userId="S::chad.brower@fmins.com::cacffa32-ab2d-4492-ab1e-fca9c9195f38" providerId="AD" clId="Web-{16DDD706-4996-2876-4C1D-EEBFC7F3B221}" dt="2020-08-22T17:03:23.050" v="0"/>
          <pc:sldLayoutMkLst>
            <pc:docMk/>
            <pc:sldMasterMk cId="4199745232" sldId="2147483678"/>
            <pc:sldLayoutMk cId="2125604997" sldId="2147483683"/>
          </pc:sldLayoutMkLst>
        </pc:sldLayoutChg>
        <pc:sldLayoutChg chg="add mod replId">
          <pc:chgData name="Chad Brower" userId="S::chad.brower@fmins.com::cacffa32-ab2d-4492-ab1e-fca9c9195f38" providerId="AD" clId="Web-{16DDD706-4996-2876-4C1D-EEBFC7F3B221}" dt="2020-08-22T17:03:23.050" v="0"/>
          <pc:sldLayoutMkLst>
            <pc:docMk/>
            <pc:sldMasterMk cId="4199745232" sldId="2147483678"/>
            <pc:sldLayoutMk cId="70389609" sldId="2147483684"/>
          </pc:sldLayoutMkLst>
        </pc:sldLayoutChg>
        <pc:sldLayoutChg chg="add mod replId">
          <pc:chgData name="Chad Brower" userId="S::chad.brower@fmins.com::cacffa32-ab2d-4492-ab1e-fca9c9195f38" providerId="AD" clId="Web-{16DDD706-4996-2876-4C1D-EEBFC7F3B221}" dt="2020-08-22T17:03:23.050" v="0"/>
          <pc:sldLayoutMkLst>
            <pc:docMk/>
            <pc:sldMasterMk cId="4199745232" sldId="2147483678"/>
            <pc:sldLayoutMk cId="3342691768" sldId="2147483685"/>
          </pc:sldLayoutMkLst>
        </pc:sldLayoutChg>
        <pc:sldLayoutChg chg="add mod replId">
          <pc:chgData name="Chad Brower" userId="S::chad.brower@fmins.com::cacffa32-ab2d-4492-ab1e-fca9c9195f38" providerId="AD" clId="Web-{16DDD706-4996-2876-4C1D-EEBFC7F3B221}" dt="2020-08-22T17:03:23.050" v="0"/>
          <pc:sldLayoutMkLst>
            <pc:docMk/>
            <pc:sldMasterMk cId="4199745232" sldId="2147483678"/>
            <pc:sldLayoutMk cId="675679839" sldId="2147483686"/>
          </pc:sldLayoutMkLst>
        </pc:sldLayoutChg>
        <pc:sldLayoutChg chg="add mod replId">
          <pc:chgData name="Chad Brower" userId="S::chad.brower@fmins.com::cacffa32-ab2d-4492-ab1e-fca9c9195f38" providerId="AD" clId="Web-{16DDD706-4996-2876-4C1D-EEBFC7F3B221}" dt="2020-08-22T17:03:23.050" v="0"/>
          <pc:sldLayoutMkLst>
            <pc:docMk/>
            <pc:sldMasterMk cId="4199745232" sldId="2147483678"/>
            <pc:sldLayoutMk cId="2679190813" sldId="2147483687"/>
          </pc:sldLayoutMkLst>
        </pc:sldLayoutChg>
        <pc:sldLayoutChg chg="add mod replId">
          <pc:chgData name="Chad Brower" userId="S::chad.brower@fmins.com::cacffa32-ab2d-4492-ab1e-fca9c9195f38" providerId="AD" clId="Web-{16DDD706-4996-2876-4C1D-EEBFC7F3B221}" dt="2020-08-22T17:03:23.050" v="0"/>
          <pc:sldLayoutMkLst>
            <pc:docMk/>
            <pc:sldMasterMk cId="4199745232" sldId="2147483678"/>
            <pc:sldLayoutMk cId="101741150" sldId="2147483688"/>
          </pc:sldLayoutMkLst>
        </pc:sldLayoutChg>
        <pc:sldLayoutChg chg="add mod replId">
          <pc:chgData name="Chad Brower" userId="S::chad.brower@fmins.com::cacffa32-ab2d-4492-ab1e-fca9c9195f38" providerId="AD" clId="Web-{16DDD706-4996-2876-4C1D-EEBFC7F3B221}" dt="2020-08-22T17:03:23.050" v="0"/>
          <pc:sldLayoutMkLst>
            <pc:docMk/>
            <pc:sldMasterMk cId="4199745232" sldId="2147483678"/>
            <pc:sldLayoutMk cId="720730826" sldId="2147483689"/>
          </pc:sldLayoutMkLst>
        </pc:sldLayoutChg>
        <pc:sldLayoutChg chg="add mod replId">
          <pc:chgData name="Chad Brower" userId="S::chad.brower@fmins.com::cacffa32-ab2d-4492-ab1e-fca9c9195f38" providerId="AD" clId="Web-{16DDD706-4996-2876-4C1D-EEBFC7F3B221}" dt="2020-08-22T17:03:23.050" v="0"/>
          <pc:sldLayoutMkLst>
            <pc:docMk/>
            <pc:sldMasterMk cId="4199745232" sldId="2147483678"/>
            <pc:sldLayoutMk cId="1498799888" sldId="2147483690"/>
          </pc:sldLayoutMkLst>
        </pc:sldLayoutChg>
        <pc:sldLayoutChg chg="add mod replId">
          <pc:chgData name="Chad Brower" userId="S::chad.brower@fmins.com::cacffa32-ab2d-4492-ab1e-fca9c9195f38" providerId="AD" clId="Web-{16DDD706-4996-2876-4C1D-EEBFC7F3B221}" dt="2020-08-22T17:03:23.050" v="0"/>
          <pc:sldLayoutMkLst>
            <pc:docMk/>
            <pc:sldMasterMk cId="4199745232" sldId="2147483678"/>
            <pc:sldLayoutMk cId="392359395" sldId="2147483691"/>
          </pc:sldLayoutMkLst>
        </pc:sldLayoutChg>
        <pc:sldLayoutChg chg="add mod replId">
          <pc:chgData name="Chad Brower" userId="S::chad.brower@fmins.com::cacffa32-ab2d-4492-ab1e-fca9c9195f38" providerId="AD" clId="Web-{16DDD706-4996-2876-4C1D-EEBFC7F3B221}" dt="2020-08-22T17:03:23.050" v="0"/>
          <pc:sldLayoutMkLst>
            <pc:docMk/>
            <pc:sldMasterMk cId="4199745232" sldId="2147483678"/>
            <pc:sldLayoutMk cId="2619680884" sldId="2147483692"/>
          </pc:sldLayoutMkLst>
        </pc:sldLayoutChg>
        <pc:sldLayoutChg chg="add mod replId">
          <pc:chgData name="Chad Brower" userId="S::chad.brower@fmins.com::cacffa32-ab2d-4492-ab1e-fca9c9195f38" providerId="AD" clId="Web-{16DDD706-4996-2876-4C1D-EEBFC7F3B221}" dt="2020-08-22T17:03:23.050" v="0"/>
          <pc:sldLayoutMkLst>
            <pc:docMk/>
            <pc:sldMasterMk cId="4199745232" sldId="2147483678"/>
            <pc:sldLayoutMk cId="2086908221" sldId="2147483693"/>
          </pc:sldLayoutMkLst>
        </pc:sldLayoutChg>
        <pc:sldLayoutChg chg="add mod replId">
          <pc:chgData name="Chad Brower" userId="S::chad.brower@fmins.com::cacffa32-ab2d-4492-ab1e-fca9c9195f38" providerId="AD" clId="Web-{16DDD706-4996-2876-4C1D-EEBFC7F3B221}" dt="2020-08-22T17:03:23.050" v="0"/>
          <pc:sldLayoutMkLst>
            <pc:docMk/>
            <pc:sldMasterMk cId="4199745232" sldId="2147483678"/>
            <pc:sldLayoutMk cId="19176217" sldId="2147483694"/>
          </pc:sldLayoutMkLst>
        </pc:sldLayoutChg>
        <pc:sldLayoutChg chg="add mod replId">
          <pc:chgData name="Chad Brower" userId="S::chad.brower@fmins.com::cacffa32-ab2d-4492-ab1e-fca9c9195f38" providerId="AD" clId="Web-{16DDD706-4996-2876-4C1D-EEBFC7F3B221}" dt="2020-08-22T17:03:23.050" v="0"/>
          <pc:sldLayoutMkLst>
            <pc:docMk/>
            <pc:sldMasterMk cId="4199745232" sldId="2147483678"/>
            <pc:sldLayoutMk cId="2531525327" sldId="2147483695"/>
          </pc:sldLayoutMkLst>
        </pc:sldLayoutChg>
      </pc:sldMasterChg>
    </pc:docChg>
  </pc:docChgLst>
  <pc:docChgLst>
    <pc:chgData name="Chad Brower" userId="S::chad.brower@fmins.com::cacffa32-ab2d-4492-ab1e-fca9c9195f38" providerId="AD" clId="Web-{CB069797-1AAA-46AE-A476-1A5BC0A5EB9C}"/>
    <pc:docChg chg="modSld">
      <pc:chgData name="Chad Brower" userId="S::chad.brower@fmins.com::cacffa32-ab2d-4492-ab1e-fca9c9195f38" providerId="AD" clId="Web-{CB069797-1AAA-46AE-A476-1A5BC0A5EB9C}" dt="2020-08-27T13:57:47.806" v="430" actId="20577"/>
      <pc:docMkLst>
        <pc:docMk/>
      </pc:docMkLst>
      <pc:sldChg chg="addSp modSp">
        <pc:chgData name="Chad Brower" userId="S::chad.brower@fmins.com::cacffa32-ab2d-4492-ab1e-fca9c9195f38" providerId="AD" clId="Web-{CB069797-1AAA-46AE-A476-1A5BC0A5EB9C}" dt="2020-08-27T13:47:08.445" v="400" actId="1076"/>
        <pc:sldMkLst>
          <pc:docMk/>
          <pc:sldMk cId="912164160" sldId="278"/>
        </pc:sldMkLst>
        <pc:picChg chg="add mod ord">
          <ac:chgData name="Chad Brower" userId="S::chad.brower@fmins.com::cacffa32-ab2d-4492-ab1e-fca9c9195f38" providerId="AD" clId="Web-{CB069797-1AAA-46AE-A476-1A5BC0A5EB9C}" dt="2020-08-27T13:47:08.445" v="400" actId="1076"/>
          <ac:picMkLst>
            <pc:docMk/>
            <pc:sldMk cId="912164160" sldId="278"/>
            <ac:picMk id="4" creationId="{C79AA681-E181-474A-8824-B93BE8BEF02F}"/>
          </ac:picMkLst>
        </pc:picChg>
      </pc:sldChg>
      <pc:sldChg chg="modSp">
        <pc:chgData name="Chad Brower" userId="S::chad.brower@fmins.com::cacffa32-ab2d-4492-ab1e-fca9c9195f38" providerId="AD" clId="Web-{CB069797-1AAA-46AE-A476-1A5BC0A5EB9C}" dt="2020-08-27T13:57:02.665" v="428" actId="20577"/>
        <pc:sldMkLst>
          <pc:docMk/>
          <pc:sldMk cId="0" sldId="311"/>
        </pc:sldMkLst>
        <pc:spChg chg="mod">
          <ac:chgData name="Chad Brower" userId="S::chad.brower@fmins.com::cacffa32-ab2d-4492-ab1e-fca9c9195f38" providerId="AD" clId="Web-{CB069797-1AAA-46AE-A476-1A5BC0A5EB9C}" dt="2020-08-27T13:57:02.665" v="428" actId="20577"/>
          <ac:spMkLst>
            <pc:docMk/>
            <pc:sldMk cId="0" sldId="311"/>
            <ac:spMk id="5" creationId="{D1C2358D-7822-4C99-BB13-31D5EB683F4B}"/>
          </ac:spMkLst>
        </pc:spChg>
      </pc:sldChg>
      <pc:sldChg chg="modNotes">
        <pc:chgData name="Chad Brower" userId="S::chad.brower@fmins.com::cacffa32-ab2d-4492-ab1e-fca9c9195f38" providerId="AD" clId="Web-{CB069797-1AAA-46AE-A476-1A5BC0A5EB9C}" dt="2020-08-27T13:36:50.851" v="241"/>
        <pc:sldMkLst>
          <pc:docMk/>
          <pc:sldMk cId="704008688" sldId="331"/>
        </pc:sldMkLst>
      </pc:sldChg>
      <pc:sldChg chg="addSp modSp modNotes">
        <pc:chgData name="Chad Brower" userId="S::chad.brower@fmins.com::cacffa32-ab2d-4492-ab1e-fca9c9195f38" providerId="AD" clId="Web-{CB069797-1AAA-46AE-A476-1A5BC0A5EB9C}" dt="2020-08-27T13:49:53.586" v="403" actId="14100"/>
        <pc:sldMkLst>
          <pc:docMk/>
          <pc:sldMk cId="1327629192" sldId="335"/>
        </pc:sldMkLst>
        <pc:spChg chg="mod">
          <ac:chgData name="Chad Brower" userId="S::chad.brower@fmins.com::cacffa32-ab2d-4492-ab1e-fca9c9195f38" providerId="AD" clId="Web-{CB069797-1AAA-46AE-A476-1A5BC0A5EB9C}" dt="2020-08-27T12:30:41.972" v="22" actId="20577"/>
          <ac:spMkLst>
            <pc:docMk/>
            <pc:sldMk cId="1327629192" sldId="335"/>
            <ac:spMk id="3" creationId="{00000000-0000-0000-0000-000000000000}"/>
          </ac:spMkLst>
        </pc:spChg>
        <pc:picChg chg="add mod">
          <ac:chgData name="Chad Brower" userId="S::chad.brower@fmins.com::cacffa32-ab2d-4492-ab1e-fca9c9195f38" providerId="AD" clId="Web-{CB069797-1AAA-46AE-A476-1A5BC0A5EB9C}" dt="2020-08-27T13:49:53.586" v="403" actId="14100"/>
          <ac:picMkLst>
            <pc:docMk/>
            <pc:sldMk cId="1327629192" sldId="335"/>
            <ac:picMk id="4" creationId="{67E6FD5A-3F7A-44A7-8F70-F118526E304F}"/>
          </ac:picMkLst>
        </pc:picChg>
      </pc:sldChg>
      <pc:sldChg chg="addSp modSp modNotes">
        <pc:chgData name="Chad Brower" userId="S::chad.brower@fmins.com::cacffa32-ab2d-4492-ab1e-fca9c9195f38" providerId="AD" clId="Web-{CB069797-1AAA-46AE-A476-1A5BC0A5EB9C}" dt="2020-08-27T13:45:10.414" v="395" actId="1076"/>
        <pc:sldMkLst>
          <pc:docMk/>
          <pc:sldMk cId="3638900885" sldId="337"/>
        </pc:sldMkLst>
        <pc:spChg chg="mod">
          <ac:chgData name="Chad Brower" userId="S::chad.brower@fmins.com::cacffa32-ab2d-4492-ab1e-fca9c9195f38" providerId="AD" clId="Web-{CB069797-1AAA-46AE-A476-1A5BC0A5EB9C}" dt="2020-08-27T12:33:48.813" v="89" actId="20577"/>
          <ac:spMkLst>
            <pc:docMk/>
            <pc:sldMk cId="3638900885" sldId="337"/>
            <ac:spMk id="2" creationId="{00000000-0000-0000-0000-000000000000}"/>
          </ac:spMkLst>
        </pc:spChg>
        <pc:spChg chg="mod">
          <ac:chgData name="Chad Brower" userId="S::chad.brower@fmins.com::cacffa32-ab2d-4492-ab1e-fca9c9195f38" providerId="AD" clId="Web-{CB069797-1AAA-46AE-A476-1A5BC0A5EB9C}" dt="2020-08-27T13:36:37.788" v="238" actId="20577"/>
          <ac:spMkLst>
            <pc:docMk/>
            <pc:sldMk cId="3638900885" sldId="337"/>
            <ac:spMk id="3" creationId="{00000000-0000-0000-0000-000000000000}"/>
          </ac:spMkLst>
        </pc:spChg>
        <pc:picChg chg="add mod">
          <ac:chgData name="Chad Brower" userId="S::chad.brower@fmins.com::cacffa32-ab2d-4492-ab1e-fca9c9195f38" providerId="AD" clId="Web-{CB069797-1AAA-46AE-A476-1A5BC0A5EB9C}" dt="2020-08-27T13:45:10.414" v="395" actId="1076"/>
          <ac:picMkLst>
            <pc:docMk/>
            <pc:sldMk cId="3638900885" sldId="337"/>
            <ac:picMk id="4" creationId="{CD10F9E5-13F3-41CC-8E27-4E0F3565C0B6}"/>
          </ac:picMkLst>
        </pc:picChg>
      </pc:sldChg>
    </pc:docChg>
  </pc:docChgLst>
  <pc:docChgLst>
    <pc:chgData name="Chad Brower" userId="S::chad.brower@fmins.com::cacffa32-ab2d-4492-ab1e-fca9c9195f38" providerId="AD" clId="Web-{916D716A-8FCB-EB0E-0D83-83337E28A328}"/>
    <pc:docChg chg="modSld">
      <pc:chgData name="Chad Brower" userId="S::chad.brower@fmins.com::cacffa32-ab2d-4492-ab1e-fca9c9195f38" providerId="AD" clId="Web-{916D716A-8FCB-EB0E-0D83-83337E28A328}" dt="2020-08-28T00:48:08.058" v="345" actId="20577"/>
      <pc:docMkLst>
        <pc:docMk/>
      </pc:docMkLst>
      <pc:sldChg chg="modSp">
        <pc:chgData name="Chad Brower" userId="S::chad.brower@fmins.com::cacffa32-ab2d-4492-ab1e-fca9c9195f38" providerId="AD" clId="Web-{916D716A-8FCB-EB0E-0D83-83337E28A328}" dt="2020-08-28T00:48:07.011" v="343" actId="20577"/>
        <pc:sldMkLst>
          <pc:docMk/>
          <pc:sldMk cId="3595256070" sldId="256"/>
        </pc:sldMkLst>
        <pc:spChg chg="mod">
          <ac:chgData name="Chad Brower" userId="S::chad.brower@fmins.com::cacffa32-ab2d-4492-ab1e-fca9c9195f38" providerId="AD" clId="Web-{916D716A-8FCB-EB0E-0D83-83337E28A328}" dt="2020-08-28T00:48:07.011" v="343" actId="20577"/>
          <ac:spMkLst>
            <pc:docMk/>
            <pc:sldMk cId="3595256070" sldId="256"/>
            <ac:spMk id="4" creationId="{00000000-0000-0000-0000-000000000000}"/>
          </ac:spMkLst>
        </pc:spChg>
      </pc:sldChg>
      <pc:sldChg chg="modSp">
        <pc:chgData name="Chad Brower" userId="S::chad.brower@fmins.com::cacffa32-ab2d-4492-ab1e-fca9c9195f38" providerId="AD" clId="Web-{916D716A-8FCB-EB0E-0D83-83337E28A328}" dt="2020-08-28T00:10:13.010" v="2" actId="20577"/>
        <pc:sldMkLst>
          <pc:docMk/>
          <pc:sldMk cId="0" sldId="311"/>
        </pc:sldMkLst>
        <pc:spChg chg="mod">
          <ac:chgData name="Chad Brower" userId="S::chad.brower@fmins.com::cacffa32-ab2d-4492-ab1e-fca9c9195f38" providerId="AD" clId="Web-{916D716A-8FCB-EB0E-0D83-83337E28A328}" dt="2020-08-28T00:10:13.010" v="2" actId="20577"/>
          <ac:spMkLst>
            <pc:docMk/>
            <pc:sldMk cId="0" sldId="311"/>
            <ac:spMk id="5" creationId="{D1C2358D-7822-4C99-BB13-31D5EB683F4B}"/>
          </ac:spMkLst>
        </pc:spChg>
      </pc:sldChg>
      <pc:sldChg chg="addSp modSp addAnim modAnim modNotes">
        <pc:chgData name="Chad Brower" userId="S::chad.brower@fmins.com::cacffa32-ab2d-4492-ab1e-fca9c9195f38" providerId="AD" clId="Web-{916D716A-8FCB-EB0E-0D83-83337E28A328}" dt="2020-08-28T00:46:01.730" v="292" actId="1076"/>
        <pc:sldMkLst>
          <pc:docMk/>
          <pc:sldMk cId="704008688" sldId="331"/>
        </pc:sldMkLst>
        <pc:spChg chg="mod">
          <ac:chgData name="Chad Brower" userId="S::chad.brower@fmins.com::cacffa32-ab2d-4492-ab1e-fca9c9195f38" providerId="AD" clId="Web-{916D716A-8FCB-EB0E-0D83-83337E28A328}" dt="2020-08-28T00:41:00.821" v="254" actId="20577"/>
          <ac:spMkLst>
            <pc:docMk/>
            <pc:sldMk cId="704008688" sldId="331"/>
            <ac:spMk id="3" creationId="{00000000-0000-0000-0000-000000000000}"/>
          </ac:spMkLst>
        </pc:spChg>
        <pc:picChg chg="add mod">
          <ac:chgData name="Chad Brower" userId="S::chad.brower@fmins.com::cacffa32-ab2d-4492-ab1e-fca9c9195f38" providerId="AD" clId="Web-{916D716A-8FCB-EB0E-0D83-83337E28A328}" dt="2020-08-28T00:45:58.933" v="291" actId="1076"/>
          <ac:picMkLst>
            <pc:docMk/>
            <pc:sldMk cId="704008688" sldId="331"/>
            <ac:picMk id="6" creationId="{975D982B-C2FD-416F-820E-12F3E8E0BF38}"/>
          </ac:picMkLst>
        </pc:picChg>
        <pc:picChg chg="add mod">
          <ac:chgData name="Chad Brower" userId="S::chad.brower@fmins.com::cacffa32-ab2d-4492-ab1e-fca9c9195f38" providerId="AD" clId="Web-{916D716A-8FCB-EB0E-0D83-83337E28A328}" dt="2020-08-28T00:46:01.730" v="292" actId="1076"/>
          <ac:picMkLst>
            <pc:docMk/>
            <pc:sldMk cId="704008688" sldId="331"/>
            <ac:picMk id="7" creationId="{49C9CCB8-E396-40C4-8939-6D30D47B65DB}"/>
          </ac:picMkLst>
        </pc:picChg>
      </pc:sldChg>
      <pc:sldChg chg="modSp modNotes">
        <pc:chgData name="Chad Brower" userId="S::chad.brower@fmins.com::cacffa32-ab2d-4492-ab1e-fca9c9195f38" providerId="AD" clId="Web-{916D716A-8FCB-EB0E-0D83-83337E28A328}" dt="2020-08-28T00:47:56.355" v="338" actId="20577"/>
        <pc:sldMkLst>
          <pc:docMk/>
          <pc:sldMk cId="1327629192" sldId="335"/>
        </pc:sldMkLst>
        <pc:spChg chg="mod">
          <ac:chgData name="Chad Brower" userId="S::chad.brower@fmins.com::cacffa32-ab2d-4492-ab1e-fca9c9195f38" providerId="AD" clId="Web-{916D716A-8FCB-EB0E-0D83-83337E28A328}" dt="2020-08-28T00:47:56.355" v="338" actId="20577"/>
          <ac:spMkLst>
            <pc:docMk/>
            <pc:sldMk cId="1327629192" sldId="335"/>
            <ac:spMk id="3" creationId="{00000000-0000-0000-0000-000000000000}"/>
          </ac:spMkLst>
        </pc:spChg>
      </pc:sldChg>
      <pc:sldChg chg="modSp">
        <pc:chgData name="Chad Brower" userId="S::chad.brower@fmins.com::cacffa32-ab2d-4492-ab1e-fca9c9195f38" providerId="AD" clId="Web-{916D716A-8FCB-EB0E-0D83-83337E28A328}" dt="2020-08-28T00:47:07.808" v="325" actId="20577"/>
        <pc:sldMkLst>
          <pc:docMk/>
          <pc:sldMk cId="3638900885" sldId="337"/>
        </pc:sldMkLst>
        <pc:spChg chg="mod">
          <ac:chgData name="Chad Brower" userId="S::chad.brower@fmins.com::cacffa32-ab2d-4492-ab1e-fca9c9195f38" providerId="AD" clId="Web-{916D716A-8FCB-EB0E-0D83-83337E28A328}" dt="2020-08-28T00:47:07.808" v="325" actId="20577"/>
          <ac:spMkLst>
            <pc:docMk/>
            <pc:sldMk cId="3638900885" sldId="337"/>
            <ac:spMk id="3" creationId="{00000000-0000-0000-0000-000000000000}"/>
          </ac:spMkLst>
        </pc:spChg>
      </pc:sldChg>
    </pc:docChg>
  </pc:docChgLst>
  <pc:docChgLst>
    <pc:chgData name="Chad Brower" userId="cacffa32-ab2d-4492-ab1e-fca9c9195f38" providerId="ADAL" clId="{52570A60-2DE6-4924-A85E-97906085C0CB}"/>
    <pc:docChg chg="custSel modSld">
      <pc:chgData name="Chad Brower" userId="cacffa32-ab2d-4492-ab1e-fca9c9195f38" providerId="ADAL" clId="{52570A60-2DE6-4924-A85E-97906085C0CB}" dt="2020-08-29T11:14:00.352" v="90" actId="1076"/>
      <pc:docMkLst>
        <pc:docMk/>
      </pc:docMkLst>
      <pc:sldChg chg="addSp modSp addCm">
        <pc:chgData name="Chad Brower" userId="cacffa32-ab2d-4492-ab1e-fca9c9195f38" providerId="ADAL" clId="{52570A60-2DE6-4924-A85E-97906085C0CB}" dt="2020-08-29T11:14:00.352" v="90" actId="1076"/>
        <pc:sldMkLst>
          <pc:docMk/>
          <pc:sldMk cId="704008688" sldId="331"/>
        </pc:sldMkLst>
        <pc:spChg chg="mod">
          <ac:chgData name="Chad Brower" userId="cacffa32-ab2d-4492-ab1e-fca9c9195f38" providerId="ADAL" clId="{52570A60-2DE6-4924-A85E-97906085C0CB}" dt="2020-08-29T11:12:52.703" v="2" actId="400"/>
          <ac:spMkLst>
            <pc:docMk/>
            <pc:sldMk cId="704008688" sldId="331"/>
            <ac:spMk id="3" creationId="{00000000-0000-0000-0000-000000000000}"/>
          </ac:spMkLst>
        </pc:spChg>
        <pc:spChg chg="add mod">
          <ac:chgData name="Chad Brower" userId="cacffa32-ab2d-4492-ab1e-fca9c9195f38" providerId="ADAL" clId="{52570A60-2DE6-4924-A85E-97906085C0CB}" dt="2020-08-29T11:14:00.352" v="90" actId="1076"/>
          <ac:spMkLst>
            <pc:docMk/>
            <pc:sldMk cId="704008688" sldId="331"/>
            <ac:spMk id="8" creationId="{245F93CC-79F9-4104-AF57-C58D76ED9267}"/>
          </ac:spMkLst>
        </pc:spChg>
      </pc:sldChg>
    </pc:docChg>
  </pc:docChgLst>
  <pc:docChgLst>
    <pc:chgData name="Chad Brower" userId="S::chad.brower@fmins.com::cacffa32-ab2d-4492-ab1e-fca9c9195f38" providerId="AD" clId="Web-{26A5F875-ACF4-3251-C97D-94486B790092}"/>
    <pc:docChg chg="addSld delSld modSld sldOrd modSection">
      <pc:chgData name="Chad Brower" userId="S::chad.brower@fmins.com::cacffa32-ab2d-4492-ab1e-fca9c9195f38" providerId="AD" clId="Web-{26A5F875-ACF4-3251-C97D-94486B790092}" dt="2020-08-24T16:52:23.505" v="682" actId="20577"/>
      <pc:docMkLst>
        <pc:docMk/>
      </pc:docMkLst>
      <pc:sldChg chg="modSp">
        <pc:chgData name="Chad Brower" userId="S::chad.brower@fmins.com::cacffa32-ab2d-4492-ab1e-fca9c9195f38" providerId="AD" clId="Web-{26A5F875-ACF4-3251-C97D-94486B790092}" dt="2020-08-24T15:03:10.170" v="27" actId="1076"/>
        <pc:sldMkLst>
          <pc:docMk/>
          <pc:sldMk cId="3595256070" sldId="256"/>
        </pc:sldMkLst>
        <pc:spChg chg="mod">
          <ac:chgData name="Chad Brower" userId="S::chad.brower@fmins.com::cacffa32-ab2d-4492-ab1e-fca9c9195f38" providerId="AD" clId="Web-{26A5F875-ACF4-3251-C97D-94486B790092}" dt="2020-08-24T15:03:10.170" v="27" actId="1076"/>
          <ac:spMkLst>
            <pc:docMk/>
            <pc:sldMk cId="3595256070" sldId="256"/>
            <ac:spMk id="4" creationId="{00000000-0000-0000-0000-000000000000}"/>
          </ac:spMkLst>
        </pc:spChg>
      </pc:sldChg>
      <pc:sldChg chg="modSp">
        <pc:chgData name="Chad Brower" userId="S::chad.brower@fmins.com::cacffa32-ab2d-4492-ab1e-fca9c9195f38" providerId="AD" clId="Web-{26A5F875-ACF4-3251-C97D-94486B790092}" dt="2020-08-24T15:51:11.434" v="645" actId="20577"/>
        <pc:sldMkLst>
          <pc:docMk/>
          <pc:sldMk cId="1180817244" sldId="257"/>
        </pc:sldMkLst>
        <pc:spChg chg="mod">
          <ac:chgData name="Chad Brower" userId="S::chad.brower@fmins.com::cacffa32-ab2d-4492-ab1e-fca9c9195f38" providerId="AD" clId="Web-{26A5F875-ACF4-3251-C97D-94486B790092}" dt="2020-08-24T15:51:11.434" v="645" actId="20577"/>
          <ac:spMkLst>
            <pc:docMk/>
            <pc:sldMk cId="1180817244" sldId="257"/>
            <ac:spMk id="19" creationId="{00000000-0000-0000-0000-000000000000}"/>
          </ac:spMkLst>
        </pc:spChg>
        <pc:spChg chg="mod">
          <ac:chgData name="Chad Brower" userId="S::chad.brower@fmins.com::cacffa32-ab2d-4492-ab1e-fca9c9195f38" providerId="AD" clId="Web-{26A5F875-ACF4-3251-C97D-94486B790092}" dt="2020-08-24T15:50:59.856" v="636" actId="20577"/>
          <ac:spMkLst>
            <pc:docMk/>
            <pc:sldMk cId="1180817244" sldId="257"/>
            <ac:spMk id="20" creationId="{00000000-0000-0000-0000-000000000000}"/>
          </ac:spMkLst>
        </pc:spChg>
      </pc:sldChg>
      <pc:sldChg chg="addSp delSp modSp mod ord modShow">
        <pc:chgData name="Chad Brower" userId="S::chad.brower@fmins.com::cacffa32-ab2d-4492-ab1e-fca9c9195f38" providerId="AD" clId="Web-{26A5F875-ACF4-3251-C97D-94486B790092}" dt="2020-08-24T15:46:17.795" v="609" actId="1076"/>
        <pc:sldMkLst>
          <pc:docMk/>
          <pc:sldMk cId="2094311673" sldId="264"/>
        </pc:sldMkLst>
        <pc:spChg chg="add mod">
          <ac:chgData name="Chad Brower" userId="S::chad.brower@fmins.com::cacffa32-ab2d-4492-ab1e-fca9c9195f38" providerId="AD" clId="Web-{26A5F875-ACF4-3251-C97D-94486B790092}" dt="2020-08-24T15:46:17.795" v="609" actId="1076"/>
          <ac:spMkLst>
            <pc:docMk/>
            <pc:sldMk cId="2094311673" sldId="264"/>
            <ac:spMk id="2" creationId="{007D14CC-DF25-4B98-B58E-D47E5B9CF5EC}"/>
          </ac:spMkLst>
        </pc:spChg>
        <pc:spChg chg="del mod">
          <ac:chgData name="Chad Brower" userId="S::chad.brower@fmins.com::cacffa32-ab2d-4492-ab1e-fca9c9195f38" providerId="AD" clId="Web-{26A5F875-ACF4-3251-C97D-94486B790092}" dt="2020-08-24T15:45:28.592" v="566"/>
          <ac:spMkLst>
            <pc:docMk/>
            <pc:sldMk cId="2094311673" sldId="264"/>
            <ac:spMk id="3" creationId="{00000000-0000-0000-0000-000000000000}"/>
          </ac:spMkLst>
        </pc:spChg>
      </pc:sldChg>
      <pc:sldChg chg="modSp mod ord modShow">
        <pc:chgData name="Chad Brower" userId="S::chad.brower@fmins.com::cacffa32-ab2d-4492-ab1e-fca9c9195f38" providerId="AD" clId="Web-{26A5F875-ACF4-3251-C97D-94486B790092}" dt="2020-08-24T15:41:09.015" v="373" actId="20577"/>
        <pc:sldMkLst>
          <pc:docMk/>
          <pc:sldMk cId="912164160" sldId="278"/>
        </pc:sldMkLst>
        <pc:spChg chg="mod">
          <ac:chgData name="Chad Brower" userId="S::chad.brower@fmins.com::cacffa32-ab2d-4492-ab1e-fca9c9195f38" providerId="AD" clId="Web-{26A5F875-ACF4-3251-C97D-94486B790092}" dt="2020-08-24T15:40:13.047" v="327" actId="20577"/>
          <ac:spMkLst>
            <pc:docMk/>
            <pc:sldMk cId="912164160" sldId="278"/>
            <ac:spMk id="2" creationId="{00000000-0000-0000-0000-000000000000}"/>
          </ac:spMkLst>
        </pc:spChg>
        <pc:spChg chg="mod">
          <ac:chgData name="Chad Brower" userId="S::chad.brower@fmins.com::cacffa32-ab2d-4492-ab1e-fca9c9195f38" providerId="AD" clId="Web-{26A5F875-ACF4-3251-C97D-94486B790092}" dt="2020-08-24T15:41:09.015" v="373" actId="20577"/>
          <ac:spMkLst>
            <pc:docMk/>
            <pc:sldMk cId="912164160" sldId="278"/>
            <ac:spMk id="3" creationId="{00000000-0000-0000-0000-000000000000}"/>
          </ac:spMkLst>
        </pc:spChg>
      </pc:sldChg>
      <pc:sldChg chg="modSp ord">
        <pc:chgData name="Chad Brower" userId="S::chad.brower@fmins.com::cacffa32-ab2d-4492-ab1e-fca9c9195f38" providerId="AD" clId="Web-{26A5F875-ACF4-3251-C97D-94486B790092}" dt="2020-08-24T15:50:22.450" v="614"/>
        <pc:sldMkLst>
          <pc:docMk/>
          <pc:sldMk cId="0" sldId="311"/>
        </pc:sldMkLst>
        <pc:spChg chg="mod">
          <ac:chgData name="Chad Brower" userId="S::chad.brower@fmins.com::cacffa32-ab2d-4492-ab1e-fca9c9195f38" providerId="AD" clId="Web-{26A5F875-ACF4-3251-C97D-94486B790092}" dt="2020-08-24T15:50:18.153" v="611" actId="20577"/>
          <ac:spMkLst>
            <pc:docMk/>
            <pc:sldMk cId="0" sldId="311"/>
            <ac:spMk id="3" creationId="{00000000-0000-0000-0000-000000000000}"/>
          </ac:spMkLst>
        </pc:spChg>
      </pc:sldChg>
      <pc:sldChg chg="mod ord modShow">
        <pc:chgData name="Chad Brower" userId="S::chad.brower@fmins.com::cacffa32-ab2d-4492-ab1e-fca9c9195f38" providerId="AD" clId="Web-{26A5F875-ACF4-3251-C97D-94486B790092}" dt="2020-08-24T15:46:40.248" v="610"/>
        <pc:sldMkLst>
          <pc:docMk/>
          <pc:sldMk cId="0" sldId="330"/>
        </pc:sldMkLst>
      </pc:sldChg>
      <pc:sldChg chg="modSp">
        <pc:chgData name="Chad Brower" userId="S::chad.brower@fmins.com::cacffa32-ab2d-4492-ab1e-fca9c9195f38" providerId="AD" clId="Web-{26A5F875-ACF4-3251-C97D-94486B790092}" dt="2020-08-24T16:52:23.505" v="681" actId="20577"/>
        <pc:sldMkLst>
          <pc:docMk/>
          <pc:sldMk cId="704008688" sldId="331"/>
        </pc:sldMkLst>
        <pc:spChg chg="mod">
          <ac:chgData name="Chad Brower" userId="S::chad.brower@fmins.com::cacffa32-ab2d-4492-ab1e-fca9c9195f38" providerId="AD" clId="Web-{26A5F875-ACF4-3251-C97D-94486B790092}" dt="2020-08-24T15:41:17.609" v="391" actId="20577"/>
          <ac:spMkLst>
            <pc:docMk/>
            <pc:sldMk cId="704008688" sldId="331"/>
            <ac:spMk id="2" creationId="{00000000-0000-0000-0000-000000000000}"/>
          </ac:spMkLst>
        </pc:spChg>
        <pc:spChg chg="mod">
          <ac:chgData name="Chad Brower" userId="S::chad.brower@fmins.com::cacffa32-ab2d-4492-ab1e-fca9c9195f38" providerId="AD" clId="Web-{26A5F875-ACF4-3251-C97D-94486B790092}" dt="2020-08-24T16:52:23.505" v="681" actId="20577"/>
          <ac:spMkLst>
            <pc:docMk/>
            <pc:sldMk cId="704008688" sldId="331"/>
            <ac:spMk id="3" creationId="{00000000-0000-0000-0000-000000000000}"/>
          </ac:spMkLst>
        </pc:spChg>
      </pc:sldChg>
      <pc:sldChg chg="add del mod ord replId modShow">
        <pc:chgData name="Chad Brower" userId="S::chad.brower@fmins.com::cacffa32-ab2d-4492-ab1e-fca9c9195f38" providerId="AD" clId="Web-{26A5F875-ACF4-3251-C97D-94486B790092}" dt="2020-08-24T15:35:59.002" v="266"/>
        <pc:sldMkLst>
          <pc:docMk/>
          <pc:sldMk cId="323071414" sldId="332"/>
        </pc:sldMkLst>
      </pc:sldChg>
      <pc:sldChg chg="modSp add mod ord replId modShow">
        <pc:chgData name="Chad Brower" userId="S::chad.brower@fmins.com::cacffa32-ab2d-4492-ab1e-fca9c9195f38" providerId="AD" clId="Web-{26A5F875-ACF4-3251-C97D-94486B790092}" dt="2020-08-24T15:37:55.485" v="279" actId="20577"/>
        <pc:sldMkLst>
          <pc:docMk/>
          <pc:sldMk cId="2041281986" sldId="333"/>
        </pc:sldMkLst>
        <pc:spChg chg="mod">
          <ac:chgData name="Chad Brower" userId="S::chad.brower@fmins.com::cacffa32-ab2d-4492-ab1e-fca9c9195f38" providerId="AD" clId="Web-{26A5F875-ACF4-3251-C97D-94486B790092}" dt="2020-08-24T15:37:55.485" v="279" actId="20577"/>
          <ac:spMkLst>
            <pc:docMk/>
            <pc:sldMk cId="2041281986" sldId="333"/>
            <ac:spMk id="2" creationId="{00000000-0000-0000-0000-000000000000}"/>
          </ac:spMkLst>
        </pc:spChg>
      </pc:sldChg>
      <pc:sldChg chg="add replId">
        <pc:chgData name="Chad Brower" userId="S::chad.brower@fmins.com::cacffa32-ab2d-4492-ab1e-fca9c9195f38" providerId="AD" clId="Web-{26A5F875-ACF4-3251-C97D-94486B790092}" dt="2020-08-24T15:36:16.611" v="267"/>
        <pc:sldMkLst>
          <pc:docMk/>
          <pc:sldMk cId="109706131" sldId="334"/>
        </pc:sldMkLst>
      </pc:sldChg>
      <pc:sldChg chg="modSp add replId">
        <pc:chgData name="Chad Brower" userId="S::chad.brower@fmins.com::cacffa32-ab2d-4492-ab1e-fca9c9195f38" providerId="AD" clId="Web-{26A5F875-ACF4-3251-C97D-94486B790092}" dt="2020-08-24T15:44:24.749" v="555" actId="20577"/>
        <pc:sldMkLst>
          <pc:docMk/>
          <pc:sldMk cId="1327629192" sldId="335"/>
        </pc:sldMkLst>
        <pc:spChg chg="mod">
          <ac:chgData name="Chad Brower" userId="S::chad.brower@fmins.com::cacffa32-ab2d-4492-ab1e-fca9c9195f38" providerId="AD" clId="Web-{26A5F875-ACF4-3251-C97D-94486B790092}" dt="2020-08-24T15:44:24.749" v="555" actId="20577"/>
          <ac:spMkLst>
            <pc:docMk/>
            <pc:sldMk cId="1327629192" sldId="335"/>
            <ac:spMk id="3" creationId="{00000000-0000-0000-0000-000000000000}"/>
          </ac:spMkLst>
        </pc:spChg>
      </pc:sldChg>
      <pc:sldChg chg="add replId">
        <pc:chgData name="Chad Brower" userId="S::chad.brower@fmins.com::cacffa32-ab2d-4492-ab1e-fca9c9195f38" providerId="AD" clId="Web-{26A5F875-ACF4-3251-C97D-94486B790092}" dt="2020-08-24T15:45:12.686" v="558"/>
        <pc:sldMkLst>
          <pc:docMk/>
          <pc:sldMk cId="233094284" sldId="336"/>
        </pc:sldMkLst>
      </pc:sldChg>
    </pc:docChg>
  </pc:docChgLst>
  <pc:docChgLst>
    <pc:chgData name="Chad Brower" userId="S::chad.brower@fmins.com::cacffa32-ab2d-4492-ab1e-fca9c9195f38" providerId="AD" clId="Web-{0113F7A6-A39E-2D6A-03B9-3F432C0F4A02}"/>
    <pc:docChg chg="addSld modSld sldOrd modSection">
      <pc:chgData name="Chad Brower" userId="S::chad.brower@fmins.com::cacffa32-ab2d-4492-ab1e-fca9c9195f38" providerId="AD" clId="Web-{0113F7A6-A39E-2D6A-03B9-3F432C0F4A02}" dt="2020-08-25T02:25:17.907" v="421" actId="20577"/>
      <pc:docMkLst>
        <pc:docMk/>
      </pc:docMkLst>
      <pc:sldChg chg="modSp modNotes">
        <pc:chgData name="Chad Brower" userId="S::chad.brower@fmins.com::cacffa32-ab2d-4492-ab1e-fca9c9195f38" providerId="AD" clId="Web-{0113F7A6-A39E-2D6A-03B9-3F432C0F4A02}" dt="2020-08-25T02:22:05.157" v="338"/>
        <pc:sldMkLst>
          <pc:docMk/>
          <pc:sldMk cId="912164160" sldId="278"/>
        </pc:sldMkLst>
        <pc:spChg chg="mod">
          <ac:chgData name="Chad Brower" userId="S::chad.brower@fmins.com::cacffa32-ab2d-4492-ab1e-fca9c9195f38" providerId="AD" clId="Web-{0113F7A6-A39E-2D6A-03B9-3F432C0F4A02}" dt="2020-08-25T02:18:34.109" v="198" actId="20577"/>
          <ac:spMkLst>
            <pc:docMk/>
            <pc:sldMk cId="912164160" sldId="278"/>
            <ac:spMk id="3" creationId="{00000000-0000-0000-0000-000000000000}"/>
          </ac:spMkLst>
        </pc:spChg>
      </pc:sldChg>
      <pc:sldChg chg="addSp modSp modNotes">
        <pc:chgData name="Chad Brower" userId="S::chad.brower@fmins.com::cacffa32-ab2d-4492-ab1e-fca9c9195f38" providerId="AD" clId="Web-{0113F7A6-A39E-2D6A-03B9-3F432C0F4A02}" dt="2020-08-25T02:16:50.515" v="81"/>
        <pc:sldMkLst>
          <pc:docMk/>
          <pc:sldMk cId="704008688" sldId="331"/>
        </pc:sldMkLst>
        <pc:spChg chg="mod">
          <ac:chgData name="Chad Brower" userId="S::chad.brower@fmins.com::cacffa32-ab2d-4492-ab1e-fca9c9195f38" providerId="AD" clId="Web-{0113F7A6-A39E-2D6A-03B9-3F432C0F4A02}" dt="2020-08-25T01:56:31.908" v="45" actId="20577"/>
          <ac:spMkLst>
            <pc:docMk/>
            <pc:sldMk cId="704008688" sldId="331"/>
            <ac:spMk id="2" creationId="{00000000-0000-0000-0000-000000000000}"/>
          </ac:spMkLst>
        </pc:spChg>
        <pc:spChg chg="mod">
          <ac:chgData name="Chad Brower" userId="S::chad.brower@fmins.com::cacffa32-ab2d-4492-ab1e-fca9c9195f38" providerId="AD" clId="Web-{0113F7A6-A39E-2D6A-03B9-3F432C0F4A02}" dt="2020-08-25T02:12:56.641" v="66" actId="20577"/>
          <ac:spMkLst>
            <pc:docMk/>
            <pc:sldMk cId="704008688" sldId="331"/>
            <ac:spMk id="3" creationId="{00000000-0000-0000-0000-000000000000}"/>
          </ac:spMkLst>
        </pc:spChg>
        <pc:picChg chg="add mod modCrop">
          <ac:chgData name="Chad Brower" userId="S::chad.brower@fmins.com::cacffa32-ab2d-4492-ab1e-fca9c9195f38" providerId="AD" clId="Web-{0113F7A6-A39E-2D6A-03B9-3F432C0F4A02}" dt="2020-08-25T02:13:39.984" v="74"/>
          <ac:picMkLst>
            <pc:docMk/>
            <pc:sldMk cId="704008688" sldId="331"/>
            <ac:picMk id="4" creationId="{7724CBA2-9A37-4972-9BD7-1C448726F145}"/>
          </ac:picMkLst>
        </pc:picChg>
        <pc:picChg chg="add mod modCrop">
          <ac:chgData name="Chad Brower" userId="S::chad.brower@fmins.com::cacffa32-ab2d-4492-ab1e-fca9c9195f38" providerId="AD" clId="Web-{0113F7A6-A39E-2D6A-03B9-3F432C0F4A02}" dt="2020-08-25T02:13:30.094" v="72"/>
          <ac:picMkLst>
            <pc:docMk/>
            <pc:sldMk cId="704008688" sldId="331"/>
            <ac:picMk id="5" creationId="{B987D24D-194B-41C8-9540-008C9D4E264E}"/>
          </ac:picMkLst>
        </pc:picChg>
      </pc:sldChg>
      <pc:sldChg chg="modSp add ord replId modNotes">
        <pc:chgData name="Chad Brower" userId="S::chad.brower@fmins.com::cacffa32-ab2d-4492-ab1e-fca9c9195f38" providerId="AD" clId="Web-{0113F7A6-A39E-2D6A-03B9-3F432C0F4A02}" dt="2020-08-25T02:25:17.907" v="420" actId="20577"/>
        <pc:sldMkLst>
          <pc:docMk/>
          <pc:sldMk cId="3638900885" sldId="337"/>
        </pc:sldMkLst>
        <pc:spChg chg="mod">
          <ac:chgData name="Chad Brower" userId="S::chad.brower@fmins.com::cacffa32-ab2d-4492-ab1e-fca9c9195f38" providerId="AD" clId="Web-{0113F7A6-A39E-2D6A-03B9-3F432C0F4A02}" dt="2020-08-25T02:24:25.141" v="383" actId="20577"/>
          <ac:spMkLst>
            <pc:docMk/>
            <pc:sldMk cId="3638900885" sldId="337"/>
            <ac:spMk id="2" creationId="{00000000-0000-0000-0000-000000000000}"/>
          </ac:spMkLst>
        </pc:spChg>
        <pc:spChg chg="mod">
          <ac:chgData name="Chad Brower" userId="S::chad.brower@fmins.com::cacffa32-ab2d-4492-ab1e-fca9c9195f38" providerId="AD" clId="Web-{0113F7A6-A39E-2D6A-03B9-3F432C0F4A02}" dt="2020-08-25T02:25:17.907" v="420" actId="20577"/>
          <ac:spMkLst>
            <pc:docMk/>
            <pc:sldMk cId="3638900885" sldId="33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CC04A-C335-487A-8178-6C90F0F29C95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05CAA-7DFD-4456-A943-C499583E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57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31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 demos</a:t>
            </a:r>
          </a:p>
          <a:p>
            <a:r>
              <a:rPr lang="en-US"/>
              <a:t>Kaido</a:t>
            </a:r>
            <a:r>
              <a:rPr lang="en-US" baseline="0"/>
              <a:t> and Mike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DEMO: User-driven In-Place Upgrade - 10 minutes  - Mike and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Kaido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95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 demos</a:t>
            </a:r>
          </a:p>
          <a:p>
            <a:r>
              <a:rPr lang="en-US"/>
              <a:t>Kaido</a:t>
            </a:r>
            <a:r>
              <a:rPr lang="en-US" baseline="0"/>
              <a:t> and Mike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DEMO: User-driven In-Place Upgrade - 10 minutes  - Mike and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Kaido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99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 demos</a:t>
            </a:r>
          </a:p>
          <a:p>
            <a:r>
              <a:rPr lang="en-US"/>
              <a:t>Kaido</a:t>
            </a:r>
            <a:r>
              <a:rPr lang="en-US" baseline="0"/>
              <a:t> and Mike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DEMO: User-driven In-Place Upgrade - 10 minutes  - Mike and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Kaido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5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 demos</a:t>
            </a:r>
          </a:p>
          <a:p>
            <a:r>
              <a:rPr lang="en-US"/>
              <a:t>Kaido</a:t>
            </a:r>
            <a:r>
              <a:rPr lang="en-US" baseline="0"/>
              <a:t> and Mike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DEMO: User-driven In-Place Upgrade - 10 minutes  - Mike and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Kaido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70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jpe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12" Type="http://schemas.openxmlformats.org/officeDocument/2006/relationships/image" Target="../media/image2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5" Type="http://schemas.openxmlformats.org/officeDocument/2006/relationships/image" Target="../media/image6.png"/><Relationship Id="rId15" Type="http://schemas.openxmlformats.org/officeDocument/2006/relationships/image" Target="../media/image9.sv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8.png"/><Relationship Id="rId1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8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30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63B4AED-790C-4010-9C1A-F14EBD01C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5156200"/>
            <a:ext cx="12192000" cy="170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0618" y="692727"/>
            <a:ext cx="8954219" cy="1829931"/>
          </a:xfrm>
        </p:spPr>
        <p:txBody>
          <a:bodyPr anchor="b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92727"/>
            <a:ext cx="2124974" cy="329693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10617" y="2650836"/>
            <a:ext cx="4416726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/>
              <a:t>Presenter #1 Info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73992" y="2650836"/>
            <a:ext cx="4390845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/>
              <a:t>Presenter #2 Info</a:t>
            </a:r>
          </a:p>
          <a:p>
            <a:pPr lvl="0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907911" y="8463005"/>
            <a:ext cx="12192000" cy="173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E58B8F-8729-44E6-A242-BE1099FAE38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0529" y="5610135"/>
            <a:ext cx="1587859" cy="7939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EB5E34-9E50-467B-B0FA-8A4219521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6"/>
          <a:stretch/>
        </p:blipFill>
        <p:spPr>
          <a:xfrm>
            <a:off x="2319816" y="5785306"/>
            <a:ext cx="1853258" cy="443588"/>
          </a:xfrm>
          <a:prstGeom prst="rect">
            <a:avLst/>
          </a:prstGeom>
        </p:spPr>
      </p:pic>
      <p:pic>
        <p:nvPicPr>
          <p:cNvPr id="12" name="Picture 8" descr="Image result for vmware logo transparent background">
            <a:extLst>
              <a:ext uri="{FF2B5EF4-FFF2-40B4-BE49-F238E27FC236}">
                <a16:creationId xmlns:a16="http://schemas.microsoft.com/office/drawing/2014/main" id="{385A393A-BE35-45E0-BB99-7B6E411BAE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502" y="5841201"/>
            <a:ext cx="2035562" cy="33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3F8AEA-C7AA-4C4D-BF18-501B07A2A07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198" y="5514072"/>
            <a:ext cx="981305" cy="9783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B11A7DB-7549-441E-9C67-8FBFD8809F2D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454905" y="5767794"/>
            <a:ext cx="2208280" cy="47091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3C5600B-C658-4EB2-B1A0-8597C04AD12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58401" y="5506793"/>
            <a:ext cx="981306" cy="98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99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442345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09600" y="2675399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609600" y="3908453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609600" y="5141507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Rectangle 28"/>
          <p:cNvSpPr/>
          <p:nvPr userDrawn="1"/>
        </p:nvSpPr>
        <p:spPr>
          <a:xfrm>
            <a:off x="6080614" y="1443643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762000" y="1612293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6080614" y="2676696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762000" y="2845347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6080614" y="3909751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762000" y="4078401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6080614" y="5142805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762000" y="5311455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>
          <a:xfrm>
            <a:off x="6615358" y="412862"/>
            <a:ext cx="5434215" cy="54864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19"/>
          </p:nvPr>
        </p:nvSpPr>
        <p:spPr>
          <a:xfrm>
            <a:off x="95318" y="412862"/>
            <a:ext cx="5477256" cy="54864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99" y="1434407"/>
            <a:ext cx="744880" cy="7448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91" y="3899217"/>
            <a:ext cx="768096" cy="7680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79" y="5147166"/>
            <a:ext cx="731520" cy="7315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19" y="2570290"/>
            <a:ext cx="1005840" cy="1005840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576767" y="1612293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6576767" y="2845347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6576767" y="4078401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576767" y="5311455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47" y="199017"/>
            <a:ext cx="937784" cy="9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1" y="2467267"/>
            <a:ext cx="3340369" cy="2253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798064"/>
            <a:ext cx="7181850" cy="1500187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9680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419474"/>
            <a:ext cx="12192000" cy="3438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0" y="22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AEFD4-E6D3-46FD-8FFB-2BE59ADF05A2}"/>
              </a:ext>
            </a:extLst>
          </p:cNvPr>
          <p:cNvSpPr/>
          <p:nvPr userDrawn="1"/>
        </p:nvSpPr>
        <p:spPr>
          <a:xfrm>
            <a:off x="902397" y="1281093"/>
            <a:ext cx="51243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Extended Q&amp;A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E7D743-987E-4F12-B73E-BB41A31AC6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3904" y="3764709"/>
            <a:ext cx="1587859" cy="793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9E8D66-646D-4D0F-858A-702F72CAFF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6"/>
          <a:stretch/>
        </p:blipFill>
        <p:spPr>
          <a:xfrm>
            <a:off x="2303191" y="3939880"/>
            <a:ext cx="1853258" cy="443588"/>
          </a:xfrm>
          <a:prstGeom prst="rect">
            <a:avLst/>
          </a:prstGeom>
        </p:spPr>
      </p:pic>
      <p:pic>
        <p:nvPicPr>
          <p:cNvPr id="9" name="Picture 8" descr="Image result for vmware logo transparent background">
            <a:extLst>
              <a:ext uri="{FF2B5EF4-FFF2-40B4-BE49-F238E27FC236}">
                <a16:creationId xmlns:a16="http://schemas.microsoft.com/office/drawing/2014/main" id="{A29F66F6-AC43-4754-B9A8-3590AA1BFD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877" y="3995775"/>
            <a:ext cx="2035562" cy="33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6FB700-3F73-473A-8BBE-5817687FE8F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573" y="3668646"/>
            <a:ext cx="981305" cy="978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127790-C079-4601-89A7-1A3D91045A5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438280" y="3922368"/>
            <a:ext cx="2208280" cy="4709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C4D5D1-6BB6-4047-8453-044D9395B00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58907" y="4795480"/>
            <a:ext cx="2090805" cy="9255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8E5BBD-B4F7-4EAF-B7A2-5F1834C40328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387001" y="5032094"/>
            <a:ext cx="2061751" cy="5775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6164A-4353-4475-97B6-B68F71370314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286041" y="5059000"/>
            <a:ext cx="1916152" cy="5237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1BA3DE-3704-46EA-9E09-E5C6176FD408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067482" y="5085415"/>
            <a:ext cx="2259229" cy="4709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457537-FE5E-46B3-A32B-CA4F21E5791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2189201" y="5782724"/>
            <a:ext cx="1685421" cy="6409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E56BEE-EA54-4E24-A440-8EE92C8CEB84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5351885" y="5994191"/>
            <a:ext cx="1349686" cy="4410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55F39D8-E71B-4F4C-8029-3EBE279CC6E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317380" y="5870214"/>
            <a:ext cx="1327512" cy="466009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6F851FEC-3DDC-4773-8B71-E743E8AA625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74353" y="3668646"/>
            <a:ext cx="981305" cy="98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08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76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 (Red)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152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1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0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8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0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9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7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9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windows/security/threat-protection/windows-security-baselines#how-can-you-use-security-baseline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s://docs.microsoft.com/en-us/deployedge/configure-microsoft-edge" TargetMode="External"/><Relationship Id="rId7" Type="http://schemas.openxmlformats.org/officeDocument/2006/relationships/hyperlink" Target="https://docs.microsoft.com/en-us/DeployEdge/microsoft-edge-policies#extensioninstallforcelist" TargetMode="External"/><Relationship Id="rId2" Type="http://schemas.openxmlformats.org/officeDocument/2006/relationships/hyperlink" Target="https://www.microsoft.com/en-us/download/10215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windows/security/threat-protection/windows-security-baselines#how-can-you-use-security-baselines" TargetMode="External"/><Relationship Id="rId5" Type="http://schemas.openxmlformats.org/officeDocument/2006/relationships/hyperlink" Target="https://docs.microsoft.com/en-us/deployedge/microsoft-edge-sysupdate-access-old-edge" TargetMode="External"/><Relationship Id="rId4" Type="http://schemas.openxmlformats.org/officeDocument/2006/relationships/hyperlink" Target="https://www.microsoft.com/en-us/edge/business/download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26" Type="http://schemas.openxmlformats.org/officeDocument/2006/relationships/image" Target="../media/image55.png"/><Relationship Id="rId3" Type="http://schemas.openxmlformats.org/officeDocument/2006/relationships/image" Target="../media/image32.png"/><Relationship Id="rId21" Type="http://schemas.openxmlformats.org/officeDocument/2006/relationships/image" Target="../media/image5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5" Type="http://schemas.openxmlformats.org/officeDocument/2006/relationships/image" Target="../media/image54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29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24" Type="http://schemas.openxmlformats.org/officeDocument/2006/relationships/image" Target="../media/image53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23" Type="http://schemas.openxmlformats.org/officeDocument/2006/relationships/image" Target="../media/image52.png"/><Relationship Id="rId28" Type="http://schemas.openxmlformats.org/officeDocument/2006/relationships/image" Target="../media/image57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Relationship Id="rId27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26" Type="http://schemas.openxmlformats.org/officeDocument/2006/relationships/image" Target="../media/image83.png"/><Relationship Id="rId3" Type="http://schemas.openxmlformats.org/officeDocument/2006/relationships/image" Target="../media/image60.png"/><Relationship Id="rId21" Type="http://schemas.openxmlformats.org/officeDocument/2006/relationships/image" Target="../media/image78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5" Type="http://schemas.openxmlformats.org/officeDocument/2006/relationships/image" Target="../media/image82.png"/><Relationship Id="rId2" Type="http://schemas.openxmlformats.org/officeDocument/2006/relationships/image" Target="../media/image59.png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29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24" Type="http://schemas.openxmlformats.org/officeDocument/2006/relationships/image" Target="../media/image81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23" Type="http://schemas.openxmlformats.org/officeDocument/2006/relationships/image" Target="../media/image80.png"/><Relationship Id="rId28" Type="http://schemas.openxmlformats.org/officeDocument/2006/relationships/image" Target="../media/image85.png"/><Relationship Id="rId10" Type="http://schemas.openxmlformats.org/officeDocument/2006/relationships/image" Target="../media/image67.png"/><Relationship Id="rId19" Type="http://schemas.openxmlformats.org/officeDocument/2006/relationships/image" Target="../media/image76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Relationship Id="rId22" Type="http://schemas.openxmlformats.org/officeDocument/2006/relationships/image" Target="../media/image79.png"/><Relationship Id="rId27" Type="http://schemas.openxmlformats.org/officeDocument/2006/relationships/image" Target="../media/image84.png"/><Relationship Id="rId30" Type="http://schemas.openxmlformats.org/officeDocument/2006/relationships/image" Target="../media/image8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18" Type="http://schemas.openxmlformats.org/officeDocument/2006/relationships/image" Target="../media/image104.png"/><Relationship Id="rId26" Type="http://schemas.openxmlformats.org/officeDocument/2006/relationships/image" Target="../media/image112.png"/><Relationship Id="rId3" Type="http://schemas.openxmlformats.org/officeDocument/2006/relationships/image" Target="../media/image89.png"/><Relationship Id="rId21" Type="http://schemas.openxmlformats.org/officeDocument/2006/relationships/image" Target="../media/image107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5" Type="http://schemas.openxmlformats.org/officeDocument/2006/relationships/image" Target="../media/image111.png"/><Relationship Id="rId2" Type="http://schemas.openxmlformats.org/officeDocument/2006/relationships/image" Target="../media/image88.png"/><Relationship Id="rId16" Type="http://schemas.openxmlformats.org/officeDocument/2006/relationships/image" Target="../media/image102.png"/><Relationship Id="rId20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24" Type="http://schemas.openxmlformats.org/officeDocument/2006/relationships/image" Target="../media/image110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23" Type="http://schemas.openxmlformats.org/officeDocument/2006/relationships/image" Target="../media/image109.png"/><Relationship Id="rId28" Type="http://schemas.openxmlformats.org/officeDocument/2006/relationships/image" Target="../media/image114.png"/><Relationship Id="rId10" Type="http://schemas.openxmlformats.org/officeDocument/2006/relationships/image" Target="../media/image96.png"/><Relationship Id="rId19" Type="http://schemas.openxmlformats.org/officeDocument/2006/relationships/image" Target="../media/image105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Relationship Id="rId22" Type="http://schemas.openxmlformats.org/officeDocument/2006/relationships/image" Target="../media/image108.png"/><Relationship Id="rId27" Type="http://schemas.openxmlformats.org/officeDocument/2006/relationships/image" Target="../media/image11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18" Type="http://schemas.openxmlformats.org/officeDocument/2006/relationships/image" Target="../media/image131.png"/><Relationship Id="rId26" Type="http://schemas.openxmlformats.org/officeDocument/2006/relationships/image" Target="../media/image139.png"/><Relationship Id="rId3" Type="http://schemas.openxmlformats.org/officeDocument/2006/relationships/image" Target="../media/image116.png"/><Relationship Id="rId21" Type="http://schemas.openxmlformats.org/officeDocument/2006/relationships/image" Target="../media/image134.png"/><Relationship Id="rId7" Type="http://schemas.openxmlformats.org/officeDocument/2006/relationships/image" Target="../media/image120.png"/><Relationship Id="rId12" Type="http://schemas.openxmlformats.org/officeDocument/2006/relationships/image" Target="../media/image125.png"/><Relationship Id="rId17" Type="http://schemas.openxmlformats.org/officeDocument/2006/relationships/image" Target="../media/image130.png"/><Relationship Id="rId25" Type="http://schemas.openxmlformats.org/officeDocument/2006/relationships/image" Target="../media/image138.png"/><Relationship Id="rId2" Type="http://schemas.openxmlformats.org/officeDocument/2006/relationships/image" Target="../media/image115.png"/><Relationship Id="rId16" Type="http://schemas.openxmlformats.org/officeDocument/2006/relationships/image" Target="../media/image129.png"/><Relationship Id="rId20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24" Type="http://schemas.openxmlformats.org/officeDocument/2006/relationships/image" Target="../media/image137.png"/><Relationship Id="rId5" Type="http://schemas.openxmlformats.org/officeDocument/2006/relationships/image" Target="../media/image118.png"/><Relationship Id="rId15" Type="http://schemas.openxmlformats.org/officeDocument/2006/relationships/image" Target="../media/image128.png"/><Relationship Id="rId23" Type="http://schemas.openxmlformats.org/officeDocument/2006/relationships/image" Target="../media/image136.png"/><Relationship Id="rId28" Type="http://schemas.openxmlformats.org/officeDocument/2006/relationships/image" Target="../media/image141.png"/><Relationship Id="rId10" Type="http://schemas.openxmlformats.org/officeDocument/2006/relationships/image" Target="../media/image123.png"/><Relationship Id="rId19" Type="http://schemas.openxmlformats.org/officeDocument/2006/relationships/image" Target="../media/image132.png"/><Relationship Id="rId4" Type="http://schemas.openxmlformats.org/officeDocument/2006/relationships/image" Target="../media/image117.png"/><Relationship Id="rId9" Type="http://schemas.openxmlformats.org/officeDocument/2006/relationships/image" Target="../media/image122.png"/><Relationship Id="rId14" Type="http://schemas.openxmlformats.org/officeDocument/2006/relationships/image" Target="../media/image127.png"/><Relationship Id="rId22" Type="http://schemas.openxmlformats.org/officeDocument/2006/relationships/image" Target="../media/image135.png"/><Relationship Id="rId27" Type="http://schemas.openxmlformats.org/officeDocument/2006/relationships/image" Target="../media/image1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18" Type="http://schemas.openxmlformats.org/officeDocument/2006/relationships/image" Target="../media/image158.png"/><Relationship Id="rId26" Type="http://schemas.openxmlformats.org/officeDocument/2006/relationships/image" Target="../media/image166.png"/><Relationship Id="rId3" Type="http://schemas.openxmlformats.org/officeDocument/2006/relationships/image" Target="../media/image143.png"/><Relationship Id="rId21" Type="http://schemas.openxmlformats.org/officeDocument/2006/relationships/image" Target="../media/image161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17" Type="http://schemas.openxmlformats.org/officeDocument/2006/relationships/image" Target="../media/image157.png"/><Relationship Id="rId25" Type="http://schemas.openxmlformats.org/officeDocument/2006/relationships/image" Target="../media/image165.png"/><Relationship Id="rId2" Type="http://schemas.openxmlformats.org/officeDocument/2006/relationships/image" Target="../media/image142.png"/><Relationship Id="rId16" Type="http://schemas.openxmlformats.org/officeDocument/2006/relationships/image" Target="../media/image156.png"/><Relationship Id="rId20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24" Type="http://schemas.openxmlformats.org/officeDocument/2006/relationships/image" Target="../media/image164.png"/><Relationship Id="rId5" Type="http://schemas.openxmlformats.org/officeDocument/2006/relationships/image" Target="../media/image145.png"/><Relationship Id="rId15" Type="http://schemas.openxmlformats.org/officeDocument/2006/relationships/image" Target="../media/image155.png"/><Relationship Id="rId23" Type="http://schemas.openxmlformats.org/officeDocument/2006/relationships/image" Target="../media/image163.png"/><Relationship Id="rId28" Type="http://schemas.openxmlformats.org/officeDocument/2006/relationships/image" Target="../media/image168.png"/><Relationship Id="rId10" Type="http://schemas.openxmlformats.org/officeDocument/2006/relationships/image" Target="../media/image150.png"/><Relationship Id="rId19" Type="http://schemas.openxmlformats.org/officeDocument/2006/relationships/image" Target="../media/image159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4.png"/><Relationship Id="rId22" Type="http://schemas.openxmlformats.org/officeDocument/2006/relationships/image" Target="../media/image162.png"/><Relationship Id="rId27" Type="http://schemas.openxmlformats.org/officeDocument/2006/relationships/image" Target="../media/image16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13" Type="http://schemas.openxmlformats.org/officeDocument/2006/relationships/image" Target="../media/image180.png"/><Relationship Id="rId18" Type="http://schemas.openxmlformats.org/officeDocument/2006/relationships/image" Target="../media/image185.png"/><Relationship Id="rId26" Type="http://schemas.openxmlformats.org/officeDocument/2006/relationships/image" Target="../media/image193.png"/><Relationship Id="rId3" Type="http://schemas.openxmlformats.org/officeDocument/2006/relationships/image" Target="../media/image170.png"/><Relationship Id="rId21" Type="http://schemas.openxmlformats.org/officeDocument/2006/relationships/image" Target="../media/image188.png"/><Relationship Id="rId7" Type="http://schemas.openxmlformats.org/officeDocument/2006/relationships/image" Target="../media/image174.png"/><Relationship Id="rId12" Type="http://schemas.openxmlformats.org/officeDocument/2006/relationships/image" Target="../media/image179.png"/><Relationship Id="rId17" Type="http://schemas.openxmlformats.org/officeDocument/2006/relationships/image" Target="../media/image184.png"/><Relationship Id="rId25" Type="http://schemas.openxmlformats.org/officeDocument/2006/relationships/image" Target="../media/image192.png"/><Relationship Id="rId2" Type="http://schemas.openxmlformats.org/officeDocument/2006/relationships/image" Target="../media/image169.png"/><Relationship Id="rId16" Type="http://schemas.openxmlformats.org/officeDocument/2006/relationships/image" Target="../media/image183.png"/><Relationship Id="rId20" Type="http://schemas.openxmlformats.org/officeDocument/2006/relationships/image" Target="../media/image1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24" Type="http://schemas.openxmlformats.org/officeDocument/2006/relationships/image" Target="../media/image191.png"/><Relationship Id="rId5" Type="http://schemas.openxmlformats.org/officeDocument/2006/relationships/image" Target="../media/image172.png"/><Relationship Id="rId15" Type="http://schemas.openxmlformats.org/officeDocument/2006/relationships/image" Target="../media/image182.png"/><Relationship Id="rId23" Type="http://schemas.openxmlformats.org/officeDocument/2006/relationships/image" Target="../media/image190.png"/><Relationship Id="rId28" Type="http://schemas.openxmlformats.org/officeDocument/2006/relationships/image" Target="../media/image195.png"/><Relationship Id="rId10" Type="http://schemas.openxmlformats.org/officeDocument/2006/relationships/image" Target="../media/image177.png"/><Relationship Id="rId19" Type="http://schemas.openxmlformats.org/officeDocument/2006/relationships/image" Target="../media/image186.png"/><Relationship Id="rId4" Type="http://schemas.openxmlformats.org/officeDocument/2006/relationships/image" Target="../media/image171.png"/><Relationship Id="rId9" Type="http://schemas.openxmlformats.org/officeDocument/2006/relationships/image" Target="../media/image176.png"/><Relationship Id="rId14" Type="http://schemas.openxmlformats.org/officeDocument/2006/relationships/image" Target="../media/image181.png"/><Relationship Id="rId22" Type="http://schemas.openxmlformats.org/officeDocument/2006/relationships/image" Target="../media/image189.png"/><Relationship Id="rId27" Type="http://schemas.openxmlformats.org/officeDocument/2006/relationships/image" Target="../media/image19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13" Type="http://schemas.openxmlformats.org/officeDocument/2006/relationships/image" Target="../media/image207.png"/><Relationship Id="rId18" Type="http://schemas.openxmlformats.org/officeDocument/2006/relationships/image" Target="../media/image212.png"/><Relationship Id="rId26" Type="http://schemas.openxmlformats.org/officeDocument/2006/relationships/image" Target="../media/image220.png"/><Relationship Id="rId3" Type="http://schemas.openxmlformats.org/officeDocument/2006/relationships/image" Target="../media/image197.png"/><Relationship Id="rId21" Type="http://schemas.openxmlformats.org/officeDocument/2006/relationships/image" Target="../media/image215.png"/><Relationship Id="rId7" Type="http://schemas.openxmlformats.org/officeDocument/2006/relationships/image" Target="../media/image201.png"/><Relationship Id="rId12" Type="http://schemas.openxmlformats.org/officeDocument/2006/relationships/image" Target="../media/image206.png"/><Relationship Id="rId17" Type="http://schemas.openxmlformats.org/officeDocument/2006/relationships/image" Target="../media/image211.png"/><Relationship Id="rId25" Type="http://schemas.openxmlformats.org/officeDocument/2006/relationships/image" Target="../media/image219.png"/><Relationship Id="rId2" Type="http://schemas.openxmlformats.org/officeDocument/2006/relationships/image" Target="../media/image196.png"/><Relationship Id="rId16" Type="http://schemas.openxmlformats.org/officeDocument/2006/relationships/image" Target="../media/image210.png"/><Relationship Id="rId20" Type="http://schemas.openxmlformats.org/officeDocument/2006/relationships/image" Target="../media/image2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0.png"/><Relationship Id="rId11" Type="http://schemas.openxmlformats.org/officeDocument/2006/relationships/image" Target="../media/image205.png"/><Relationship Id="rId24" Type="http://schemas.openxmlformats.org/officeDocument/2006/relationships/image" Target="../media/image218.png"/><Relationship Id="rId5" Type="http://schemas.openxmlformats.org/officeDocument/2006/relationships/image" Target="../media/image199.png"/><Relationship Id="rId15" Type="http://schemas.openxmlformats.org/officeDocument/2006/relationships/image" Target="../media/image209.png"/><Relationship Id="rId23" Type="http://schemas.openxmlformats.org/officeDocument/2006/relationships/image" Target="../media/image217.png"/><Relationship Id="rId28" Type="http://schemas.openxmlformats.org/officeDocument/2006/relationships/image" Target="../media/image222.png"/><Relationship Id="rId10" Type="http://schemas.openxmlformats.org/officeDocument/2006/relationships/image" Target="../media/image204.png"/><Relationship Id="rId19" Type="http://schemas.openxmlformats.org/officeDocument/2006/relationships/image" Target="../media/image213.png"/><Relationship Id="rId4" Type="http://schemas.openxmlformats.org/officeDocument/2006/relationships/image" Target="../media/image198.png"/><Relationship Id="rId9" Type="http://schemas.openxmlformats.org/officeDocument/2006/relationships/image" Target="../media/image203.png"/><Relationship Id="rId14" Type="http://schemas.openxmlformats.org/officeDocument/2006/relationships/image" Target="../media/image208.png"/><Relationship Id="rId22" Type="http://schemas.openxmlformats.org/officeDocument/2006/relationships/image" Target="../media/image216.png"/><Relationship Id="rId27" Type="http://schemas.openxmlformats.org/officeDocument/2006/relationships/image" Target="../media/image22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png"/><Relationship Id="rId13" Type="http://schemas.openxmlformats.org/officeDocument/2006/relationships/image" Target="../media/image234.png"/><Relationship Id="rId18" Type="http://schemas.openxmlformats.org/officeDocument/2006/relationships/image" Target="../media/image239.png"/><Relationship Id="rId3" Type="http://schemas.openxmlformats.org/officeDocument/2006/relationships/image" Target="../media/image224.png"/><Relationship Id="rId21" Type="http://schemas.openxmlformats.org/officeDocument/2006/relationships/image" Target="../media/image242.png"/><Relationship Id="rId7" Type="http://schemas.openxmlformats.org/officeDocument/2006/relationships/image" Target="../media/image228.png"/><Relationship Id="rId12" Type="http://schemas.openxmlformats.org/officeDocument/2006/relationships/image" Target="../media/image233.png"/><Relationship Id="rId17" Type="http://schemas.openxmlformats.org/officeDocument/2006/relationships/image" Target="../media/image238.png"/><Relationship Id="rId2" Type="http://schemas.openxmlformats.org/officeDocument/2006/relationships/image" Target="../media/image223.png"/><Relationship Id="rId16" Type="http://schemas.openxmlformats.org/officeDocument/2006/relationships/image" Target="../media/image237.png"/><Relationship Id="rId20" Type="http://schemas.openxmlformats.org/officeDocument/2006/relationships/image" Target="../media/image2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7.png"/><Relationship Id="rId11" Type="http://schemas.openxmlformats.org/officeDocument/2006/relationships/image" Target="../media/image232.png"/><Relationship Id="rId5" Type="http://schemas.openxmlformats.org/officeDocument/2006/relationships/image" Target="../media/image226.png"/><Relationship Id="rId15" Type="http://schemas.openxmlformats.org/officeDocument/2006/relationships/image" Target="../media/image236.png"/><Relationship Id="rId23" Type="http://schemas.openxmlformats.org/officeDocument/2006/relationships/image" Target="../media/image244.png"/><Relationship Id="rId10" Type="http://schemas.openxmlformats.org/officeDocument/2006/relationships/image" Target="../media/image231.png"/><Relationship Id="rId19" Type="http://schemas.openxmlformats.org/officeDocument/2006/relationships/image" Target="../media/image240.png"/><Relationship Id="rId4" Type="http://schemas.openxmlformats.org/officeDocument/2006/relationships/image" Target="../media/image225.png"/><Relationship Id="rId9" Type="http://schemas.openxmlformats.org/officeDocument/2006/relationships/image" Target="../media/image230.png"/><Relationship Id="rId14" Type="http://schemas.openxmlformats.org/officeDocument/2006/relationships/image" Target="../media/image235.png"/><Relationship Id="rId22" Type="http://schemas.openxmlformats.org/officeDocument/2006/relationships/image" Target="../media/image24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png"/><Relationship Id="rId13" Type="http://schemas.openxmlformats.org/officeDocument/2006/relationships/image" Target="../media/image256.png"/><Relationship Id="rId3" Type="http://schemas.openxmlformats.org/officeDocument/2006/relationships/image" Target="../media/image246.png"/><Relationship Id="rId7" Type="http://schemas.openxmlformats.org/officeDocument/2006/relationships/image" Target="../media/image250.png"/><Relationship Id="rId12" Type="http://schemas.openxmlformats.org/officeDocument/2006/relationships/image" Target="../media/image255.png"/><Relationship Id="rId2" Type="http://schemas.openxmlformats.org/officeDocument/2006/relationships/image" Target="../media/image245.png"/><Relationship Id="rId16" Type="http://schemas.openxmlformats.org/officeDocument/2006/relationships/image" Target="../media/image2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9.png"/><Relationship Id="rId11" Type="http://schemas.openxmlformats.org/officeDocument/2006/relationships/image" Target="../media/image254.png"/><Relationship Id="rId5" Type="http://schemas.openxmlformats.org/officeDocument/2006/relationships/image" Target="../media/image248.png"/><Relationship Id="rId15" Type="http://schemas.openxmlformats.org/officeDocument/2006/relationships/image" Target="../media/image258.png"/><Relationship Id="rId10" Type="http://schemas.openxmlformats.org/officeDocument/2006/relationships/image" Target="../media/image253.png"/><Relationship Id="rId4" Type="http://schemas.openxmlformats.org/officeDocument/2006/relationships/image" Target="../media/image247.png"/><Relationship Id="rId9" Type="http://schemas.openxmlformats.org/officeDocument/2006/relationships/image" Target="../media/image252.png"/><Relationship Id="rId14" Type="http://schemas.openxmlformats.org/officeDocument/2006/relationships/image" Target="../media/image25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aka.ms/EdgeEnterpris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FABFC1C-0BB3-4D1A-B1C5-78DDE28AB7C2}"/>
              </a:ext>
            </a:extLst>
          </p:cNvPr>
          <p:cNvSpPr/>
          <p:nvPr/>
        </p:nvSpPr>
        <p:spPr>
          <a:xfrm>
            <a:off x="546410" y="564995"/>
            <a:ext cx="2536901" cy="3559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90" y="-70962"/>
            <a:ext cx="8954219" cy="182993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Group Policy – Microsoft Edge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..and Legacy Edge</a:t>
            </a:r>
            <a:endParaRPr lang="en-US" dirty="0">
              <a:solidFill>
                <a:schemeClr val="tx1"/>
              </a:solidFill>
              <a:cs typeface="Segoe UI Semibold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71498" y="2581563"/>
            <a:ext cx="4416726" cy="2238432"/>
          </a:xfrm>
        </p:spPr>
        <p:txBody>
          <a:bodyPr>
            <a:normAutofit/>
          </a:bodyPr>
          <a:lstStyle/>
          <a:p>
            <a:r>
              <a:rPr lang="en-US" dirty="0">
                <a:cs typeface="Segoe UI"/>
              </a:rPr>
              <a:t>Chad Brower</a:t>
            </a:r>
          </a:p>
          <a:p>
            <a:r>
              <a:rPr lang="en-US" i="1" dirty="0"/>
              <a:t>@</a:t>
            </a:r>
            <a:r>
              <a:rPr lang="en-US" i="1" dirty="0" err="1"/>
              <a:t>Brower_Chad</a:t>
            </a:r>
            <a:endParaRPr lang="en-US" i="1" dirty="0">
              <a:cs typeface="Segoe UI"/>
            </a:endParaRPr>
          </a:p>
          <a:p>
            <a:r>
              <a:rPr lang="en-US" i="1" dirty="0">
                <a:cs typeface="Segoe UI"/>
              </a:rPr>
              <a:t>Sys Admin</a:t>
            </a:r>
          </a:p>
          <a:p>
            <a:r>
              <a:rPr lang="en-US" i="1" dirty="0">
                <a:cs typeface="Segoe UI"/>
              </a:rPr>
              <a:t>Some Insurance Company</a:t>
            </a:r>
          </a:p>
        </p:txBody>
      </p:sp>
      <p:sp>
        <p:nvSpPr>
          <p:cNvPr id="2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6B62DF-027C-46C1-B574-C7256A757C78}"/>
              </a:ext>
            </a:extLst>
          </p:cNvPr>
          <p:cNvSpPr/>
          <p:nvPr/>
        </p:nvSpPr>
        <p:spPr>
          <a:xfrm>
            <a:off x="-2599" y="5140901"/>
            <a:ext cx="12191999" cy="171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5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7CB1-D62C-483B-B1B2-3FEAACE4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 (</a:t>
            </a:r>
            <a:r>
              <a:rPr lang="en-US" dirty="0" err="1"/>
              <a:t>SxS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65707-E389-47DB-8926-FC13DC996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pPr lvl="1"/>
            <a:r>
              <a:rPr lang="en-US" dirty="0"/>
              <a:t>For ServiceDesk support that need to support both versions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Devs</a:t>
            </a:r>
            <a:r>
              <a:rPr lang="en-US" dirty="0"/>
              <a:t> who need to work with Legacy Edge and Microsoft Edge </a:t>
            </a:r>
            <a:r>
              <a:rPr lang="en-US" u="sng" dirty="0"/>
              <a:t>(This was my Org ^)</a:t>
            </a:r>
          </a:p>
          <a:p>
            <a:r>
              <a:rPr lang="en-US" dirty="0"/>
              <a:t>You must have Microsoft Edge policy templates to enable this</a:t>
            </a:r>
          </a:p>
          <a:p>
            <a:pPr lvl="1"/>
            <a:r>
              <a:rPr lang="en-US" dirty="0"/>
              <a:t>Or Registry Edit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C4903-4D8D-45B9-9CFC-1C414E302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335" y="4811529"/>
            <a:ext cx="5448300" cy="1247775"/>
          </a:xfrm>
          <a:prstGeom prst="rect">
            <a:avLst/>
          </a:prstGeom>
        </p:spPr>
      </p:pic>
      <p:pic>
        <p:nvPicPr>
          <p:cNvPr id="1026" name="Picture 2" descr="How to run Legacy Edge and Chromium Edge side by side in Windows 10">
            <a:extLst>
              <a:ext uri="{FF2B5EF4-FFF2-40B4-BE49-F238E27FC236}">
                <a16:creationId xmlns:a16="http://schemas.microsoft.com/office/drawing/2014/main" id="{298CD74D-D5AD-4BE5-9968-C6825D71A3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3" t="10095" r="15545" b="34403"/>
          <a:stretch/>
        </p:blipFill>
        <p:spPr bwMode="auto">
          <a:xfrm>
            <a:off x="5420616" y="124990"/>
            <a:ext cx="4164138" cy="174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681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Demo: </a:t>
            </a:r>
          </a:p>
        </p:txBody>
      </p:sp>
    </p:spTree>
    <p:extLst>
      <p:ext uri="{BB962C8B-B14F-4D97-AF65-F5344CB8AC3E}">
        <p14:creationId xmlns:p14="http://schemas.microsoft.com/office/powerpoint/2010/main" val="3045817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CC027-69BD-4312-BCAB-9FE35B270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622" y="1298448"/>
            <a:ext cx="7187529" cy="2951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 spc="-100" dirty="0"/>
              <a:t>Security Baselines…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2CD0B-B231-4B84-ABBE-058F5D049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622" y="5006151"/>
            <a:ext cx="7187529" cy="7681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Easy and free solution</a:t>
            </a:r>
          </a:p>
        </p:txBody>
      </p:sp>
    </p:spTree>
    <p:extLst>
      <p:ext uri="{BB962C8B-B14F-4D97-AF65-F5344CB8AC3E}">
        <p14:creationId xmlns:p14="http://schemas.microsoft.com/office/powerpoint/2010/main" val="448674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2BF77-8359-4C82-A669-570D639D3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Compliance Toolkit (SCT)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4D1EB1-65FD-4A63-AD65-053C24E9C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246"/>
          <a:stretch/>
        </p:blipFill>
        <p:spPr>
          <a:xfrm>
            <a:off x="3596639" y="3075783"/>
            <a:ext cx="21898805" cy="37773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D42E7F-11FA-4EF1-A446-41F477905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968" y="72825"/>
            <a:ext cx="4629150" cy="23145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871873-7AB7-4A15-9609-71B29151308E}"/>
              </a:ext>
            </a:extLst>
          </p:cNvPr>
          <p:cNvSpPr/>
          <p:nvPr/>
        </p:nvSpPr>
        <p:spPr>
          <a:xfrm>
            <a:off x="3598108" y="2569783"/>
            <a:ext cx="7622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Windows security baselines - Windows security | Microsoft Docs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4D6D88-B6D0-4D29-B4C3-B716EF6C5E25}"/>
              </a:ext>
            </a:extLst>
          </p:cNvPr>
          <p:cNvSpPr txBox="1"/>
          <p:nvPr/>
        </p:nvSpPr>
        <p:spPr>
          <a:xfrm>
            <a:off x="3596639" y="822029"/>
            <a:ext cx="36889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import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Follows CIS or meets other regulatory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Backwards compatibility </a:t>
            </a:r>
          </a:p>
        </p:txBody>
      </p:sp>
    </p:spTree>
    <p:extLst>
      <p:ext uri="{BB962C8B-B14F-4D97-AF65-F5344CB8AC3E}">
        <p14:creationId xmlns:p14="http://schemas.microsoft.com/office/powerpoint/2010/main" val="3018855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Demo: </a:t>
            </a:r>
          </a:p>
        </p:txBody>
      </p:sp>
    </p:spTree>
    <p:extLst>
      <p:ext uri="{BB962C8B-B14F-4D97-AF65-F5344CB8AC3E}">
        <p14:creationId xmlns:p14="http://schemas.microsoft.com/office/powerpoint/2010/main" val="2703712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7D14CC-DF25-4B98-B58E-D47E5B9CF5EC}"/>
              </a:ext>
            </a:extLst>
          </p:cNvPr>
          <p:cNvSpPr txBox="1"/>
          <p:nvPr/>
        </p:nvSpPr>
        <p:spPr>
          <a:xfrm>
            <a:off x="5299494" y="1863306"/>
            <a:ext cx="758836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600">
                <a:solidFill>
                  <a:schemeClr val="bg1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094311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C2358D-7822-4C99-BB13-31D5EB683F4B}"/>
              </a:ext>
            </a:extLst>
          </p:cNvPr>
          <p:cNvSpPr txBox="1">
            <a:spLocks/>
          </p:cNvSpPr>
          <p:nvPr/>
        </p:nvSpPr>
        <p:spPr>
          <a:xfrm>
            <a:off x="3438262" y="778383"/>
            <a:ext cx="8184355" cy="5918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55637D-850E-4EAD-A4A3-E0D1F9C67BB8}"/>
              </a:ext>
            </a:extLst>
          </p:cNvPr>
          <p:cNvSpPr txBox="1"/>
          <p:nvPr/>
        </p:nvSpPr>
        <p:spPr>
          <a:xfrm>
            <a:off x="3848374" y="778383"/>
            <a:ext cx="7848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Windows 10 20H2 ADMX Templates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Download Administrative Templates (.</a:t>
            </a:r>
            <a:r>
              <a:rPr lang="en-US" dirty="0" err="1">
                <a:hlinkClick r:id="rId2"/>
              </a:rPr>
              <a:t>admx</a:t>
            </a:r>
            <a:r>
              <a:rPr lang="en-US" dirty="0">
                <a:hlinkClick r:id="rId2"/>
              </a:rPr>
              <a:t>) for Windows 10 October 2020 Update (20H2) from Official Microsoft Download Center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Configure Microsoft Edge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Configure Microsoft Edge for Windows | Microsoft Docs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 what's applied: </a:t>
            </a:r>
            <a:r>
              <a:rPr lang="en-US" b="1" dirty="0"/>
              <a:t>edge://policy/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Microsoft Edge ADMX Templates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Download Microsoft Edge for Business - Microsoft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 Legacy Edge with Microsoft Edge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Access the old version of Microsoft Edge | Microsoft Docs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Windows Baselines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Windows security baselines - Windows security | Microsoft Docs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Force Addons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Microsoft Edge Browser Policy Documentation | Microsoft Docs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96B381-CAC8-4D84-A932-7F07B00571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8374" y="4872532"/>
            <a:ext cx="11563350" cy="17049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Demo: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the next section</a:t>
            </a:r>
          </a:p>
        </p:txBody>
      </p:sp>
    </p:spTree>
    <p:extLst>
      <p:ext uri="{BB962C8B-B14F-4D97-AF65-F5344CB8AC3E}">
        <p14:creationId xmlns:p14="http://schemas.microsoft.com/office/powerpoint/2010/main" val="1657553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Line1</a:t>
            </a:r>
          </a:p>
          <a:p>
            <a:pPr lvl="1"/>
            <a:r>
              <a:rPr lang="en-US"/>
              <a:t>Bullet Level 1</a:t>
            </a:r>
          </a:p>
          <a:p>
            <a:pPr lvl="2"/>
            <a:r>
              <a:rPr lang="en-US"/>
              <a:t>Bullet Level 2</a:t>
            </a:r>
          </a:p>
          <a:p>
            <a:pPr lvl="3"/>
            <a:r>
              <a:rPr lang="en-US"/>
              <a:t>Bullet Level 3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noFill/>
        </p:spPr>
        <p:txBody>
          <a:bodyPr/>
          <a:lstStyle/>
          <a:p>
            <a:r>
              <a:rPr lang="en-US"/>
              <a:t>@Brower_Chad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97712" y="2845347"/>
            <a:ext cx="5337249" cy="375110"/>
          </a:xfrm>
          <a:noFill/>
        </p:spPr>
        <p:txBody>
          <a:bodyPr/>
          <a:lstStyle/>
          <a:p>
            <a:r>
              <a:rPr lang="en-US"/>
              <a:t>Microsoft Certified Professional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>
          <a:noFill/>
        </p:spPr>
        <p:txBody>
          <a:bodyPr/>
          <a:lstStyle/>
          <a:p>
            <a:r>
              <a:rPr lang="en-US"/>
              <a:t>10 years..ish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>
          <a:noFill/>
        </p:spPr>
        <p:txBody>
          <a:bodyPr/>
          <a:lstStyle/>
          <a:p>
            <a:r>
              <a:rPr lang="en-US"/>
              <a:t>I have kids...Racing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>
                <a:latin typeface="Segoe UI"/>
                <a:cs typeface="Segoe UI"/>
              </a:rPr>
              <a:t>Chad Brower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D8B4F-DD7E-4407-826A-9FDF6376DF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C1F01-0CB3-4D50-A075-0826F5F8EF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984CBE-43E5-4754-AEC0-8E52B32EFA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D0EAAD4-AD43-42A6-B3EE-5CFF7DF2EE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2E9B9E7-5C85-4110-A777-AEF2C77928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17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95725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Text Only with Border</a:t>
            </a:r>
          </a:p>
          <a:p>
            <a:pPr lvl="1"/>
            <a:r>
              <a:rPr lang="en-US"/>
              <a:t>Level 1</a:t>
            </a:r>
          </a:p>
          <a:p>
            <a:pPr lvl="2"/>
            <a:r>
              <a:rPr lang="en-US"/>
              <a:t>Level 2 </a:t>
            </a:r>
          </a:p>
          <a:p>
            <a:pPr lvl="3"/>
            <a:r>
              <a:rPr lang="en-US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659284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Text Only (Red)</a:t>
            </a:r>
          </a:p>
          <a:p>
            <a:pPr lvl="1"/>
            <a:r>
              <a:rPr lang="en-US"/>
              <a:t>Level 1</a:t>
            </a:r>
          </a:p>
          <a:p>
            <a:pPr lvl="2"/>
            <a:r>
              <a:rPr lang="en-US"/>
              <a:t>Level 2</a:t>
            </a:r>
          </a:p>
          <a:p>
            <a:pPr lvl="3"/>
            <a:r>
              <a:rPr lang="en-US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33094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Text 1</a:t>
            </a:r>
          </a:p>
          <a:p>
            <a:pPr lvl="1"/>
            <a:r>
              <a:rPr lang="en-US"/>
              <a:t>Level 1</a:t>
            </a:r>
          </a:p>
          <a:p>
            <a:pPr lvl="2"/>
            <a:r>
              <a:rPr lang="en-US"/>
              <a:t>Level 2</a:t>
            </a:r>
          </a:p>
          <a:p>
            <a:pPr lvl="3"/>
            <a:r>
              <a:rPr lang="en-US"/>
              <a:t>Level 3</a:t>
            </a:r>
          </a:p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Text 2</a:t>
            </a:r>
          </a:p>
          <a:p>
            <a:pPr lvl="1"/>
            <a:r>
              <a:rPr lang="en-US"/>
              <a:t>Level 1</a:t>
            </a:r>
          </a:p>
          <a:p>
            <a:pPr lvl="2"/>
            <a:r>
              <a:rPr lang="en-US"/>
              <a:t>Level 2</a:t>
            </a:r>
          </a:p>
          <a:p>
            <a:pPr lvl="3"/>
            <a:r>
              <a:rPr lang="en-US"/>
              <a:t>Level 3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39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Text</a:t>
            </a:r>
          </a:p>
          <a:p>
            <a:pPr lvl="1"/>
            <a:r>
              <a:rPr lang="en-US"/>
              <a:t>Level 1</a:t>
            </a:r>
          </a:p>
          <a:p>
            <a:pPr lvl="2"/>
            <a:r>
              <a:rPr lang="en-US"/>
              <a:t>Level 2</a:t>
            </a:r>
          </a:p>
          <a:p>
            <a:pPr lvl="3"/>
            <a:r>
              <a:rPr lang="en-US"/>
              <a:t>Level 3</a:t>
            </a:r>
          </a:p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Section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Text</a:t>
            </a:r>
          </a:p>
          <a:p>
            <a:pPr lvl="1"/>
            <a:r>
              <a:rPr lang="en-US"/>
              <a:t>Level 1</a:t>
            </a:r>
          </a:p>
          <a:p>
            <a:pPr lvl="2"/>
            <a:r>
              <a:rPr lang="en-US"/>
              <a:t>Level 2</a:t>
            </a:r>
          </a:p>
          <a:p>
            <a:pPr lvl="3"/>
            <a:r>
              <a:rPr lang="en-US"/>
              <a:t>Level 3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55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216050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58" y="453313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9" y="453399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3399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1070428"/>
            <a:ext cx="1219200" cy="1219200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070428"/>
            <a:ext cx="1219200" cy="1219200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9" y="1070428"/>
            <a:ext cx="1219200" cy="1219200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29" y="1107999"/>
            <a:ext cx="1219200" cy="1219200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1070428"/>
            <a:ext cx="1219200" cy="1219200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29" y="1107999"/>
            <a:ext cx="1219200" cy="1219200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00" y="1070428"/>
            <a:ext cx="1219200" cy="1219200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86" y="1070428"/>
            <a:ext cx="1219200" cy="1219200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2185742"/>
            <a:ext cx="1219200" cy="1219200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143" y="1070428"/>
            <a:ext cx="1219200" cy="121920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29" y="2421599"/>
            <a:ext cx="1219200" cy="1219200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2454485"/>
            <a:ext cx="1219200" cy="1219200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29" y="2421599"/>
            <a:ext cx="1219200" cy="1219200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2439628"/>
            <a:ext cx="1219200" cy="1219200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29" y="2454485"/>
            <a:ext cx="1219200" cy="1219200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00" y="2534314"/>
            <a:ext cx="1219200" cy="1219200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29" y="3910656"/>
            <a:ext cx="1219200" cy="1219200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4021971"/>
            <a:ext cx="1219200" cy="1219200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315" y="2534314"/>
            <a:ext cx="1219200" cy="1219200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71" y="4004171"/>
            <a:ext cx="1219200" cy="1219200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400" y="4021971"/>
            <a:ext cx="1219200" cy="1219200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29" y="4021971"/>
            <a:ext cx="1219200" cy="1219200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542" y="4145971"/>
            <a:ext cx="1219200" cy="1219200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71" y="4120114"/>
            <a:ext cx="1219200" cy="1219200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142" y="412011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05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2508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6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56" y="250829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41" y="249715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00" y="249715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57" y="249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1525686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29" y="2753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72" y="306486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85" y="14945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1525686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14689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86" y="15256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1525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00" y="1525686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15199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30143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3030143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3030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3030143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43" y="4534600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45346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3162943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31098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4534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71" y="4560286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6" y="4560286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00" y="3315400"/>
            <a:ext cx="1219200" cy="1219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00" y="4534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57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3592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4550571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3153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1756343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359229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1756343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455057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99" y="31534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1813229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359229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42" y="3153457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85" y="4607457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99" y="1756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99" y="360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59229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85" y="3247857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85" y="4643514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2478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56" y="181322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193828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12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46074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0" y="412829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27" y="3247857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683628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3247857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181322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3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" y="520286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" y="3364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0" y="4830522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00" y="4852844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58" y="3397482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195944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521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0" y="486853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3421143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1750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99" y="3714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48685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33644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17502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99" y="361800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00" y="486853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4872758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00" y="4872758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3421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17911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435085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00" y="33848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1816042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85" y="34002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326114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1927642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31482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EB27-3DD8-4E52-96DF-935D70A9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443D5-9662-444F-BE3A-BB07A204F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Policy Basics</a:t>
            </a:r>
          </a:p>
          <a:p>
            <a:pPr lvl="1"/>
            <a:r>
              <a:rPr lang="en-US" dirty="0"/>
              <a:t>Demo</a:t>
            </a:r>
          </a:p>
          <a:p>
            <a:r>
              <a:rPr lang="en-US" dirty="0"/>
              <a:t>Legacy Edge</a:t>
            </a:r>
          </a:p>
          <a:p>
            <a:pPr lvl="1"/>
            <a:r>
              <a:rPr lang="en-US" dirty="0"/>
              <a:t>Demo</a:t>
            </a:r>
          </a:p>
          <a:p>
            <a:r>
              <a:rPr lang="en-US" dirty="0"/>
              <a:t>Security Baselines</a:t>
            </a:r>
          </a:p>
          <a:p>
            <a:pPr lvl="1"/>
            <a:r>
              <a:rPr lang="en-US" dirty="0"/>
              <a:t>Demo</a:t>
            </a:r>
          </a:p>
          <a:p>
            <a:r>
              <a:rPr lang="en-US" dirty="0"/>
              <a:t>Q &amp; A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655120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286715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4395429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3069944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7" y="1744459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166217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286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303763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2867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43" y="441449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28" y="45059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16367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00" y="31367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57" y="286715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1636715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3202203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43" y="1744459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1805915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43" y="286715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174445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286715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3202203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14" y="3202203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4665515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43" y="4665515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114" y="4665515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3176229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2867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23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4482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87" y="31002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30772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" y="3077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7" y="462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156577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87" y="4539457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3465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5888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16853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3683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460980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1823228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2081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00" y="36831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1793142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332025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00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00" y="466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429" y="3349857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00" y="18654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30" y="4750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3320257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357" y="1988914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466143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1685343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3258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2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2939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1670372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6" y="4580546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7" y="304683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21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31002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8" y="1670372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71" y="4594343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43" y="2190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43" y="4580546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57" y="17081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6" y="30468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1767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43" y="2939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3240772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0" y="3885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44" y="181948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57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14" y="3295545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71" y="4675172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0" y="399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29" y="488915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7" y="1827630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57" y="4774428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399" y="3390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58" y="2076345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943" y="34389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224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0020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790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72" y="37374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00" y="1907514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9" y="34002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00" y="47877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20224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3737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6" y="3400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474228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358425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58658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2021457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90980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71" y="505572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29" y="20214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971" y="4953456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57" y="35842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505572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20214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70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86" y="38077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8" y="3807714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15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1496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7057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3874257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26018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14358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4" y="21665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58" y="331344"/>
            <a:ext cx="512108" cy="774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753" y="336487"/>
            <a:ext cx="542591" cy="804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54" y="339349"/>
            <a:ext cx="859611" cy="7315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09" y="277057"/>
            <a:ext cx="1194920" cy="7925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55" y="273695"/>
            <a:ext cx="938865" cy="9388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43" y="342916"/>
            <a:ext cx="408467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75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CC027-69BD-4312-BCAB-9FE35B270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622" y="1298448"/>
            <a:ext cx="7187529" cy="2951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 spc="-100" dirty="0"/>
              <a:t>Group Policy Basics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2CD0B-B231-4B84-ABBE-058F5D049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622" y="5006151"/>
            <a:ext cx="7187529" cy="7681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Back to the basics</a:t>
            </a:r>
          </a:p>
        </p:txBody>
      </p:sp>
    </p:spTree>
    <p:extLst>
      <p:ext uri="{BB962C8B-B14F-4D97-AF65-F5344CB8AC3E}">
        <p14:creationId xmlns:p14="http://schemas.microsoft.com/office/powerpoint/2010/main" val="386524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C79D-1DA4-4A5C-A950-0A8D8D3D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Policy Edge(s)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DE4FF-9F4E-49A8-B6D1-6A5483746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Legacy Edge is built into Windows 10 ADMX templates</a:t>
            </a:r>
          </a:p>
          <a:p>
            <a:pPr lvl="1"/>
            <a:r>
              <a:rPr lang="en-US" sz="1400" dirty="0"/>
              <a:t>Administrative Templates (.</a:t>
            </a:r>
            <a:r>
              <a:rPr lang="en-US" sz="1400" dirty="0" err="1"/>
              <a:t>admx</a:t>
            </a:r>
            <a:r>
              <a:rPr lang="en-US" sz="1400" dirty="0"/>
              <a:t>) for Windows 10 October 2020 Update (20H2</a:t>
            </a:r>
            <a:r>
              <a:rPr lang="en-US" sz="1600" dirty="0"/>
              <a:t>) </a:t>
            </a:r>
            <a:r>
              <a:rPr lang="en-US" sz="1600" u="sng" dirty="0"/>
              <a:t>does not include Microsoft Edge policy files</a:t>
            </a:r>
          </a:p>
          <a:p>
            <a:r>
              <a:rPr lang="en-US" dirty="0"/>
              <a:t>Microsoft Edge (or Chromium Edge) you need to import them</a:t>
            </a:r>
          </a:p>
          <a:p>
            <a:pPr lvl="1"/>
            <a:r>
              <a:rPr lang="en-US" dirty="0"/>
              <a:t>Download from (</a:t>
            </a:r>
            <a:r>
              <a:rPr lang="en-US" dirty="0">
                <a:hlinkClick r:id="rId2"/>
              </a:rPr>
              <a:t>https://aka.ms/EdgeEnterprise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Import into local policy store or domain </a:t>
            </a:r>
            <a:r>
              <a:rPr lang="en-US" dirty="0" err="1"/>
              <a:t>sysvol</a:t>
            </a:r>
            <a:r>
              <a:rPr lang="en-US" dirty="0"/>
              <a:t> store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F48646-72A0-4560-95F0-4E9902705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633" y="4887097"/>
            <a:ext cx="4446654" cy="115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97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1EBBA-2A0A-43E1-9ACF-D248F81C5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might you want to 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7C458-E5FD-4035-834C-86CC47DC4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Disable Updates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Disable Password saving</a:t>
            </a:r>
          </a:p>
          <a:p>
            <a:r>
              <a:rPr lang="en-US" dirty="0"/>
              <a:t>Force or Disable Add-on</a:t>
            </a:r>
          </a:p>
          <a:p>
            <a:r>
              <a:rPr lang="en-US" dirty="0"/>
              <a:t>Set homepage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C63C9C-8658-473D-986A-C5880A9EC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901" y="816204"/>
            <a:ext cx="72580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2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991A-DEAE-4134-ABA0-53A87B0C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Edge://policy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B73A-46B0-4805-B6D6-BA8C1503E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E37F4-ED64-4D33-85A4-76070A7FB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479" y="674904"/>
            <a:ext cx="115443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41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Demo: </a:t>
            </a:r>
          </a:p>
        </p:txBody>
      </p:sp>
    </p:spTree>
    <p:extLst>
      <p:ext uri="{BB962C8B-B14F-4D97-AF65-F5344CB8AC3E}">
        <p14:creationId xmlns:p14="http://schemas.microsoft.com/office/powerpoint/2010/main" val="416716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CC027-69BD-4312-BCAB-9FE35B270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622" y="1298448"/>
            <a:ext cx="7187529" cy="2951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 spc="-100"/>
              <a:t>Do you still need Legacy Edge?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2CD0B-B231-4B84-ABBE-058F5D049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622" y="5006151"/>
            <a:ext cx="7187529" cy="7681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accent1"/>
                </a:solidFill>
              </a:rPr>
              <a:t>I hope not… but if you do.   </a:t>
            </a:r>
          </a:p>
        </p:txBody>
      </p:sp>
    </p:spTree>
    <p:extLst>
      <p:ext uri="{BB962C8B-B14F-4D97-AF65-F5344CB8AC3E}">
        <p14:creationId xmlns:p14="http://schemas.microsoft.com/office/powerpoint/2010/main" val="385568216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D7474EC5F9804A8C0915A0D2B3E72B" ma:contentTypeVersion="6" ma:contentTypeDescription="Create a new document." ma:contentTypeScope="" ma:versionID="1e506071d132a47b68c5589909b09f0e">
  <xsd:schema xmlns:xsd="http://www.w3.org/2001/XMLSchema" xmlns:xs="http://www.w3.org/2001/XMLSchema" xmlns:p="http://schemas.microsoft.com/office/2006/metadata/properties" xmlns:ns2="437d3976-146d-487e-9b32-45ade7cdb3c3" xmlns:ns3="ba924082-f255-4689-bc14-7c311a17681c" targetNamespace="http://schemas.microsoft.com/office/2006/metadata/properties" ma:root="true" ma:fieldsID="d9451a99ae5dfcf301f63b02ef9f83d5" ns2:_="" ns3:_="">
    <xsd:import namespace="437d3976-146d-487e-9b32-45ade7cdb3c3"/>
    <xsd:import namespace="ba924082-f255-4689-bc14-7c311a1768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7d3976-146d-487e-9b32-45ade7cdb3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924082-f255-4689-bc14-7c311a1768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F96CB3-579C-4369-8AB2-D91B353AC245}">
  <ds:schemaRefs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http://schemas.openxmlformats.org/package/2006/metadata/core-properties"/>
    <ds:schemaRef ds:uri="ba924082-f255-4689-bc14-7c311a17681c"/>
    <ds:schemaRef ds:uri="437d3976-146d-487e-9b32-45ade7cdb3c3"/>
  </ds:schemaRefs>
</ds:datastoreItem>
</file>

<file path=customXml/itemProps2.xml><?xml version="1.0" encoding="utf-8"?>
<ds:datastoreItem xmlns:ds="http://schemas.openxmlformats.org/officeDocument/2006/customXml" ds:itemID="{8F9099B0-B9E3-45A6-848D-7EA25626C0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81FD18-C877-47D9-A9C8-9B9EB7A5D4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7d3976-146d-487e-9b32-45ade7cdb3c3"/>
    <ds:schemaRef ds:uri="ba924082-f255-4689-bc14-7c311a1768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4241</TotalTime>
  <Words>490</Words>
  <Application>Microsoft Office PowerPoint</Application>
  <PresentationFormat>Widescreen</PresentationFormat>
  <Paragraphs>125</Paragraphs>
  <Slides>34</Slides>
  <Notes>6</Notes>
  <HiddenSlides>18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Corbel</vt:lpstr>
      <vt:lpstr>Segoe UI</vt:lpstr>
      <vt:lpstr>Segoe UI Light</vt:lpstr>
      <vt:lpstr>Wingdings 2</vt:lpstr>
      <vt:lpstr>Wingdings 3</vt:lpstr>
      <vt:lpstr>Frame</vt:lpstr>
      <vt:lpstr>Group Policy – Microsoft Edge ..and Legacy Edge</vt:lpstr>
      <vt:lpstr>PowerPoint Presentation</vt:lpstr>
      <vt:lpstr>Agenda</vt:lpstr>
      <vt:lpstr>Group Policy Basics</vt:lpstr>
      <vt:lpstr>Group Policy Edge(s)</vt:lpstr>
      <vt:lpstr>What might you want to set?</vt:lpstr>
      <vt:lpstr>Edge://policy</vt:lpstr>
      <vt:lpstr>PowerPoint Presentation</vt:lpstr>
      <vt:lpstr>Do you still need Legacy Edge?</vt:lpstr>
      <vt:lpstr>Side by Side (SxS)</vt:lpstr>
      <vt:lpstr>PowerPoint Presentation</vt:lpstr>
      <vt:lpstr>Security Baselines…</vt:lpstr>
      <vt:lpstr>Security Compliance Toolkit (SCT)</vt:lpstr>
      <vt:lpstr>PowerPoint Presentation</vt:lpstr>
      <vt:lpstr>PowerPoint Presentation</vt:lpstr>
      <vt:lpstr>References</vt:lpstr>
      <vt:lpstr>PowerPoint Presentation</vt:lpstr>
      <vt:lpstr>Section Header</vt:lpstr>
      <vt:lpstr>Title</vt:lpstr>
      <vt:lpstr>Title</vt:lpstr>
      <vt:lpstr>PowerPoint Presentation</vt:lpstr>
      <vt:lpstr>PowerPoint Presentation</vt:lpstr>
      <vt:lpstr>Title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Policy – Microsoft Edge ..and Legacy Edge</dc:title>
  <dc:creator>Chad Brower</dc:creator>
  <cp:lastModifiedBy>Chad Brower</cp:lastModifiedBy>
  <cp:revision>1</cp:revision>
  <dcterms:created xsi:type="dcterms:W3CDTF">2021-01-26T16:43:10Z</dcterms:created>
  <dcterms:modified xsi:type="dcterms:W3CDTF">2021-01-29T15:24:48Z</dcterms:modified>
</cp:coreProperties>
</file>