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4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6" r:id="rId3"/>
    <p:sldId id="29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06"/>
            <p14:sldId id="29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12A22-CAB0-4AE2-8643-0DF41B4AE666}" v="14" dt="2021-01-29T16:53:3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3168" autoAdjust="0"/>
  </p:normalViewPr>
  <p:slideViewPr>
    <p:cSldViewPr snapToGrid="0" showGuides="1">
      <p:cViewPr varScale="1">
        <p:scale>
          <a:sx n="62" d="100"/>
          <a:sy n="62" d="100"/>
        </p:scale>
        <p:origin x="91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6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/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472C4">
                  <a:lumMod val="50000"/>
                </a:srgbClr>
              </a:solidFill>
              <a:latin typeface="Rockwell" panose="02060603020205020403"/>
              <a:ea typeface="+mn-ea"/>
              <a:cs typeface="+mn-cs"/>
            </a:rPr>
            <a:t>1. Managing Chrome with Group Policy (Legacy)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2. Managing Chrome with Chrome Browser Cloud Management (Modern)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549817"/>
          <a:ext cx="4954587" cy="1015048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07052" y="778203"/>
          <a:ext cx="558276" cy="558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064663" y="549817"/>
          <a:ext cx="3782205" cy="101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26" tIns="107426" rIns="107426" bIns="1074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472C4">
                  <a:lumMod val="50000"/>
                </a:srgbClr>
              </a:solidFill>
              <a:latin typeface="Rockwell" panose="02060603020205020403"/>
              <a:ea typeface="+mn-ea"/>
              <a:cs typeface="+mn-cs"/>
            </a:rPr>
            <a:t>1. Managing Chrome with Group Policy (Legacy)</a:t>
          </a:r>
        </a:p>
      </dsp:txBody>
      <dsp:txXfrm>
        <a:off x="1064663" y="549817"/>
        <a:ext cx="3782205" cy="1015048"/>
      </dsp:txXfrm>
    </dsp:sp>
    <dsp:sp modelId="{CD05AFB1-E184-456B-B0D2-9C36C4272D02}">
      <dsp:nvSpPr>
        <dsp:cNvPr id="0" name=""/>
        <dsp:cNvSpPr/>
      </dsp:nvSpPr>
      <dsp:spPr>
        <a:xfrm>
          <a:off x="0" y="1818628"/>
          <a:ext cx="4954587" cy="1015048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07052" y="2047014"/>
          <a:ext cx="558276" cy="558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064663" y="1818628"/>
          <a:ext cx="3782205" cy="101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426" tIns="107426" rIns="107426" bIns="1074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>
                  <a:lumMod val="50000"/>
                </a:schemeClr>
              </a:solidFill>
            </a:rPr>
            <a:t>2. Managing Chrome with Chrome Browser Cloud Management (Modern)</a:t>
          </a:r>
          <a:endParaRPr lang="en-US" sz="17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1064663" y="1818628"/>
        <a:ext cx="3782205" cy="101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1/29/2021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476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14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5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52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95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59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96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96A7EE9-F079-4AED-9858-DCD74447B2D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B62D-7B77-49C5-A369-DA7962108BC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8033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E8B62D-7B77-49C5-A369-DA7962108BC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06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60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8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B62D-7B77-49C5-A369-DA7962108BC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823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60C3818-5B7F-4F38-B42C-7D48EDABA17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EBA011-91F2-44D5-B324-4A5533B90EAD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209D8F-547E-4C36-AE3A-50B051D9F23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6553904-8E92-4E81-A5F1-2FE23324A70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1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821FD72-49BE-4A27-B81D-6695ECD46A0C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B62D-7B77-49C5-A369-DA7962108BC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235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B475C95-6709-4448-8164-8B465DDBFDB6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algn="l"/>
            <a:r>
              <a:rPr lang="en-US"/>
              <a:t>TEACH A COURSE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B62D-7B77-49C5-A369-DA7962108BC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TEACH A COURSE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6" r:id="rId13"/>
    <p:sldLayoutId id="2147483735" r:id="rId14"/>
    <p:sldLayoutId id="2147483738" r:id="rId15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kib.me/discord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ChrisKibb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Christopher83" TargetMode="External"/><Relationship Id="rId5" Type="http://schemas.openxmlformats.org/officeDocument/2006/relationships/hyperlink" Target="https://christopherkibble.com/" TargetMode="External"/><Relationship Id="rId4" Type="http://schemas.openxmlformats.org/officeDocument/2006/relationships/hyperlink" Target="https://winadmins.io/Disco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remote/remote-server-administration-tools" TargetMode="External"/><Relationship Id="rId7" Type="http://schemas.openxmlformats.org/officeDocument/2006/relationships/hyperlink" Target="https://support.google.com/chrome/a/answer/9102677?hl=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previous-versions/windows/it-pro/windows-server-2012-r2-and-2012/hh831791(v=ws.11)" TargetMode="External"/><Relationship Id="rId5" Type="http://schemas.openxmlformats.org/officeDocument/2006/relationships/hyperlink" Target="https://support.google.com/chrome/a/answer/187202?hl=en" TargetMode="External"/><Relationship Id="rId4" Type="http://schemas.openxmlformats.org/officeDocument/2006/relationships/hyperlink" Target="https://docs.microsoft.com/en-us/troubleshoot/windows-client/group-policy/create-and-manage-central-st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chrome://extensions/" TargetMode="External"/><Relationship Id="rId3" Type="http://schemas.openxmlformats.org/officeDocument/2006/relationships/hyperlink" Target="Managing%20Chrome%20with%20Google%20Browser%20Cloud%20Management" TargetMode="External"/><Relationship Id="rId7" Type="http://schemas.openxmlformats.org/officeDocument/2006/relationships/hyperlink" Target="chrome://polic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icrosoft.com/en-us/download/details.aspx?id=49974" TargetMode="External"/><Relationship Id="rId5" Type="http://schemas.openxmlformats.org/officeDocument/2006/relationships/hyperlink" Target="https://docs.microsoft.com/en-us/internet-explorer/ie11-deploy-guide/turn-on-enterprise-mode-and-use-a-site-list" TargetMode="External"/><Relationship Id="rId4" Type="http://schemas.openxmlformats.org/officeDocument/2006/relationships/hyperlink" Target="https://admin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s using laptop in a classroom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86"/>
            <a:ext cx="12191999" cy="5143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543044"/>
            <a:ext cx="7137263" cy="898216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Google Chrome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Enterprise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2145" y="5992152"/>
            <a:ext cx="1971758" cy="79766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1500" dirty="0"/>
              <a:t>Charlotte System Management User Group</a:t>
            </a:r>
            <a:br>
              <a:rPr lang="en-US" sz="1500" dirty="0"/>
            </a:br>
            <a:r>
              <a:rPr lang="en-US" sz="1500" dirty="0"/>
              <a:t>Browser Summit</a:t>
            </a:r>
          </a:p>
          <a:p>
            <a:r>
              <a:rPr lang="en-US" sz="1500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76" name="Rectangle 1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F7A3B4-2B03-45AF-B566-32E96A2E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8406640" cy="785062"/>
          </a:xfrm>
        </p:spPr>
        <p:txBody>
          <a:bodyPr vert="horz" lIns="228600" tIns="228600" rIns="228600" bIns="228600" rtlCol="0" anchor="t"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</a:rPr>
              <a:t>Why is Chrome Browser Cloud Management Better than GPO?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1DC5F-F5F1-4D78-B84E-D5324D1E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8" name="Isosceles Triangle 16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9" name="Content Placeholder 5">
            <a:extLst>
              <a:ext uri="{FF2B5EF4-FFF2-40B4-BE49-F238E27FC236}">
                <a16:creationId xmlns:a16="http://schemas.microsoft.com/office/drawing/2014/main" id="{ABB982DA-7EDE-4302-BD51-5B9E8BA3E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1094" y="1827732"/>
            <a:ext cx="8129193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One Console to Rule them all.  No separate management for Mac or Linux systems</a:t>
            </a:r>
          </a:p>
          <a:p>
            <a:r>
              <a:rPr lang="en-US" sz="1600" dirty="0"/>
              <a:t>Manage systems even when they’re not connected to your network</a:t>
            </a:r>
          </a:p>
          <a:p>
            <a:r>
              <a:rPr lang="en-US" sz="1600" dirty="0"/>
              <a:t>Manage systems even when they’re </a:t>
            </a:r>
            <a:r>
              <a:rPr lang="en-US" sz="1600" dirty="0" err="1"/>
              <a:t>AzureAD</a:t>
            </a:r>
            <a:r>
              <a:rPr lang="en-US" sz="1600" dirty="0"/>
              <a:t> joined, or not joined to anything</a:t>
            </a:r>
          </a:p>
          <a:p>
            <a:r>
              <a:rPr lang="en-US" sz="1600" dirty="0"/>
              <a:t>Better interface for managing the installation and allow/deny lists for extensions</a:t>
            </a:r>
          </a:p>
          <a:p>
            <a:r>
              <a:rPr lang="en-US" sz="1600" dirty="0"/>
              <a:t>Reporting – it’s going to make your SecOps people happy!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279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roup 168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1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2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3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4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5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6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7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8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9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0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1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2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3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4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5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6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7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8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9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0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11" name="Group 297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0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2" name="Rectangle 302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3" name="Group 304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06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32C5B69-F0D0-4126-9A09-FBE10CD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Questions?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88588-5FF0-474C-BF2C-34248BDC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14" name="Rectangle 32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BAB7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'The End' typed on a typewriter">
            <a:extLst>
              <a:ext uri="{FF2B5EF4-FFF2-40B4-BE49-F238E27FC236}">
                <a16:creationId xmlns:a16="http://schemas.microsoft.com/office/drawing/2014/main" id="{3C5D9857-B844-46F0-9CC6-160CDCC17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8" r="11866" b="-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EF005-A7A8-4FB1-BAD5-62A0FE6C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3817" y="2338388"/>
            <a:ext cx="4099607" cy="22907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CBAB79"/>
              </a:buClr>
            </a:pPr>
            <a:r>
              <a:rPr lang="en-US" dirty="0"/>
              <a:t>Q&amp;A as Time Allows</a:t>
            </a:r>
          </a:p>
          <a:p>
            <a:pPr>
              <a:buClr>
                <a:srgbClr val="CBAB79"/>
              </a:buClr>
            </a:pPr>
            <a:r>
              <a:rPr lang="en-US" dirty="0"/>
              <a:t>Connect with me on Twitter (@Christopher83)</a:t>
            </a:r>
          </a:p>
          <a:p>
            <a:pPr>
              <a:buClr>
                <a:srgbClr val="CBAB79"/>
              </a:buClr>
            </a:pPr>
            <a:r>
              <a:rPr lang="en-US" dirty="0"/>
              <a:t>Find me on the WinAdmins Discord (ChrisKibble#8888)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D112-271D-4836-BE8F-CABBCC426C1C}"/>
              </a:ext>
            </a:extLst>
          </p:cNvPr>
          <p:cNvSpPr txBox="1"/>
          <p:nvPr/>
        </p:nvSpPr>
        <p:spPr>
          <a:xfrm>
            <a:off x="7293222" y="4815319"/>
            <a:ext cx="441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This deck will be made available later today through Twitter, on my blog (ChristopherKibble.com) and at some point, by the user group.</a:t>
            </a:r>
          </a:p>
        </p:txBody>
      </p:sp>
    </p:spTree>
    <p:extLst>
      <p:ext uri="{BB962C8B-B14F-4D97-AF65-F5344CB8AC3E}">
        <p14:creationId xmlns:p14="http://schemas.microsoft.com/office/powerpoint/2010/main" val="6621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Who’s Talking</a:t>
            </a:r>
            <a:endParaRPr lang="ru-R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326B08-1D43-4DD4-9373-2DCD3B7A5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6" y="1812760"/>
            <a:ext cx="6870250" cy="3341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About Me!</a:t>
            </a:r>
          </a:p>
          <a:p>
            <a:r>
              <a:rPr lang="en-US" dirty="0"/>
              <a:t>Principal Engineer @ Cambridge, MA Based Biotech, managing ~15k endpoints, Intune &amp; Configuration Manager</a:t>
            </a:r>
          </a:p>
          <a:p>
            <a:r>
              <a:rPr lang="en-US" dirty="0"/>
              <a:t>Administrator for the WinAdmins User Group and Discord Server (</a:t>
            </a:r>
            <a:r>
              <a:rPr lang="en-US" dirty="0">
                <a:hlinkClick r:id="rId4"/>
              </a:rPr>
              <a:t>https://winadmins.io/Discord</a:t>
            </a:r>
            <a:r>
              <a:rPr lang="en-US" dirty="0"/>
              <a:t>)</a:t>
            </a:r>
          </a:p>
          <a:p>
            <a:r>
              <a:rPr lang="en-US" dirty="0"/>
              <a:t>In front of the computer, I’m an Azure, AWS, PowerShell, and MS SQL nerd, and have a weird fascination with updating </a:t>
            </a:r>
            <a:r>
              <a:rPr lang="en-US" dirty="0" err="1"/>
              <a:t>MSDocs</a:t>
            </a:r>
            <a:endParaRPr lang="en-US" dirty="0"/>
          </a:p>
          <a:p>
            <a:r>
              <a:rPr lang="en-US" dirty="0"/>
              <a:t>When the laptop turns off, it’s binge-watching TV and poker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3573AD97-AE34-46A9-9C31-286632624974}"/>
              </a:ext>
            </a:extLst>
          </p:cNvPr>
          <p:cNvSpPr txBox="1">
            <a:spLocks/>
          </p:cNvSpPr>
          <p:nvPr/>
        </p:nvSpPr>
        <p:spPr>
          <a:xfrm>
            <a:off x="7727894" y="1812759"/>
            <a:ext cx="3916545" cy="43403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Blog</a:t>
            </a:r>
            <a:br>
              <a:rPr lang="en-US" b="1" dirty="0"/>
            </a:br>
            <a:r>
              <a:rPr lang="en-US" dirty="0">
                <a:hlinkClick r:id="rId5"/>
              </a:rPr>
              <a:t>https://ChristopherKibble.com/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Twitter</a:t>
            </a:r>
            <a:br>
              <a:rPr lang="en-US" b="1" dirty="0"/>
            </a:br>
            <a:r>
              <a:rPr lang="en-US" dirty="0">
                <a:hlinkClick r:id="rId6"/>
              </a:rPr>
              <a:t>https://twitter.com/Christopher83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GitHub</a:t>
            </a:r>
            <a:br>
              <a:rPr lang="en-US" b="1" dirty="0"/>
            </a:br>
            <a:r>
              <a:rPr lang="en-US" dirty="0">
                <a:hlinkClick r:id="rId7"/>
              </a:rPr>
              <a:t>https://GitHub.com/ChrisKibble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Discord</a:t>
            </a:r>
            <a:br>
              <a:rPr lang="en-US" b="1"/>
            </a:br>
            <a:r>
              <a:rPr lang="en-US">
                <a:hlinkClick r:id="rId8"/>
              </a:rPr>
              <a:t>https://</a:t>
            </a:r>
            <a:r>
              <a:rPr lang="en-US" dirty="0">
                <a:hlinkClick r:id="rId8"/>
              </a:rPr>
              <a:t>ckib.me/discord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89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Outline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664693"/>
              </p:ext>
            </p:extLst>
          </p:nvPr>
        </p:nvGraphicFramePr>
        <p:xfrm>
          <a:off x="807374" y="1812759"/>
          <a:ext cx="4954587" cy="338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EB6C64-98AF-4960-91DA-4B6C846C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041" y="1812759"/>
            <a:ext cx="5024019" cy="41750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Objectives:</a:t>
            </a:r>
          </a:p>
          <a:p>
            <a:r>
              <a:rPr lang="en-US" dirty="0"/>
              <a:t>Learn to manage Chrome using Group Policy and ADMX Templates</a:t>
            </a:r>
          </a:p>
          <a:p>
            <a:r>
              <a:rPr lang="en-US" dirty="0"/>
              <a:t>Learn to manage Chrome using the Chrome Browser Cloud Management platform</a:t>
            </a:r>
          </a:p>
          <a:p>
            <a:r>
              <a:rPr lang="en-US" dirty="0"/>
              <a:t>Understand Chrome Legacy Browser Management</a:t>
            </a:r>
          </a:p>
          <a:p>
            <a:r>
              <a:rPr lang="en-US" dirty="0"/>
              <a:t>Understand how to set the most common Chrome settings for your enterprise</a:t>
            </a:r>
          </a:p>
          <a:p>
            <a:r>
              <a:rPr lang="en-US" dirty="0"/>
              <a:t>Use allow and deny lists to determine which plug-ins are used in your environment</a:t>
            </a:r>
          </a:p>
          <a:p>
            <a:r>
              <a:rPr lang="en-US" dirty="0"/>
              <a:t>Use Modern reporting to understand the plugins used within your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kern="1200" dirty="0">
                <a:solidFill>
                  <a:srgbClr val="4472C4">
                    <a:lumMod val="50000"/>
                  </a:srgbClr>
                </a:solidFill>
                <a:latin typeface="Rockwell" panose="02060603020205020403"/>
                <a:ea typeface="+mn-ea"/>
                <a:cs typeface="+mn-cs"/>
              </a:rPr>
              <a:t>Managing Chrome with Group Policy</a:t>
            </a:r>
            <a:endParaRPr lang="ru-RU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625" y="2083690"/>
            <a:ext cx="4207940" cy="3311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Objectives:</a:t>
            </a:r>
          </a:p>
          <a:p>
            <a:r>
              <a:rPr lang="en-US" sz="1600" dirty="0"/>
              <a:t>Learn to manage Chrome using Group Policy and ADMX Templates</a:t>
            </a:r>
          </a:p>
          <a:p>
            <a:r>
              <a:rPr lang="en-US" sz="1600" dirty="0"/>
              <a:t>Understand how to set the most common Chrome settings for your enterprise</a:t>
            </a:r>
          </a:p>
          <a:p>
            <a:r>
              <a:rPr lang="en-US" sz="1600" dirty="0"/>
              <a:t>Discuss allow and deny lists to determine which plug-ins are used in your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5462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28DDA1-7D2F-4B28-A0A1-62A9EDD354EC}"/>
              </a:ext>
            </a:extLst>
          </p:cNvPr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09F3CFE2-A52B-451F-B1ED-EA11BA1B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517" y="532771"/>
            <a:ext cx="3864547" cy="3864547"/>
          </a:xfrm>
          <a:prstGeom prst="rect">
            <a:avLst/>
          </a:prstGeom>
        </p:spPr>
      </p:pic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9DB88E2D-F5A9-4504-A80A-4E875C640E71}"/>
              </a:ext>
            </a:extLst>
          </p:cNvPr>
          <p:cNvSpPr txBox="1">
            <a:spLocks/>
          </p:cNvSpPr>
          <p:nvPr/>
        </p:nvSpPr>
        <p:spPr>
          <a:xfrm>
            <a:off x="6357346" y="441935"/>
            <a:ext cx="5687238" cy="41750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Lab Actions:</a:t>
            </a:r>
          </a:p>
          <a:p>
            <a:r>
              <a:rPr lang="en-US" dirty="0"/>
              <a:t>Install Chrome ADMX Templates on Windows 10</a:t>
            </a:r>
          </a:p>
          <a:p>
            <a:r>
              <a:rPr lang="en-US" dirty="0"/>
              <a:t>Create a new GPO and apply some settings</a:t>
            </a:r>
          </a:p>
          <a:p>
            <a:r>
              <a:rPr lang="en-US" dirty="0"/>
              <a:t>Deploy GPO to Domain and Validate Settings</a:t>
            </a:r>
          </a:p>
          <a:p>
            <a:pPr marL="0" indent="0">
              <a:buNone/>
            </a:pPr>
            <a:r>
              <a:rPr lang="en-US" b="1" dirty="0"/>
              <a:t>Requirements:</a:t>
            </a:r>
          </a:p>
          <a:p>
            <a:r>
              <a:rPr lang="en-US" dirty="0"/>
              <a:t>Chrome only follows policies set if the system the system is Domain Joined and running Windows 10 Pro or Enterprise</a:t>
            </a:r>
          </a:p>
          <a:p>
            <a:pPr marL="0" indent="0">
              <a:buNone/>
            </a:pPr>
            <a:r>
              <a:rPr lang="en-US" b="1" dirty="0"/>
              <a:t>Prerequisite Knowledge:</a:t>
            </a:r>
          </a:p>
          <a:p>
            <a:r>
              <a:rPr lang="en-US" dirty="0"/>
              <a:t>Basic understanding of how Active Directory Domains function</a:t>
            </a:r>
          </a:p>
          <a:p>
            <a:r>
              <a:rPr lang="en-US" dirty="0"/>
              <a:t>Basic Understanding of Group Policy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1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765C5C-3D45-4AE3-A282-62526F91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332C7-3CF2-404C-A9A2-3BF1203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6EA823-3CAA-41B3-A9A3-E5B8928F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Chrome with Group Policy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EA7BD-E836-4AE0-969A-8AAC6868B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10997772" cy="37481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Installing </a:t>
            </a:r>
            <a:r>
              <a:rPr lang="en-US" dirty="0">
                <a:hlinkClick r:id="rId3"/>
              </a:rPr>
              <a:t>Remote Server Administration Tools</a:t>
            </a:r>
            <a:r>
              <a:rPr lang="en-US" dirty="0"/>
              <a:t> on Windows 10 (For Group Policy Management Console)</a:t>
            </a:r>
          </a:p>
          <a:p>
            <a:r>
              <a:rPr lang="en-US" dirty="0">
                <a:hlinkClick r:id="rId4"/>
              </a:rPr>
              <a:t>Create and Manage a Central Policy Store</a:t>
            </a:r>
            <a:r>
              <a:rPr lang="en-US" dirty="0"/>
              <a:t> to keep ADMX/ADML files.  Alternatively, can be kept locally on system with Group Policy Management Console in %WINDIR%\</a:t>
            </a:r>
            <a:r>
              <a:rPr lang="en-US" dirty="0" err="1"/>
              <a:t>PolicyDefinitions</a:t>
            </a:r>
            <a:r>
              <a:rPr lang="en-US" dirty="0"/>
              <a:t>.  Your client systems do not need these files.</a:t>
            </a:r>
          </a:p>
          <a:p>
            <a:r>
              <a:rPr lang="en-US" dirty="0"/>
              <a:t>Google Chrome ADMX templates available from </a:t>
            </a:r>
            <a:r>
              <a:rPr lang="en-US" dirty="0">
                <a:hlinkClick r:id="rId5"/>
              </a:rPr>
              <a:t>Google website</a:t>
            </a:r>
            <a:r>
              <a:rPr lang="en-US" dirty="0"/>
              <a:t> (use “Windows\ADMX” folder from ZIP)</a:t>
            </a:r>
          </a:p>
          <a:p>
            <a:r>
              <a:rPr lang="en-US" dirty="0"/>
              <a:t>Deploy Group Policy to systems in target (</a:t>
            </a:r>
            <a:r>
              <a:rPr lang="en-US" dirty="0">
                <a:hlinkClick r:id="rId6"/>
              </a:rPr>
              <a:t>Microsoft Docs on Group Policy</a:t>
            </a:r>
            <a:r>
              <a:rPr lang="en-US" dirty="0"/>
              <a:t>)</a:t>
            </a:r>
          </a:p>
          <a:p>
            <a:r>
              <a:rPr lang="en-US" dirty="0"/>
              <a:t>Extension Management: Google\Google Chrome\Extensions</a:t>
            </a:r>
          </a:p>
          <a:p>
            <a:r>
              <a:rPr lang="en-US" dirty="0"/>
              <a:t>Legacy Browser Support: Google\Google Chrome\Legacy Browser Support</a:t>
            </a:r>
          </a:p>
          <a:p>
            <a:r>
              <a:rPr lang="en-US" dirty="0"/>
              <a:t>Home Page &amp; Start Tabs: Google\Google Chrome\Startup, Home page and New Tab page</a:t>
            </a:r>
          </a:p>
          <a:p>
            <a:r>
              <a:rPr lang="en-US" dirty="0"/>
              <a:t>Google Update: Google\Google Update\Applications\Google Chrome</a:t>
            </a:r>
          </a:p>
          <a:p>
            <a:r>
              <a:rPr lang="en-US" dirty="0">
                <a:hlinkClick r:id="rId7"/>
              </a:rPr>
              <a:t>Manage Google Chrome with Intune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0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408640"/>
          </a:xfrm>
        </p:spPr>
        <p:txBody>
          <a:bodyPr>
            <a:noAutofit/>
          </a:bodyPr>
          <a:lstStyle/>
          <a:p>
            <a:r>
              <a:rPr lang="en-US" sz="2800" kern="1200" dirty="0">
                <a:solidFill>
                  <a:srgbClr val="4472C4">
                    <a:lumMod val="50000"/>
                  </a:srgbClr>
                </a:solidFill>
                <a:latin typeface="Rockwell" panose="02060603020205020403"/>
                <a:ea typeface="+mn-ea"/>
                <a:cs typeface="+mn-cs"/>
              </a:rPr>
              <a:t>Managing Chrome with Chrome Browser Cloud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625" y="2083690"/>
            <a:ext cx="4207940" cy="3311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Objectives:</a:t>
            </a:r>
          </a:p>
          <a:p>
            <a:r>
              <a:rPr lang="en-US" sz="1600" dirty="0"/>
              <a:t>Learn how to setup a new Chrome Browser Cloud Management (CBCM) organization (free!)</a:t>
            </a:r>
          </a:p>
          <a:p>
            <a:r>
              <a:rPr lang="en-US" sz="1600" dirty="0"/>
              <a:t>Learn about Organizational Units and Enrollment IDs</a:t>
            </a:r>
          </a:p>
          <a:p>
            <a:r>
              <a:rPr lang="en-US" sz="1600" dirty="0"/>
              <a:t>Understand how to enroll Chrome browsers into CBCM</a:t>
            </a:r>
          </a:p>
          <a:p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306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28DDA1-7D2F-4B28-A0A1-62A9EDD354EC}"/>
              </a:ext>
            </a:extLst>
          </p:cNvPr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09F3CFE2-A52B-451F-B1ED-EA11BA1B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517" y="532771"/>
            <a:ext cx="3864547" cy="3864547"/>
          </a:xfrm>
          <a:prstGeom prst="rect">
            <a:avLst/>
          </a:prstGeom>
        </p:spPr>
      </p:pic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9DB88E2D-F5A9-4504-A80A-4E875C640E71}"/>
              </a:ext>
            </a:extLst>
          </p:cNvPr>
          <p:cNvSpPr txBox="1">
            <a:spLocks/>
          </p:cNvSpPr>
          <p:nvPr/>
        </p:nvSpPr>
        <p:spPr>
          <a:xfrm>
            <a:off x="6357346" y="441935"/>
            <a:ext cx="5687238" cy="41750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Lab Actions:</a:t>
            </a:r>
          </a:p>
          <a:p>
            <a:r>
              <a:rPr lang="en-US" dirty="0"/>
              <a:t>Stand up a new CBCM Environment in the Google Cloud</a:t>
            </a:r>
          </a:p>
          <a:p>
            <a:r>
              <a:rPr lang="en-US" dirty="0"/>
              <a:t>Switch back to existing lab organization (faster that way)</a:t>
            </a:r>
          </a:p>
          <a:p>
            <a:r>
              <a:rPr lang="en-US" dirty="0"/>
              <a:t>Review organizational units and enrollment IDs.</a:t>
            </a:r>
          </a:p>
          <a:p>
            <a:r>
              <a:rPr lang="en-US" dirty="0"/>
              <a:t>Create settings and test our endpoints to see them apply</a:t>
            </a:r>
          </a:p>
          <a:p>
            <a:r>
              <a:rPr lang="en-US" dirty="0"/>
              <a:t>Review Built-in Extension Reporting and Management</a:t>
            </a:r>
          </a:p>
          <a:p>
            <a:pPr marL="0" indent="0">
              <a:buNone/>
            </a:pPr>
            <a:r>
              <a:rPr lang="en-US" b="1" dirty="0"/>
              <a:t>Requirements:</a:t>
            </a:r>
          </a:p>
          <a:p>
            <a:r>
              <a:rPr lang="en-US" dirty="0"/>
              <a:t>Clients must be able to reach Google Cloud over HTTPS</a:t>
            </a:r>
          </a:p>
          <a:p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require domain joined or Windows 10 Pro/Ent</a:t>
            </a:r>
          </a:p>
        </p:txBody>
      </p:sp>
    </p:spTree>
    <p:extLst>
      <p:ext uri="{BB962C8B-B14F-4D97-AF65-F5344CB8AC3E}">
        <p14:creationId xmlns:p14="http://schemas.microsoft.com/office/powerpoint/2010/main" val="343567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765C5C-3D45-4AE3-A282-62526F91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332C7-3CF2-404C-A9A2-3BF1203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6EA823-3CAA-41B3-A9A3-E5B8928F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Chrome with Chrome Browser Cloud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EA7BD-E836-4AE0-969A-8AAC6868B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10997772" cy="3748193"/>
          </a:xfrm>
        </p:spPr>
        <p:txBody>
          <a:bodyPr>
            <a:normAutofit/>
          </a:bodyPr>
          <a:lstStyle/>
          <a:p>
            <a:r>
              <a:rPr lang="en-US" dirty="0"/>
              <a:t>Chrome Browser Cloud Management </a:t>
            </a:r>
            <a:r>
              <a:rPr lang="en-US" dirty="0">
                <a:hlinkClick r:id="rId3"/>
              </a:rPr>
              <a:t>Sign-up Link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>
                <a:hlinkClick r:id="rId4"/>
              </a:rPr>
              <a:t>Admin Center</a:t>
            </a:r>
            <a:r>
              <a:rPr lang="en-US" dirty="0"/>
              <a:t> for Cloud Management</a:t>
            </a:r>
          </a:p>
          <a:p>
            <a:r>
              <a:rPr lang="en-US" dirty="0"/>
              <a:t>Using Enterprise Mode for Internet Explorer (</a:t>
            </a:r>
            <a:r>
              <a:rPr lang="en-US" dirty="0">
                <a:hlinkClick r:id="rId5"/>
              </a:rPr>
              <a:t>EMIE</a:t>
            </a:r>
            <a:r>
              <a:rPr lang="en-US" dirty="0"/>
              <a:t>)</a:t>
            </a:r>
          </a:p>
          <a:p>
            <a:r>
              <a:rPr lang="en-US" dirty="0"/>
              <a:t>Download Enterprise Mode </a:t>
            </a:r>
            <a:r>
              <a:rPr lang="en-US" dirty="0">
                <a:hlinkClick r:id="rId6"/>
              </a:rPr>
              <a:t>Site List Manager</a:t>
            </a:r>
            <a:endParaRPr lang="en-US" dirty="0"/>
          </a:p>
          <a:p>
            <a:r>
              <a:rPr lang="en-US" dirty="0"/>
              <a:t>View the locally applied policies in Chrome by visiting </a:t>
            </a:r>
            <a:r>
              <a:rPr lang="en-US" dirty="0">
                <a:hlinkClick r:id="rId7"/>
              </a:rPr>
              <a:t>chrome://policy/</a:t>
            </a:r>
            <a:endParaRPr lang="en-US" dirty="0"/>
          </a:p>
          <a:p>
            <a:r>
              <a:rPr lang="en-US" dirty="0"/>
              <a:t>View your installed extensions in Chrome with </a:t>
            </a:r>
            <a:r>
              <a:rPr lang="en-US" dirty="0">
                <a:hlinkClick r:id="rId8"/>
              </a:rPr>
              <a:t>chrome://extensions/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799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Widescreen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Rockwell</vt:lpstr>
      <vt:lpstr>Wingdings</vt:lpstr>
      <vt:lpstr>Atlas</vt:lpstr>
      <vt:lpstr>Google Chrome  Enterprise Management</vt:lpstr>
      <vt:lpstr>Look Who’s Talking</vt:lpstr>
      <vt:lpstr>Session Outline</vt:lpstr>
      <vt:lpstr>Managing Chrome with Group Policy</vt:lpstr>
      <vt:lpstr>PowerPoint Presentation</vt:lpstr>
      <vt:lpstr>Managing Chrome with Group Policy</vt:lpstr>
      <vt:lpstr>Managing Chrome with Chrome Browser Cloud Management</vt:lpstr>
      <vt:lpstr>PowerPoint Presentation</vt:lpstr>
      <vt:lpstr>Managing Chrome with Chrome Browser Cloud Management</vt:lpstr>
      <vt:lpstr>Why is Chrome Browser Cloud Management Better than GPO?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2021-01-29T16:53:39Z</dcterms:created>
  <dcterms:modified xsi:type="dcterms:W3CDTF">2021-01-29T16:55:12Z</dcterms:modified>
</cp:coreProperties>
</file>