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3" r:id="rId5"/>
  </p:sldMasterIdLst>
  <p:notesMasterIdLst>
    <p:notesMasterId r:id="rId15"/>
  </p:notesMasterIdLst>
  <p:sldIdLst>
    <p:sldId id="1720" r:id="rId6"/>
    <p:sldId id="1660" r:id="rId7"/>
    <p:sldId id="1721" r:id="rId8"/>
    <p:sldId id="1722" r:id="rId9"/>
    <p:sldId id="1723" r:id="rId10"/>
    <p:sldId id="1724" r:id="rId11"/>
    <p:sldId id="1527" r:id="rId12"/>
    <p:sldId id="1529" r:id="rId13"/>
    <p:sldId id="15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EF084-404B-474D-B231-76A8DAC82B02}" v="14" dt="2019-09-03T00:35:54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6" autoAdjust="0"/>
    <p:restoredTop sz="70494" autoAdjust="0"/>
  </p:normalViewPr>
  <p:slideViewPr>
    <p:cSldViewPr snapToGrid="0">
      <p:cViewPr varScale="1">
        <p:scale>
          <a:sx n="90" d="100"/>
          <a:sy n="90" d="100"/>
        </p:scale>
        <p:origin x="1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Warnken" userId="ef0c5650-a73f-44e4-beee-6b57789863b5" providerId="ADAL" clId="{241EF084-404B-474D-B231-76A8DAC82B02}"/>
    <pc:docChg chg="undo custSel mod addSld delSld modSld">
      <pc:chgData name="Jon Warnken" userId="ef0c5650-a73f-44e4-beee-6b57789863b5" providerId="ADAL" clId="{241EF084-404B-474D-B231-76A8DAC82B02}" dt="2019-09-03T00:36:09.355" v="1105" actId="20577"/>
      <pc:docMkLst>
        <pc:docMk/>
      </pc:docMkLst>
      <pc:sldChg chg="delSp modSp">
        <pc:chgData name="Jon Warnken" userId="ef0c5650-a73f-44e4-beee-6b57789863b5" providerId="ADAL" clId="{241EF084-404B-474D-B231-76A8DAC82B02}" dt="2019-09-03T00:33:35.026" v="1072" actId="478"/>
        <pc:sldMkLst>
          <pc:docMk/>
          <pc:sldMk cId="203203085" sldId="1527"/>
        </pc:sldMkLst>
        <pc:spChg chg="del mod">
          <ac:chgData name="Jon Warnken" userId="ef0c5650-a73f-44e4-beee-6b57789863b5" providerId="ADAL" clId="{241EF084-404B-474D-B231-76A8DAC82B02}" dt="2019-09-03T00:33:35.026" v="1072" actId="478"/>
          <ac:spMkLst>
            <pc:docMk/>
            <pc:sldMk cId="203203085" sldId="1527"/>
            <ac:spMk id="4" creationId="{00000000-0000-0000-0000-000000000000}"/>
          </ac:spMkLst>
        </pc:spChg>
      </pc:sldChg>
      <pc:sldChg chg="modSp add del">
        <pc:chgData name="Jon Warnken" userId="ef0c5650-a73f-44e4-beee-6b57789863b5" providerId="ADAL" clId="{241EF084-404B-474D-B231-76A8DAC82B02}" dt="2019-09-03T00:36:09.355" v="1105" actId="20577"/>
        <pc:sldMkLst>
          <pc:docMk/>
          <pc:sldMk cId="3249496989" sldId="1529"/>
        </pc:sldMkLst>
        <pc:spChg chg="mod">
          <ac:chgData name="Jon Warnken" userId="ef0c5650-a73f-44e4-beee-6b57789863b5" providerId="ADAL" clId="{241EF084-404B-474D-B231-76A8DAC82B02}" dt="2019-09-03T00:36:09.355" v="1105" actId="20577"/>
          <ac:spMkLst>
            <pc:docMk/>
            <pc:sldMk cId="3249496989" sldId="1529"/>
            <ac:spMk id="2" creationId="{00000000-0000-0000-0000-000000000000}"/>
          </ac:spMkLst>
        </pc:spChg>
      </pc:sldChg>
      <pc:sldChg chg="addSp delSp">
        <pc:chgData name="Jon Warnken" userId="ef0c5650-a73f-44e4-beee-6b57789863b5" providerId="ADAL" clId="{241EF084-404B-474D-B231-76A8DAC82B02}" dt="2019-09-03T00:35:40.116" v="1077"/>
        <pc:sldMkLst>
          <pc:docMk/>
          <pc:sldMk cId="2402828649" sldId="1532"/>
        </pc:sldMkLst>
        <pc:picChg chg="add del">
          <ac:chgData name="Jon Warnken" userId="ef0c5650-a73f-44e4-beee-6b57789863b5" providerId="ADAL" clId="{241EF084-404B-474D-B231-76A8DAC82B02}" dt="2019-09-03T00:35:40.116" v="1077"/>
          <ac:picMkLst>
            <pc:docMk/>
            <pc:sldMk cId="2402828649" sldId="1532"/>
            <ac:picMk id="2" creationId="{349955DC-CF7A-448F-A1B2-138E1EE77250}"/>
          </ac:picMkLst>
        </pc:picChg>
      </pc:sldChg>
      <pc:sldChg chg="addSp delSp modSp mod setBg">
        <pc:chgData name="Jon Warnken" userId="ef0c5650-a73f-44e4-beee-6b57789863b5" providerId="ADAL" clId="{241EF084-404B-474D-B231-76A8DAC82B02}" dt="2019-09-02T18:53:10.200" v="13" actId="26606"/>
        <pc:sldMkLst>
          <pc:docMk/>
          <pc:sldMk cId="3957722359" sldId="1660"/>
        </pc:sldMkLst>
        <pc:spChg chg="add del">
          <ac:chgData name="Jon Warnken" userId="ef0c5650-a73f-44e4-beee-6b57789863b5" providerId="ADAL" clId="{241EF084-404B-474D-B231-76A8DAC82B02}" dt="2019-09-02T18:53:10.200" v="13" actId="26606"/>
          <ac:spMkLst>
            <pc:docMk/>
            <pc:sldMk cId="3957722359" sldId="1660"/>
            <ac:spMk id="6" creationId="{00000000-0000-0000-0000-000000000000}"/>
          </ac:spMkLst>
        </pc:spChg>
        <pc:spChg chg="mod">
          <ac:chgData name="Jon Warnken" userId="ef0c5650-a73f-44e4-beee-6b57789863b5" providerId="ADAL" clId="{241EF084-404B-474D-B231-76A8DAC82B02}" dt="2019-09-02T18:53:10.200" v="13" actId="26606"/>
          <ac:spMkLst>
            <pc:docMk/>
            <pc:sldMk cId="3957722359" sldId="1660"/>
            <ac:spMk id="17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18:53:10.179" v="12" actId="26606"/>
          <ac:spMkLst>
            <pc:docMk/>
            <pc:sldMk cId="3957722359" sldId="1660"/>
            <ac:spMk id="24" creationId="{46C2E80F-49A6-4372-B103-219D417A55ED}"/>
          </ac:spMkLst>
        </pc:spChg>
        <pc:spChg chg="add">
          <ac:chgData name="Jon Warnken" userId="ef0c5650-a73f-44e4-beee-6b57789863b5" providerId="ADAL" clId="{241EF084-404B-474D-B231-76A8DAC82B02}" dt="2019-09-02T18:53:10.200" v="13" actId="26606"/>
          <ac:spMkLst>
            <pc:docMk/>
            <pc:sldMk cId="3957722359" sldId="1660"/>
            <ac:spMk id="26" creationId="{156189E5-8A3E-4CFD-B71B-CCD0F8495E56}"/>
          </ac:spMkLst>
        </pc:spChg>
        <pc:spChg chg="add">
          <ac:chgData name="Jon Warnken" userId="ef0c5650-a73f-44e4-beee-6b57789863b5" providerId="ADAL" clId="{241EF084-404B-474D-B231-76A8DAC82B02}" dt="2019-09-02T18:53:10.200" v="13" actId="26606"/>
          <ac:spMkLst>
            <pc:docMk/>
            <pc:sldMk cId="3957722359" sldId="1660"/>
            <ac:spMk id="27" creationId="{BE95D989-81FA-4BAD-9AD5-E46CEDA91B36}"/>
          </ac:spMkLst>
        </pc:spChg>
        <pc:graphicFrameChg chg="add del">
          <ac:chgData name="Jon Warnken" userId="ef0c5650-a73f-44e4-beee-6b57789863b5" providerId="ADAL" clId="{241EF084-404B-474D-B231-76A8DAC82B02}" dt="2019-09-02T18:53:10.179" v="12" actId="26606"/>
          <ac:graphicFrameMkLst>
            <pc:docMk/>
            <pc:sldMk cId="3957722359" sldId="1660"/>
            <ac:graphicFrameMk id="19" creationId="{6C9B5DD6-BE41-4535-AD27-ABE98DA4709D}"/>
          </ac:graphicFrameMkLst>
        </pc:graphicFrameChg>
        <pc:graphicFrameChg chg="add">
          <ac:chgData name="Jon Warnken" userId="ef0c5650-a73f-44e4-beee-6b57789863b5" providerId="ADAL" clId="{241EF084-404B-474D-B231-76A8DAC82B02}" dt="2019-09-02T18:53:10.200" v="13" actId="26606"/>
          <ac:graphicFrameMkLst>
            <pc:docMk/>
            <pc:sldMk cId="3957722359" sldId="1660"/>
            <ac:graphicFrameMk id="28" creationId="{62891377-204A-40B9-BF95-2CD743CE0FC2}"/>
          </ac:graphicFrameMkLst>
        </pc:graphicFrameChg>
      </pc:sldChg>
      <pc:sldChg chg="modSp">
        <pc:chgData name="Jon Warnken" userId="ef0c5650-a73f-44e4-beee-6b57789863b5" providerId="ADAL" clId="{241EF084-404B-474D-B231-76A8DAC82B02}" dt="2019-09-03T00:35:41.126" v="1078" actId="20577"/>
        <pc:sldMkLst>
          <pc:docMk/>
          <pc:sldMk cId="3182288875" sldId="1720"/>
        </pc:sldMkLst>
        <pc:spChg chg="mod">
          <ac:chgData name="Jon Warnken" userId="ef0c5650-a73f-44e4-beee-6b57789863b5" providerId="ADAL" clId="{241EF084-404B-474D-B231-76A8DAC82B02}" dt="2019-09-03T00:35:41.126" v="1078" actId="20577"/>
          <ac:spMkLst>
            <pc:docMk/>
            <pc:sldMk cId="3182288875" sldId="1720"/>
            <ac:spMk id="5" creationId="{00000000-0000-0000-0000-000000000000}"/>
          </ac:spMkLst>
        </pc:spChg>
      </pc:sldChg>
      <pc:sldChg chg="addSp delSp modSp mod setBg">
        <pc:chgData name="Jon Warnken" userId="ef0c5650-a73f-44e4-beee-6b57789863b5" providerId="ADAL" clId="{241EF084-404B-474D-B231-76A8DAC82B02}" dt="2019-09-02T18:52:40.875" v="10" actId="26606"/>
        <pc:sldMkLst>
          <pc:docMk/>
          <pc:sldMk cId="966023834" sldId="1721"/>
        </pc:sldMkLst>
        <pc:spChg chg="add del">
          <ac:chgData name="Jon Warnken" userId="ef0c5650-a73f-44e4-beee-6b57789863b5" providerId="ADAL" clId="{241EF084-404B-474D-B231-76A8DAC82B02}" dt="2019-09-02T18:52:40.875" v="10" actId="26606"/>
          <ac:spMkLst>
            <pc:docMk/>
            <pc:sldMk cId="966023834" sldId="1721"/>
            <ac:spMk id="6" creationId="{00000000-0000-0000-0000-000000000000}"/>
          </ac:spMkLst>
        </pc:spChg>
        <pc:spChg chg="mod">
          <ac:chgData name="Jon Warnken" userId="ef0c5650-a73f-44e4-beee-6b57789863b5" providerId="ADAL" clId="{241EF084-404B-474D-B231-76A8DAC82B02}" dt="2019-09-02T18:52:40.875" v="10" actId="26606"/>
          <ac:spMkLst>
            <pc:docMk/>
            <pc:sldMk cId="966023834" sldId="1721"/>
            <ac:spMk id="17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18:52:05.102" v="3" actId="26606"/>
          <ac:spMkLst>
            <pc:docMk/>
            <pc:sldMk cId="966023834" sldId="1721"/>
            <ac:spMk id="22" creationId="{15911E3A-C35B-4EF7-A355-B84E9A14AF4D}"/>
          </ac:spMkLst>
        </pc:spChg>
        <pc:spChg chg="add del">
          <ac:chgData name="Jon Warnken" userId="ef0c5650-a73f-44e4-beee-6b57789863b5" providerId="ADAL" clId="{241EF084-404B-474D-B231-76A8DAC82B02}" dt="2019-09-02T18:52:02.968" v="1" actId="26606"/>
          <ac:spMkLst>
            <pc:docMk/>
            <pc:sldMk cId="966023834" sldId="1721"/>
            <ac:spMk id="24" creationId="{73DE2CFE-42F2-48F0-8706-5264E012B10C}"/>
          </ac:spMkLst>
        </pc:spChg>
        <pc:spChg chg="add del">
          <ac:chgData name="Jon Warnken" userId="ef0c5650-a73f-44e4-beee-6b57789863b5" providerId="ADAL" clId="{241EF084-404B-474D-B231-76A8DAC82B02}" dt="2019-09-02T18:52:05.102" v="3" actId="26606"/>
          <ac:spMkLst>
            <pc:docMk/>
            <pc:sldMk cId="966023834" sldId="1721"/>
            <ac:spMk id="51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18:52:19.187" v="5" actId="26606"/>
          <ac:spMkLst>
            <pc:docMk/>
            <pc:sldMk cId="966023834" sldId="1721"/>
            <ac:spMk id="53" creationId="{3B854194-185D-494D-905C-7C7CB2E30F6E}"/>
          </ac:spMkLst>
        </pc:spChg>
        <pc:spChg chg="add del">
          <ac:chgData name="Jon Warnken" userId="ef0c5650-a73f-44e4-beee-6b57789863b5" providerId="ADAL" clId="{241EF084-404B-474D-B231-76A8DAC82B02}" dt="2019-09-02T18:52:19.187" v="5" actId="26606"/>
          <ac:spMkLst>
            <pc:docMk/>
            <pc:sldMk cId="966023834" sldId="1721"/>
            <ac:spMk id="54" creationId="{B4F5FA0D-0104-4987-8241-EFF7C85B88DE}"/>
          </ac:spMkLst>
        </pc:spChg>
        <pc:spChg chg="add del">
          <ac:chgData name="Jon Warnken" userId="ef0c5650-a73f-44e4-beee-6b57789863b5" providerId="ADAL" clId="{241EF084-404B-474D-B231-76A8DAC82B02}" dt="2019-09-02T18:52:19.187" v="5" actId="26606"/>
          <ac:spMkLst>
            <pc:docMk/>
            <pc:sldMk cId="966023834" sldId="1721"/>
            <ac:spMk id="55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18:52:30.675" v="7" actId="26606"/>
          <ac:spMkLst>
            <pc:docMk/>
            <pc:sldMk cId="966023834" sldId="1721"/>
            <ac:spMk id="57" creationId="{46C2E80F-49A6-4372-B103-219D417A55ED}"/>
          </ac:spMkLst>
        </pc:spChg>
        <pc:spChg chg="add del">
          <ac:chgData name="Jon Warnken" userId="ef0c5650-a73f-44e4-beee-6b57789863b5" providerId="ADAL" clId="{241EF084-404B-474D-B231-76A8DAC82B02}" dt="2019-09-02T18:52:40.843" v="9" actId="26606"/>
          <ac:spMkLst>
            <pc:docMk/>
            <pc:sldMk cId="966023834" sldId="1721"/>
            <ac:spMk id="60" creationId="{46C2E80F-49A6-4372-B103-219D417A55ED}"/>
          </ac:spMkLst>
        </pc:spChg>
        <pc:spChg chg="add">
          <ac:chgData name="Jon Warnken" userId="ef0c5650-a73f-44e4-beee-6b57789863b5" providerId="ADAL" clId="{241EF084-404B-474D-B231-76A8DAC82B02}" dt="2019-09-02T18:52:40.875" v="10" actId="26606"/>
          <ac:spMkLst>
            <pc:docMk/>
            <pc:sldMk cId="966023834" sldId="1721"/>
            <ac:spMk id="63" creationId="{46C2E80F-49A6-4372-B103-219D417A55ED}"/>
          </ac:spMkLst>
        </pc:spChg>
        <pc:grpChg chg="add del">
          <ac:chgData name="Jon Warnken" userId="ef0c5650-a73f-44e4-beee-6b57789863b5" providerId="ADAL" clId="{241EF084-404B-474D-B231-76A8DAC82B02}" dt="2019-09-02T18:52:05.102" v="3" actId="26606"/>
          <ac:grpSpMkLst>
            <pc:docMk/>
            <pc:sldMk cId="966023834" sldId="1721"/>
            <ac:grpSpMk id="46" creationId="{E21ADB3D-AD65-44B4-847D-5E90E90A5D16}"/>
          </ac:grpSpMkLst>
        </pc:grpChg>
        <pc:grpChg chg="add del">
          <ac:chgData name="Jon Warnken" userId="ef0c5650-a73f-44e4-beee-6b57789863b5" providerId="ADAL" clId="{241EF084-404B-474D-B231-76A8DAC82B02}" dt="2019-09-02T18:52:05.102" v="3" actId="26606"/>
          <ac:grpSpMkLst>
            <pc:docMk/>
            <pc:sldMk cId="966023834" sldId="1721"/>
            <ac:grpSpMk id="47" creationId="{5F8A7F7F-DD1A-4F41-98AC-B9CE2A620CDC}"/>
          </ac:grpSpMkLst>
        </pc:grpChg>
        <pc:graphicFrameChg chg="add del">
          <ac:chgData name="Jon Warnken" userId="ef0c5650-a73f-44e4-beee-6b57789863b5" providerId="ADAL" clId="{241EF084-404B-474D-B231-76A8DAC82B02}" dt="2019-09-02T18:52:02.968" v="1" actId="26606"/>
          <ac:graphicFrameMkLst>
            <pc:docMk/>
            <pc:sldMk cId="966023834" sldId="1721"/>
            <ac:graphicFrameMk id="19" creationId="{34988644-D860-4990-BC25-4DE466774341}"/>
          </ac:graphicFrameMkLst>
        </pc:graphicFrameChg>
        <pc:graphicFrameChg chg="add del">
          <ac:chgData name="Jon Warnken" userId="ef0c5650-a73f-44e4-beee-6b57789863b5" providerId="ADAL" clId="{241EF084-404B-474D-B231-76A8DAC82B02}" dt="2019-09-02T18:52:30.675" v="7" actId="26606"/>
          <ac:graphicFrameMkLst>
            <pc:docMk/>
            <pc:sldMk cId="966023834" sldId="1721"/>
            <ac:graphicFrameMk id="58" creationId="{92AB901C-E1DD-4326-9B6C-25677FE7AE97}"/>
          </ac:graphicFrameMkLst>
        </pc:graphicFrameChg>
        <pc:graphicFrameChg chg="add del">
          <ac:chgData name="Jon Warnken" userId="ef0c5650-a73f-44e4-beee-6b57789863b5" providerId="ADAL" clId="{241EF084-404B-474D-B231-76A8DAC82B02}" dt="2019-09-02T18:52:40.843" v="9" actId="26606"/>
          <ac:graphicFrameMkLst>
            <pc:docMk/>
            <pc:sldMk cId="966023834" sldId="1721"/>
            <ac:graphicFrameMk id="61" creationId="{7CD35C68-241D-44BB-A945-4F706BFB5DC6}"/>
          </ac:graphicFrameMkLst>
        </pc:graphicFrameChg>
        <pc:graphicFrameChg chg="add">
          <ac:chgData name="Jon Warnken" userId="ef0c5650-a73f-44e4-beee-6b57789863b5" providerId="ADAL" clId="{241EF084-404B-474D-B231-76A8DAC82B02}" dt="2019-09-02T18:52:40.875" v="10" actId="26606"/>
          <ac:graphicFrameMkLst>
            <pc:docMk/>
            <pc:sldMk cId="966023834" sldId="1721"/>
            <ac:graphicFrameMk id="64" creationId="{92AB901C-E1DD-4326-9B6C-25677FE7AE97}"/>
          </ac:graphicFrameMkLst>
        </pc:graphicFrameChg>
        <pc:picChg chg="add del">
          <ac:chgData name="Jon Warnken" userId="ef0c5650-a73f-44e4-beee-6b57789863b5" providerId="ADAL" clId="{241EF084-404B-474D-B231-76A8DAC82B02}" dt="2019-09-02T18:52:19.187" v="5" actId="26606"/>
          <ac:picMkLst>
            <pc:docMk/>
            <pc:sldMk cId="966023834" sldId="1721"/>
            <ac:picMk id="26" creationId="{2897127E-6CEF-446C-BE87-93B7C46E49D1}"/>
          </ac:picMkLst>
        </pc:picChg>
      </pc:sldChg>
      <pc:sldChg chg="addSp delSp modSp mod setBg delDesignElem modNotesTx">
        <pc:chgData name="Jon Warnken" userId="ef0c5650-a73f-44e4-beee-6b57789863b5" providerId="ADAL" clId="{241EF084-404B-474D-B231-76A8DAC82B02}" dt="2019-09-03T00:26:48.117" v="1070" actId="20577"/>
        <pc:sldMkLst>
          <pc:docMk/>
          <pc:sldMk cId="3083973380" sldId="1724"/>
        </pc:sldMkLst>
        <pc:spChg chg="add del mod">
          <ac:chgData name="Jon Warnken" userId="ef0c5650-a73f-44e4-beee-6b57789863b5" providerId="ADAL" clId="{241EF084-404B-474D-B231-76A8DAC82B02}" dt="2019-09-02T23:43:31.183" v="16"/>
          <ac:spMkLst>
            <pc:docMk/>
            <pc:sldMk cId="3083973380" sldId="1724"/>
            <ac:spMk id="2" creationId="{E0815C46-E281-4447-B286-27B8D2CF43E8}"/>
          </ac:spMkLst>
        </pc:spChg>
        <pc:spChg chg="add del mod">
          <ac:chgData name="Jon Warnken" userId="ef0c5650-a73f-44e4-beee-6b57789863b5" providerId="ADAL" clId="{241EF084-404B-474D-B231-76A8DAC82B02}" dt="2019-09-02T23:58:26.245" v="883" actId="26606"/>
          <ac:spMkLst>
            <pc:docMk/>
            <pc:sldMk cId="3083973380" sldId="1724"/>
            <ac:spMk id="3" creationId="{5F21A7A1-307F-4718-A072-D4DC7A26F2C5}"/>
          </ac:spMkLst>
        </pc:spChg>
        <pc:spChg chg="del">
          <ac:chgData name="Jon Warnken" userId="ef0c5650-a73f-44e4-beee-6b57789863b5" providerId="ADAL" clId="{241EF084-404B-474D-B231-76A8DAC82B02}" dt="2019-09-02T23:43:23.530" v="14" actId="26606"/>
          <ac:spMkLst>
            <pc:docMk/>
            <pc:sldMk cId="3083973380" sldId="1724"/>
            <ac:spMk id="6" creationId="{00000000-0000-0000-0000-000000000000}"/>
          </ac:spMkLst>
        </pc:spChg>
        <pc:spChg chg="mod">
          <ac:chgData name="Jon Warnken" userId="ef0c5650-a73f-44e4-beee-6b57789863b5" providerId="ADAL" clId="{241EF084-404B-474D-B231-76A8DAC82B02}" dt="2019-09-02T23:58:26.245" v="883" actId="26606"/>
          <ac:spMkLst>
            <pc:docMk/>
            <pc:sldMk cId="3083973380" sldId="1724"/>
            <ac:spMk id="17" creationId="{00000000-0000-0000-0000-000000000000}"/>
          </ac:spMkLst>
        </pc:spChg>
        <pc:spChg chg="add del">
          <ac:chgData name="Jon Warnken" userId="ef0c5650-a73f-44e4-beee-6b57789863b5" providerId="ADAL" clId="{241EF084-404B-474D-B231-76A8DAC82B02}" dt="2019-09-02T23:43:31.183" v="16"/>
          <ac:spMkLst>
            <pc:docMk/>
            <pc:sldMk cId="3083973380" sldId="1724"/>
            <ac:spMk id="22" creationId="{B547373F-AF2E-4907-B442-9F902B387FD0}"/>
          </ac:spMkLst>
        </pc:spChg>
        <pc:spChg chg="add">
          <ac:chgData name="Jon Warnken" userId="ef0c5650-a73f-44e4-beee-6b57789863b5" providerId="ADAL" clId="{241EF084-404B-474D-B231-76A8DAC82B02}" dt="2019-09-02T23:58:26.245" v="883" actId="26606"/>
          <ac:spMkLst>
            <pc:docMk/>
            <pc:sldMk cId="3083973380" sldId="1724"/>
            <ac:spMk id="24" creationId="{46C2E80F-49A6-4372-B103-219D417A55ED}"/>
          </ac:spMkLst>
        </pc:spChg>
        <pc:graphicFrameChg chg="add">
          <ac:chgData name="Jon Warnken" userId="ef0c5650-a73f-44e4-beee-6b57789863b5" providerId="ADAL" clId="{241EF084-404B-474D-B231-76A8DAC82B02}" dt="2019-09-02T23:58:26.245" v="883" actId="26606"/>
          <ac:graphicFrameMkLst>
            <pc:docMk/>
            <pc:sldMk cId="3083973380" sldId="1724"/>
            <ac:graphicFrameMk id="19" creationId="{E60D18C7-409C-4C2D-85B4-29A9CB2D67F0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C6F20-11B5-46C6-815B-ED42A3C2C8EA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ADE260-7ABF-44D5-A5E7-253BD6721099}">
      <dgm:prSet/>
      <dgm:spPr/>
      <dgm:t>
        <a:bodyPr/>
        <a:lstStyle/>
        <a:p>
          <a:r>
            <a:rPr lang="en-US"/>
            <a:t>Client Notifications</a:t>
          </a:r>
        </a:p>
      </dgm:t>
    </dgm:pt>
    <dgm:pt modelId="{CC0404EF-761A-45CB-B2B5-8B22A0C65918}" type="parTrans" cxnId="{DAB7ACC3-E8B1-4F84-B331-137D597D9990}">
      <dgm:prSet/>
      <dgm:spPr/>
      <dgm:t>
        <a:bodyPr/>
        <a:lstStyle/>
        <a:p>
          <a:endParaRPr lang="en-US"/>
        </a:p>
      </dgm:t>
    </dgm:pt>
    <dgm:pt modelId="{04029D1E-8DC3-42D0-85AA-BB1A5982EAB7}" type="sibTrans" cxnId="{DAB7ACC3-E8B1-4F84-B331-137D597D9990}">
      <dgm:prSet/>
      <dgm:spPr/>
      <dgm:t>
        <a:bodyPr/>
        <a:lstStyle/>
        <a:p>
          <a:endParaRPr lang="en-US"/>
        </a:p>
      </dgm:t>
    </dgm:pt>
    <dgm:pt modelId="{4EF82E8B-23F4-4FAE-A2FC-89F01CE3F6AF}">
      <dgm:prSet/>
      <dgm:spPr/>
      <dgm:t>
        <a:bodyPr/>
        <a:lstStyle/>
        <a:p>
          <a:r>
            <a:rPr lang="en-US"/>
            <a:t>Endpoint Protection actions</a:t>
          </a:r>
        </a:p>
      </dgm:t>
    </dgm:pt>
    <dgm:pt modelId="{D116C7DC-44EC-41A6-92A8-6DF8CADB057B}" type="parTrans" cxnId="{1585A7ED-DA7E-42EE-9525-AD2C6A60E048}">
      <dgm:prSet/>
      <dgm:spPr/>
      <dgm:t>
        <a:bodyPr/>
        <a:lstStyle/>
        <a:p>
          <a:endParaRPr lang="en-US"/>
        </a:p>
      </dgm:t>
    </dgm:pt>
    <dgm:pt modelId="{F636AF45-ACDF-4D51-B817-B51BA322E1F7}" type="sibTrans" cxnId="{1585A7ED-DA7E-42EE-9525-AD2C6A60E048}">
      <dgm:prSet/>
      <dgm:spPr/>
      <dgm:t>
        <a:bodyPr/>
        <a:lstStyle/>
        <a:p>
          <a:endParaRPr lang="en-US"/>
        </a:p>
      </dgm:t>
    </dgm:pt>
    <dgm:pt modelId="{948D46D2-A67C-459C-A99A-4BE47483148F}">
      <dgm:prSet/>
      <dgm:spPr/>
      <dgm:t>
        <a:bodyPr/>
        <a:lstStyle/>
        <a:p>
          <a:r>
            <a:rPr lang="en-US"/>
            <a:t>Run Scripts</a:t>
          </a:r>
        </a:p>
      </dgm:t>
    </dgm:pt>
    <dgm:pt modelId="{52072C46-0138-4341-987F-0BA1CA79AD5F}" type="parTrans" cxnId="{69FFFF82-88E0-4E09-9DC4-54CB418C2169}">
      <dgm:prSet/>
      <dgm:spPr/>
      <dgm:t>
        <a:bodyPr/>
        <a:lstStyle/>
        <a:p>
          <a:endParaRPr lang="en-US"/>
        </a:p>
      </dgm:t>
    </dgm:pt>
    <dgm:pt modelId="{A3EB8C38-9258-4F2A-BC2E-46E019CDEE14}" type="sibTrans" cxnId="{69FFFF82-88E0-4E09-9DC4-54CB418C2169}">
      <dgm:prSet/>
      <dgm:spPr/>
      <dgm:t>
        <a:bodyPr/>
        <a:lstStyle/>
        <a:p>
          <a:endParaRPr lang="en-US"/>
        </a:p>
      </dgm:t>
    </dgm:pt>
    <dgm:pt modelId="{4A09F459-A9D9-4DE6-92EB-C76A708BAE2E}">
      <dgm:prSet/>
      <dgm:spPr/>
      <dgm:t>
        <a:bodyPr/>
        <a:lstStyle/>
        <a:p>
          <a:r>
            <a:rPr lang="en-US"/>
            <a:t>CMPivot</a:t>
          </a:r>
        </a:p>
      </dgm:t>
    </dgm:pt>
    <dgm:pt modelId="{DF5F135E-0994-4B2C-B330-750A6F828B28}" type="parTrans" cxnId="{D9799DED-4613-4101-A685-3FC067B76061}">
      <dgm:prSet/>
      <dgm:spPr/>
      <dgm:t>
        <a:bodyPr/>
        <a:lstStyle/>
        <a:p>
          <a:endParaRPr lang="en-US"/>
        </a:p>
      </dgm:t>
    </dgm:pt>
    <dgm:pt modelId="{15A78F91-8F3E-4DD1-A0D8-03D5907D81CC}" type="sibTrans" cxnId="{D9799DED-4613-4101-A685-3FC067B76061}">
      <dgm:prSet/>
      <dgm:spPr/>
      <dgm:t>
        <a:bodyPr/>
        <a:lstStyle/>
        <a:p>
          <a:endParaRPr lang="en-US"/>
        </a:p>
      </dgm:t>
    </dgm:pt>
    <dgm:pt modelId="{00AFC1CC-446C-4D1C-BF47-991D0E5836FE}" type="pres">
      <dgm:prSet presAssocID="{806C6F20-11B5-46C6-815B-ED42A3C2C8EA}" presName="matrix" presStyleCnt="0">
        <dgm:presLayoutVars>
          <dgm:chMax val="1"/>
          <dgm:dir/>
          <dgm:resizeHandles val="exact"/>
        </dgm:presLayoutVars>
      </dgm:prSet>
      <dgm:spPr/>
    </dgm:pt>
    <dgm:pt modelId="{9C676805-134F-46BE-AF69-1FC644AD5A2B}" type="pres">
      <dgm:prSet presAssocID="{806C6F20-11B5-46C6-815B-ED42A3C2C8EA}" presName="diamond" presStyleLbl="bgShp" presStyleIdx="0" presStyleCnt="1"/>
      <dgm:spPr/>
    </dgm:pt>
    <dgm:pt modelId="{E6A11E57-BAD6-4CC6-A099-C8FD93D7F830}" type="pres">
      <dgm:prSet presAssocID="{806C6F20-11B5-46C6-815B-ED42A3C2C8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6EB957-E6AA-4A44-AE9D-7B5FE033411B}" type="pres">
      <dgm:prSet presAssocID="{806C6F20-11B5-46C6-815B-ED42A3C2C8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0B0F81-7113-450B-802F-01204EB8A794}" type="pres">
      <dgm:prSet presAssocID="{806C6F20-11B5-46C6-815B-ED42A3C2C8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A56BBD-5CAB-4CE3-97A8-B71FD498371D}" type="pres">
      <dgm:prSet presAssocID="{806C6F20-11B5-46C6-815B-ED42A3C2C8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56B144C-BF42-4A6D-8EC7-1EA80D81662C}" type="presOf" srcId="{8EADE260-7ABF-44D5-A5E7-253BD6721099}" destId="{E6A11E57-BAD6-4CC6-A099-C8FD93D7F830}" srcOrd="0" destOrd="0" presId="urn:microsoft.com/office/officeart/2005/8/layout/matrix3"/>
    <dgm:cxn modelId="{69FFFF82-88E0-4E09-9DC4-54CB418C2169}" srcId="{806C6F20-11B5-46C6-815B-ED42A3C2C8EA}" destId="{948D46D2-A67C-459C-A99A-4BE47483148F}" srcOrd="2" destOrd="0" parTransId="{52072C46-0138-4341-987F-0BA1CA79AD5F}" sibTransId="{A3EB8C38-9258-4F2A-BC2E-46E019CDEE14}"/>
    <dgm:cxn modelId="{1020BBA1-027E-4CBD-BB45-FDF62F182524}" type="presOf" srcId="{806C6F20-11B5-46C6-815B-ED42A3C2C8EA}" destId="{00AFC1CC-446C-4D1C-BF47-991D0E5836FE}" srcOrd="0" destOrd="0" presId="urn:microsoft.com/office/officeart/2005/8/layout/matrix3"/>
    <dgm:cxn modelId="{1B74E0B6-2062-4547-A1D1-5631943CA95B}" type="presOf" srcId="{4EF82E8B-23F4-4FAE-A2FC-89F01CE3F6AF}" destId="{726EB957-E6AA-4A44-AE9D-7B5FE033411B}" srcOrd="0" destOrd="0" presId="urn:microsoft.com/office/officeart/2005/8/layout/matrix3"/>
    <dgm:cxn modelId="{36A41DB8-DDB0-4E7A-B796-A293DD8B4A5C}" type="presOf" srcId="{4A09F459-A9D9-4DE6-92EB-C76A708BAE2E}" destId="{75A56BBD-5CAB-4CE3-97A8-B71FD498371D}" srcOrd="0" destOrd="0" presId="urn:microsoft.com/office/officeart/2005/8/layout/matrix3"/>
    <dgm:cxn modelId="{DAB7ACC3-E8B1-4F84-B331-137D597D9990}" srcId="{806C6F20-11B5-46C6-815B-ED42A3C2C8EA}" destId="{8EADE260-7ABF-44D5-A5E7-253BD6721099}" srcOrd="0" destOrd="0" parTransId="{CC0404EF-761A-45CB-B2B5-8B22A0C65918}" sibTransId="{04029D1E-8DC3-42D0-85AA-BB1A5982EAB7}"/>
    <dgm:cxn modelId="{9BE80CD9-D8CC-4A3A-A82A-2CAA1724D2FA}" type="presOf" srcId="{948D46D2-A67C-459C-A99A-4BE47483148F}" destId="{980B0F81-7113-450B-802F-01204EB8A794}" srcOrd="0" destOrd="0" presId="urn:microsoft.com/office/officeart/2005/8/layout/matrix3"/>
    <dgm:cxn modelId="{D9799DED-4613-4101-A685-3FC067B76061}" srcId="{806C6F20-11B5-46C6-815B-ED42A3C2C8EA}" destId="{4A09F459-A9D9-4DE6-92EB-C76A708BAE2E}" srcOrd="3" destOrd="0" parTransId="{DF5F135E-0994-4B2C-B330-750A6F828B28}" sibTransId="{15A78F91-8F3E-4DD1-A0D8-03D5907D81CC}"/>
    <dgm:cxn modelId="{1585A7ED-DA7E-42EE-9525-AD2C6A60E048}" srcId="{806C6F20-11B5-46C6-815B-ED42A3C2C8EA}" destId="{4EF82E8B-23F4-4FAE-A2FC-89F01CE3F6AF}" srcOrd="1" destOrd="0" parTransId="{D116C7DC-44EC-41A6-92A8-6DF8CADB057B}" sibTransId="{F636AF45-ACDF-4D51-B817-B51BA322E1F7}"/>
    <dgm:cxn modelId="{5977075D-2C6D-4DAD-B0AD-DA2728D01E13}" type="presParOf" srcId="{00AFC1CC-446C-4D1C-BF47-991D0E5836FE}" destId="{9C676805-134F-46BE-AF69-1FC644AD5A2B}" srcOrd="0" destOrd="0" presId="urn:microsoft.com/office/officeart/2005/8/layout/matrix3"/>
    <dgm:cxn modelId="{FD7AB817-833D-4E53-B119-8AE324A396AB}" type="presParOf" srcId="{00AFC1CC-446C-4D1C-BF47-991D0E5836FE}" destId="{E6A11E57-BAD6-4CC6-A099-C8FD93D7F830}" srcOrd="1" destOrd="0" presId="urn:microsoft.com/office/officeart/2005/8/layout/matrix3"/>
    <dgm:cxn modelId="{FA51BCEC-6A0B-434A-93DC-CC5049B65B28}" type="presParOf" srcId="{00AFC1CC-446C-4D1C-BF47-991D0E5836FE}" destId="{726EB957-E6AA-4A44-AE9D-7B5FE033411B}" srcOrd="2" destOrd="0" presId="urn:microsoft.com/office/officeart/2005/8/layout/matrix3"/>
    <dgm:cxn modelId="{D314AF90-B45B-46EE-9F98-80A25C280EBF}" type="presParOf" srcId="{00AFC1CC-446C-4D1C-BF47-991D0E5836FE}" destId="{980B0F81-7113-450B-802F-01204EB8A794}" srcOrd="3" destOrd="0" presId="urn:microsoft.com/office/officeart/2005/8/layout/matrix3"/>
    <dgm:cxn modelId="{B5294627-C910-4E92-8ABB-5F0E59027FEF}" type="presParOf" srcId="{00AFC1CC-446C-4D1C-BF47-991D0E5836FE}" destId="{75A56BBD-5CAB-4CE3-97A8-B71FD498371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FB414D-F4FE-4D19-BC69-31114E24694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F935C4-FAA0-4E15-B73D-DEF20DA7D7D6}">
      <dgm:prSet/>
      <dgm:spPr/>
      <dgm:t>
        <a:bodyPr/>
        <a:lstStyle/>
        <a:p>
          <a:r>
            <a:rPr lang="en-US"/>
            <a:t>When the client (ccmexec.exe) starts it establishes a persistent TCP connection to the Management Point. If the TCP connection fails it falls back to HTTP(s).</a:t>
          </a:r>
        </a:p>
      </dgm:t>
    </dgm:pt>
    <dgm:pt modelId="{94CDC5C5-D23F-4335-A31B-56FD31DA55EB}" type="parTrans" cxnId="{12181DB8-257E-4275-907E-83D5989BD1F1}">
      <dgm:prSet/>
      <dgm:spPr/>
      <dgm:t>
        <a:bodyPr/>
        <a:lstStyle/>
        <a:p>
          <a:endParaRPr lang="en-US"/>
        </a:p>
      </dgm:t>
    </dgm:pt>
    <dgm:pt modelId="{6E7E9DCF-1DD1-4FF0-A37B-CB0A7A04EE8C}" type="sibTrans" cxnId="{12181DB8-257E-4275-907E-83D5989BD1F1}">
      <dgm:prSet/>
      <dgm:spPr/>
      <dgm:t>
        <a:bodyPr/>
        <a:lstStyle/>
        <a:p>
          <a:endParaRPr lang="en-US"/>
        </a:p>
      </dgm:t>
    </dgm:pt>
    <dgm:pt modelId="{49E954E9-8AB3-4B40-B529-CB13216EC191}">
      <dgm:prSet/>
      <dgm:spPr/>
      <dgm:t>
        <a:bodyPr/>
        <a:lstStyle/>
        <a:p>
          <a:r>
            <a:rPr lang="en-US"/>
            <a:t>The Notification Server on the Management Point manages all active connections and updates the online status data every 5 minutes. </a:t>
          </a:r>
        </a:p>
      </dgm:t>
    </dgm:pt>
    <dgm:pt modelId="{C0A96032-AEC0-43D7-A8AD-7E0FE45B5C9E}" type="parTrans" cxnId="{A66B0B24-4A11-42E2-91AE-817BACD47067}">
      <dgm:prSet/>
      <dgm:spPr/>
      <dgm:t>
        <a:bodyPr/>
        <a:lstStyle/>
        <a:p>
          <a:endParaRPr lang="en-US"/>
        </a:p>
      </dgm:t>
    </dgm:pt>
    <dgm:pt modelId="{6012895B-F56E-4C01-B5F5-0EF529FB481B}" type="sibTrans" cxnId="{A66B0B24-4A11-42E2-91AE-817BACD47067}">
      <dgm:prSet/>
      <dgm:spPr/>
      <dgm:t>
        <a:bodyPr/>
        <a:lstStyle/>
        <a:p>
          <a:endParaRPr lang="en-US"/>
        </a:p>
      </dgm:t>
    </dgm:pt>
    <dgm:pt modelId="{12C005F2-0971-4D7C-90F9-11A2D47912DF}">
      <dgm:prSet/>
      <dgm:spPr/>
      <dgm:t>
        <a:bodyPr/>
        <a:lstStyle/>
        <a:p>
          <a:r>
            <a:rPr lang="en-US"/>
            <a:t>This is the source of the client icon status. </a:t>
          </a:r>
        </a:p>
      </dgm:t>
    </dgm:pt>
    <dgm:pt modelId="{AD78C6FB-9926-475A-92C1-33181EF27C58}" type="parTrans" cxnId="{B5AD03B4-6FD9-4B79-8D76-22635AFC3D54}">
      <dgm:prSet/>
      <dgm:spPr/>
      <dgm:t>
        <a:bodyPr/>
        <a:lstStyle/>
        <a:p>
          <a:endParaRPr lang="en-US"/>
        </a:p>
      </dgm:t>
    </dgm:pt>
    <dgm:pt modelId="{A5416B11-3BE1-4672-B8D7-A5B54ECE009B}" type="sibTrans" cxnId="{B5AD03B4-6FD9-4B79-8D76-22635AFC3D54}">
      <dgm:prSet/>
      <dgm:spPr/>
      <dgm:t>
        <a:bodyPr/>
        <a:lstStyle/>
        <a:p>
          <a:endParaRPr lang="en-US"/>
        </a:p>
      </dgm:t>
    </dgm:pt>
    <dgm:pt modelId="{7581C3E5-32E2-46E4-ABAD-58F92D075F73}">
      <dgm:prSet/>
      <dgm:spPr/>
      <dgm:t>
        <a:bodyPr/>
        <a:lstStyle/>
        <a:p>
          <a:r>
            <a:rPr lang="en-US"/>
            <a:t>When a notification is sent to a client the Management Point pushes the notification to the client. The client will report the status of the action back to the Management Point.</a:t>
          </a:r>
        </a:p>
      </dgm:t>
    </dgm:pt>
    <dgm:pt modelId="{83EE170A-2D22-4BF8-B400-5AD83D119C7E}" type="parTrans" cxnId="{4A9E923F-7A33-4A6C-85ED-87720EA48C71}">
      <dgm:prSet/>
      <dgm:spPr/>
      <dgm:t>
        <a:bodyPr/>
        <a:lstStyle/>
        <a:p>
          <a:endParaRPr lang="en-US"/>
        </a:p>
      </dgm:t>
    </dgm:pt>
    <dgm:pt modelId="{19E5D455-FFB7-4E54-8526-D56C3CCD1A3F}" type="sibTrans" cxnId="{4A9E923F-7A33-4A6C-85ED-87720EA48C71}">
      <dgm:prSet/>
      <dgm:spPr/>
      <dgm:t>
        <a:bodyPr/>
        <a:lstStyle/>
        <a:p>
          <a:endParaRPr lang="en-US"/>
        </a:p>
      </dgm:t>
    </dgm:pt>
    <dgm:pt modelId="{47CF6EEF-FB3D-4F5B-8940-1E42258209E9}">
      <dgm:prSet/>
      <dgm:spPr/>
      <dgm:t>
        <a:bodyPr/>
        <a:lstStyle/>
        <a:p>
          <a:r>
            <a:rPr lang="en-US"/>
            <a:t>The Management Point will throttle the requests (Default is 42clients each second)</a:t>
          </a:r>
        </a:p>
      </dgm:t>
    </dgm:pt>
    <dgm:pt modelId="{B66D5DEB-DAB9-484E-B41B-E12FA8444AE0}" type="parTrans" cxnId="{8153532C-4B24-4DD2-B686-7A7922A0819B}">
      <dgm:prSet/>
      <dgm:spPr/>
      <dgm:t>
        <a:bodyPr/>
        <a:lstStyle/>
        <a:p>
          <a:endParaRPr lang="en-US"/>
        </a:p>
      </dgm:t>
    </dgm:pt>
    <dgm:pt modelId="{9496FE53-771D-4484-9428-E08E220D4EE5}" type="sibTrans" cxnId="{8153532C-4B24-4DD2-B686-7A7922A0819B}">
      <dgm:prSet/>
      <dgm:spPr/>
      <dgm:t>
        <a:bodyPr/>
        <a:lstStyle/>
        <a:p>
          <a:endParaRPr lang="en-US"/>
        </a:p>
      </dgm:t>
    </dgm:pt>
    <dgm:pt modelId="{EEF19CBF-ADD9-42A8-BEFF-768A1B0133F7}">
      <dgm:prSet/>
      <dgm:spPr/>
      <dgm:t>
        <a:bodyPr/>
        <a:lstStyle/>
        <a:p>
          <a:r>
            <a:rPr lang="en-US"/>
            <a:t>The notification will be tried for 1 hour</a:t>
          </a:r>
        </a:p>
      </dgm:t>
    </dgm:pt>
    <dgm:pt modelId="{F8EDC75A-D08E-4602-BDAD-95158C99BD65}" type="parTrans" cxnId="{B0C17B83-34DE-48F8-AD5A-48FE919F4440}">
      <dgm:prSet/>
      <dgm:spPr/>
      <dgm:t>
        <a:bodyPr/>
        <a:lstStyle/>
        <a:p>
          <a:endParaRPr lang="en-US"/>
        </a:p>
      </dgm:t>
    </dgm:pt>
    <dgm:pt modelId="{A4AFDA73-DCF8-495A-B511-E89B36B27B98}" type="sibTrans" cxnId="{B0C17B83-34DE-48F8-AD5A-48FE919F4440}">
      <dgm:prSet/>
      <dgm:spPr/>
      <dgm:t>
        <a:bodyPr/>
        <a:lstStyle/>
        <a:p>
          <a:endParaRPr lang="en-US"/>
        </a:p>
      </dgm:t>
    </dgm:pt>
    <dgm:pt modelId="{0A24F422-BDB0-4EC6-A202-C7F7CC71ADDB}" type="pres">
      <dgm:prSet presAssocID="{69FB414D-F4FE-4D19-BC69-31114E246949}" presName="linear" presStyleCnt="0">
        <dgm:presLayoutVars>
          <dgm:animLvl val="lvl"/>
          <dgm:resizeHandles val="exact"/>
        </dgm:presLayoutVars>
      </dgm:prSet>
      <dgm:spPr/>
    </dgm:pt>
    <dgm:pt modelId="{1506F9A5-B47C-4901-BA8B-7592ABA9FDA2}" type="pres">
      <dgm:prSet presAssocID="{50F935C4-FAA0-4E15-B73D-DEF20DA7D7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BBA406-E938-42BA-9A5F-D4F2621AFD52}" type="pres">
      <dgm:prSet presAssocID="{6E7E9DCF-1DD1-4FF0-A37B-CB0A7A04EE8C}" presName="spacer" presStyleCnt="0"/>
      <dgm:spPr/>
    </dgm:pt>
    <dgm:pt modelId="{224E7B0C-50D9-4899-9D24-1132BF38C4B4}" type="pres">
      <dgm:prSet presAssocID="{49E954E9-8AB3-4B40-B529-CB13216EC1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011487-43DE-459C-9B17-42E719BFB0CA}" type="pres">
      <dgm:prSet presAssocID="{49E954E9-8AB3-4B40-B529-CB13216EC191}" presName="childText" presStyleLbl="revTx" presStyleIdx="0" presStyleCnt="2">
        <dgm:presLayoutVars>
          <dgm:bulletEnabled val="1"/>
        </dgm:presLayoutVars>
      </dgm:prSet>
      <dgm:spPr/>
    </dgm:pt>
    <dgm:pt modelId="{764C2945-41BC-40BB-8679-81B0D0FFFA90}" type="pres">
      <dgm:prSet presAssocID="{7581C3E5-32E2-46E4-ABAD-58F92D075F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BC8915-67F0-443C-B765-EDD0F60545FC}" type="pres">
      <dgm:prSet presAssocID="{7581C3E5-32E2-46E4-ABAD-58F92D075F7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01D0118-9990-4A36-9DD3-8786972B350B}" type="presOf" srcId="{69FB414D-F4FE-4D19-BC69-31114E246949}" destId="{0A24F422-BDB0-4EC6-A202-C7F7CC71ADDB}" srcOrd="0" destOrd="0" presId="urn:microsoft.com/office/officeart/2005/8/layout/vList2"/>
    <dgm:cxn modelId="{A66B0B24-4A11-42E2-91AE-817BACD47067}" srcId="{69FB414D-F4FE-4D19-BC69-31114E246949}" destId="{49E954E9-8AB3-4B40-B529-CB13216EC191}" srcOrd="1" destOrd="0" parTransId="{C0A96032-AEC0-43D7-A8AD-7E0FE45B5C9E}" sibTransId="{6012895B-F56E-4C01-B5F5-0EF529FB481B}"/>
    <dgm:cxn modelId="{8153532C-4B24-4DD2-B686-7A7922A0819B}" srcId="{7581C3E5-32E2-46E4-ABAD-58F92D075F73}" destId="{47CF6EEF-FB3D-4F5B-8940-1E42258209E9}" srcOrd="0" destOrd="0" parTransId="{B66D5DEB-DAB9-484E-B41B-E12FA8444AE0}" sibTransId="{9496FE53-771D-4484-9428-E08E220D4EE5}"/>
    <dgm:cxn modelId="{4A9E923F-7A33-4A6C-85ED-87720EA48C71}" srcId="{69FB414D-F4FE-4D19-BC69-31114E246949}" destId="{7581C3E5-32E2-46E4-ABAD-58F92D075F73}" srcOrd="2" destOrd="0" parTransId="{83EE170A-2D22-4BF8-B400-5AD83D119C7E}" sibTransId="{19E5D455-FFB7-4E54-8526-D56C3CCD1A3F}"/>
    <dgm:cxn modelId="{484D2D5C-1960-4E03-AC30-9A314A7C7E08}" type="presOf" srcId="{50F935C4-FAA0-4E15-B73D-DEF20DA7D7D6}" destId="{1506F9A5-B47C-4901-BA8B-7592ABA9FDA2}" srcOrd="0" destOrd="0" presId="urn:microsoft.com/office/officeart/2005/8/layout/vList2"/>
    <dgm:cxn modelId="{46ACCF68-EDB1-4D10-81A5-A0991920E0F6}" type="presOf" srcId="{12C005F2-0971-4D7C-90F9-11A2D47912DF}" destId="{86011487-43DE-459C-9B17-42E719BFB0CA}" srcOrd="0" destOrd="0" presId="urn:microsoft.com/office/officeart/2005/8/layout/vList2"/>
    <dgm:cxn modelId="{B0C17B83-34DE-48F8-AD5A-48FE919F4440}" srcId="{7581C3E5-32E2-46E4-ABAD-58F92D075F73}" destId="{EEF19CBF-ADD9-42A8-BEFF-768A1B0133F7}" srcOrd="1" destOrd="0" parTransId="{F8EDC75A-D08E-4602-BDAD-95158C99BD65}" sibTransId="{A4AFDA73-DCF8-495A-B511-E89B36B27B98}"/>
    <dgm:cxn modelId="{7C5A019D-3869-4118-B958-C1171D806777}" type="presOf" srcId="{47CF6EEF-FB3D-4F5B-8940-1E42258209E9}" destId="{EDBC8915-67F0-443C-B765-EDD0F60545FC}" srcOrd="0" destOrd="0" presId="urn:microsoft.com/office/officeart/2005/8/layout/vList2"/>
    <dgm:cxn modelId="{B5AD03B4-6FD9-4B79-8D76-22635AFC3D54}" srcId="{49E954E9-8AB3-4B40-B529-CB13216EC191}" destId="{12C005F2-0971-4D7C-90F9-11A2D47912DF}" srcOrd="0" destOrd="0" parTransId="{AD78C6FB-9926-475A-92C1-33181EF27C58}" sibTransId="{A5416B11-3BE1-4672-B8D7-A5B54ECE009B}"/>
    <dgm:cxn modelId="{11D07CB5-BA11-4A08-BDE0-035569809FFA}" type="presOf" srcId="{EEF19CBF-ADD9-42A8-BEFF-768A1B0133F7}" destId="{EDBC8915-67F0-443C-B765-EDD0F60545FC}" srcOrd="0" destOrd="1" presId="urn:microsoft.com/office/officeart/2005/8/layout/vList2"/>
    <dgm:cxn modelId="{12181DB8-257E-4275-907E-83D5989BD1F1}" srcId="{69FB414D-F4FE-4D19-BC69-31114E246949}" destId="{50F935C4-FAA0-4E15-B73D-DEF20DA7D7D6}" srcOrd="0" destOrd="0" parTransId="{94CDC5C5-D23F-4335-A31B-56FD31DA55EB}" sibTransId="{6E7E9DCF-1DD1-4FF0-A37B-CB0A7A04EE8C}"/>
    <dgm:cxn modelId="{FAB35FE0-DF9E-48B0-BB61-8D85E92F520D}" type="presOf" srcId="{49E954E9-8AB3-4B40-B529-CB13216EC191}" destId="{224E7B0C-50D9-4899-9D24-1132BF38C4B4}" srcOrd="0" destOrd="0" presId="urn:microsoft.com/office/officeart/2005/8/layout/vList2"/>
    <dgm:cxn modelId="{4D66AAF0-55CB-422D-9846-8CAFD86CFFC6}" type="presOf" srcId="{7581C3E5-32E2-46E4-ABAD-58F92D075F73}" destId="{764C2945-41BC-40BB-8679-81B0D0FFFA90}" srcOrd="0" destOrd="0" presId="urn:microsoft.com/office/officeart/2005/8/layout/vList2"/>
    <dgm:cxn modelId="{D8F18171-D946-49EF-85DF-F8BA8EBE1991}" type="presParOf" srcId="{0A24F422-BDB0-4EC6-A202-C7F7CC71ADDB}" destId="{1506F9A5-B47C-4901-BA8B-7592ABA9FDA2}" srcOrd="0" destOrd="0" presId="urn:microsoft.com/office/officeart/2005/8/layout/vList2"/>
    <dgm:cxn modelId="{678AAAAD-F651-4A96-A031-B67CB969C0AD}" type="presParOf" srcId="{0A24F422-BDB0-4EC6-A202-C7F7CC71ADDB}" destId="{18BBA406-E938-42BA-9A5F-D4F2621AFD52}" srcOrd="1" destOrd="0" presId="urn:microsoft.com/office/officeart/2005/8/layout/vList2"/>
    <dgm:cxn modelId="{E12B32C9-339F-4795-9D94-D6DC1FB8C963}" type="presParOf" srcId="{0A24F422-BDB0-4EC6-A202-C7F7CC71ADDB}" destId="{224E7B0C-50D9-4899-9D24-1132BF38C4B4}" srcOrd="2" destOrd="0" presId="urn:microsoft.com/office/officeart/2005/8/layout/vList2"/>
    <dgm:cxn modelId="{425686CB-3199-4080-BAB2-40C8DFCA8154}" type="presParOf" srcId="{0A24F422-BDB0-4EC6-A202-C7F7CC71ADDB}" destId="{86011487-43DE-459C-9B17-42E719BFB0CA}" srcOrd="3" destOrd="0" presId="urn:microsoft.com/office/officeart/2005/8/layout/vList2"/>
    <dgm:cxn modelId="{011F701F-DD57-4F8E-BFC3-6EA0D2C74BD4}" type="presParOf" srcId="{0A24F422-BDB0-4EC6-A202-C7F7CC71ADDB}" destId="{764C2945-41BC-40BB-8679-81B0D0FFFA90}" srcOrd="4" destOrd="0" presId="urn:microsoft.com/office/officeart/2005/8/layout/vList2"/>
    <dgm:cxn modelId="{3C7E717C-848D-44AA-A7E8-8503553E27C6}" type="presParOf" srcId="{0A24F422-BDB0-4EC6-A202-C7F7CC71ADDB}" destId="{EDBC8915-67F0-443C-B765-EDD0F60545F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09881C-AEA7-4910-A801-2611B3870A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6D3E79-A6F4-49AD-9812-1562F58337E4}">
      <dgm:prSet/>
      <dgm:spPr/>
      <dgm:t>
        <a:bodyPr/>
        <a:lstStyle/>
        <a:p>
          <a:r>
            <a:rPr lang="en-US"/>
            <a:t>Powerful and customizable feature</a:t>
          </a:r>
        </a:p>
      </dgm:t>
    </dgm:pt>
    <dgm:pt modelId="{EA104516-1459-4096-8500-5011E7D03856}" type="parTrans" cxnId="{33939736-45CD-4674-909D-8B7BD32C0307}">
      <dgm:prSet/>
      <dgm:spPr/>
      <dgm:t>
        <a:bodyPr/>
        <a:lstStyle/>
        <a:p>
          <a:endParaRPr lang="en-US"/>
        </a:p>
      </dgm:t>
    </dgm:pt>
    <dgm:pt modelId="{2782B6B0-63AC-43E1-B7CA-09DCE1F70E48}" type="sibTrans" cxnId="{33939736-45CD-4674-909D-8B7BD32C0307}">
      <dgm:prSet/>
      <dgm:spPr/>
      <dgm:t>
        <a:bodyPr/>
        <a:lstStyle/>
        <a:p>
          <a:endParaRPr lang="en-US"/>
        </a:p>
      </dgm:t>
    </dgm:pt>
    <dgm:pt modelId="{9FDE083F-92FD-467E-8769-42C517649880}">
      <dgm:prSet/>
      <dgm:spPr/>
      <dgm:t>
        <a:bodyPr/>
        <a:lstStyle/>
        <a:p>
          <a:r>
            <a:rPr lang="en-US"/>
            <a:t>Scripts execute in the local system context. Which by default means no network access. </a:t>
          </a:r>
        </a:p>
      </dgm:t>
    </dgm:pt>
    <dgm:pt modelId="{AD4897DA-C35E-4516-B312-93F885753726}" type="parTrans" cxnId="{6697C702-E284-4F26-9F26-DD0E3CBACF48}">
      <dgm:prSet/>
      <dgm:spPr/>
      <dgm:t>
        <a:bodyPr/>
        <a:lstStyle/>
        <a:p>
          <a:endParaRPr lang="en-US"/>
        </a:p>
      </dgm:t>
    </dgm:pt>
    <dgm:pt modelId="{C876608E-25B8-49A6-9FB4-71B5CB78AF0E}" type="sibTrans" cxnId="{6697C702-E284-4F26-9F26-DD0E3CBACF48}">
      <dgm:prSet/>
      <dgm:spPr/>
      <dgm:t>
        <a:bodyPr/>
        <a:lstStyle/>
        <a:p>
          <a:endParaRPr lang="en-US"/>
        </a:p>
      </dgm:t>
    </dgm:pt>
    <dgm:pt modelId="{A146A393-005B-481D-8F5A-2F9C88F740CC}">
      <dgm:prSet/>
      <dgm:spPr/>
      <dgm:t>
        <a:bodyPr/>
        <a:lstStyle/>
        <a:p>
          <a:r>
            <a:rPr lang="en-US"/>
            <a:t>Scripts are downloaded and executed on the client from ccm\scriptstore</a:t>
          </a:r>
        </a:p>
      </dgm:t>
    </dgm:pt>
    <dgm:pt modelId="{1FC75331-1341-40E6-ADA5-D219716B00C7}" type="parTrans" cxnId="{845BD311-4C11-4069-AF15-AB085967B6BE}">
      <dgm:prSet/>
      <dgm:spPr/>
      <dgm:t>
        <a:bodyPr/>
        <a:lstStyle/>
        <a:p>
          <a:endParaRPr lang="en-US"/>
        </a:p>
      </dgm:t>
    </dgm:pt>
    <dgm:pt modelId="{F4661A3A-3DDB-4677-8689-751D02A5C883}" type="sibTrans" cxnId="{845BD311-4C11-4069-AF15-AB085967B6BE}">
      <dgm:prSet/>
      <dgm:spPr/>
      <dgm:t>
        <a:bodyPr/>
        <a:lstStyle/>
        <a:p>
          <a:endParaRPr lang="en-US"/>
        </a:p>
      </dgm:t>
    </dgm:pt>
    <dgm:pt modelId="{E5DD6F4C-9B21-4D2F-AB3D-4C6446DAA168}">
      <dgm:prSet/>
      <dgm:spPr/>
      <dgm:t>
        <a:bodyPr/>
        <a:lstStyle/>
        <a:p>
          <a:r>
            <a:rPr lang="en-US"/>
            <a:t>Parameters are passed to the clients as Base64 encoded strings</a:t>
          </a:r>
        </a:p>
      </dgm:t>
    </dgm:pt>
    <dgm:pt modelId="{95557E24-29CB-4BEB-A8A4-2B32FFFAA863}" type="parTrans" cxnId="{A4AA58F3-7BB8-495B-9D6D-57F1841BC1A5}">
      <dgm:prSet/>
      <dgm:spPr/>
      <dgm:t>
        <a:bodyPr/>
        <a:lstStyle/>
        <a:p>
          <a:endParaRPr lang="en-US"/>
        </a:p>
      </dgm:t>
    </dgm:pt>
    <dgm:pt modelId="{02A82930-795B-443C-AFDF-A58F5FF0BBF2}" type="sibTrans" cxnId="{A4AA58F3-7BB8-495B-9D6D-57F1841BC1A5}">
      <dgm:prSet/>
      <dgm:spPr/>
      <dgm:t>
        <a:bodyPr/>
        <a:lstStyle/>
        <a:p>
          <a:endParaRPr lang="en-US"/>
        </a:p>
      </dgm:t>
    </dgm:pt>
    <dgm:pt modelId="{2A1436F7-D08F-4EE0-A02F-39E60AF2B59E}">
      <dgm:prSet/>
      <dgm:spPr/>
      <dgm:t>
        <a:bodyPr/>
        <a:lstStyle/>
        <a:p>
          <a:r>
            <a:rPr lang="en-US"/>
            <a:t>- This is obfuscation not encryption. </a:t>
          </a:r>
        </a:p>
      </dgm:t>
    </dgm:pt>
    <dgm:pt modelId="{0F38A0FC-769B-4FAF-8EF2-2074D343159A}" type="parTrans" cxnId="{0CA98C15-260A-432F-A225-024F9B7269DC}">
      <dgm:prSet/>
      <dgm:spPr/>
      <dgm:t>
        <a:bodyPr/>
        <a:lstStyle/>
        <a:p>
          <a:endParaRPr lang="en-US"/>
        </a:p>
      </dgm:t>
    </dgm:pt>
    <dgm:pt modelId="{1804B5A4-07BD-4502-8859-10EA086C2A87}" type="sibTrans" cxnId="{0CA98C15-260A-432F-A225-024F9B7269DC}">
      <dgm:prSet/>
      <dgm:spPr/>
      <dgm:t>
        <a:bodyPr/>
        <a:lstStyle/>
        <a:p>
          <a:endParaRPr lang="en-US"/>
        </a:p>
      </dgm:t>
    </dgm:pt>
    <dgm:pt modelId="{C9B26D9E-5832-4F28-9496-5884B2499A36}">
      <dgm:prSet/>
      <dgm:spPr/>
      <dgm:t>
        <a:bodyPr/>
        <a:lstStyle/>
        <a:p>
          <a:r>
            <a:rPr lang="en-US"/>
            <a:t>- As a security best practice do not store secrets in scripts. (This 	includes passing passwords as a parameter!)   </a:t>
          </a:r>
        </a:p>
      </dgm:t>
    </dgm:pt>
    <dgm:pt modelId="{075E7FDA-D65E-4705-B095-DBB8F2319765}" type="parTrans" cxnId="{F718EFA4-7739-491A-9290-1098CF41369F}">
      <dgm:prSet/>
      <dgm:spPr/>
      <dgm:t>
        <a:bodyPr/>
        <a:lstStyle/>
        <a:p>
          <a:endParaRPr lang="en-US"/>
        </a:p>
      </dgm:t>
    </dgm:pt>
    <dgm:pt modelId="{E6DEFEA6-8057-481C-8FB3-0DBC97C45D0E}" type="sibTrans" cxnId="{F718EFA4-7739-491A-9290-1098CF41369F}">
      <dgm:prSet/>
      <dgm:spPr/>
      <dgm:t>
        <a:bodyPr/>
        <a:lstStyle/>
        <a:p>
          <a:endParaRPr lang="en-US"/>
        </a:p>
      </dgm:t>
    </dgm:pt>
    <dgm:pt modelId="{B9F80F0F-675D-4D30-B402-9ED065CF8E70}" type="pres">
      <dgm:prSet presAssocID="{ED09881C-AEA7-4910-A801-2611B3870A22}" presName="root" presStyleCnt="0">
        <dgm:presLayoutVars>
          <dgm:dir/>
          <dgm:resizeHandles val="exact"/>
        </dgm:presLayoutVars>
      </dgm:prSet>
      <dgm:spPr/>
    </dgm:pt>
    <dgm:pt modelId="{2095A384-BA8B-4D1F-B347-EA6E3B0C9CB2}" type="pres">
      <dgm:prSet presAssocID="{9A6D3E79-A6F4-49AD-9812-1562F58337E4}" presName="compNode" presStyleCnt="0"/>
      <dgm:spPr/>
    </dgm:pt>
    <dgm:pt modelId="{08980E95-C11A-4F4D-8B3D-5CCE321EBA24}" type="pres">
      <dgm:prSet presAssocID="{9A6D3E79-A6F4-49AD-9812-1562F58337E4}" presName="bgRect" presStyleLbl="bgShp" presStyleIdx="0" presStyleCnt="4"/>
      <dgm:spPr/>
    </dgm:pt>
    <dgm:pt modelId="{1E9CBAFB-6F28-4E84-9984-5FBE45DA4097}" type="pres">
      <dgm:prSet presAssocID="{9A6D3E79-A6F4-49AD-9812-1562F58337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A22CB6A-797A-4AC3-AF16-902B10B8AA95}" type="pres">
      <dgm:prSet presAssocID="{9A6D3E79-A6F4-49AD-9812-1562F58337E4}" presName="spaceRect" presStyleCnt="0"/>
      <dgm:spPr/>
    </dgm:pt>
    <dgm:pt modelId="{41C3BC34-9BDF-447B-944A-49141CC7BFDB}" type="pres">
      <dgm:prSet presAssocID="{9A6D3E79-A6F4-49AD-9812-1562F58337E4}" presName="parTx" presStyleLbl="revTx" presStyleIdx="0" presStyleCnt="5">
        <dgm:presLayoutVars>
          <dgm:chMax val="0"/>
          <dgm:chPref val="0"/>
        </dgm:presLayoutVars>
      </dgm:prSet>
      <dgm:spPr/>
    </dgm:pt>
    <dgm:pt modelId="{B6D21A1E-52C1-4B63-A494-81F8B61391B7}" type="pres">
      <dgm:prSet presAssocID="{2782B6B0-63AC-43E1-B7CA-09DCE1F70E48}" presName="sibTrans" presStyleCnt="0"/>
      <dgm:spPr/>
    </dgm:pt>
    <dgm:pt modelId="{6056C386-66D9-4ED5-B9C1-50E79A557CE0}" type="pres">
      <dgm:prSet presAssocID="{9FDE083F-92FD-467E-8769-42C517649880}" presName="compNode" presStyleCnt="0"/>
      <dgm:spPr/>
    </dgm:pt>
    <dgm:pt modelId="{55383D21-C790-44EB-A324-F8B90A01B98B}" type="pres">
      <dgm:prSet presAssocID="{9FDE083F-92FD-467E-8769-42C517649880}" presName="bgRect" presStyleLbl="bgShp" presStyleIdx="1" presStyleCnt="4"/>
      <dgm:spPr/>
    </dgm:pt>
    <dgm:pt modelId="{249C2907-088A-4F82-BD10-E5637EB77578}" type="pres">
      <dgm:prSet presAssocID="{9FDE083F-92FD-467E-8769-42C5176498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B24267-3EC2-4EA8-B7EF-8560AE68F5BB}" type="pres">
      <dgm:prSet presAssocID="{9FDE083F-92FD-467E-8769-42C517649880}" presName="spaceRect" presStyleCnt="0"/>
      <dgm:spPr/>
    </dgm:pt>
    <dgm:pt modelId="{ABAD94F4-078A-465A-892A-2DB9A107FE3C}" type="pres">
      <dgm:prSet presAssocID="{9FDE083F-92FD-467E-8769-42C517649880}" presName="parTx" presStyleLbl="revTx" presStyleIdx="1" presStyleCnt="5">
        <dgm:presLayoutVars>
          <dgm:chMax val="0"/>
          <dgm:chPref val="0"/>
        </dgm:presLayoutVars>
      </dgm:prSet>
      <dgm:spPr/>
    </dgm:pt>
    <dgm:pt modelId="{C491B3F2-B8DF-4C0A-BE79-6C689CE0B406}" type="pres">
      <dgm:prSet presAssocID="{C876608E-25B8-49A6-9FB4-71B5CB78AF0E}" presName="sibTrans" presStyleCnt="0"/>
      <dgm:spPr/>
    </dgm:pt>
    <dgm:pt modelId="{BE9B16A4-CFB4-4C28-B956-B88A25350344}" type="pres">
      <dgm:prSet presAssocID="{A146A393-005B-481D-8F5A-2F9C88F740CC}" presName="compNode" presStyleCnt="0"/>
      <dgm:spPr/>
    </dgm:pt>
    <dgm:pt modelId="{497CAA06-A24C-427B-BFDD-D9B5941FA9CA}" type="pres">
      <dgm:prSet presAssocID="{A146A393-005B-481D-8F5A-2F9C88F740CC}" presName="bgRect" presStyleLbl="bgShp" presStyleIdx="2" presStyleCnt="4"/>
      <dgm:spPr/>
    </dgm:pt>
    <dgm:pt modelId="{3B36D3A7-D48B-4B8E-A0AF-B32C8B3369F7}" type="pres">
      <dgm:prSet presAssocID="{A146A393-005B-481D-8F5A-2F9C88F740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644774B-FCE0-43A1-982C-7C6C421B44FA}" type="pres">
      <dgm:prSet presAssocID="{A146A393-005B-481D-8F5A-2F9C88F740CC}" presName="spaceRect" presStyleCnt="0"/>
      <dgm:spPr/>
    </dgm:pt>
    <dgm:pt modelId="{36DAD418-3D07-4B0E-B636-3F08C30F0031}" type="pres">
      <dgm:prSet presAssocID="{A146A393-005B-481D-8F5A-2F9C88F740CC}" presName="parTx" presStyleLbl="revTx" presStyleIdx="2" presStyleCnt="5">
        <dgm:presLayoutVars>
          <dgm:chMax val="0"/>
          <dgm:chPref val="0"/>
        </dgm:presLayoutVars>
      </dgm:prSet>
      <dgm:spPr/>
    </dgm:pt>
    <dgm:pt modelId="{F8AD9115-3172-461B-90B3-1C6184AD2869}" type="pres">
      <dgm:prSet presAssocID="{F4661A3A-3DDB-4677-8689-751D02A5C883}" presName="sibTrans" presStyleCnt="0"/>
      <dgm:spPr/>
    </dgm:pt>
    <dgm:pt modelId="{2F83FCF2-10A0-4860-954C-F70176725063}" type="pres">
      <dgm:prSet presAssocID="{E5DD6F4C-9B21-4D2F-AB3D-4C6446DAA168}" presName="compNode" presStyleCnt="0"/>
      <dgm:spPr/>
    </dgm:pt>
    <dgm:pt modelId="{47EF4120-E9A1-476F-9056-ED4D57DC55A7}" type="pres">
      <dgm:prSet presAssocID="{E5DD6F4C-9B21-4D2F-AB3D-4C6446DAA168}" presName="bgRect" presStyleLbl="bgShp" presStyleIdx="3" presStyleCnt="4"/>
      <dgm:spPr/>
    </dgm:pt>
    <dgm:pt modelId="{ACCEECB8-96C3-4815-80DA-98DEEDD4854A}" type="pres">
      <dgm:prSet presAssocID="{E5DD6F4C-9B21-4D2F-AB3D-4C6446DAA1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BA7ED95-5460-4DC3-8CFE-D502715E6486}" type="pres">
      <dgm:prSet presAssocID="{E5DD6F4C-9B21-4D2F-AB3D-4C6446DAA168}" presName="spaceRect" presStyleCnt="0"/>
      <dgm:spPr/>
    </dgm:pt>
    <dgm:pt modelId="{18D2509D-CB11-49D4-9483-9632AA3F55B2}" type="pres">
      <dgm:prSet presAssocID="{E5DD6F4C-9B21-4D2F-AB3D-4C6446DAA168}" presName="parTx" presStyleLbl="revTx" presStyleIdx="3" presStyleCnt="5">
        <dgm:presLayoutVars>
          <dgm:chMax val="0"/>
          <dgm:chPref val="0"/>
        </dgm:presLayoutVars>
      </dgm:prSet>
      <dgm:spPr/>
    </dgm:pt>
    <dgm:pt modelId="{71A60E9A-4A80-4307-911D-C83237314352}" type="pres">
      <dgm:prSet presAssocID="{E5DD6F4C-9B21-4D2F-AB3D-4C6446DAA168}" presName="desTx" presStyleLbl="revTx" presStyleIdx="4" presStyleCnt="5">
        <dgm:presLayoutVars/>
      </dgm:prSet>
      <dgm:spPr/>
    </dgm:pt>
  </dgm:ptLst>
  <dgm:cxnLst>
    <dgm:cxn modelId="{6697C702-E284-4F26-9F26-DD0E3CBACF48}" srcId="{ED09881C-AEA7-4910-A801-2611B3870A22}" destId="{9FDE083F-92FD-467E-8769-42C517649880}" srcOrd="1" destOrd="0" parTransId="{AD4897DA-C35E-4516-B312-93F885753726}" sibTransId="{C876608E-25B8-49A6-9FB4-71B5CB78AF0E}"/>
    <dgm:cxn modelId="{845BD311-4C11-4069-AF15-AB085967B6BE}" srcId="{ED09881C-AEA7-4910-A801-2611B3870A22}" destId="{A146A393-005B-481D-8F5A-2F9C88F740CC}" srcOrd="2" destOrd="0" parTransId="{1FC75331-1341-40E6-ADA5-D219716B00C7}" sibTransId="{F4661A3A-3DDB-4677-8689-751D02A5C883}"/>
    <dgm:cxn modelId="{0CA98C15-260A-432F-A225-024F9B7269DC}" srcId="{E5DD6F4C-9B21-4D2F-AB3D-4C6446DAA168}" destId="{2A1436F7-D08F-4EE0-A02F-39E60AF2B59E}" srcOrd="0" destOrd="0" parTransId="{0F38A0FC-769B-4FAF-8EF2-2074D343159A}" sibTransId="{1804B5A4-07BD-4502-8859-10EA086C2A87}"/>
    <dgm:cxn modelId="{9AC12E1E-CE68-4DD9-AE67-677C2DED565F}" type="presOf" srcId="{A146A393-005B-481D-8F5A-2F9C88F740CC}" destId="{36DAD418-3D07-4B0E-B636-3F08C30F0031}" srcOrd="0" destOrd="0" presId="urn:microsoft.com/office/officeart/2018/2/layout/IconVerticalSolidList"/>
    <dgm:cxn modelId="{33939736-45CD-4674-909D-8B7BD32C0307}" srcId="{ED09881C-AEA7-4910-A801-2611B3870A22}" destId="{9A6D3E79-A6F4-49AD-9812-1562F58337E4}" srcOrd="0" destOrd="0" parTransId="{EA104516-1459-4096-8500-5011E7D03856}" sibTransId="{2782B6B0-63AC-43E1-B7CA-09DCE1F70E48}"/>
    <dgm:cxn modelId="{90814646-D870-4B6B-921B-BE5BB12509CA}" type="presOf" srcId="{C9B26D9E-5832-4F28-9496-5884B2499A36}" destId="{71A60E9A-4A80-4307-911D-C83237314352}" srcOrd="0" destOrd="1" presId="urn:microsoft.com/office/officeart/2018/2/layout/IconVerticalSolidList"/>
    <dgm:cxn modelId="{50E94D73-4FE1-40C0-8873-094EF08DE5A6}" type="presOf" srcId="{2A1436F7-D08F-4EE0-A02F-39E60AF2B59E}" destId="{71A60E9A-4A80-4307-911D-C83237314352}" srcOrd="0" destOrd="0" presId="urn:microsoft.com/office/officeart/2018/2/layout/IconVerticalSolidList"/>
    <dgm:cxn modelId="{75828187-F5B8-45C5-B989-7BE86F788C22}" type="presOf" srcId="{9A6D3E79-A6F4-49AD-9812-1562F58337E4}" destId="{41C3BC34-9BDF-447B-944A-49141CC7BFDB}" srcOrd="0" destOrd="0" presId="urn:microsoft.com/office/officeart/2018/2/layout/IconVerticalSolidList"/>
    <dgm:cxn modelId="{9242329B-C584-4203-98C5-16E317AC4744}" type="presOf" srcId="{ED09881C-AEA7-4910-A801-2611B3870A22}" destId="{B9F80F0F-675D-4D30-B402-9ED065CF8E70}" srcOrd="0" destOrd="0" presId="urn:microsoft.com/office/officeart/2018/2/layout/IconVerticalSolidList"/>
    <dgm:cxn modelId="{F718EFA4-7739-491A-9290-1098CF41369F}" srcId="{E5DD6F4C-9B21-4D2F-AB3D-4C6446DAA168}" destId="{C9B26D9E-5832-4F28-9496-5884B2499A36}" srcOrd="1" destOrd="0" parTransId="{075E7FDA-D65E-4705-B095-DBB8F2319765}" sibTransId="{E6DEFEA6-8057-481C-8FB3-0DBC97C45D0E}"/>
    <dgm:cxn modelId="{2BE229B4-4C1E-4035-9DAD-71CC3F739F8B}" type="presOf" srcId="{E5DD6F4C-9B21-4D2F-AB3D-4C6446DAA168}" destId="{18D2509D-CB11-49D4-9483-9632AA3F55B2}" srcOrd="0" destOrd="0" presId="urn:microsoft.com/office/officeart/2018/2/layout/IconVerticalSolidList"/>
    <dgm:cxn modelId="{A2CB92BE-F465-49D7-88CF-0BB8AA585301}" type="presOf" srcId="{9FDE083F-92FD-467E-8769-42C517649880}" destId="{ABAD94F4-078A-465A-892A-2DB9A107FE3C}" srcOrd="0" destOrd="0" presId="urn:microsoft.com/office/officeart/2018/2/layout/IconVerticalSolidList"/>
    <dgm:cxn modelId="{A4AA58F3-7BB8-495B-9D6D-57F1841BC1A5}" srcId="{ED09881C-AEA7-4910-A801-2611B3870A22}" destId="{E5DD6F4C-9B21-4D2F-AB3D-4C6446DAA168}" srcOrd="3" destOrd="0" parTransId="{95557E24-29CB-4BEB-A8A4-2B32FFFAA863}" sibTransId="{02A82930-795B-443C-AFDF-A58F5FF0BBF2}"/>
    <dgm:cxn modelId="{766A5006-AA7F-4E82-B03E-84C16A927E5F}" type="presParOf" srcId="{B9F80F0F-675D-4D30-B402-9ED065CF8E70}" destId="{2095A384-BA8B-4D1F-B347-EA6E3B0C9CB2}" srcOrd="0" destOrd="0" presId="urn:microsoft.com/office/officeart/2018/2/layout/IconVerticalSolidList"/>
    <dgm:cxn modelId="{C8C785C0-A14B-44C6-80F4-88ADD3FC2218}" type="presParOf" srcId="{2095A384-BA8B-4D1F-B347-EA6E3B0C9CB2}" destId="{08980E95-C11A-4F4D-8B3D-5CCE321EBA24}" srcOrd="0" destOrd="0" presId="urn:microsoft.com/office/officeart/2018/2/layout/IconVerticalSolidList"/>
    <dgm:cxn modelId="{4C8D29A1-12E6-459E-A10B-B55D084AB3F3}" type="presParOf" srcId="{2095A384-BA8B-4D1F-B347-EA6E3B0C9CB2}" destId="{1E9CBAFB-6F28-4E84-9984-5FBE45DA4097}" srcOrd="1" destOrd="0" presId="urn:microsoft.com/office/officeart/2018/2/layout/IconVerticalSolidList"/>
    <dgm:cxn modelId="{0967E094-A697-4BA7-BCC8-5E6EB7068B51}" type="presParOf" srcId="{2095A384-BA8B-4D1F-B347-EA6E3B0C9CB2}" destId="{0A22CB6A-797A-4AC3-AF16-902B10B8AA95}" srcOrd="2" destOrd="0" presId="urn:microsoft.com/office/officeart/2018/2/layout/IconVerticalSolidList"/>
    <dgm:cxn modelId="{6E1F33C3-AA9A-48D7-98E9-B8A2F4BD1F8E}" type="presParOf" srcId="{2095A384-BA8B-4D1F-B347-EA6E3B0C9CB2}" destId="{41C3BC34-9BDF-447B-944A-49141CC7BFDB}" srcOrd="3" destOrd="0" presId="urn:microsoft.com/office/officeart/2018/2/layout/IconVerticalSolidList"/>
    <dgm:cxn modelId="{CAFE6883-3AB8-41E0-9FBD-09693DF6962C}" type="presParOf" srcId="{B9F80F0F-675D-4D30-B402-9ED065CF8E70}" destId="{B6D21A1E-52C1-4B63-A494-81F8B61391B7}" srcOrd="1" destOrd="0" presId="urn:microsoft.com/office/officeart/2018/2/layout/IconVerticalSolidList"/>
    <dgm:cxn modelId="{DDACDC00-0F75-48CC-B1C0-B75917D228BA}" type="presParOf" srcId="{B9F80F0F-675D-4D30-B402-9ED065CF8E70}" destId="{6056C386-66D9-4ED5-B9C1-50E79A557CE0}" srcOrd="2" destOrd="0" presId="urn:microsoft.com/office/officeart/2018/2/layout/IconVerticalSolidList"/>
    <dgm:cxn modelId="{322D6396-DE9F-44D0-9C82-B15B1FCD2ECE}" type="presParOf" srcId="{6056C386-66D9-4ED5-B9C1-50E79A557CE0}" destId="{55383D21-C790-44EB-A324-F8B90A01B98B}" srcOrd="0" destOrd="0" presId="urn:microsoft.com/office/officeart/2018/2/layout/IconVerticalSolidList"/>
    <dgm:cxn modelId="{37A13E9B-0B4F-4089-A3C7-30F6592621DD}" type="presParOf" srcId="{6056C386-66D9-4ED5-B9C1-50E79A557CE0}" destId="{249C2907-088A-4F82-BD10-E5637EB77578}" srcOrd="1" destOrd="0" presId="urn:microsoft.com/office/officeart/2018/2/layout/IconVerticalSolidList"/>
    <dgm:cxn modelId="{CCA32771-BA0E-4470-AD44-80B2CB13E81C}" type="presParOf" srcId="{6056C386-66D9-4ED5-B9C1-50E79A557CE0}" destId="{0FB24267-3EC2-4EA8-B7EF-8560AE68F5BB}" srcOrd="2" destOrd="0" presId="urn:microsoft.com/office/officeart/2018/2/layout/IconVerticalSolidList"/>
    <dgm:cxn modelId="{341DBE28-A417-46D3-87CC-F8540EB66CD9}" type="presParOf" srcId="{6056C386-66D9-4ED5-B9C1-50E79A557CE0}" destId="{ABAD94F4-078A-465A-892A-2DB9A107FE3C}" srcOrd="3" destOrd="0" presId="urn:microsoft.com/office/officeart/2018/2/layout/IconVerticalSolidList"/>
    <dgm:cxn modelId="{D0D65DC3-528F-40AD-A118-3B1B9A568AE6}" type="presParOf" srcId="{B9F80F0F-675D-4D30-B402-9ED065CF8E70}" destId="{C491B3F2-B8DF-4C0A-BE79-6C689CE0B406}" srcOrd="3" destOrd="0" presId="urn:microsoft.com/office/officeart/2018/2/layout/IconVerticalSolidList"/>
    <dgm:cxn modelId="{C5FABEC8-0C4E-44A3-A4B3-24C1E3332C90}" type="presParOf" srcId="{B9F80F0F-675D-4D30-B402-9ED065CF8E70}" destId="{BE9B16A4-CFB4-4C28-B956-B88A25350344}" srcOrd="4" destOrd="0" presId="urn:microsoft.com/office/officeart/2018/2/layout/IconVerticalSolidList"/>
    <dgm:cxn modelId="{619FAE6D-65F8-4421-9347-EC037D9B7336}" type="presParOf" srcId="{BE9B16A4-CFB4-4C28-B956-B88A25350344}" destId="{497CAA06-A24C-427B-BFDD-D9B5941FA9CA}" srcOrd="0" destOrd="0" presId="urn:microsoft.com/office/officeart/2018/2/layout/IconVerticalSolidList"/>
    <dgm:cxn modelId="{9C139108-BD21-49EC-847B-2D4510115DC7}" type="presParOf" srcId="{BE9B16A4-CFB4-4C28-B956-B88A25350344}" destId="{3B36D3A7-D48B-4B8E-A0AF-B32C8B3369F7}" srcOrd="1" destOrd="0" presId="urn:microsoft.com/office/officeart/2018/2/layout/IconVerticalSolidList"/>
    <dgm:cxn modelId="{B1182CE9-D96D-4CDA-B6B6-6019B787AF6A}" type="presParOf" srcId="{BE9B16A4-CFB4-4C28-B956-B88A25350344}" destId="{5644774B-FCE0-43A1-982C-7C6C421B44FA}" srcOrd="2" destOrd="0" presId="urn:microsoft.com/office/officeart/2018/2/layout/IconVerticalSolidList"/>
    <dgm:cxn modelId="{9967C07B-FA8D-4B05-A1E1-F2A5D3979D42}" type="presParOf" srcId="{BE9B16A4-CFB4-4C28-B956-B88A25350344}" destId="{36DAD418-3D07-4B0E-B636-3F08C30F0031}" srcOrd="3" destOrd="0" presId="urn:microsoft.com/office/officeart/2018/2/layout/IconVerticalSolidList"/>
    <dgm:cxn modelId="{A652237A-CCDC-494D-85F8-E405E141B27D}" type="presParOf" srcId="{B9F80F0F-675D-4D30-B402-9ED065CF8E70}" destId="{F8AD9115-3172-461B-90B3-1C6184AD2869}" srcOrd="5" destOrd="0" presId="urn:microsoft.com/office/officeart/2018/2/layout/IconVerticalSolidList"/>
    <dgm:cxn modelId="{33424915-59EF-4FAD-AF79-DB2950025631}" type="presParOf" srcId="{B9F80F0F-675D-4D30-B402-9ED065CF8E70}" destId="{2F83FCF2-10A0-4860-954C-F70176725063}" srcOrd="6" destOrd="0" presId="urn:microsoft.com/office/officeart/2018/2/layout/IconVerticalSolidList"/>
    <dgm:cxn modelId="{CE0327AE-3C1E-4B4D-8FD5-BCB328C8DBB3}" type="presParOf" srcId="{2F83FCF2-10A0-4860-954C-F70176725063}" destId="{47EF4120-E9A1-476F-9056-ED4D57DC55A7}" srcOrd="0" destOrd="0" presId="urn:microsoft.com/office/officeart/2018/2/layout/IconVerticalSolidList"/>
    <dgm:cxn modelId="{F019A6DB-B388-44E1-9534-B44BBBAC2FF2}" type="presParOf" srcId="{2F83FCF2-10A0-4860-954C-F70176725063}" destId="{ACCEECB8-96C3-4815-80DA-98DEEDD4854A}" srcOrd="1" destOrd="0" presId="urn:microsoft.com/office/officeart/2018/2/layout/IconVerticalSolidList"/>
    <dgm:cxn modelId="{424153A1-D281-4384-AE28-DB3D3597A323}" type="presParOf" srcId="{2F83FCF2-10A0-4860-954C-F70176725063}" destId="{7BA7ED95-5460-4DC3-8CFE-D502715E6486}" srcOrd="2" destOrd="0" presId="urn:microsoft.com/office/officeart/2018/2/layout/IconVerticalSolidList"/>
    <dgm:cxn modelId="{7AAA75CB-8C13-402D-A897-5A5F55430001}" type="presParOf" srcId="{2F83FCF2-10A0-4860-954C-F70176725063}" destId="{18D2509D-CB11-49D4-9483-9632AA3F55B2}" srcOrd="3" destOrd="0" presId="urn:microsoft.com/office/officeart/2018/2/layout/IconVerticalSolidList"/>
    <dgm:cxn modelId="{25BB3375-0A28-4643-9106-72D06F36ABDA}" type="presParOf" srcId="{2F83FCF2-10A0-4860-954C-F70176725063}" destId="{71A60E9A-4A80-4307-911D-C8323731435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76805-134F-46BE-AF69-1FC644AD5A2B}">
      <dsp:nvSpPr>
        <dsp:cNvPr id="0" name=""/>
        <dsp:cNvSpPr/>
      </dsp:nvSpPr>
      <dsp:spPr>
        <a:xfrm>
          <a:off x="258762" y="0"/>
          <a:ext cx="5572125" cy="557212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11E57-BAD6-4CC6-A099-C8FD93D7F830}">
      <dsp:nvSpPr>
        <dsp:cNvPr id="0" name=""/>
        <dsp:cNvSpPr/>
      </dsp:nvSpPr>
      <dsp:spPr>
        <a:xfrm>
          <a:off x="788114" y="529351"/>
          <a:ext cx="2173128" cy="217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Client Notifications</a:t>
          </a:r>
        </a:p>
      </dsp:txBody>
      <dsp:txXfrm>
        <a:off x="894197" y="635434"/>
        <a:ext cx="1960962" cy="1960962"/>
      </dsp:txXfrm>
    </dsp:sp>
    <dsp:sp modelId="{726EB957-E6AA-4A44-AE9D-7B5FE033411B}">
      <dsp:nvSpPr>
        <dsp:cNvPr id="0" name=""/>
        <dsp:cNvSpPr/>
      </dsp:nvSpPr>
      <dsp:spPr>
        <a:xfrm>
          <a:off x="3128406" y="529351"/>
          <a:ext cx="2173128" cy="21731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Endpoint Protection actions</a:t>
          </a:r>
        </a:p>
      </dsp:txBody>
      <dsp:txXfrm>
        <a:off x="3234489" y="635434"/>
        <a:ext cx="1960962" cy="1960962"/>
      </dsp:txXfrm>
    </dsp:sp>
    <dsp:sp modelId="{980B0F81-7113-450B-802F-01204EB8A794}">
      <dsp:nvSpPr>
        <dsp:cNvPr id="0" name=""/>
        <dsp:cNvSpPr/>
      </dsp:nvSpPr>
      <dsp:spPr>
        <a:xfrm>
          <a:off x="788114" y="2869644"/>
          <a:ext cx="2173128" cy="21731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Run Scripts</a:t>
          </a:r>
        </a:p>
      </dsp:txBody>
      <dsp:txXfrm>
        <a:off x="894197" y="2975727"/>
        <a:ext cx="1960962" cy="1960962"/>
      </dsp:txXfrm>
    </dsp:sp>
    <dsp:sp modelId="{75A56BBD-5CAB-4CE3-97A8-B71FD498371D}">
      <dsp:nvSpPr>
        <dsp:cNvPr id="0" name=""/>
        <dsp:cNvSpPr/>
      </dsp:nvSpPr>
      <dsp:spPr>
        <a:xfrm>
          <a:off x="3128406" y="2869644"/>
          <a:ext cx="2173128" cy="21731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CMPivot</a:t>
          </a:r>
        </a:p>
      </dsp:txBody>
      <dsp:txXfrm>
        <a:off x="3234489" y="2975727"/>
        <a:ext cx="1960962" cy="1960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6F9A5-B47C-4901-BA8B-7592ABA9FDA2}">
      <dsp:nvSpPr>
        <dsp:cNvPr id="0" name=""/>
        <dsp:cNvSpPr/>
      </dsp:nvSpPr>
      <dsp:spPr>
        <a:xfrm>
          <a:off x="0" y="128000"/>
          <a:ext cx="6513603" cy="1479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the client (ccmexec.exe) starts it establishes a persistent TCP connection to the Management Point. If the TCP connection fails it falls back to HTTP(s).</a:t>
          </a:r>
        </a:p>
      </dsp:txBody>
      <dsp:txXfrm>
        <a:off x="72227" y="200227"/>
        <a:ext cx="6369149" cy="1335120"/>
      </dsp:txXfrm>
    </dsp:sp>
    <dsp:sp modelId="{224E7B0C-50D9-4899-9D24-1132BF38C4B4}">
      <dsp:nvSpPr>
        <dsp:cNvPr id="0" name=""/>
        <dsp:cNvSpPr/>
      </dsp:nvSpPr>
      <dsp:spPr>
        <a:xfrm>
          <a:off x="0" y="1668055"/>
          <a:ext cx="6513603" cy="14795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Notification Server on the Management Point manages all active connections and updates the online status data every 5 minutes. </a:t>
          </a:r>
        </a:p>
      </dsp:txBody>
      <dsp:txXfrm>
        <a:off x="72227" y="1740282"/>
        <a:ext cx="6369149" cy="1335120"/>
      </dsp:txXfrm>
    </dsp:sp>
    <dsp:sp modelId="{86011487-43DE-459C-9B17-42E719BFB0CA}">
      <dsp:nvSpPr>
        <dsp:cNvPr id="0" name=""/>
        <dsp:cNvSpPr/>
      </dsp:nvSpPr>
      <dsp:spPr>
        <a:xfrm>
          <a:off x="0" y="3147630"/>
          <a:ext cx="6513603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This is the source of the client icon status. </a:t>
          </a:r>
        </a:p>
      </dsp:txBody>
      <dsp:txXfrm>
        <a:off x="0" y="3147630"/>
        <a:ext cx="6513603" cy="347760"/>
      </dsp:txXfrm>
    </dsp:sp>
    <dsp:sp modelId="{764C2945-41BC-40BB-8679-81B0D0FFFA90}">
      <dsp:nvSpPr>
        <dsp:cNvPr id="0" name=""/>
        <dsp:cNvSpPr/>
      </dsp:nvSpPr>
      <dsp:spPr>
        <a:xfrm>
          <a:off x="0" y="3495390"/>
          <a:ext cx="6513603" cy="14795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a notification is sent to a client the Management Point pushes the notification to the client. The client will report the status of the action back to the Management Point.</a:t>
          </a:r>
        </a:p>
      </dsp:txBody>
      <dsp:txXfrm>
        <a:off x="72227" y="3567617"/>
        <a:ext cx="6369149" cy="1335120"/>
      </dsp:txXfrm>
    </dsp:sp>
    <dsp:sp modelId="{EDBC8915-67F0-443C-B765-EDD0F60545FC}">
      <dsp:nvSpPr>
        <dsp:cNvPr id="0" name=""/>
        <dsp:cNvSpPr/>
      </dsp:nvSpPr>
      <dsp:spPr>
        <a:xfrm>
          <a:off x="0" y="4974965"/>
          <a:ext cx="6513603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Management Point will throttle the requests (Default is 42clients each second)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notification will be tried for 1 hour</a:t>
          </a:r>
        </a:p>
      </dsp:txBody>
      <dsp:txXfrm>
        <a:off x="0" y="4974965"/>
        <a:ext cx="6513603" cy="782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80E95-C11A-4F4D-8B3D-5CCE321EBA24}">
      <dsp:nvSpPr>
        <dsp:cNvPr id="0" name=""/>
        <dsp:cNvSpPr/>
      </dsp:nvSpPr>
      <dsp:spPr>
        <a:xfrm>
          <a:off x="0" y="5314"/>
          <a:ext cx="6513603" cy="1236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CBAFB-6F28-4E84-9984-5FBE45DA4097}">
      <dsp:nvSpPr>
        <dsp:cNvPr id="0" name=""/>
        <dsp:cNvSpPr/>
      </dsp:nvSpPr>
      <dsp:spPr>
        <a:xfrm>
          <a:off x="374131" y="283593"/>
          <a:ext cx="680239" cy="680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BC34-9BDF-447B-944A-49141CC7BFDB}">
      <dsp:nvSpPr>
        <dsp:cNvPr id="0" name=""/>
        <dsp:cNvSpPr/>
      </dsp:nvSpPr>
      <dsp:spPr>
        <a:xfrm>
          <a:off x="1428503" y="5314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Powerful and customizable feature</a:t>
          </a:r>
        </a:p>
      </dsp:txBody>
      <dsp:txXfrm>
        <a:off x="1428503" y="5314"/>
        <a:ext cx="5083704" cy="1236799"/>
      </dsp:txXfrm>
    </dsp:sp>
    <dsp:sp modelId="{55383D21-C790-44EB-A324-F8B90A01B98B}">
      <dsp:nvSpPr>
        <dsp:cNvPr id="0" name=""/>
        <dsp:cNvSpPr/>
      </dsp:nvSpPr>
      <dsp:spPr>
        <a:xfrm>
          <a:off x="0" y="1551313"/>
          <a:ext cx="6513603" cy="12367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C2907-088A-4F82-BD10-E5637EB77578}">
      <dsp:nvSpPr>
        <dsp:cNvPr id="0" name=""/>
        <dsp:cNvSpPr/>
      </dsp:nvSpPr>
      <dsp:spPr>
        <a:xfrm>
          <a:off x="374131" y="1829593"/>
          <a:ext cx="680239" cy="680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D94F4-078A-465A-892A-2DB9A107FE3C}">
      <dsp:nvSpPr>
        <dsp:cNvPr id="0" name=""/>
        <dsp:cNvSpPr/>
      </dsp:nvSpPr>
      <dsp:spPr>
        <a:xfrm>
          <a:off x="1428503" y="1551313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Scripts execute in the local system context. Which by default means no network access. </a:t>
          </a:r>
        </a:p>
      </dsp:txBody>
      <dsp:txXfrm>
        <a:off x="1428503" y="1551313"/>
        <a:ext cx="5083704" cy="1236799"/>
      </dsp:txXfrm>
    </dsp:sp>
    <dsp:sp modelId="{497CAA06-A24C-427B-BFDD-D9B5941FA9CA}">
      <dsp:nvSpPr>
        <dsp:cNvPr id="0" name=""/>
        <dsp:cNvSpPr/>
      </dsp:nvSpPr>
      <dsp:spPr>
        <a:xfrm>
          <a:off x="0" y="3097312"/>
          <a:ext cx="6513603" cy="12367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6D3A7-D48B-4B8E-A0AF-B32C8B3369F7}">
      <dsp:nvSpPr>
        <dsp:cNvPr id="0" name=""/>
        <dsp:cNvSpPr/>
      </dsp:nvSpPr>
      <dsp:spPr>
        <a:xfrm>
          <a:off x="374131" y="3375592"/>
          <a:ext cx="680239" cy="680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AD418-3D07-4B0E-B636-3F08C30F0031}">
      <dsp:nvSpPr>
        <dsp:cNvPr id="0" name=""/>
        <dsp:cNvSpPr/>
      </dsp:nvSpPr>
      <dsp:spPr>
        <a:xfrm>
          <a:off x="1428503" y="3097312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Scripts are downloaded and executed on the client from ccm\scriptstore</a:t>
          </a:r>
        </a:p>
      </dsp:txBody>
      <dsp:txXfrm>
        <a:off x="1428503" y="3097312"/>
        <a:ext cx="5083704" cy="1236799"/>
      </dsp:txXfrm>
    </dsp:sp>
    <dsp:sp modelId="{47EF4120-E9A1-476F-9056-ED4D57DC55A7}">
      <dsp:nvSpPr>
        <dsp:cNvPr id="0" name=""/>
        <dsp:cNvSpPr/>
      </dsp:nvSpPr>
      <dsp:spPr>
        <a:xfrm>
          <a:off x="0" y="4643312"/>
          <a:ext cx="6513603" cy="12367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EECB8-96C3-4815-80DA-98DEEDD4854A}">
      <dsp:nvSpPr>
        <dsp:cNvPr id="0" name=""/>
        <dsp:cNvSpPr/>
      </dsp:nvSpPr>
      <dsp:spPr>
        <a:xfrm>
          <a:off x="374131" y="4921592"/>
          <a:ext cx="680239" cy="6802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2509D-CB11-49D4-9483-9632AA3F55B2}">
      <dsp:nvSpPr>
        <dsp:cNvPr id="0" name=""/>
        <dsp:cNvSpPr/>
      </dsp:nvSpPr>
      <dsp:spPr>
        <a:xfrm>
          <a:off x="1428503" y="4643312"/>
          <a:ext cx="2931121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Parameters are passed to the clients as Base64 encoded strings</a:t>
          </a:r>
        </a:p>
      </dsp:txBody>
      <dsp:txXfrm>
        <a:off x="1428503" y="4643312"/>
        <a:ext cx="2931121" cy="1236799"/>
      </dsp:txXfrm>
    </dsp:sp>
    <dsp:sp modelId="{71A60E9A-4A80-4307-911D-C83237314352}">
      <dsp:nvSpPr>
        <dsp:cNvPr id="0" name=""/>
        <dsp:cNvSpPr/>
      </dsp:nvSpPr>
      <dsp:spPr>
        <a:xfrm>
          <a:off x="4359625" y="4643312"/>
          <a:ext cx="2152582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This is obfuscation not encryption.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As a security best practice do not store secrets in scripts. (This 	includes passing passwords as a parameter!)   </a:t>
          </a:r>
        </a:p>
      </dsp:txBody>
      <dsp:txXfrm>
        <a:off x="4359625" y="4643312"/>
        <a:ext cx="2152582" cy="1236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24ABC-B950-4096-92E2-D69FE0588DD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BBCD0-6F30-4ADF-BBF8-E13B1E1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Configuration-Manager-Archive/Fast-Channel-for-System-Management-Client-Notification-in-System/ba-p/27315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9/12/2019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client notifications aka “fast channel” communications were added in SCCM 2012 R1 (</a:t>
            </a:r>
            <a:r>
              <a:rPr lang="en-US" dirty="0">
                <a:hlinkClick r:id="rId3"/>
              </a:rPr>
              <a:t>https://techcommunity.microsoft.com/t5/Configuration-Manager-Archive/Fast-Channel-for-System-Management-Client-Notification-in-System/ba-p/273157</a:t>
            </a:r>
            <a:r>
              <a:rPr lang="en-US" dirty="0"/>
              <a:t>) and keep improving with each update. </a:t>
            </a:r>
          </a:p>
          <a:p>
            <a:endParaRPr lang="en-US" dirty="0"/>
          </a:p>
          <a:p>
            <a:r>
              <a:rPr lang="en-US" dirty="0"/>
              <a:t>Client Notifications – Think of this as the item you can trigger via the configuration manager control panel. This list is not one for one but keeps improving over time. </a:t>
            </a:r>
          </a:p>
          <a:p>
            <a:r>
              <a:rPr lang="en-US" dirty="0"/>
              <a:t>Endpoint Protection actions – Full Scan, Quick Scan, Download Definitions</a:t>
            </a:r>
          </a:p>
          <a:p>
            <a:r>
              <a:rPr lang="en-US" dirty="0"/>
              <a:t>Run Scripts – </a:t>
            </a:r>
            <a:r>
              <a:rPr lang="en-US" dirty="0" err="1"/>
              <a:t>Powershell</a:t>
            </a:r>
            <a:r>
              <a:rPr lang="en-US" dirty="0"/>
              <a:t> scripts that you create and approve to be executed in your environment. </a:t>
            </a:r>
          </a:p>
          <a:p>
            <a:r>
              <a:rPr lang="en-US" dirty="0" err="1"/>
              <a:t>CMPivot</a:t>
            </a:r>
            <a:r>
              <a:rPr lang="en-US" dirty="0"/>
              <a:t> – Read only queries using data collected from online systems, offline systems will report data from last inventory if available.</a:t>
            </a:r>
          </a:p>
          <a:p>
            <a:endParaRPr lang="en-US" dirty="0"/>
          </a:p>
          <a:p>
            <a:r>
              <a:rPr lang="en-US" dirty="0"/>
              <a:t>These all work over CMG for internet based clients.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9/12/2019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Throttling controlled via registry HKEY_LOCAL_MACHINE\SOFTWARE\Microsoft\SMS\</a:t>
            </a:r>
            <a:r>
              <a:rPr lang="en-US" dirty="0" err="1"/>
              <a:t>NotificationServer</a:t>
            </a:r>
            <a:r>
              <a:rPr lang="en-US" dirty="0"/>
              <a:t> Task Throttle Param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9/12/2019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1906 Client Notification list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version 1806 or earlier,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Notification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is only available from either the Device Collection node or when you viewed the membership of a Device Collection. Starting in version 1810, you can start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Notification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directly from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node. There's no longer a requirement to be within a collection membership view.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 in version 1810, client notification actions now require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 Resource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 on the Collection object. This permission applies to all actions under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notification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menu.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built-in roles have this permission by default: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Administrator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Administrator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this permission to any custom roles that need to use client notification actions.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9/12/2019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5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action requires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Enforce Security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 on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built-in roles have this permission by default: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Administrator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 Protection Manager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 Administrator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this permission to any custom roles that need to trigger Endpoint Protection actions.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Scan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Endpoint Protection or Windows Defender to run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antimalware scan.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Scan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Endpoint Protection or Windows Defender to run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antimalware scan.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Definition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Endpoint Protection or Windows Defender to download the latest antimalware definitions.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9/12/2019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62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Prerequisites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run PowerShell scripts, the client must be running PowerShell version 3.0 or later. However, if a script you run contains functionality from a later version of PowerShell, the client on which you run the script must be running that version of PowerShell.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Manager clients must be running the client from the 1706 release, or later in order to run scripts.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use scripts, you must be a member of the appropriate Configuration Manager security role.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import and author scripts - Your account must have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permissions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Scripts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approve or deny scripts - Your account must have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permissions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 Scripts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run scripts - Your account must have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permissions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products that block the execution of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from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scriptstore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stop the scripts from running.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in 1706 as prerelease feature. 1802 no longer prerelease.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enabled by default.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 added in 1710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and Copy scripts added on 1902 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9/12/2019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2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9/12/2019 3:14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9/12/2019 3:14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9/12/2019 3:14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6ACB-6E57-4FE8-B2DA-B5AA9605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195E9-17D7-4B9A-A8D0-F21D1B0E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F476-379B-479D-99AA-41AA9E71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FF3B-7C2E-4C9A-9E09-99DC143C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3068-2C7B-4016-93F6-804DF414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1B9-2658-46DE-8013-01373CF8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EBBF0-9241-48F5-BC64-ABED4FCDB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74D9-41BA-4414-9EA8-E36F59A7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BCAC-8BC7-45F9-BA18-9ECB4BE2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1C8E-B754-4A14-BF88-846B0559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88F24-78E4-4160-AD34-8D676CD2C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80B3-E016-4497-92AF-22B7CA2E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FF46-592F-49F9-B743-F0561C61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36F4-141F-4D30-9370-035FCED0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A2FB-70BC-473B-B8F9-A36FEB33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219F0-32DC-4F03-A9C5-0B714A6223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23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1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7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219F0-32DC-4F03-A9C5-0B714A6223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8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65D52-B464-459C-BA55-BCD0418180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23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AD583F-63D4-44EB-B40F-8B2CEB88C7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9829" y="968916"/>
            <a:ext cx="4886342" cy="4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5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884226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75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73E4-00E6-48FB-B7FC-00667458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6447-AD98-4A1D-8527-E8871132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0510-7C2A-4E0C-9F08-7472C8E1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676D-3CCC-4BC3-888F-287BB4B6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4513-A93F-4999-B725-F8FA2B8E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4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578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407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496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03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41123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98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990893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0006876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0807844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53BF71-68F2-4D0C-8356-40F7E9BEC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2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1B7-2E56-4760-990C-1C3692B1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9720-5101-4DA1-92D1-CA0E1C43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DA39-3BB2-4853-8BBD-5FE37DE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E58E-323A-4AB3-90EE-0D3DBBCD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C943-D0A7-49CE-A554-84E77F8D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2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20696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D9AEA-F7FD-4BEC-ACC7-737B99845C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5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00077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CCB5-44C0-4DAF-9342-568D7AA285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9216" y="4375850"/>
            <a:ext cx="1880172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42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39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0514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610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50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1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876304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9541-3445-4164-B2FC-8FD7A5D9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D076-D9CE-404F-8A3A-CEA4B8E4A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A4B73-73F8-4788-B331-F4719451B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93D53-F683-4758-B04F-A899BB23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41AB0-DE41-4264-8565-58FDE14A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5647D-4B2F-4A36-B691-D7228767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DBF7-6A71-426F-8AB7-C42F23AC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6E06-FEBF-4DC5-AFD6-56AF34C3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1B86C-B520-456C-90A5-652AB207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521C-E421-430A-BF88-BF00422D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736F1-E8AC-4651-BC90-AD20C5557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FFD11-AF7D-4401-AD71-8285BF62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F20F8-3BDB-4BEA-8BF4-7585FBC5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2E59F-F592-434F-8FB4-818CA3C4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8A0F-3A87-4948-A681-BD533753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5F3C7-8CD1-46DD-86A4-1CBB7DEE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17365-7AA6-4F15-935F-70E89A42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D4253-80CF-423C-985E-DB750445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3F135-AACD-42C1-8FB1-B5052CF8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EF24F-9DE2-48ED-BCAD-0C2D5C4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6E2E-74FB-48E0-BA32-08A7FA58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6669-CF09-4BE3-9522-59A98ABF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E5C7-832C-43FD-9B4A-D7725845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7E9F9-21FF-4F63-B6E1-DB75805B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6093D-4076-467C-8FE6-4E72F69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7F1B9-FE18-41A0-83FC-477C346D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4F9CF-6ACC-4F4D-9721-2D84A6C0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2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602C-D406-4117-A723-B651D93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2AC21-C5F7-463D-BF9A-E2C851263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57B12-DB2B-453C-A46D-1479BBDEB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0BDE1-2E9F-4412-BFAB-6373969D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C8E9-B3DB-4393-9A21-5CD1D770F3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9224-01B6-455E-B664-F5E1DF9F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875D5-78E1-4E37-ACFC-95C4FA2E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893B7-38BA-464D-80C9-930D7BC2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7E97B-1D45-448E-BE5B-A709A110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8333B-14FD-49C6-9778-43148724E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C8E9-B3DB-4393-9A21-5CD1D770F39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D1A8-1DF0-4F83-A5B2-FBB969B51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B8735-FFDD-44C2-8FDF-D6B59F823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9C69-0DDC-44CF-BDCA-AE2A364E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8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536580"/>
            <a:ext cx="4572000" cy="997196"/>
          </a:xfrm>
        </p:spPr>
        <p:txBody>
          <a:bodyPr/>
          <a:lstStyle/>
          <a:p>
            <a:r>
              <a:rPr lang="en-US" dirty="0"/>
              <a:t>Real Time Actions with Configuration Manager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4572000" cy="276999"/>
          </a:xfrm>
        </p:spPr>
        <p:txBody>
          <a:bodyPr/>
          <a:lstStyle/>
          <a:p>
            <a:r>
              <a:rPr lang="en-US" dirty="0"/>
              <a:t>Jonathan Warnken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real time\fast channel actions?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8" name="Text Placeholder 5">
            <a:extLst>
              <a:ext uri="{FF2B5EF4-FFF2-40B4-BE49-F238E27FC236}">
                <a16:creationId xmlns:a16="http://schemas.microsoft.com/office/drawing/2014/main" id="{62891377-204A-40B9-BF95-2CD743CE0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00624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fast channel works</a:t>
            </a:r>
          </a:p>
        </p:txBody>
      </p:sp>
      <p:graphicFrame>
        <p:nvGraphicFramePr>
          <p:cNvPr id="64" name="Text Placeholder 5">
            <a:extLst>
              <a:ext uri="{FF2B5EF4-FFF2-40B4-BE49-F238E27FC236}">
                <a16:creationId xmlns:a16="http://schemas.microsoft.com/office/drawing/2014/main" id="{92AB901C-E1DD-4326-9B6C-25677FE7A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4204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0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 Notifications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BFA1C8-8696-43F5-A450-967EE495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2071695"/>
            <a:ext cx="6780700" cy="27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1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rgbClr val="51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Endpoint Protection actions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A3459-3762-44D1-9DFF-A4EFC439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1675074"/>
            <a:ext cx="7729728" cy="16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Run Scripts</a:t>
            </a:r>
          </a:p>
        </p:txBody>
      </p: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E60D18C7-409C-4C2D-85B4-29A9CB2D6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0437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39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/>
              <a:t>Questions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7.potx" id="{7ECD85A8-47FA-4500-AC4C-6D4EC430D8AE}" vid="{342433CA-A5D1-4744-ACCD-7046C6ECB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3EAE716A50A145BDE074FAECF1D382" ma:contentTypeVersion="16" ma:contentTypeDescription="Create a new document." ma:contentTypeScope="" ma:versionID="4741153e0d89f1d59e6858885402ebba">
  <xsd:schema xmlns:xsd="http://www.w3.org/2001/XMLSchema" xmlns:xs="http://www.w3.org/2001/XMLSchema" xmlns:p="http://schemas.microsoft.com/office/2006/metadata/properties" xmlns:ns1="http://schemas.microsoft.com/sharepoint/v3" xmlns:ns3="f24a919e-12c1-483b-830c-4be086a429cb" xmlns:ns4="290dade0-5652-4319-9373-9c15370b48af" targetNamespace="http://schemas.microsoft.com/office/2006/metadata/properties" ma:root="true" ma:fieldsID="a68b0955047a84251e7817c246d50fff" ns1:_="" ns3:_="" ns4:_="">
    <xsd:import namespace="http://schemas.microsoft.com/sharepoint/v3"/>
    <xsd:import namespace="f24a919e-12c1-483b-830c-4be086a429cb"/>
    <xsd:import namespace="290dade0-5652-4319-9373-9c15370b4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a919e-12c1-483b-830c-4be086a429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dade0-5652-4319-9373-9c15370b48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4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f24a919e-12c1-483b-830c-4be086a429cb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90D854-605C-474F-82D7-374502032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4a919e-12c1-483b-830c-4be086a429cb"/>
    <ds:schemaRef ds:uri="290dade0-5652-4319-9373-9c15370b4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FF8092-6420-4A40-9DD3-D731B14AC8CF}">
  <ds:schemaRefs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290dade0-5652-4319-9373-9c15370b48af"/>
    <ds:schemaRef ds:uri="f24a919e-12c1-483b-830c-4be086a429c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7D1F02-298E-4AC2-9048-2A5A3C9F8E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753</Words>
  <Application>Microsoft Office PowerPoint</Application>
  <PresentationFormat>Widescreen</PresentationFormat>
  <Paragraphs>100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Office Theme</vt:lpstr>
      <vt:lpstr>WHITE TEMPLATE</vt:lpstr>
      <vt:lpstr>Real Time Actions with Configuration Manager </vt:lpstr>
      <vt:lpstr>What are the real time\fast channel actions?</vt:lpstr>
      <vt:lpstr>How fast channel works</vt:lpstr>
      <vt:lpstr>Client Notifications</vt:lpstr>
      <vt:lpstr>Endpoint Protection actions</vt:lpstr>
      <vt:lpstr>Run Scripts</vt:lpstr>
      <vt:lpstr>Demo</vt:lpstr>
      <vt:lpstr>Questions ???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Actions with Configuration Manager </dc:title>
  <dc:creator>Jon Warnken</dc:creator>
  <cp:lastModifiedBy>Jon Warnken</cp:lastModifiedBy>
  <cp:revision>2</cp:revision>
  <dcterms:created xsi:type="dcterms:W3CDTF">2019-09-02T23:58:26Z</dcterms:created>
  <dcterms:modified xsi:type="dcterms:W3CDTF">2019-09-12T19:15:19Z</dcterms:modified>
</cp:coreProperties>
</file>