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Default Extension="jpeg" ContentType="image/jpeg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bleStyles.xml" ContentType="application/vnd.openxmlformats-officedocument.presentationml.tableStyles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76" r:id="rId2"/>
    <p:sldId id="373" r:id="rId3"/>
    <p:sldId id="367" r:id="rId4"/>
    <p:sldId id="374" r:id="rId5"/>
    <p:sldId id="368" r:id="rId6"/>
    <p:sldId id="375" r:id="rId7"/>
    <p:sldId id="369" r:id="rId8"/>
    <p:sldId id="37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717" autoAdjust="0"/>
  </p:normalViewPr>
  <p:slideViewPr>
    <p:cSldViewPr>
      <p:cViewPr>
        <p:scale>
          <a:sx n="107" d="100"/>
          <a:sy n="107" d="100"/>
        </p:scale>
        <p:origin x="-8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F0364-1A9D-4132-9A73-A33C06D6C5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EDF18-93E6-449D-804A-BD6C1EBE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27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F5D3-5363-487B-8793-E386145B2A38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937E-9DE5-45A6-B53D-F6F7584B03E4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ABA-FB76-4148-A284-EA84312CC74E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2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4D07-6B32-4588-B4A9-F8B6C59BDA41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24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920F-2C35-4727-A16E-34C5426BC103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8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BCF9-6E51-4512-A3BD-4792E46097CD}" type="datetime1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4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BD5C-619F-4410-90CB-D1B8C2BAEAAB}" type="datetime1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AA07-92A0-4F49-925D-5025C5A69750}" type="datetime1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3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C9BD-E481-40C2-A00B-F465F3B06269}" type="datetime1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B491-BE6A-4DFB-80D0-6A9F7831D5E3}" type="datetime1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8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481F-38CC-495C-859F-E3379CD9778F}" type="datetime1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A8F42-DEBA-403F-83B7-B72B992958A2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2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'1.0' encoding='UTF-8' standalone='yes' ?><Relationships xmlns="http://schemas.openxmlformats.org/package/2006/relationships"><Relationship Id="rId1" Type="http://schemas.openxmlformats.org/officeDocument/2006/relationships/slideLayout" Target="../slideLayouts/slideLayout2.xml" TargetMode="Interna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063" y="4276130"/>
            <a:ext cx="2816225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By: Cory Nelson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</a:t>
            </a:fld>
            <a:endParaRPr lang="en-US"/>
          </a:p>
        </p:txBody>
      </p:sp>
      <p:pic>
        <p:nvPicPr>
          <p:cNvPr id="3074" name="Picture 2" descr="https://upload.wikimedia.org/wikipedia/commons/thumb/f/f7/English_Pok%C3%A9mon_logo.svg/2000px-English_Pok%C3%A9mon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7473950" cy="27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55277" y="3318307"/>
            <a:ext cx="4639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Battle Evaluator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2389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Proposal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Pokémon Battle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Cory Nelson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About me:</a:t>
            </a:r>
            <a:endParaRPr lang="en-US" dirty="0" smtClean="0"/>
          </a:p>
          <a:p>
            <a:pPr lvl="1"/>
            <a:r>
              <a:rPr lang="en-US" dirty="0" smtClean="0"/>
              <a:t>CSCI Major with Aerospace Studies Minor</a:t>
            </a:r>
            <a:endParaRPr lang="en-US" dirty="0" smtClean="0"/>
          </a:p>
          <a:p>
            <a:pPr lvl="1"/>
            <a:r>
              <a:rPr lang="en-US" dirty="0" smtClean="0"/>
              <a:t>Air Force ROTC</a:t>
            </a:r>
          </a:p>
          <a:p>
            <a:pPr lvl="1"/>
            <a:endParaRPr lang="en-US" dirty="0"/>
          </a:p>
          <a:p>
            <a:r>
              <a:rPr lang="en-US" dirty="0" smtClean="0"/>
              <a:t>AI:</a:t>
            </a:r>
          </a:p>
          <a:p>
            <a:pPr lvl="1"/>
            <a:r>
              <a:rPr lang="en-US" dirty="0" smtClean="0"/>
              <a:t>I have no background in AI before CSCI 164</a:t>
            </a:r>
          </a:p>
          <a:p>
            <a:pPr lvl="1"/>
            <a:r>
              <a:rPr lang="en-US" dirty="0" smtClean="0"/>
              <a:t>Interests:</a:t>
            </a:r>
          </a:p>
          <a:p>
            <a:pPr lvl="2"/>
            <a:r>
              <a:rPr lang="en-US" dirty="0" smtClean="0"/>
              <a:t>Cyber Security</a:t>
            </a:r>
          </a:p>
          <a:p>
            <a:pPr lvl="2"/>
            <a:r>
              <a:rPr lang="en-US" dirty="0" smtClean="0"/>
              <a:t>Gaming</a:t>
            </a:r>
          </a:p>
          <a:p>
            <a:pPr lvl="2"/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3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r>
              <a:rPr lang="en-US" dirty="0" smtClean="0"/>
              <a:t>Find the best approach to a Pokémon battle</a:t>
            </a:r>
          </a:p>
          <a:p>
            <a:r>
              <a:rPr lang="en-US" dirty="0" smtClean="0"/>
              <a:t>PEAS</a:t>
            </a:r>
            <a:endParaRPr lang="en-US" dirty="0" smtClean="0"/>
          </a:p>
          <a:p>
            <a:pPr lvl="1"/>
            <a:r>
              <a:rPr lang="en-US" dirty="0" smtClean="0"/>
              <a:t>Performance Measure: Win in fewest moves, with least amount of damage done to our own Pokémon</a:t>
            </a:r>
            <a:endParaRPr lang="en-US" dirty="0" smtClean="0"/>
          </a:p>
          <a:p>
            <a:pPr lvl="1"/>
            <a:r>
              <a:rPr lang="en-US" dirty="0" smtClean="0"/>
              <a:t>Environment: Pokémon Battle</a:t>
            </a:r>
          </a:p>
          <a:p>
            <a:pPr lvl="1"/>
            <a:r>
              <a:rPr lang="en-US" dirty="0" smtClean="0"/>
              <a:t>Actuators: Game mechanics; the battle screen</a:t>
            </a:r>
            <a:endParaRPr lang="en-US" dirty="0" smtClean="0"/>
          </a:p>
          <a:p>
            <a:pPr lvl="1"/>
            <a:r>
              <a:rPr lang="en-US" dirty="0" smtClean="0"/>
              <a:t>Sensors: The Pokémon's</a:t>
            </a:r>
            <a:r>
              <a:rPr lang="en-US" dirty="0" smtClean="0"/>
              <a:t>’ current health are always on display; the game tells us if move is effective or not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 Screen/Environment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86" y="1447800"/>
            <a:ext cx="3352514" cy="223501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63" y="4267200"/>
            <a:ext cx="3352800" cy="188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524000"/>
            <a:ext cx="2819401" cy="211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570" y="4191623"/>
            <a:ext cx="2719631" cy="203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5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en-US" smtClean="0" dirty="0"/>
              <a:t>Adversarial</a:t>
            </a:r>
            <a:r>
              <a:rPr lang="en-US" smtClean="0" dirty="0"/>
              <a:t> </a:t>
            </a:r>
            <a:r>
              <a:rPr lang="en-US" smtClean="0" dirty="0"/>
              <a:t>Search</a:t>
            </a:r>
            <a:r>
              <a:rPr lang="en-US" smtClean="0" dirty="0"/>
              <a:t> </a:t>
            </a:r>
            <a:r>
              <a:rPr lang="en-US" smtClean="0" dirty="0"/>
              <a:t>Approach</a:t>
            </a:r>
          </a:p>
        </p:txBody>
      </p:sp>
      <p:sp>
        <p:nvSpPr>
          <p:cNvPr id="5123" name="Shape"/>
          <p:cNvSpPr/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en-US" smtClean="0" dirty="0"/>
              <a:t>Minimax</a:t>
            </a:r>
            <a:r>
              <a:rPr lang="en-US" smtClean="0" dirty="0"/>
              <a:t> </a:t>
            </a:r>
            <a:r>
              <a:rPr lang="en-US" smtClean="0" dirty="0"/>
              <a:t>on</a:t>
            </a:r>
            <a:r>
              <a:rPr lang="en-US" smtClean="0" dirty="0"/>
              <a:t> </a:t>
            </a:r>
            <a:r>
              <a:rPr lang="en-US" smtClean="0" dirty="0"/>
              <a:t>a</a:t>
            </a:r>
            <a:r>
              <a:rPr lang="en-US" smtClean="0" dirty="0"/>
              <a:t> </a:t>
            </a:r>
            <a:r>
              <a:rPr lang="en-US" smtClean="0" dirty="0"/>
              <a:t>graph</a:t>
            </a:r>
            <a:r>
              <a:rPr lang="en-US" smtClean="0" dirty="0"/>
              <a:t> </a:t>
            </a:r>
            <a:r>
              <a:rPr lang="en-US" smtClean="0" dirty="0"/>
              <a:t>of</a:t>
            </a:r>
            <a:r>
              <a:rPr lang="en-US" smtClean="0" dirty="0"/>
              <a:t> </a:t>
            </a:r>
            <a:r>
              <a:rPr lang="en-US" smtClean="0" dirty="0"/>
              <a:t>moves</a:t>
            </a:r>
            <a:r>
              <a:rPr lang="en-US" smtClean="0" dirty="0"/>
              <a:t> </a:t>
            </a:r>
            <a:r>
              <a:rPr lang="en-US" smtClean="0" dirty="0"/>
              <a:t>durin</a:t>
            </a:r>
            <a:r>
              <a:rPr lang="en-US" smtClean="0" dirty="0"/>
              <a:t>g</a:t>
            </a:r>
            <a:r>
              <a:rPr lang="en-US" smtClean="0" dirty="0"/>
              <a:t> </a:t>
            </a:r>
            <a:r>
              <a:rPr lang="en-US" smtClean="0" dirty="0"/>
              <a:t>a</a:t>
            </a:r>
            <a:r>
              <a:rPr lang="en-US" smtClean="0" dirty="0"/>
              <a:t> </a:t>
            </a:r>
            <a:r>
              <a:rPr lang="en-US" smtClean="0" dirty="0"/>
              <a:t>battle</a:t>
            </a:r>
          </a:p>
          <a:p>
            <a:pPr/>
            <a:r>
              <a:rPr lang="en-US" smtClean="0" dirty="0"/>
              <a:t>With</a:t>
            </a:r>
            <a:r>
              <a:rPr lang="en-US" smtClean="0" dirty="0"/>
              <a:t> </a:t>
            </a:r>
            <a:r>
              <a:rPr lang="en-US" smtClean="0" dirty="0"/>
              <a:t>Alpha-</a:t>
            </a:r>
            <a:r>
              <a:rPr lang="en-US" smtClean="0" dirty="0"/>
              <a:t> </a:t>
            </a:r>
            <a:r>
              <a:rPr lang="en-US" smtClean="0" dirty="0"/>
              <a:t>Beta</a:t>
            </a:r>
            <a:r>
              <a:rPr lang="en-US" smtClean="0" dirty="0"/>
              <a:t> </a:t>
            </a:r>
            <a:r>
              <a:rPr lang="en-US" smtClean="0" dirty="0"/>
              <a:t>Pruning</a:t>
            </a:r>
            <a:endParaRPr lang="en-US" smtClean="0" dirty="0"/>
          </a:p>
          <a:p>
            <a:pPr/>
            <a:r>
              <a:rPr lang="en-US" smtClean="0" dirty="0"/>
              <a:t>H</a:t>
            </a:r>
            <a:r>
              <a:rPr lang="en-US" smtClean="0" dirty="0"/>
              <a:t>euristics</a:t>
            </a:r>
            <a:r>
              <a:rPr lang="en-US" smtClean="0" dirty="0"/>
              <a:t>:</a:t>
            </a:r>
          </a:p>
          <a:p>
            <a:pPr lvl="1"/>
            <a:r>
              <a:rPr lang="en-US" smtClean="0" dirty="0"/>
              <a:t>Rank</a:t>
            </a:r>
            <a:r>
              <a:rPr lang="en-US" smtClean="0" dirty="0"/>
              <a:t> </a:t>
            </a:r>
            <a:r>
              <a:rPr lang="en-US" smtClean="0" dirty="0"/>
              <a:t>moves</a:t>
            </a:r>
            <a:r>
              <a:rPr lang="en-US" smtClean="0" dirty="0"/>
              <a:t> </a:t>
            </a:r>
            <a:r>
              <a:rPr lang="en-US" smtClean="0" dirty="0"/>
              <a:t>by</a:t>
            </a:r>
            <a:r>
              <a:rPr lang="en-US" smtClean="0" dirty="0"/>
              <a:t> </a:t>
            </a:r>
            <a:r>
              <a:rPr lang="en-US" smtClean="0" dirty="0"/>
              <a:t>effectiveness,</a:t>
            </a:r>
            <a:r>
              <a:rPr lang="en-US" smtClean="0" dirty="0"/>
              <a:t> </a:t>
            </a:r>
            <a:r>
              <a:rPr lang="en-US" smtClean="0" dirty="0"/>
              <a:t>i</a:t>
            </a:r>
            <a:r>
              <a:rPr lang="en-US" smtClean="0" dirty="0"/>
              <a:t>.</a:t>
            </a:r>
            <a:r>
              <a:rPr lang="en-US" smtClean="0" dirty="0"/>
              <a:t>e</a:t>
            </a:r>
            <a:r>
              <a:rPr lang="en-US" smtClean="0" dirty="0"/>
              <a:t>.</a:t>
            </a:r>
            <a:r>
              <a:rPr lang="en-US" smtClean="0" dirty="0"/>
              <a:t> </a:t>
            </a:r>
            <a:r>
              <a:rPr lang="en-US" smtClean="0" dirty="0"/>
              <a:t>super</a:t>
            </a:r>
            <a:r>
              <a:rPr lang="en-US" smtClean="0" dirty="0"/>
              <a:t> </a:t>
            </a:r>
            <a:r>
              <a:rPr lang="en-US" smtClean="0" dirty="0"/>
              <a:t>effective</a:t>
            </a:r>
            <a:r>
              <a:rPr lang="en-US" smtClean="0" dirty="0"/>
              <a:t> </a:t>
            </a:r>
            <a:r>
              <a:rPr lang="en-US" smtClean="0" dirty="0"/>
              <a:t>moves</a:t>
            </a:r>
            <a:r>
              <a:rPr lang="en-US" smtClean="0" dirty="0"/>
              <a:t> </a:t>
            </a:r>
            <a:r>
              <a:rPr lang="en-US" smtClean="0" dirty="0"/>
              <a:t>are</a:t>
            </a:r>
            <a:r>
              <a:rPr lang="en-US" smtClean="0" dirty="0"/>
              <a:t> </a:t>
            </a:r>
            <a:r>
              <a:rPr lang="en-US" smtClean="0" dirty="0"/>
              <a:t>higher</a:t>
            </a:r>
            <a:r>
              <a:rPr lang="en-US" smtClean="0" dirty="0"/>
              <a:t> </a:t>
            </a:r>
            <a:r>
              <a:rPr lang="en-US" smtClean="0" dirty="0"/>
              <a:t>valued</a:t>
            </a:r>
            <a:r>
              <a:rPr lang="en-US" smtClean="0" dirty="0"/>
              <a:t> </a:t>
            </a:r>
            <a:r>
              <a:rPr lang="en-US" smtClean="0" dirty="0"/>
              <a:t>that</a:t>
            </a:r>
            <a:r>
              <a:rPr lang="en-US" smtClean="0" dirty="0"/>
              <a:t> </a:t>
            </a:r>
            <a:r>
              <a:rPr lang="en-US" smtClean="0" dirty="0"/>
              <a:t>normal</a:t>
            </a:r>
            <a:r>
              <a:rPr lang="en-US" smtClean="0" dirty="0"/>
              <a:t> </a:t>
            </a:r>
            <a:r>
              <a:rPr lang="en-US" smtClean="0" dirty="0"/>
              <a:t>or</a:t>
            </a:r>
            <a:r>
              <a:rPr lang="en-US" smtClean="0" dirty="0"/>
              <a:t> </a:t>
            </a:r>
            <a:r>
              <a:rPr lang="en-US" smtClean="0" dirty="0"/>
              <a:t>not</a:t>
            </a:r>
            <a:r>
              <a:rPr lang="en-US" smtClean="0" dirty="0"/>
              <a:t> </a:t>
            </a:r>
            <a:r>
              <a:rPr lang="en-US" smtClean="0" dirty="0"/>
              <a:t>very</a:t>
            </a:r>
            <a:r>
              <a:rPr lang="en-US" smtClean="0" dirty="0"/>
              <a:t> </a:t>
            </a:r>
            <a:r>
              <a:rPr lang="en-US" smtClean="0" dirty="0"/>
              <a:t>effective</a:t>
            </a:r>
            <a:r>
              <a:rPr lang="en-US" smtClean="0" dirty="0"/>
              <a:t> </a:t>
            </a:r>
            <a:r>
              <a:rPr lang="en-US" smtClean="0" dirty="0"/>
              <a:t>moves</a:t>
            </a:r>
          </a:p>
          <a:p>
            <a:pPr lvl="1"/>
            <a:endParaRPr lang="en-US" smtClean="0" dirty="0"/>
          </a:p>
          <a:p>
            <a:pPr lvl="1"/>
            <a:r>
              <a:rPr lang="en-US" smtClean="0" dirty="0"/>
              <a:t/>
            </a:r>
          </a:p>
        </p:txBody>
      </p:sp>
      <p:sp>
        <p:nvSpPr>
          <p:cNvPr id="5124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5904E8C6-BBE7-CAE5-5BFE-D4164654B4B6}" type="slidenum">
              <a:rPr lang="en-US" smtClean="0"/>
              <a:t>*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"/>
            <a:ext cx="6507162" cy="650716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</a:t>
            </a:r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shortest path to victory with that leads to the least damage to the Pokémon</a:t>
            </a:r>
          </a:p>
          <a:p>
            <a:r>
              <a:rPr lang="en-US" dirty="0" smtClean="0"/>
              <a:t>So find the shortest branch of the graph which finds my Pokémon winning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6" y="2087562"/>
            <a:ext cx="8971548" cy="35512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25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133</Words>
  <Application>ThinkFree Show</Application>
  <PresentationFormat>On-screen Show</PresentationFormat>
  <Paragraphs>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0</vt:i4>
      </vt:variant>
      <vt:variant>
        <vt:lpstr>슬라이드 제목</vt:lpstr>
      </vt:variant>
      <vt:variant>
        <vt:i4>8</vt:i4>
      </vt:variant>
    </vt:vector>
  </HeadingPairs>
  <TitlesOfParts>
    <vt:vector size="8" baseType="lpstr">
      <vt:lpstr>Slide 0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06.0000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S. Nelson</dc:creator>
  <cp:lastModifiedBy>corysn123</cp:lastModifiedBy>
  <cp:revision>129</cp:revision>
  <dcterms:created xsi:type="dcterms:W3CDTF">2013-07-17T21:55:23Z</dcterms:created>
  <dcterms:modified xsi:type="dcterms:W3CDTF">2016-04-11T21:23:52Z</dcterms:modified>
</cp:coreProperties>
</file>