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4660"/>
  </p:normalViewPr>
  <p:slideViewPr>
    <p:cSldViewPr snapToGrid="0">
      <p:cViewPr varScale="1">
        <p:scale>
          <a:sx n="39" d="100"/>
          <a:sy n="39" d="100"/>
        </p:scale>
        <p:origin x="9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654F2-E862-403C-A8C0-F00D5F5DA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1B39A-963F-4FFE-923D-EA274FA7F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7E20-16A3-417A-A4CF-D657213A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3D7-3F00-4C63-8B69-0F0F85CB836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1218E-F40E-47E3-A7F7-862DA93E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2AEEE-7BD7-461B-B3EE-26389553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878C-059A-4531-AD98-5F27DCC6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2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06C5-F90C-41F1-9EDE-32AFE05C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6099C2-56F4-4843-B669-28BD092B4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75363-1979-4F1B-8009-7D78EE21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3D7-3F00-4C63-8B69-0F0F85CB836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882A5-E2E3-47EB-B1F7-4944BB8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19475-1430-42BF-AC51-8C78834C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878C-059A-4531-AD98-5F27DCC6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1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FB3678-A8BC-4337-BE2B-99E8B9DF2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812ACD-3025-4D9B-88A0-694CA8FCE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3A29C-4459-49DE-9829-8DD08C25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3D7-3F00-4C63-8B69-0F0F85CB836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7E599-0D6D-41DE-B5DC-157D1223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E093A-5F49-4C5A-A91C-7A0A3E6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878C-059A-4531-AD98-5F27DCC6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7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01BDF-3602-4227-94D6-1F5F3539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3E27A-C8CE-4333-93AA-6BEA2540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07E8C-A646-446D-BC8C-2A14CD22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3D7-3F00-4C63-8B69-0F0F85CB836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33228-2C1A-466C-A256-86A58A98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4F217-69A5-4369-B246-412FA928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878C-059A-4531-AD98-5F27DCC6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8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AAE24-F4C2-4E62-A986-F41D85CE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71C0E-EE32-442F-B76C-136A1E74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5267C-A733-4E82-B1A5-8BB7206B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3D7-3F00-4C63-8B69-0F0F85CB836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84419-B353-44CC-8B9A-D87AC767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3D0B5-69A6-4280-B48E-200CCD9E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878C-059A-4531-AD98-5F27DCC6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6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9F65D-5EE8-430D-AC0E-22DA20A7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05B71-944F-445B-AC73-AC258AFFB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13AD6D-E785-48A3-A60D-7DCBBDC5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6107D-91B3-4911-BBA8-ACB8C2FD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3D7-3F00-4C63-8B69-0F0F85CB836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F282A-DA1C-489D-82FF-FA1B23E8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B7DE5-6B59-4C32-A7CB-D1DCA45E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878C-059A-4531-AD98-5F27DCC6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5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325C9-5208-4987-9F31-69A8B467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3C63D-9F61-42D3-AE7A-0B9D580D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AEFB35-D8F4-45F8-B2DB-9549D88E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17127-3EDF-4E87-BD27-BBD32AFDB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54CAAF-89FC-4D77-94A8-07D13479A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F9327C-8C3F-404F-8ACD-8382E189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3D7-3F00-4C63-8B69-0F0F85CB836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F7BDC9-E3AB-4185-8F82-FEF80B30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E9D960-A362-4858-8858-4C12F469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878C-059A-4531-AD98-5F27DCC6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FB5A6-431C-47F9-A9CD-8717968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E6C2D7-5A17-4642-9143-BF5B6890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3D7-3F00-4C63-8B69-0F0F85CB836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87B9F6-0AC9-4A87-AB9E-95AFFD23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F41577-DB57-478B-8AF1-6CE8C2B3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878C-059A-4531-AD98-5F27DCC6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4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51865F-4380-4757-8245-C15BA2DC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3D7-3F00-4C63-8B69-0F0F85CB836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D6BD8B-20CD-484B-AF5E-66948AC7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3448B0-AC12-4ECD-A4ED-36BB6091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878C-059A-4531-AD98-5F27DCC6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0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A345B-BD44-4AED-B115-E5EF3F45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40E0D-4800-435C-8F63-27AEAF25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0EB72E-DBB2-43B3-A369-3BC26C7A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00139-8D1C-43A9-9886-3A4E6AC6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3D7-3F00-4C63-8B69-0F0F85CB836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B9F87-3A63-4F57-A95D-D81C9D4D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20FAF-628C-4A66-B745-988EE5E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878C-059A-4531-AD98-5F27DCC6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0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B4AD-B3F1-4C40-BD2E-C22BFC6C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9E193-0A43-4C2D-B670-D4D24782C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4FF3A3-E25F-4E56-AF00-96A8FD546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EB8371-694C-4696-8B7B-D9297861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3D7-3F00-4C63-8B69-0F0F85CB836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55CDF5-D139-42A9-9D6F-564DEF2E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8FEE8-80A1-4A02-A96F-7D51D320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878C-059A-4531-AD98-5F27DCC6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E54613-C825-4229-BF8B-7E75F03E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58658-32C9-496D-9FB6-A93EF94F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57CB2-2D91-48DF-9880-2F302B69C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83D7-3F00-4C63-8B69-0F0F85CB836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00F26-C3B2-49A4-90C9-6D93C65E6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4D-D619-4EE7-AADE-4962DD241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F878C-059A-4531-AD98-5F27DCC6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9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iceman.tistory.com/13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A823B-03C1-46B1-9AF1-476F727F27BC}"/>
              </a:ext>
            </a:extLst>
          </p:cNvPr>
          <p:cNvSpPr txBox="1"/>
          <p:nvPr/>
        </p:nvSpPr>
        <p:spPr>
          <a:xfrm>
            <a:off x="185195" y="208345"/>
            <a:ext cx="78013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타입 힌트</a:t>
            </a:r>
            <a:endParaRPr lang="en-US" altLang="ko-KR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3DFB3-C18E-45E2-950A-9AF6DB03A73A}"/>
              </a:ext>
            </a:extLst>
          </p:cNvPr>
          <p:cNvSpPr txBox="1"/>
          <p:nvPr/>
        </p:nvSpPr>
        <p:spPr>
          <a:xfrm>
            <a:off x="471089" y="1121974"/>
            <a:ext cx="373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fn</a:t>
            </a: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F059B-3C3E-46D4-B055-556D3598C98E}"/>
              </a:ext>
            </a:extLst>
          </p:cNvPr>
          <p:cNvSpPr txBox="1"/>
          <p:nvPr/>
        </p:nvSpPr>
        <p:spPr>
          <a:xfrm>
            <a:off x="4472072" y="1257545"/>
            <a:ext cx="511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fn</a:t>
            </a:r>
            <a:r>
              <a:rPr lang="en-US" altLang="ko-KR" dirty="0"/>
              <a:t>( ) </a:t>
            </a:r>
            <a:r>
              <a:rPr lang="ko-KR" altLang="en-US" dirty="0"/>
              <a:t>함수의 파라미터 </a:t>
            </a:r>
            <a:r>
              <a:rPr lang="en-US" altLang="ko-KR" dirty="0"/>
              <a:t>a</a:t>
            </a:r>
            <a:r>
              <a:rPr lang="ko-KR" altLang="en-US" dirty="0"/>
              <a:t>에는 어떤 타입을 </a:t>
            </a:r>
            <a:r>
              <a:rPr lang="ko-KR" altLang="en-US" dirty="0" err="1"/>
              <a:t>넣어야하는지</a:t>
            </a:r>
            <a:r>
              <a:rPr lang="ko-KR" altLang="en-US" dirty="0"/>
              <a:t> 알 수 없다</a:t>
            </a:r>
            <a:r>
              <a:rPr lang="en-US" altLang="ko-KR" dirty="0"/>
              <a:t>. -&gt; </a:t>
            </a:r>
            <a:r>
              <a:rPr lang="ko-KR" altLang="en-US" dirty="0"/>
              <a:t>버그 유발의 주범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EE98F-3CCB-47FF-AEB3-28061964FA8B}"/>
              </a:ext>
            </a:extLst>
          </p:cNvPr>
          <p:cNvSpPr txBox="1"/>
          <p:nvPr/>
        </p:nvSpPr>
        <p:spPr>
          <a:xfrm>
            <a:off x="471089" y="2621667"/>
            <a:ext cx="373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fn</a:t>
            </a:r>
            <a:r>
              <a:rPr lang="en-US" altLang="ko-KR" dirty="0"/>
              <a:t>(a: int)</a:t>
            </a:r>
            <a:r>
              <a:rPr lang="ko-KR" altLang="en-US" dirty="0"/>
              <a:t> </a:t>
            </a:r>
            <a:r>
              <a:rPr lang="en-US" altLang="ko-KR" dirty="0"/>
              <a:t>-&gt; bool 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…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188F2-BF2A-44DA-B6E3-8AB9814E73C8}"/>
              </a:ext>
            </a:extLst>
          </p:cNvPr>
          <p:cNvSpPr txBox="1"/>
          <p:nvPr/>
        </p:nvSpPr>
        <p:spPr>
          <a:xfrm>
            <a:off x="4472072" y="2760166"/>
            <a:ext cx="511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 </a:t>
            </a:r>
            <a:r>
              <a:rPr lang="en-US" altLang="ko-KR" dirty="0"/>
              <a:t>a</a:t>
            </a:r>
            <a:r>
              <a:rPr lang="ko-KR" altLang="en-US" dirty="0"/>
              <a:t>의 타입과 </a:t>
            </a:r>
            <a:r>
              <a:rPr lang="en-US" altLang="ko-KR" dirty="0"/>
              <a:t>return </a:t>
            </a:r>
            <a:r>
              <a:rPr lang="ko-KR" altLang="en-US" dirty="0"/>
              <a:t>형태를 파악할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40BCA-D435-4335-8560-35C73FFFF015}"/>
              </a:ext>
            </a:extLst>
          </p:cNvPr>
          <p:cNvSpPr txBox="1"/>
          <p:nvPr/>
        </p:nvSpPr>
        <p:spPr>
          <a:xfrm>
            <a:off x="471089" y="4625619"/>
            <a:ext cx="8779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</a:t>
            </a:r>
            <a:r>
              <a:rPr lang="en-US" altLang="ko-KR" dirty="0" err="1"/>
              <a:t>mypy</a:t>
            </a:r>
            <a:r>
              <a:rPr lang="en-US" altLang="ko-KR" dirty="0"/>
              <a:t> solution.py </a:t>
            </a:r>
            <a:r>
              <a:rPr lang="ko-KR" altLang="en-US" dirty="0"/>
              <a:t>를 통해 타입 힌트에 오류가 없는지 자동으로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i="1" dirty="0">
                <a:solidFill>
                  <a:srgbClr val="FF0000"/>
                </a:solidFill>
              </a:rPr>
              <a:t>$ pip install </a:t>
            </a:r>
            <a:r>
              <a:rPr lang="en-US" altLang="ko-KR" i="1" dirty="0" err="1">
                <a:solidFill>
                  <a:srgbClr val="FF0000"/>
                </a:solidFill>
              </a:rPr>
              <a:t>mypy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A823B-03C1-46B1-9AF1-476F727F27BC}"/>
              </a:ext>
            </a:extLst>
          </p:cNvPr>
          <p:cNvSpPr txBox="1"/>
          <p:nvPr/>
        </p:nvSpPr>
        <p:spPr>
          <a:xfrm>
            <a:off x="185195" y="208345"/>
            <a:ext cx="78013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리스트 </a:t>
            </a:r>
            <a:r>
              <a:rPr lang="ko-KR" altLang="en-US" sz="2500" b="1" dirty="0" err="1"/>
              <a:t>컴프리헨션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가독성 高</a:t>
            </a:r>
            <a:endParaRPr lang="en-US" altLang="ko-KR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40BCA-D435-4335-8560-35C73FFFF015}"/>
              </a:ext>
            </a:extLst>
          </p:cNvPr>
          <p:cNvSpPr txBox="1"/>
          <p:nvPr/>
        </p:nvSpPr>
        <p:spPr>
          <a:xfrm>
            <a:off x="471088" y="6007197"/>
            <a:ext cx="877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r>
              <a:rPr lang="ko-KR" altLang="en-US" dirty="0">
                <a:solidFill>
                  <a:srgbClr val="FF0000"/>
                </a:solidFill>
              </a:rPr>
              <a:t> 리스트 </a:t>
            </a:r>
            <a:r>
              <a:rPr lang="ko-KR" altLang="en-US" dirty="0" err="1">
                <a:solidFill>
                  <a:srgbClr val="FF0000"/>
                </a:solidFill>
              </a:rPr>
              <a:t>컴프리헨션을</a:t>
            </a:r>
            <a:r>
              <a:rPr lang="ko-KR" altLang="en-US" dirty="0">
                <a:solidFill>
                  <a:srgbClr val="FF0000"/>
                </a:solidFill>
              </a:rPr>
              <a:t> 통해 </a:t>
            </a:r>
            <a:r>
              <a:rPr lang="ko-KR" altLang="en-US" dirty="0" err="1">
                <a:solidFill>
                  <a:srgbClr val="FF0000"/>
                </a:solidFill>
              </a:rPr>
              <a:t>한줄로</a:t>
            </a:r>
            <a:r>
              <a:rPr lang="ko-KR" altLang="en-US" dirty="0">
                <a:solidFill>
                  <a:srgbClr val="FF0000"/>
                </a:solidFill>
              </a:rPr>
              <a:t> 작성하여 가독성을 높일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70932B-BA0F-4EE0-8904-38D556C0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09" y="1890254"/>
            <a:ext cx="5801389" cy="8702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9C957F-A436-46E3-A489-025C9841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8" y="1339359"/>
            <a:ext cx="3186511" cy="22279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E4923B-240D-4255-99C5-255E979F2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88" y="4406420"/>
            <a:ext cx="3931859" cy="10685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5D3CEF-66A8-4E78-A604-E3F2C128E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523" y="4680224"/>
            <a:ext cx="5801389" cy="39455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DE3C0A-8F62-4ECC-B4BF-EF15FAFFB704}"/>
              </a:ext>
            </a:extLst>
          </p:cNvPr>
          <p:cNvCxnSpPr/>
          <p:nvPr/>
        </p:nvCxnSpPr>
        <p:spPr>
          <a:xfrm>
            <a:off x="4211871" y="2316480"/>
            <a:ext cx="88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964F519-4226-4621-90AB-E16DCC247E7E}"/>
              </a:ext>
            </a:extLst>
          </p:cNvPr>
          <p:cNvCxnSpPr/>
          <p:nvPr/>
        </p:nvCxnSpPr>
        <p:spPr>
          <a:xfrm>
            <a:off x="4689748" y="4861560"/>
            <a:ext cx="861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5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A823B-03C1-46B1-9AF1-476F727F27BC}"/>
              </a:ext>
            </a:extLst>
          </p:cNvPr>
          <p:cNvSpPr txBox="1"/>
          <p:nvPr/>
        </p:nvSpPr>
        <p:spPr>
          <a:xfrm>
            <a:off x="185195" y="208345"/>
            <a:ext cx="78013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/>
              <a:t>제너레이터</a:t>
            </a:r>
            <a:endParaRPr lang="en-US" altLang="ko-KR" sz="2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2A55C-F544-461D-8644-E111359C68CC}"/>
              </a:ext>
            </a:extLst>
          </p:cNvPr>
          <p:cNvSpPr txBox="1"/>
          <p:nvPr/>
        </p:nvSpPr>
        <p:spPr>
          <a:xfrm>
            <a:off x="358331" y="1120385"/>
            <a:ext cx="9005104" cy="146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 err="1"/>
              <a:t>억개의</a:t>
            </a:r>
            <a:r>
              <a:rPr lang="ko-KR" altLang="en-US" dirty="0"/>
              <a:t> 숫자를 만들어 계산하는 프로그램을 만들 때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제너레이터를</a:t>
            </a:r>
            <a:r>
              <a:rPr lang="ko-KR" altLang="en-US" dirty="0"/>
              <a:t> 이용하면 미리 </a:t>
            </a:r>
            <a:r>
              <a:rPr lang="en-US" altLang="ko-KR" dirty="0"/>
              <a:t>1</a:t>
            </a:r>
            <a:r>
              <a:rPr lang="ko-KR" altLang="en-US" dirty="0" err="1"/>
              <a:t>억개를</a:t>
            </a:r>
            <a:r>
              <a:rPr lang="ko-KR" altLang="en-US" dirty="0"/>
              <a:t> 만드는 것이 아닌 </a:t>
            </a:r>
            <a:r>
              <a:rPr lang="ko-KR" altLang="en-US" dirty="0" err="1">
                <a:solidFill>
                  <a:srgbClr val="FF0000"/>
                </a:solidFill>
              </a:rPr>
              <a:t>제너레이터만</a:t>
            </a:r>
            <a:r>
              <a:rPr lang="ko-KR" altLang="en-US" dirty="0">
                <a:solidFill>
                  <a:srgbClr val="FF0000"/>
                </a:solidFill>
              </a:rPr>
              <a:t> 생성해두고 필요할 때만 </a:t>
            </a:r>
            <a:r>
              <a:rPr lang="ko-KR" altLang="en-US" dirty="0" err="1">
                <a:solidFill>
                  <a:srgbClr val="FF0000"/>
                </a:solidFill>
              </a:rPr>
              <a:t>제너레이터를</a:t>
            </a:r>
            <a:r>
              <a:rPr lang="ko-KR" altLang="en-US" dirty="0">
                <a:solidFill>
                  <a:srgbClr val="FF0000"/>
                </a:solidFill>
              </a:rPr>
              <a:t> 실행하여 숫자를 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415849-6797-4AEF-A524-09E8503F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3" y="3417268"/>
            <a:ext cx="3278130" cy="1700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7E3F96-3611-48AF-9DCE-3BBCED3DF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430" y="2998968"/>
            <a:ext cx="2398970" cy="273864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FEE20C-6247-48BE-A9AF-63617BEC5F71}"/>
              </a:ext>
            </a:extLst>
          </p:cNvPr>
          <p:cNvCxnSpPr>
            <a:cxnSpLocks/>
          </p:cNvCxnSpPr>
          <p:nvPr/>
        </p:nvCxnSpPr>
        <p:spPr>
          <a:xfrm>
            <a:off x="4171341" y="4254050"/>
            <a:ext cx="3815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4C2DF6-068E-4E65-B901-A3DC3813ACAF}"/>
              </a:ext>
            </a:extLst>
          </p:cNvPr>
          <p:cNvSpPr txBox="1"/>
          <p:nvPr/>
        </p:nvSpPr>
        <p:spPr>
          <a:xfrm>
            <a:off x="655333" y="5302720"/>
            <a:ext cx="544066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#yield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#</a:t>
            </a:r>
            <a:r>
              <a:rPr lang="ko-KR" altLang="en-US" dirty="0">
                <a:solidFill>
                  <a:srgbClr val="0070C0"/>
                </a:solidFill>
              </a:rPr>
              <a:t>값을 내보내고 함수는 종료하지 않는다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78A12-8627-41AE-877E-2BFEE04E775C}"/>
              </a:ext>
            </a:extLst>
          </p:cNvPr>
          <p:cNvSpPr txBox="1"/>
          <p:nvPr/>
        </p:nvSpPr>
        <p:spPr>
          <a:xfrm>
            <a:off x="5063267" y="3722040"/>
            <a:ext cx="2268445" cy="46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100</a:t>
            </a:r>
            <a:r>
              <a:rPr lang="ko-KR" altLang="en-US" dirty="0">
                <a:solidFill>
                  <a:srgbClr val="0070C0"/>
                </a:solidFill>
              </a:rPr>
              <a:t>개의 숫자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2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A823B-03C1-46B1-9AF1-476F727F27BC}"/>
              </a:ext>
            </a:extLst>
          </p:cNvPr>
          <p:cNvSpPr txBox="1"/>
          <p:nvPr/>
        </p:nvSpPr>
        <p:spPr>
          <a:xfrm>
            <a:off x="185195" y="108954"/>
            <a:ext cx="78013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/>
              <a:t>제너레이터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참고</a:t>
            </a:r>
            <a:r>
              <a:rPr lang="en-US" altLang="ko-KR" sz="2500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2A55C-F544-461D-8644-E111359C68CC}"/>
              </a:ext>
            </a:extLst>
          </p:cNvPr>
          <p:cNvSpPr txBox="1"/>
          <p:nvPr/>
        </p:nvSpPr>
        <p:spPr>
          <a:xfrm>
            <a:off x="358331" y="1120385"/>
            <a:ext cx="900510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기술 면접에서 진짜 많이 물어봄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언어 뭐 잘하세요</a:t>
            </a:r>
            <a:r>
              <a:rPr lang="en-US" altLang="ko-KR" dirty="0">
                <a:solidFill>
                  <a:srgbClr val="FF0000"/>
                </a:solidFill>
              </a:rPr>
              <a:t>? -&gt; </a:t>
            </a:r>
            <a:r>
              <a:rPr lang="ko-KR" altLang="en-US" dirty="0" err="1">
                <a:solidFill>
                  <a:srgbClr val="FF0000"/>
                </a:solidFill>
              </a:rPr>
              <a:t>파이썬이요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 err="1">
                <a:solidFill>
                  <a:srgbClr val="FF0000"/>
                </a:solidFill>
              </a:rPr>
              <a:t>제너레이터</a:t>
            </a:r>
            <a:r>
              <a:rPr lang="ko-KR" altLang="en-US" dirty="0">
                <a:solidFill>
                  <a:srgbClr val="FF0000"/>
                </a:solidFill>
              </a:rPr>
              <a:t> 구조 물어봄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Generator &amp; iterator </a:t>
            </a:r>
            <a:r>
              <a:rPr lang="ko-KR" altLang="en-US" dirty="0">
                <a:solidFill>
                  <a:srgbClr val="FF0000"/>
                </a:solidFill>
              </a:rPr>
              <a:t>패턴 구조를 잘 알고 있어야함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hlinkClick r:id="rId2"/>
              </a:rPr>
              <a:t>https://niceman.tistory.com/137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6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A823B-03C1-46B1-9AF1-476F727F27BC}"/>
              </a:ext>
            </a:extLst>
          </p:cNvPr>
          <p:cNvSpPr txBox="1"/>
          <p:nvPr/>
        </p:nvSpPr>
        <p:spPr>
          <a:xfrm>
            <a:off x="185195" y="208345"/>
            <a:ext cx="78013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range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2A55C-F544-461D-8644-E111359C68CC}"/>
              </a:ext>
            </a:extLst>
          </p:cNvPr>
          <p:cNvSpPr txBox="1"/>
          <p:nvPr/>
        </p:nvSpPr>
        <p:spPr>
          <a:xfrm>
            <a:off x="535304" y="3574488"/>
            <a:ext cx="1110805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ko-KR" altLang="en-US" dirty="0"/>
              <a:t>에는 이미 생성된 값</a:t>
            </a:r>
            <a:r>
              <a:rPr lang="en-US" altLang="ko-KR" dirty="0"/>
              <a:t>, b</a:t>
            </a:r>
            <a:r>
              <a:rPr lang="ko-KR" altLang="en-US" dirty="0"/>
              <a:t>에는 생성해야 한다는 조건이 생성된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똑같이 숫자 </a:t>
            </a:r>
            <a:r>
              <a:rPr lang="en-US" altLang="ko-KR" dirty="0"/>
              <a:t>100</a:t>
            </a:r>
            <a:r>
              <a:rPr lang="ko-KR" altLang="en-US" dirty="0"/>
              <a:t>만개를 갖고 있으나 </a:t>
            </a:r>
            <a:r>
              <a:rPr lang="en-US" altLang="ko-KR" dirty="0">
                <a:solidFill>
                  <a:srgbClr val="FF0000"/>
                </a:solidFill>
              </a:rPr>
              <a:t>range </a:t>
            </a:r>
            <a:r>
              <a:rPr lang="ko-KR" altLang="en-US" dirty="0">
                <a:solidFill>
                  <a:srgbClr val="FF0000"/>
                </a:solidFill>
              </a:rPr>
              <a:t>클래스를 생성한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의 메모리 점유율이 훨씬 작다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또한</a:t>
            </a:r>
            <a:r>
              <a:rPr lang="en-US" altLang="ko-KR" dirty="0"/>
              <a:t>, b</a:t>
            </a:r>
            <a:r>
              <a:rPr lang="ko-KR" altLang="en-US" dirty="0"/>
              <a:t>는 인덱스 </a:t>
            </a:r>
            <a:r>
              <a:rPr lang="ko-KR" altLang="en-US" dirty="0" err="1"/>
              <a:t>접근시</a:t>
            </a:r>
            <a:r>
              <a:rPr lang="ko-KR" altLang="en-US" dirty="0"/>
              <a:t> 바로 생성한다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&gt;&gt;&gt; b[999]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999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AC4717-3297-4B4B-9AD2-28D0453E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1781052"/>
            <a:ext cx="3350896" cy="6026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09B06B-4D8F-4547-8209-39A86E1E9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48" y="1039054"/>
            <a:ext cx="1931923" cy="17211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AD4030-D3B0-4372-B6EF-FB8B5CA12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642" y="1399099"/>
            <a:ext cx="1956190" cy="112299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216DA4-95F4-4A3F-933F-0F6DE8805B6A}"/>
              </a:ext>
            </a:extLst>
          </p:cNvPr>
          <p:cNvCxnSpPr/>
          <p:nvPr/>
        </p:nvCxnSpPr>
        <p:spPr>
          <a:xfrm>
            <a:off x="4303311" y="1981200"/>
            <a:ext cx="88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363871-3B29-45D4-BFFF-031428A0CE7D}"/>
              </a:ext>
            </a:extLst>
          </p:cNvPr>
          <p:cNvCxnSpPr/>
          <p:nvPr/>
        </p:nvCxnSpPr>
        <p:spPr>
          <a:xfrm>
            <a:off x="8037111" y="1981200"/>
            <a:ext cx="88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2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A823B-03C1-46B1-9AF1-476F727F27BC}"/>
              </a:ext>
            </a:extLst>
          </p:cNvPr>
          <p:cNvSpPr txBox="1"/>
          <p:nvPr/>
        </p:nvSpPr>
        <p:spPr>
          <a:xfrm>
            <a:off x="185195" y="208345"/>
            <a:ext cx="78013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enumerate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2A55C-F544-461D-8644-E111359C68CC}"/>
              </a:ext>
            </a:extLst>
          </p:cNvPr>
          <p:cNvSpPr txBox="1"/>
          <p:nvPr/>
        </p:nvSpPr>
        <p:spPr>
          <a:xfrm>
            <a:off x="672463" y="4233463"/>
            <a:ext cx="1110805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list</a:t>
            </a:r>
            <a:r>
              <a:rPr lang="ko-KR" altLang="en-US" dirty="0"/>
              <a:t>의 각 원소에 </a:t>
            </a:r>
            <a:r>
              <a:rPr lang="ko-KR" altLang="en-US" dirty="0">
                <a:solidFill>
                  <a:srgbClr val="FF0000"/>
                </a:solidFill>
              </a:rPr>
              <a:t>인덱스를 자동으로 부여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735352-B2D3-495F-B356-0A776F1B3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3" y="1291742"/>
            <a:ext cx="5944598" cy="23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4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A823B-03C1-46B1-9AF1-476F727F27BC}"/>
              </a:ext>
            </a:extLst>
          </p:cNvPr>
          <p:cNvSpPr txBox="1"/>
          <p:nvPr/>
        </p:nvSpPr>
        <p:spPr>
          <a:xfrm>
            <a:off x="185195" y="208345"/>
            <a:ext cx="78013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// </a:t>
            </a:r>
            <a:r>
              <a:rPr lang="ko-KR" altLang="en-US" sz="2500" b="1" dirty="0"/>
              <a:t>연산자</a:t>
            </a:r>
            <a:endParaRPr lang="en-US" altLang="ko-KR" sz="2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2A55C-F544-461D-8644-E111359C68CC}"/>
              </a:ext>
            </a:extLst>
          </p:cNvPr>
          <p:cNvSpPr txBox="1"/>
          <p:nvPr/>
        </p:nvSpPr>
        <p:spPr>
          <a:xfrm>
            <a:off x="672463" y="4233463"/>
            <a:ext cx="1110805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/ </a:t>
            </a:r>
            <a:r>
              <a:rPr lang="ko-KR" altLang="en-US" dirty="0"/>
              <a:t>연산자는 타입 유지 </a:t>
            </a:r>
            <a:r>
              <a:rPr lang="en-US" altLang="ko-KR" dirty="0"/>
              <a:t>-&gt; </a:t>
            </a:r>
            <a:r>
              <a:rPr lang="ko-KR" altLang="en-US" dirty="0"/>
              <a:t>그대로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// </a:t>
            </a:r>
            <a:r>
              <a:rPr lang="ko-KR" altLang="en-US" dirty="0"/>
              <a:t>연산자는 정수형 유지 </a:t>
            </a:r>
            <a:r>
              <a:rPr lang="en-US" altLang="ko-KR" dirty="0"/>
              <a:t>-&gt; </a:t>
            </a:r>
            <a:r>
              <a:rPr lang="ko-KR" altLang="en-US" dirty="0">
                <a:solidFill>
                  <a:srgbClr val="FF0000"/>
                </a:solidFill>
              </a:rPr>
              <a:t>몫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정수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만 출력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2B8E6C-4A97-4C2D-B4EF-2D18CAFC0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" y="1286827"/>
            <a:ext cx="4129088" cy="23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2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A823B-03C1-46B1-9AF1-476F727F27BC}"/>
              </a:ext>
            </a:extLst>
          </p:cNvPr>
          <p:cNvSpPr txBox="1"/>
          <p:nvPr/>
        </p:nvSpPr>
        <p:spPr>
          <a:xfrm>
            <a:off x="185195" y="208345"/>
            <a:ext cx="78013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print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2A55C-F544-461D-8644-E111359C68CC}"/>
              </a:ext>
            </a:extLst>
          </p:cNvPr>
          <p:cNvSpPr txBox="1"/>
          <p:nvPr/>
        </p:nvSpPr>
        <p:spPr>
          <a:xfrm>
            <a:off x="6081532" y="2853692"/>
            <a:ext cx="482328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.format</a:t>
            </a:r>
            <a:r>
              <a:rPr lang="ko-KR" altLang="en-US" dirty="0">
                <a:solidFill>
                  <a:srgbClr val="FF0000"/>
                </a:solidFill>
              </a:rPr>
              <a:t> 사용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84EC61-80AA-4671-BEF4-96AA2E7E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" y="1427797"/>
            <a:ext cx="2621281" cy="8027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F96F65-6B95-4DCE-B0CD-2E2C5785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" y="2806454"/>
            <a:ext cx="5012167" cy="7182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5F0795-1B43-4F70-9955-00DB70AA2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" y="4100551"/>
            <a:ext cx="3535681" cy="746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3B3A8F-44E4-4FC4-8B6F-BEBF12211014}"/>
              </a:ext>
            </a:extLst>
          </p:cNvPr>
          <p:cNvSpPr txBox="1"/>
          <p:nvPr/>
        </p:nvSpPr>
        <p:spPr>
          <a:xfrm>
            <a:off x="6096000" y="4100551"/>
            <a:ext cx="482328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f-string</a:t>
            </a:r>
            <a:r>
              <a:rPr lang="ko-KR" altLang="en-US" dirty="0">
                <a:solidFill>
                  <a:srgbClr val="FF0000"/>
                </a:solidFill>
              </a:rPr>
              <a:t> 사용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6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A823B-03C1-46B1-9AF1-476F727F27BC}"/>
              </a:ext>
            </a:extLst>
          </p:cNvPr>
          <p:cNvSpPr txBox="1"/>
          <p:nvPr/>
        </p:nvSpPr>
        <p:spPr>
          <a:xfrm>
            <a:off x="185195" y="208345"/>
            <a:ext cx="78013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locals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B3A8F-44E4-4FC4-8B6F-BEBF12211014}"/>
              </a:ext>
            </a:extLst>
          </p:cNvPr>
          <p:cNvSpPr txBox="1"/>
          <p:nvPr/>
        </p:nvSpPr>
        <p:spPr>
          <a:xfrm>
            <a:off x="658177" y="3777163"/>
            <a:ext cx="66265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함수 내부의 모든 로컬 변수를 출력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디버깅에 도움이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98AF84-E8AC-4373-B458-FE4339FB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" y="1504047"/>
            <a:ext cx="2956885" cy="14544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B069D5-8321-487F-B4AB-53ED8AD0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859" y="1531360"/>
            <a:ext cx="5599584" cy="119019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9F0D33-2450-4A44-9FCF-8EE920C64ABD}"/>
              </a:ext>
            </a:extLst>
          </p:cNvPr>
          <p:cNvCxnSpPr/>
          <p:nvPr/>
        </p:nvCxnSpPr>
        <p:spPr>
          <a:xfrm>
            <a:off x="4166151" y="2133600"/>
            <a:ext cx="88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7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254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박지현</dc:creator>
  <cp:lastModifiedBy>박지현</cp:lastModifiedBy>
  <cp:revision>8</cp:revision>
  <dcterms:created xsi:type="dcterms:W3CDTF">2021-04-26T13:05:46Z</dcterms:created>
  <dcterms:modified xsi:type="dcterms:W3CDTF">2021-04-27T15:09:47Z</dcterms:modified>
</cp:coreProperties>
</file>