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8" r:id="rId8"/>
    <p:sldId id="267" r:id="rId9"/>
    <p:sldId id="264" r:id="rId10"/>
    <p:sldId id="265" r:id="rId11"/>
    <p:sldId id="266" r:id="rId12"/>
    <p:sldId id="269" r:id="rId13"/>
    <p:sldId id="270" r:id="rId14"/>
    <p:sldId id="271" r:id="rId15"/>
    <p:sldId id="274" r:id="rId16"/>
    <p:sldId id="273" r:id="rId17"/>
    <p:sldId id="276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561"/>
    <a:srgbClr val="EC4488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93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BF65-DE51-485F-888D-B75E45506F32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49868" y="1473200"/>
            <a:ext cx="4973306" cy="3842789"/>
            <a:chOff x="2549868" y="1473200"/>
            <a:chExt cx="4973306" cy="3842789"/>
          </a:xfrm>
        </p:grpSpPr>
        <p:sp>
          <p:nvSpPr>
            <p:cNvPr id="2" name="圓角矩形 1"/>
            <p:cNvSpPr/>
            <p:nvPr/>
          </p:nvSpPr>
          <p:spPr>
            <a:xfrm>
              <a:off x="2549868" y="1473200"/>
              <a:ext cx="4973305" cy="38427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2549869" y="1573530"/>
              <a:ext cx="4973305" cy="3742459"/>
              <a:chOff x="3200109" y="476250"/>
              <a:chExt cx="4973305" cy="3742459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4333875" y="2444483"/>
                <a:ext cx="1743075" cy="1013091"/>
              </a:xfrm>
              <a:prstGeom prst="roundRect">
                <a:avLst>
                  <a:gd name="adj" fmla="val 9889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latin typeface="Source Code Pro" panose="020B0509030403020204" pitchFamily="49" charset="0"/>
                  </a:rPr>
                  <a:t>Model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200109" y="2686463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latin typeface="Source Code Pro" panose="020B0509030403020204" pitchFamily="49" charset="0"/>
                  </a:rPr>
                  <a:t>x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6668373" y="2686463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Source Code Pro" panose="020B0509030403020204" pitchFamily="49" charset="0"/>
                  </a:rPr>
                  <a:t>y'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8" name="直線單箭頭接點 7"/>
              <p:cNvCxnSpPr>
                <a:stCxn id="5" idx="3"/>
                <a:endCxn id="4" idx="1"/>
              </p:cNvCxnSpPr>
              <p:nvPr/>
            </p:nvCxnSpPr>
            <p:spPr>
              <a:xfrm>
                <a:off x="3599577" y="2948073"/>
                <a:ext cx="734298" cy="2956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4" idx="3"/>
                <a:endCxn id="6" idx="1"/>
              </p:cNvCxnSpPr>
              <p:nvPr/>
            </p:nvCxnSpPr>
            <p:spPr>
              <a:xfrm flipV="1">
                <a:off x="6076950" y="2948073"/>
                <a:ext cx="591423" cy="2956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/>
              <p:cNvSpPr txBox="1"/>
              <p:nvPr/>
            </p:nvSpPr>
            <p:spPr>
              <a:xfrm>
                <a:off x="6668373" y="1964982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Source Code Pro" panose="020B0509030403020204" pitchFamily="49" charset="0"/>
                  </a:rPr>
                  <a:t>y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9" name="圓柱 18"/>
              <p:cNvSpPr/>
              <p:nvPr/>
            </p:nvSpPr>
            <p:spPr>
              <a:xfrm>
                <a:off x="4333874" y="476250"/>
                <a:ext cx="1743075" cy="984118"/>
              </a:xfrm>
              <a:prstGeom prst="can">
                <a:avLst>
                  <a:gd name="adj" fmla="val 4180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latin typeface="Source Code Pro" panose="020B0509030403020204" pitchFamily="49" charset="0"/>
                  </a:rPr>
                  <a:t>Data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21" name="直線單箭頭接點 20"/>
              <p:cNvCxnSpPr>
                <a:stCxn id="19" idx="3"/>
                <a:endCxn id="5" idx="0"/>
              </p:cNvCxnSpPr>
              <p:nvPr/>
            </p:nvCxnSpPr>
            <p:spPr>
              <a:xfrm rot="5400000">
                <a:off x="3689581" y="1170631"/>
                <a:ext cx="1226095" cy="1805569"/>
              </a:xfrm>
              <a:prstGeom prst="bentConnector3">
                <a:avLst>
                  <a:gd name="adj1" fmla="val 20790"/>
                </a:avLst>
              </a:prstGeom>
              <a:ln w="41275">
                <a:solidFill>
                  <a:srgbClr val="28282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0"/>
              <p:cNvCxnSpPr>
                <a:stCxn id="19" idx="3"/>
                <a:endCxn id="18" idx="0"/>
              </p:cNvCxnSpPr>
              <p:nvPr/>
            </p:nvCxnSpPr>
            <p:spPr>
              <a:xfrm rot="16200000" flipH="1">
                <a:off x="5784452" y="881327"/>
                <a:ext cx="504614" cy="1662695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28282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20"/>
              <p:cNvCxnSpPr>
                <a:stCxn id="18" idx="3"/>
                <a:endCxn id="6" idx="3"/>
              </p:cNvCxnSpPr>
              <p:nvPr/>
            </p:nvCxnSpPr>
            <p:spPr>
              <a:xfrm>
                <a:off x="7067841" y="2226592"/>
                <a:ext cx="214803" cy="721481"/>
              </a:xfrm>
              <a:prstGeom prst="curvedConnector3">
                <a:avLst>
                  <a:gd name="adj1" fmla="val 206423"/>
                </a:avLst>
              </a:prstGeom>
              <a:ln w="41275">
                <a:solidFill>
                  <a:srgbClr val="EC4488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7067841" y="2948073"/>
                <a:ext cx="11055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Noto Sans CJK JP Light" panose="020B0300000000000000" pitchFamily="34" charset="-128"/>
                    <a:ea typeface="Noto Sans CJK JP Light" panose="020B0300000000000000" pitchFamily="34" charset="-128"/>
                  </a:rPr>
                  <a:t>計算</a:t>
                </a:r>
                <a:r>
                  <a:rPr lang="zh-TW" altLang="en-US" sz="2800" dirty="0" smtClean="0">
                    <a:latin typeface="Source Code Pro" panose="020B0509030403020204" pitchFamily="49" charset="0"/>
                  </a:rPr>
                  <a:t> </a:t>
                </a:r>
                <a:r>
                  <a:rPr lang="en-US" altLang="zh-TW" sz="2800" dirty="0" smtClean="0">
                    <a:solidFill>
                      <a:srgbClr val="EC4488"/>
                    </a:solidFill>
                    <a:latin typeface="Source Code Pro" panose="020B0509030403020204" pitchFamily="49" charset="0"/>
                  </a:rPr>
                  <a:t>Loss</a:t>
                </a:r>
                <a:endParaRPr lang="zh-TW" altLang="en-US" sz="2800" dirty="0">
                  <a:solidFill>
                    <a:srgbClr val="EC4488"/>
                  </a:solidFill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H="1">
                <a:off x="3399843" y="3657389"/>
                <a:ext cx="3667998" cy="0"/>
              </a:xfrm>
              <a:prstGeom prst="straightConnector1">
                <a:avLst/>
              </a:prstGeom>
              <a:ln w="53975">
                <a:solidFill>
                  <a:srgbClr val="EC448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/>
              <p:cNvSpPr txBox="1"/>
              <p:nvPr/>
            </p:nvSpPr>
            <p:spPr>
              <a:xfrm>
                <a:off x="4277791" y="1966169"/>
                <a:ext cx="1732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00B0F0"/>
                    </a:solidFill>
                    <a:latin typeface="Source Code Pro" panose="020B0509030403020204" pitchFamily="49" charset="0"/>
                  </a:rPr>
                  <a:t>Forward</a:t>
                </a:r>
                <a:endParaRPr lang="zh-TW" altLang="en-US" sz="2800" dirty="0">
                  <a:solidFill>
                    <a:srgbClr val="00B0F0"/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4215059" y="3695489"/>
                <a:ext cx="1980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EC4488"/>
                    </a:solidFill>
                    <a:latin typeface="Source Code Pro" panose="020B0509030403020204" pitchFamily="49" charset="0"/>
                  </a:rPr>
                  <a:t>Backward</a:t>
                </a:r>
                <a:endParaRPr lang="zh-TW" altLang="en-US" sz="2800" dirty="0">
                  <a:solidFill>
                    <a:srgbClr val="EC4488"/>
                  </a:solidFill>
                  <a:latin typeface="Source Code Pro" panose="020B050903040302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05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圓角矩形 42"/>
          <p:cNvSpPr/>
          <p:nvPr/>
        </p:nvSpPr>
        <p:spPr>
          <a:xfrm>
            <a:off x="2907606" y="1895436"/>
            <a:ext cx="5620698" cy="2687760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92578" y="3421380"/>
            <a:ext cx="2317622" cy="3505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Linear Layer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2578" y="2750820"/>
            <a:ext cx="2317622" cy="594360"/>
          </a:xfrm>
          <a:prstGeom prst="roundRect">
            <a:avLst/>
          </a:prstGeom>
          <a:solidFill>
            <a:srgbClr val="EC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Activation</a:t>
            </a:r>
          </a:p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Function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endCxn id="28" idx="2"/>
          </p:cNvCxnSpPr>
          <p:nvPr/>
        </p:nvCxnSpPr>
        <p:spPr>
          <a:xfrm flipV="1">
            <a:off x="4244340" y="3832859"/>
            <a:ext cx="0" cy="3057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0"/>
          </p:cNvCxnSpPr>
          <p:nvPr/>
        </p:nvCxnSpPr>
        <p:spPr>
          <a:xfrm flipV="1">
            <a:off x="4244340" y="2423160"/>
            <a:ext cx="0" cy="2667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025140" y="2689860"/>
            <a:ext cx="2438400" cy="1142999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44606" y="39933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ource Code Pro" panose="020B0509030403020204" pitchFamily="49" charset="0"/>
              </a:rPr>
              <a:t>x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044606" y="19431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Source Code Pro" panose="020B0509030403020204" pitchFamily="49" charset="0"/>
              </a:rPr>
              <a:t>y'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530978" y="2710587"/>
            <a:ext cx="2899099" cy="1101543"/>
            <a:chOff x="5440191" y="2174691"/>
            <a:chExt cx="2402274" cy="912769"/>
          </a:xfrm>
        </p:grpSpPr>
        <p:grpSp>
          <p:nvGrpSpPr>
            <p:cNvPr id="5" name="群組 4"/>
            <p:cNvGrpSpPr/>
            <p:nvPr/>
          </p:nvGrpSpPr>
          <p:grpSpPr>
            <a:xfrm>
              <a:off x="5777141" y="2174691"/>
              <a:ext cx="2065324" cy="516331"/>
              <a:chOff x="5777141" y="2174691"/>
              <a:chExt cx="2065324" cy="516331"/>
            </a:xfrm>
          </p:grpSpPr>
          <p:pic>
            <p:nvPicPr>
              <p:cNvPr id="2050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群組 5"/>
            <p:cNvGrpSpPr/>
            <p:nvPr/>
          </p:nvGrpSpPr>
          <p:grpSpPr>
            <a:xfrm>
              <a:off x="5663274" y="2305496"/>
              <a:ext cx="2065324" cy="516331"/>
              <a:chOff x="5777141" y="2691022"/>
              <a:chExt cx="2065324" cy="516331"/>
            </a:xfrm>
          </p:grpSpPr>
          <p:pic>
            <p:nvPicPr>
              <p:cNvPr id="15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群組 30"/>
            <p:cNvGrpSpPr/>
            <p:nvPr/>
          </p:nvGrpSpPr>
          <p:grpSpPr>
            <a:xfrm>
              <a:off x="5554058" y="2440324"/>
              <a:ext cx="2065324" cy="516331"/>
              <a:chOff x="5777141" y="2174691"/>
              <a:chExt cx="2065324" cy="516331"/>
            </a:xfrm>
          </p:grpSpPr>
          <p:pic>
            <p:nvPicPr>
              <p:cNvPr id="32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群組 37"/>
            <p:cNvGrpSpPr/>
            <p:nvPr/>
          </p:nvGrpSpPr>
          <p:grpSpPr>
            <a:xfrm>
              <a:off x="5440191" y="2571129"/>
              <a:ext cx="2065324" cy="516331"/>
              <a:chOff x="5777141" y="2691022"/>
              <a:chExt cx="2065324" cy="516331"/>
            </a:xfrm>
          </p:grpSpPr>
          <p:pic>
            <p:nvPicPr>
              <p:cNvPr id="39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3376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3212592" y="1895436"/>
            <a:ext cx="3986784" cy="2739045"/>
            <a:chOff x="3212592" y="1895436"/>
            <a:chExt cx="3986784" cy="2739045"/>
          </a:xfrm>
        </p:grpSpPr>
        <p:sp>
          <p:nvSpPr>
            <p:cNvPr id="2" name="圓角矩形 1"/>
            <p:cNvSpPr/>
            <p:nvPr/>
          </p:nvSpPr>
          <p:spPr>
            <a:xfrm>
              <a:off x="3212592" y="1928909"/>
              <a:ext cx="3986784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>
              <a:endCxn id="28" idx="2"/>
            </p:cNvCxnSpPr>
            <p:nvPr/>
          </p:nvCxnSpPr>
          <p:spPr>
            <a:xfrm flipV="1">
              <a:off x="3939540" y="3448811"/>
              <a:ext cx="0" cy="30572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0"/>
            </p:cNvCxnSpPr>
            <p:nvPr/>
          </p:nvCxnSpPr>
          <p:spPr>
            <a:xfrm flipV="1">
              <a:off x="3939540" y="2834640"/>
              <a:ext cx="0" cy="26212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角矩形 27"/>
            <p:cNvSpPr/>
            <p:nvPr/>
          </p:nvSpPr>
          <p:spPr>
            <a:xfrm>
              <a:off x="3395472" y="3096768"/>
              <a:ext cx="1088136" cy="352043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Layer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739806" y="36092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739806" y="2346431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6327693" y="4047904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5783625" y="39197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27959" y="411126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127959" y="189543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783625" y="375453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5783625" y="358720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5783625" y="295477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5783625" y="278957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5783625" y="262224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6047808" y="3034616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808" y="3034616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6321687" y="2384659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239485" y="3069251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535423" y="3084120"/>
              <a:ext cx="1091461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5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562608" y="1901532"/>
            <a:ext cx="4683181" cy="2739045"/>
            <a:chOff x="3562608" y="1901532"/>
            <a:chExt cx="4683181" cy="2739045"/>
          </a:xfrm>
        </p:grpSpPr>
        <p:sp>
          <p:nvSpPr>
            <p:cNvPr id="29" name="圓角矩形 28"/>
            <p:cNvSpPr/>
            <p:nvPr/>
          </p:nvSpPr>
          <p:spPr>
            <a:xfrm>
              <a:off x="3562608" y="1928433"/>
              <a:ext cx="4636512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4267245" y="4054000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3723177" y="392583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067511" y="411735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067511" y="190153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3723177" y="376062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3723177" y="359329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3723177" y="296087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3723177" y="279566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3723177" y="26283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4261239" y="2390755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705270" y="3116597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890460" y="3123927"/>
              <a:ext cx="1202209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14464" y="2960875"/>
              <a:ext cx="2031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Better</a:t>
              </a:r>
              <a:endParaRPr lang="zh-TW" altLang="en-US" sz="4000" b="1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5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562608" y="1901532"/>
            <a:ext cx="4636512" cy="2739045"/>
            <a:chOff x="3562608" y="1901532"/>
            <a:chExt cx="4636512" cy="2739045"/>
          </a:xfrm>
        </p:grpSpPr>
        <p:sp>
          <p:nvSpPr>
            <p:cNvPr id="20" name="圓角矩形 19"/>
            <p:cNvSpPr/>
            <p:nvPr/>
          </p:nvSpPr>
          <p:spPr>
            <a:xfrm>
              <a:off x="3562608" y="1928433"/>
              <a:ext cx="4636512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4267245" y="4054000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3723177" y="392583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067511" y="411735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067511" y="190153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3723177" y="376062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3723177" y="359329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3723177" y="296087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3723177" y="279566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3723177" y="26283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4261239" y="2390755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705270" y="3116597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890460" y="3123927"/>
              <a:ext cx="1202209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87305" y="3080399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Better</a:t>
              </a:r>
              <a:endParaRPr lang="zh-TW" altLang="en-US" sz="2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258145" y="2757233"/>
              <a:ext cx="796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solidFill>
                    <a:srgbClr val="D11561"/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？</a:t>
              </a:r>
              <a:endParaRPr lang="zh-TW" altLang="en-US" sz="6600" b="1" dirty="0">
                <a:solidFill>
                  <a:srgbClr val="D1156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2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545080" y="1851660"/>
            <a:ext cx="4290060" cy="2959137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947160" y="2545080"/>
            <a:ext cx="822960" cy="822960"/>
            <a:chOff x="4495800" y="2270760"/>
            <a:chExt cx="822960" cy="822960"/>
          </a:xfrm>
          <a:solidFill>
            <a:srgbClr val="00B0F0"/>
          </a:solidFill>
        </p:grpSpPr>
        <p:sp>
          <p:nvSpPr>
            <p:cNvPr id="26" name="矩形 25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947160" y="3368040"/>
            <a:ext cx="822960" cy="822960"/>
            <a:chOff x="4495800" y="2270760"/>
            <a:chExt cx="822960" cy="822960"/>
          </a:xfrm>
          <a:solidFill>
            <a:schemeClr val="accent5"/>
          </a:solidFill>
        </p:grpSpPr>
        <p:sp>
          <p:nvSpPr>
            <p:cNvPr id="40" name="矩形 39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4770120" y="2545080"/>
            <a:ext cx="822960" cy="822960"/>
            <a:chOff x="4495800" y="2270760"/>
            <a:chExt cx="822960" cy="822960"/>
          </a:xfrm>
          <a:solidFill>
            <a:schemeClr val="accent5"/>
          </a:solidFill>
        </p:grpSpPr>
        <p:sp>
          <p:nvSpPr>
            <p:cNvPr id="59" name="矩形 58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4770120" y="3368040"/>
            <a:ext cx="822960" cy="822960"/>
            <a:chOff x="4495800" y="2270760"/>
            <a:chExt cx="822960" cy="822960"/>
          </a:xfrm>
          <a:solidFill>
            <a:schemeClr val="accent5"/>
          </a:solidFill>
        </p:grpSpPr>
        <p:sp>
          <p:nvSpPr>
            <p:cNvPr id="73" name="矩形 72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/>
          <p:nvPr/>
        </p:nvCxnSpPr>
        <p:spPr>
          <a:xfrm>
            <a:off x="3810000" y="2133600"/>
            <a:ext cx="960120" cy="407615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987040" y="2957848"/>
            <a:ext cx="960120" cy="41148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810000" y="2955272"/>
            <a:ext cx="960120" cy="41148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3003304" y="2140042"/>
            <a:ext cx="960120" cy="407615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987040" y="2133600"/>
            <a:ext cx="822960" cy="822960"/>
            <a:chOff x="4495800" y="2270760"/>
            <a:chExt cx="822960" cy="822960"/>
          </a:xfrm>
          <a:solidFill>
            <a:srgbClr val="EC4488"/>
          </a:solidFill>
        </p:grpSpPr>
        <p:sp>
          <p:nvSpPr>
            <p:cNvPr id="83" name="矩形 82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76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940277" y="682142"/>
            <a:ext cx="6282757" cy="3625703"/>
            <a:chOff x="1940277" y="682142"/>
            <a:chExt cx="6282757" cy="3625703"/>
          </a:xfrm>
        </p:grpSpPr>
        <p:grpSp>
          <p:nvGrpSpPr>
            <p:cNvPr id="2" name="群組 1"/>
            <p:cNvGrpSpPr/>
            <p:nvPr/>
          </p:nvGrpSpPr>
          <p:grpSpPr>
            <a:xfrm>
              <a:off x="4720413" y="2505894"/>
              <a:ext cx="1645920" cy="1645920"/>
              <a:chOff x="4598798" y="2491961"/>
              <a:chExt cx="1645920" cy="1645920"/>
            </a:xfrm>
          </p:grpSpPr>
          <p:grpSp>
            <p:nvGrpSpPr>
              <p:cNvPr id="285" name="群組 284"/>
              <p:cNvGrpSpPr/>
              <p:nvPr/>
            </p:nvGrpSpPr>
            <p:grpSpPr>
              <a:xfrm>
                <a:off x="4598798" y="2491961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286" name="矩形 28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7" name="矩形 28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8" name="矩形 28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9" name="矩形 28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0" name="矩形 28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1" name="矩形 29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95" name="群組 294"/>
              <p:cNvGrpSpPr/>
              <p:nvPr/>
            </p:nvGrpSpPr>
            <p:grpSpPr>
              <a:xfrm>
                <a:off x="459879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296" name="矩形 29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3" name="矩形 30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矩形 30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05" name="群組 304"/>
              <p:cNvGrpSpPr/>
              <p:nvPr/>
            </p:nvGrpSpPr>
            <p:grpSpPr>
              <a:xfrm>
                <a:off x="5421758" y="249196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306" name="矩形 30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7" name="矩形 30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8" name="矩形 30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9" name="矩形 30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0" name="矩形 30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1" name="矩形 31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3" name="矩形 31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4" name="矩形 31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15" name="群組 314"/>
              <p:cNvGrpSpPr/>
              <p:nvPr/>
            </p:nvGrpSpPr>
            <p:grpSpPr>
              <a:xfrm>
                <a:off x="542175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316" name="矩形 31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7" name="矩形 31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95" name="矩形 394"/>
            <p:cNvSpPr/>
            <p:nvPr/>
          </p:nvSpPr>
          <p:spPr>
            <a:xfrm>
              <a:off x="6640653" y="1421388"/>
              <a:ext cx="274320" cy="2743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6" name="群組 395"/>
            <p:cNvGrpSpPr/>
            <p:nvPr/>
          </p:nvGrpSpPr>
          <p:grpSpPr>
            <a:xfrm>
              <a:off x="6640653" y="1695708"/>
              <a:ext cx="274320" cy="822960"/>
              <a:chOff x="5044440" y="2270760"/>
              <a:chExt cx="274320" cy="82296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3" name="矩形 402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6914973" y="1421388"/>
              <a:ext cx="822960" cy="274320"/>
              <a:chOff x="4495800" y="2819400"/>
              <a:chExt cx="822960" cy="27432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矩形 406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6" name="群組 415"/>
            <p:cNvGrpSpPr/>
            <p:nvPr/>
          </p:nvGrpSpPr>
          <p:grpSpPr>
            <a:xfrm>
              <a:off x="6914973" y="1695708"/>
              <a:ext cx="822960" cy="822960"/>
              <a:chOff x="4495800" y="2270760"/>
              <a:chExt cx="822960" cy="82296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7" name="矩形 416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3" name="矩形 432"/>
            <p:cNvSpPr/>
            <p:nvPr/>
          </p:nvSpPr>
          <p:spPr>
            <a:xfrm>
              <a:off x="6719901" y="1519159"/>
              <a:ext cx="274320" cy="274320"/>
            </a:xfrm>
            <a:prstGeom prst="rect">
              <a:avLst/>
            </a:prstGeom>
            <a:solidFill>
              <a:srgbClr val="EC44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4" name="群組 433"/>
            <p:cNvGrpSpPr/>
            <p:nvPr/>
          </p:nvGrpSpPr>
          <p:grpSpPr>
            <a:xfrm>
              <a:off x="6719901" y="1793479"/>
              <a:ext cx="274320" cy="822960"/>
              <a:chOff x="5044440" y="2270760"/>
              <a:chExt cx="274320" cy="822960"/>
            </a:xfrm>
            <a:solidFill>
              <a:srgbClr val="D11561"/>
            </a:solidFill>
          </p:grpSpPr>
          <p:sp>
            <p:nvSpPr>
              <p:cNvPr id="435" name="矩形 434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8" name="群組 437"/>
            <p:cNvGrpSpPr/>
            <p:nvPr/>
          </p:nvGrpSpPr>
          <p:grpSpPr>
            <a:xfrm>
              <a:off x="6994221" y="1519159"/>
              <a:ext cx="822960" cy="274320"/>
              <a:chOff x="4495800" y="2819400"/>
              <a:chExt cx="822960" cy="274320"/>
            </a:xfrm>
            <a:solidFill>
              <a:srgbClr val="D11561"/>
            </a:solidFill>
          </p:grpSpPr>
          <p:sp>
            <p:nvSpPr>
              <p:cNvPr id="439" name="矩形 438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2" name="群組 441"/>
            <p:cNvGrpSpPr/>
            <p:nvPr/>
          </p:nvGrpSpPr>
          <p:grpSpPr>
            <a:xfrm>
              <a:off x="6994221" y="1793479"/>
              <a:ext cx="822960" cy="822960"/>
              <a:chOff x="4495800" y="2270760"/>
              <a:chExt cx="822960" cy="822960"/>
            </a:xfrm>
            <a:solidFill>
              <a:srgbClr val="D11561"/>
            </a:solidFill>
          </p:grpSpPr>
          <p:sp>
            <p:nvSpPr>
              <p:cNvPr id="443" name="矩形 442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6" name="群組 385"/>
            <p:cNvGrpSpPr/>
            <p:nvPr/>
          </p:nvGrpSpPr>
          <p:grpSpPr>
            <a:xfrm>
              <a:off x="4769986" y="2556928"/>
              <a:ext cx="1645920" cy="1645920"/>
              <a:chOff x="4598798" y="2491961"/>
              <a:chExt cx="1645920" cy="1645920"/>
            </a:xfrm>
          </p:grpSpPr>
          <p:grpSp>
            <p:nvGrpSpPr>
              <p:cNvPr id="387" name="群組 386"/>
              <p:cNvGrpSpPr/>
              <p:nvPr/>
            </p:nvGrpSpPr>
            <p:grpSpPr>
              <a:xfrm>
                <a:off x="4598798" y="2491961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462" name="矩形 461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3" name="矩形 462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5" name="矩形 464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6" name="矩形 465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7" name="矩形 466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8" name="矩形 467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9" name="矩形 468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0" name="矩形 469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88" name="群組 387"/>
              <p:cNvGrpSpPr/>
              <p:nvPr/>
            </p:nvGrpSpPr>
            <p:grpSpPr>
              <a:xfrm>
                <a:off x="459879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53" name="矩形 45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4" name="矩形 45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5" name="矩形 45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6" name="矩形 45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7" name="矩形 45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8" name="矩形 45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9" name="矩形 45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0" name="矩形 45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1" name="矩形 46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89" name="群組 388"/>
              <p:cNvGrpSpPr/>
              <p:nvPr/>
            </p:nvGrpSpPr>
            <p:grpSpPr>
              <a:xfrm>
                <a:off x="5421758" y="249196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8" name="矩形 407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9" name="矩形 408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1" name="矩形 410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2" name="矩形 411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3" name="矩形 412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4" name="矩形 413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9" name="矩形 428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2" name="矩形 451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90" name="群組 389"/>
              <p:cNvGrpSpPr/>
              <p:nvPr/>
            </p:nvGrpSpPr>
            <p:grpSpPr>
              <a:xfrm>
                <a:off x="542175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391" name="矩形 390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7" name="矩形 39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471" name="群組 470"/>
            <p:cNvGrpSpPr/>
            <p:nvPr/>
          </p:nvGrpSpPr>
          <p:grpSpPr>
            <a:xfrm>
              <a:off x="4820729" y="2604677"/>
              <a:ext cx="1645920" cy="1645920"/>
              <a:chOff x="4598798" y="2491961"/>
              <a:chExt cx="1645920" cy="1645920"/>
            </a:xfrm>
          </p:grpSpPr>
          <p:grpSp>
            <p:nvGrpSpPr>
              <p:cNvPr id="472" name="群組 471"/>
              <p:cNvGrpSpPr/>
              <p:nvPr/>
            </p:nvGrpSpPr>
            <p:grpSpPr>
              <a:xfrm>
                <a:off x="4598798" y="2491961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4" name="矩形 50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5" name="矩形 50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6" name="矩形 50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7" name="矩形 50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8" name="矩形 50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9" name="矩形 50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0" name="矩形 50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1" name="矩形 51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3" name="群組 472"/>
              <p:cNvGrpSpPr/>
              <p:nvPr/>
            </p:nvGrpSpPr>
            <p:grpSpPr>
              <a:xfrm>
                <a:off x="459879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94" name="矩形 493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5" name="矩形 494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6" name="矩形 495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7" name="矩形 496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8" name="矩形 497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9" name="矩形 498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0" name="矩形 499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2" name="矩形 501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4" name="群組 473"/>
              <p:cNvGrpSpPr/>
              <p:nvPr/>
            </p:nvGrpSpPr>
            <p:grpSpPr>
              <a:xfrm>
                <a:off x="5421758" y="249196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85" name="矩形 48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6" name="矩形 48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7" name="矩形 48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8" name="矩形 48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9" name="矩形 48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1" name="矩形 49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2" name="矩形 49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3" name="矩形 49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5" name="群組 474"/>
              <p:cNvGrpSpPr/>
              <p:nvPr/>
            </p:nvGrpSpPr>
            <p:grpSpPr>
              <a:xfrm>
                <a:off x="542175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76" name="矩形 47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7" name="矩形 47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8" name="矩形 47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9" name="矩形 47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0" name="矩形 47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1" name="矩形 48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2" name="矩形 48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3" name="矩形 48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4" name="矩形 48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3531010" y="1099891"/>
              <a:ext cx="921886" cy="918566"/>
              <a:chOff x="4719023" y="2509751"/>
              <a:chExt cx="921886" cy="918566"/>
            </a:xfrm>
          </p:grpSpPr>
          <p:grpSp>
            <p:nvGrpSpPr>
              <p:cNvPr id="532" name="群組 531"/>
              <p:cNvGrpSpPr/>
              <p:nvPr/>
            </p:nvGrpSpPr>
            <p:grpSpPr>
              <a:xfrm>
                <a:off x="4719023" y="2509751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533" name="矩形 53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5" name="矩形 53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6" name="矩形 53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7" name="矩形 53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8" name="矩形 53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9" name="矩形 53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0" name="矩形 53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1" name="矩形 54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12" name="群組 511"/>
              <p:cNvGrpSpPr/>
              <p:nvPr/>
            </p:nvGrpSpPr>
            <p:grpSpPr>
              <a:xfrm>
                <a:off x="4769986" y="2556928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513" name="矩形 51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4" name="矩形 51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5" name="矩形 51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6" name="矩形 51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7" name="矩形 51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8" name="矩形 51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9" name="矩形 51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0" name="矩形 51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1" name="矩形 52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22" name="群組 521"/>
              <p:cNvGrpSpPr/>
              <p:nvPr/>
            </p:nvGrpSpPr>
            <p:grpSpPr>
              <a:xfrm>
                <a:off x="4817949" y="2605357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523" name="矩形 52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4" name="矩形 52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5" name="矩形 52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6" name="矩形 52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7" name="矩形 52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8" name="矩形 52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9" name="矩形 52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0" name="矩形 52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1" name="矩形 53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42" name="群組 541"/>
            <p:cNvGrpSpPr/>
            <p:nvPr/>
          </p:nvGrpSpPr>
          <p:grpSpPr>
            <a:xfrm>
              <a:off x="3008900" y="2772756"/>
              <a:ext cx="921886" cy="918566"/>
              <a:chOff x="4719023" y="2509751"/>
              <a:chExt cx="921886" cy="918566"/>
            </a:xfrm>
            <a:solidFill>
              <a:srgbClr val="92D050"/>
            </a:solidFill>
          </p:grpSpPr>
          <p:grpSp>
            <p:nvGrpSpPr>
              <p:cNvPr id="543" name="群組 542"/>
              <p:cNvGrpSpPr/>
              <p:nvPr/>
            </p:nvGrpSpPr>
            <p:grpSpPr>
              <a:xfrm>
                <a:off x="4719023" y="2509751"/>
                <a:ext cx="822960" cy="822960"/>
                <a:chOff x="4495800" y="2270760"/>
                <a:chExt cx="822960" cy="822960"/>
              </a:xfrm>
              <a:grpFill/>
            </p:grpSpPr>
            <p:sp>
              <p:nvSpPr>
                <p:cNvPr id="564" name="矩形 563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5" name="矩形 564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6" name="矩形 565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7" name="矩形 566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8" name="矩形 567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9" name="矩形 568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0" name="矩形 569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1" name="矩形 570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2" name="矩形 571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4" name="群組 543"/>
              <p:cNvGrpSpPr/>
              <p:nvPr/>
            </p:nvGrpSpPr>
            <p:grpSpPr>
              <a:xfrm>
                <a:off x="4769986" y="2556928"/>
                <a:ext cx="822960" cy="822960"/>
                <a:chOff x="4495800" y="2270760"/>
                <a:chExt cx="822960" cy="822960"/>
              </a:xfrm>
              <a:grpFill/>
            </p:grpSpPr>
            <p:sp>
              <p:nvSpPr>
                <p:cNvPr id="555" name="矩形 55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6" name="矩形 55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7" name="矩形 55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8" name="矩形 55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9" name="矩形 55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0" name="矩形 55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1" name="矩形 56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2" name="矩形 56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3" name="矩形 56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5" name="群組 544"/>
              <p:cNvGrpSpPr/>
              <p:nvPr/>
            </p:nvGrpSpPr>
            <p:grpSpPr>
              <a:xfrm>
                <a:off x="4817949" y="2605357"/>
                <a:ext cx="822960" cy="822960"/>
                <a:chOff x="4495800" y="2270760"/>
                <a:chExt cx="822960" cy="822960"/>
              </a:xfrm>
              <a:grpFill/>
            </p:grpSpPr>
            <p:sp>
              <p:nvSpPr>
                <p:cNvPr id="546" name="矩形 54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7" name="矩形 54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8" name="矩形 54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9" name="矩形 54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0" name="矩形 54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1" name="矩形 55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2" name="矩形 55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3" name="矩形 55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4" name="矩形 55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428" name="直線接點 427"/>
            <p:cNvCxnSpPr/>
            <p:nvPr/>
          </p:nvCxnSpPr>
          <p:spPr>
            <a:xfrm flipV="1">
              <a:off x="3125480" y="2604677"/>
              <a:ext cx="1711489" cy="253435"/>
            </a:xfrm>
            <a:prstGeom prst="line">
              <a:avLst/>
            </a:prstGeom>
            <a:ln w="22225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線接點 572"/>
            <p:cNvCxnSpPr/>
            <p:nvPr/>
          </p:nvCxnSpPr>
          <p:spPr>
            <a:xfrm flipV="1">
              <a:off x="3933525" y="2614874"/>
              <a:ext cx="1711489" cy="253435"/>
            </a:xfrm>
            <a:prstGeom prst="line">
              <a:avLst/>
            </a:prstGeom>
            <a:ln w="22225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線接點 573"/>
            <p:cNvCxnSpPr/>
            <p:nvPr/>
          </p:nvCxnSpPr>
          <p:spPr>
            <a:xfrm flipV="1">
              <a:off x="3939040" y="3427065"/>
              <a:ext cx="1711489" cy="253435"/>
            </a:xfrm>
            <a:prstGeom prst="line">
              <a:avLst/>
            </a:prstGeom>
            <a:ln w="22225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/>
            <p:cNvCxnSpPr/>
            <p:nvPr/>
          </p:nvCxnSpPr>
          <p:spPr>
            <a:xfrm>
              <a:off x="4470834" y="1196719"/>
              <a:ext cx="1172855" cy="1407386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線接點 574"/>
            <p:cNvCxnSpPr/>
            <p:nvPr/>
          </p:nvCxnSpPr>
          <p:spPr>
            <a:xfrm>
              <a:off x="4455635" y="2009616"/>
              <a:ext cx="1172855" cy="1407386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線接點 575"/>
            <p:cNvCxnSpPr/>
            <p:nvPr/>
          </p:nvCxnSpPr>
          <p:spPr>
            <a:xfrm>
              <a:off x="3642926" y="2017205"/>
              <a:ext cx="1172855" cy="1407386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接點 577"/>
            <p:cNvCxnSpPr>
              <a:endCxn id="395" idx="1"/>
            </p:cNvCxnSpPr>
            <p:nvPr/>
          </p:nvCxnSpPr>
          <p:spPr>
            <a:xfrm flipV="1">
              <a:off x="5638741" y="1558548"/>
              <a:ext cx="1001912" cy="1053146"/>
            </a:xfrm>
            <a:prstGeom prst="line">
              <a:avLst/>
            </a:prstGeom>
            <a:ln w="28575">
              <a:solidFill>
                <a:srgbClr val="92D05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接點 578"/>
            <p:cNvCxnSpPr>
              <a:stCxn id="408" idx="0"/>
              <a:endCxn id="433" idx="1"/>
            </p:cNvCxnSpPr>
            <p:nvPr/>
          </p:nvCxnSpPr>
          <p:spPr>
            <a:xfrm flipV="1">
              <a:off x="5730106" y="1656319"/>
              <a:ext cx="989795" cy="900609"/>
            </a:xfrm>
            <a:prstGeom prst="line">
              <a:avLst/>
            </a:prstGeom>
            <a:ln w="28575">
              <a:solidFill>
                <a:srgbClr val="EC4488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文字方塊 579"/>
            <p:cNvSpPr txBox="1"/>
            <p:nvPr/>
          </p:nvSpPr>
          <p:spPr>
            <a:xfrm>
              <a:off x="1940277" y="1070442"/>
              <a:ext cx="15831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In channel=3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3" name="右大括弧 12"/>
            <p:cNvSpPr/>
            <p:nvPr/>
          </p:nvSpPr>
          <p:spPr>
            <a:xfrm rot="8014736">
              <a:off x="4651455" y="4177954"/>
              <a:ext cx="127162" cy="132620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右大括弧 580"/>
            <p:cNvSpPr/>
            <p:nvPr/>
          </p:nvSpPr>
          <p:spPr>
            <a:xfrm rot="8014736">
              <a:off x="2944125" y="3628635"/>
              <a:ext cx="127162" cy="132620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右大括弧 581"/>
            <p:cNvSpPr/>
            <p:nvPr/>
          </p:nvSpPr>
          <p:spPr>
            <a:xfrm rot="8014736">
              <a:off x="3481809" y="1933586"/>
              <a:ext cx="127162" cy="132620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3" name="直線接點 582"/>
            <p:cNvCxnSpPr>
              <a:stCxn id="581" idx="1"/>
              <a:endCxn id="580" idx="2"/>
            </p:cNvCxnSpPr>
            <p:nvPr/>
          </p:nvCxnSpPr>
          <p:spPr>
            <a:xfrm rot="16200000" flipV="1">
              <a:off x="1866522" y="2643651"/>
              <a:ext cx="1962677" cy="232032"/>
            </a:xfrm>
            <a:prstGeom prst="curvedConnector3">
              <a:avLst>
                <a:gd name="adj1" fmla="val -1928"/>
              </a:avLst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線接點 582"/>
            <p:cNvCxnSpPr>
              <a:stCxn id="13" idx="1"/>
              <a:endCxn id="580" idx="2"/>
            </p:cNvCxnSpPr>
            <p:nvPr/>
          </p:nvCxnSpPr>
          <p:spPr>
            <a:xfrm rot="16200000" flipV="1">
              <a:off x="2445527" y="2064645"/>
              <a:ext cx="2511996" cy="1939362"/>
            </a:xfrm>
            <a:prstGeom prst="curvedConnector3">
              <a:avLst>
                <a:gd name="adj1" fmla="val -5740"/>
              </a:avLst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接點 582"/>
            <p:cNvCxnSpPr>
              <a:stCxn id="582" idx="1"/>
              <a:endCxn id="580" idx="2"/>
            </p:cNvCxnSpPr>
            <p:nvPr/>
          </p:nvCxnSpPr>
          <p:spPr>
            <a:xfrm rot="16200000" flipV="1">
              <a:off x="2982888" y="1527284"/>
              <a:ext cx="267628" cy="769716"/>
            </a:xfrm>
            <a:prstGeom prst="curvedConnector3">
              <a:avLst>
                <a:gd name="adj1" fmla="val -46094"/>
              </a:avLst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文字方塊 585"/>
            <p:cNvSpPr txBox="1"/>
            <p:nvPr/>
          </p:nvSpPr>
          <p:spPr>
            <a:xfrm>
              <a:off x="6588367" y="682142"/>
              <a:ext cx="1634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Out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 channel=2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587" name="右大括弧 586"/>
            <p:cNvSpPr/>
            <p:nvPr/>
          </p:nvSpPr>
          <p:spPr>
            <a:xfrm rot="19183231">
              <a:off x="7764665" y="1331206"/>
              <a:ext cx="172447" cy="156493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06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678558" y="1238251"/>
            <a:ext cx="5870570" cy="4425930"/>
            <a:chOff x="2678558" y="1238251"/>
            <a:chExt cx="5870570" cy="4425930"/>
          </a:xfrm>
        </p:grpSpPr>
        <p:grpSp>
          <p:nvGrpSpPr>
            <p:cNvPr id="9" name="群組 8"/>
            <p:cNvGrpSpPr/>
            <p:nvPr/>
          </p:nvGrpSpPr>
          <p:grpSpPr>
            <a:xfrm>
              <a:off x="2678558" y="2508379"/>
              <a:ext cx="2606040" cy="2057400"/>
              <a:chOff x="2727960" y="2087880"/>
              <a:chExt cx="2606040" cy="20574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688080" y="2499360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9" name="群組 38"/>
              <p:cNvGrpSpPr/>
              <p:nvPr/>
            </p:nvGrpSpPr>
            <p:grpSpPr>
              <a:xfrm>
                <a:off x="3688080" y="3322320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4511040" y="2499360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0" name="群組 69"/>
              <p:cNvGrpSpPr/>
              <p:nvPr/>
            </p:nvGrpSpPr>
            <p:grpSpPr>
              <a:xfrm>
                <a:off x="4511040" y="3322320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" name="直線接點 6"/>
              <p:cNvCxnSpPr/>
              <p:nvPr/>
            </p:nvCxnSpPr>
            <p:spPr>
              <a:xfrm>
                <a:off x="3550920" y="2087880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2727960" y="2912128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3550920" y="2909552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>
                <a:off x="2744224" y="2094322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群組 81"/>
              <p:cNvGrpSpPr/>
              <p:nvPr/>
            </p:nvGrpSpPr>
            <p:grpSpPr>
              <a:xfrm>
                <a:off x="2727960" y="2087880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6" name="群組 5"/>
            <p:cNvGrpSpPr/>
            <p:nvPr/>
          </p:nvGrpSpPr>
          <p:grpSpPr>
            <a:xfrm>
              <a:off x="6194804" y="1238251"/>
              <a:ext cx="2354324" cy="2067541"/>
              <a:chOff x="6194804" y="1238251"/>
              <a:chExt cx="2354324" cy="2067541"/>
            </a:xfrm>
          </p:grpSpPr>
          <p:grpSp>
            <p:nvGrpSpPr>
              <p:cNvPr id="57" name="群組 56"/>
              <p:cNvGrpSpPr/>
              <p:nvPr/>
            </p:nvGrpSpPr>
            <p:grpSpPr>
              <a:xfrm>
                <a:off x="7177528" y="1658584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0" name="群組 99"/>
              <p:cNvGrpSpPr/>
              <p:nvPr/>
            </p:nvGrpSpPr>
            <p:grpSpPr>
              <a:xfrm>
                <a:off x="6903208" y="248283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1" name="矩形 110"/>
              <p:cNvSpPr/>
              <p:nvPr/>
            </p:nvSpPr>
            <p:spPr>
              <a:xfrm>
                <a:off x="8000488" y="220851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" name="群組 2"/>
              <p:cNvGrpSpPr/>
              <p:nvPr/>
            </p:nvGrpSpPr>
            <p:grpSpPr>
              <a:xfrm>
                <a:off x="6903208" y="1658584"/>
                <a:ext cx="274320" cy="822960"/>
                <a:chOff x="7840468" y="2495495"/>
                <a:chExt cx="274320" cy="822960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840468" y="249549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7840468" y="276981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7840468" y="304413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5" name="矩形 114"/>
              <p:cNvSpPr/>
              <p:nvPr/>
            </p:nvSpPr>
            <p:spPr>
              <a:xfrm>
                <a:off x="8000488" y="165987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000488" y="193419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274808" y="165987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8274808" y="193419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8274808" y="220851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7726168" y="248283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30" name="直線接點 129"/>
              <p:cNvCxnSpPr/>
              <p:nvPr/>
            </p:nvCxnSpPr>
            <p:spPr>
              <a:xfrm>
                <a:off x="7017764" y="1238251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>
                <a:off x="6194804" y="2062499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7017764" y="2059923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>
                <a:off x="6211068" y="1244693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群組 133"/>
              <p:cNvGrpSpPr/>
              <p:nvPr/>
            </p:nvGrpSpPr>
            <p:grpSpPr>
              <a:xfrm>
                <a:off x="6194804" y="1238251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8" name="群組 7"/>
            <p:cNvGrpSpPr/>
            <p:nvPr/>
          </p:nvGrpSpPr>
          <p:grpSpPr>
            <a:xfrm>
              <a:off x="6491728" y="3596640"/>
              <a:ext cx="2057400" cy="2067541"/>
              <a:chOff x="6354568" y="3661411"/>
              <a:chExt cx="2057400" cy="2067541"/>
            </a:xfrm>
          </p:grpSpPr>
          <p:grpSp>
            <p:nvGrpSpPr>
              <p:cNvPr id="144" name="群組 143"/>
              <p:cNvGrpSpPr/>
              <p:nvPr/>
            </p:nvGrpSpPr>
            <p:grpSpPr>
              <a:xfrm>
                <a:off x="7314688" y="4081910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矩形 15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54" name="群組 153"/>
              <p:cNvGrpSpPr/>
              <p:nvPr/>
            </p:nvGrpSpPr>
            <p:grpSpPr>
              <a:xfrm>
                <a:off x="6766048" y="490599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65" name="群組 164"/>
              <p:cNvGrpSpPr/>
              <p:nvPr/>
            </p:nvGrpSpPr>
            <p:grpSpPr>
              <a:xfrm>
                <a:off x="6766048" y="4081910"/>
                <a:ext cx="274320" cy="822960"/>
                <a:chOff x="7840468" y="2495495"/>
                <a:chExt cx="274320" cy="822960"/>
              </a:xfrm>
            </p:grpSpPr>
            <p:sp>
              <p:nvSpPr>
                <p:cNvPr id="166" name="矩形 165"/>
                <p:cNvSpPr/>
                <p:nvPr/>
              </p:nvSpPr>
              <p:spPr>
                <a:xfrm>
                  <a:off x="7840468" y="249549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7840468" y="276981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7840468" y="304413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" name="群組 3"/>
              <p:cNvGrpSpPr/>
              <p:nvPr/>
            </p:nvGrpSpPr>
            <p:grpSpPr>
              <a:xfrm>
                <a:off x="7040368" y="4083032"/>
                <a:ext cx="274320" cy="822960"/>
                <a:chOff x="7863328" y="4083032"/>
                <a:chExt cx="274320" cy="822960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7863328" y="4631672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7863328" y="4083032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7863328" y="4357352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1" name="矩形 170"/>
              <p:cNvSpPr/>
              <p:nvPr/>
            </p:nvSpPr>
            <p:spPr>
              <a:xfrm>
                <a:off x="8137648" y="408303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137648" y="435735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8137648" y="463167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4" name="群組 173"/>
              <p:cNvGrpSpPr/>
              <p:nvPr/>
            </p:nvGrpSpPr>
            <p:grpSpPr>
              <a:xfrm>
                <a:off x="7589008" y="490599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4" name="直線接點 183"/>
              <p:cNvCxnSpPr/>
              <p:nvPr/>
            </p:nvCxnSpPr>
            <p:spPr>
              <a:xfrm>
                <a:off x="7177528" y="3661411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>
                <a:off x="6354568" y="4485659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7177528" y="4483083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>
                <a:off x="6370832" y="3667853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群組 187"/>
              <p:cNvGrpSpPr/>
              <p:nvPr/>
            </p:nvGrpSpPr>
            <p:grpSpPr>
              <a:xfrm>
                <a:off x="6354568" y="3661411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189" name="矩形 188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1" name="直線單箭頭接點 10"/>
            <p:cNvCxnSpPr>
              <a:stCxn id="198" idx="3"/>
              <a:endCxn id="199" idx="1"/>
            </p:cNvCxnSpPr>
            <p:nvPr/>
          </p:nvCxnSpPr>
          <p:spPr>
            <a:xfrm flipV="1">
              <a:off x="5383402" y="2616127"/>
              <a:ext cx="1360042" cy="111016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/>
            <p:cNvSpPr/>
            <p:nvPr/>
          </p:nvSpPr>
          <p:spPr>
            <a:xfrm>
              <a:off x="5109082" y="3589131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743444" y="2478967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單箭頭接點 10"/>
            <p:cNvCxnSpPr>
              <a:stCxn id="198" idx="3"/>
              <a:endCxn id="202" idx="1"/>
            </p:cNvCxnSpPr>
            <p:nvPr/>
          </p:nvCxnSpPr>
          <p:spPr>
            <a:xfrm>
              <a:off x="5383402" y="3726291"/>
              <a:ext cx="1382646" cy="123808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/>
            <p:cNvSpPr/>
            <p:nvPr/>
          </p:nvSpPr>
          <p:spPr>
            <a:xfrm>
              <a:off x="6766048" y="4827216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文字方塊 202"/>
            <p:cNvSpPr txBox="1"/>
            <p:nvPr/>
          </p:nvSpPr>
          <p:spPr>
            <a:xfrm>
              <a:off x="5167908" y="2298128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s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tride=1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190512" y="4915486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s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tride=2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31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3060562" y="1046972"/>
            <a:ext cx="5062492" cy="2595109"/>
            <a:chOff x="3060562" y="1046972"/>
            <a:chExt cx="5062492" cy="2595109"/>
          </a:xfrm>
        </p:grpSpPr>
        <p:grpSp>
          <p:nvGrpSpPr>
            <p:cNvPr id="522" name="群組 521"/>
            <p:cNvGrpSpPr/>
            <p:nvPr/>
          </p:nvGrpSpPr>
          <p:grpSpPr>
            <a:xfrm>
              <a:off x="3532766" y="1388348"/>
              <a:ext cx="822960" cy="822960"/>
              <a:chOff x="4495800" y="2270760"/>
              <a:chExt cx="822960" cy="822960"/>
            </a:xfrm>
            <a:solidFill>
              <a:srgbClr val="EC4488"/>
            </a:solidFill>
          </p:grpSpPr>
          <p:sp>
            <p:nvSpPr>
              <p:cNvPr id="523" name="矩形 522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78" name="直線接點 577"/>
            <p:cNvCxnSpPr>
              <a:stCxn id="348" idx="3"/>
              <a:endCxn id="284" idx="1"/>
            </p:cNvCxnSpPr>
            <p:nvPr/>
          </p:nvCxnSpPr>
          <p:spPr>
            <a:xfrm>
              <a:off x="4315451" y="3442026"/>
              <a:ext cx="314595" cy="3722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群組 243"/>
            <p:cNvGrpSpPr/>
            <p:nvPr/>
          </p:nvGrpSpPr>
          <p:grpSpPr>
            <a:xfrm>
              <a:off x="4630046" y="1662668"/>
              <a:ext cx="822960" cy="822960"/>
              <a:chOff x="4495800" y="2270760"/>
              <a:chExt cx="822960" cy="822960"/>
            </a:xfrm>
            <a:solidFill>
              <a:srgbClr val="00B0F0"/>
            </a:solidFill>
          </p:grpSpPr>
          <p:sp>
            <p:nvSpPr>
              <p:cNvPr id="275" name="矩形 274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5" name="群組 244"/>
            <p:cNvGrpSpPr/>
            <p:nvPr/>
          </p:nvGrpSpPr>
          <p:grpSpPr>
            <a:xfrm>
              <a:off x="4630046" y="2485628"/>
              <a:ext cx="822960" cy="822960"/>
              <a:chOff x="4495800" y="2270760"/>
              <a:chExt cx="822960" cy="822960"/>
            </a:xfrm>
            <a:solidFill>
              <a:schemeClr val="accent5"/>
            </a:solidFill>
          </p:grpSpPr>
          <p:sp>
            <p:nvSpPr>
              <p:cNvPr id="266" name="矩形 265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5453006" y="1662668"/>
              <a:ext cx="822960" cy="822960"/>
              <a:chOff x="4495800" y="2270760"/>
              <a:chExt cx="822960" cy="822960"/>
            </a:xfrm>
            <a:solidFill>
              <a:schemeClr val="accent5"/>
            </a:solidFill>
          </p:grpSpPr>
          <p:sp>
            <p:nvSpPr>
              <p:cNvPr id="257" name="矩形 256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7" name="群組 246"/>
            <p:cNvGrpSpPr/>
            <p:nvPr/>
          </p:nvGrpSpPr>
          <p:grpSpPr>
            <a:xfrm>
              <a:off x="5453006" y="2485628"/>
              <a:ext cx="822960" cy="822960"/>
              <a:chOff x="4495800" y="2270760"/>
              <a:chExt cx="822960" cy="822960"/>
            </a:xfrm>
            <a:solidFill>
              <a:schemeClr val="accent5"/>
            </a:solidFill>
          </p:grpSpPr>
          <p:sp>
            <p:nvSpPr>
              <p:cNvPr id="248" name="矩形 247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4" name="矩形 283"/>
            <p:cNvSpPr/>
            <p:nvPr/>
          </p:nvSpPr>
          <p:spPr>
            <a:xfrm>
              <a:off x="463004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490436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517868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545300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572732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600164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275966" y="166266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6275966" y="19369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6275966" y="221130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6275966" y="248562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6275966" y="275994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6275966" y="303426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627596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文字方塊 347"/>
            <p:cNvSpPr txBox="1"/>
            <p:nvPr/>
          </p:nvSpPr>
          <p:spPr>
            <a:xfrm>
              <a:off x="3060562" y="3241971"/>
              <a:ext cx="125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padding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430" name="直線接點 429"/>
            <p:cNvCxnSpPr/>
            <p:nvPr/>
          </p:nvCxnSpPr>
          <p:spPr>
            <a:xfrm>
              <a:off x="4355726" y="1388348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>
              <a:off x="4355726" y="2202411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>
              <a:off x="3532766" y="2220205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群組 350"/>
            <p:cNvGrpSpPr/>
            <p:nvPr/>
          </p:nvGrpSpPr>
          <p:grpSpPr>
            <a:xfrm>
              <a:off x="6751454" y="1046972"/>
              <a:ext cx="548640" cy="548640"/>
              <a:chOff x="4770120" y="2545080"/>
              <a:chExt cx="548640" cy="548640"/>
            </a:xfrm>
            <a:solidFill>
              <a:srgbClr val="D11561"/>
            </a:solidFill>
          </p:grpSpPr>
          <p:sp>
            <p:nvSpPr>
              <p:cNvPr id="352" name="矩形 35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solidFill>
                <a:srgbClr val="EC448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1" name="群組 360"/>
            <p:cNvGrpSpPr/>
            <p:nvPr/>
          </p:nvGrpSpPr>
          <p:grpSpPr>
            <a:xfrm>
              <a:off x="6751454" y="1595612"/>
              <a:ext cx="548640" cy="822960"/>
              <a:chOff x="4770120" y="2270760"/>
              <a:chExt cx="548640" cy="822960"/>
            </a:xfrm>
            <a:solidFill>
              <a:srgbClr val="D11561"/>
            </a:solidFill>
          </p:grpSpPr>
          <p:sp>
            <p:nvSpPr>
              <p:cNvPr id="362" name="矩形 36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1" name="群組 370"/>
            <p:cNvGrpSpPr/>
            <p:nvPr/>
          </p:nvGrpSpPr>
          <p:grpSpPr>
            <a:xfrm>
              <a:off x="7300094" y="1046972"/>
              <a:ext cx="822960" cy="548640"/>
              <a:chOff x="4495800" y="2545080"/>
              <a:chExt cx="822960" cy="548640"/>
            </a:xfrm>
            <a:solidFill>
              <a:srgbClr val="D11561"/>
            </a:solidFill>
          </p:grpSpPr>
          <p:sp>
            <p:nvSpPr>
              <p:cNvPr id="372" name="矩形 37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1" name="群組 380"/>
            <p:cNvGrpSpPr/>
            <p:nvPr/>
          </p:nvGrpSpPr>
          <p:grpSpPr>
            <a:xfrm>
              <a:off x="7300094" y="1595612"/>
              <a:ext cx="822960" cy="822960"/>
              <a:chOff x="4495800" y="2270760"/>
              <a:chExt cx="822960" cy="822960"/>
            </a:xfrm>
            <a:solidFill>
              <a:srgbClr val="D11561"/>
            </a:solidFill>
          </p:grpSpPr>
          <p:sp>
            <p:nvSpPr>
              <p:cNvPr id="382" name="矩形 38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88" name="直線接點 587"/>
            <p:cNvCxnSpPr>
              <a:endCxn id="357" idx="1"/>
            </p:cNvCxnSpPr>
            <p:nvPr/>
          </p:nvCxnSpPr>
          <p:spPr>
            <a:xfrm flipV="1">
              <a:off x="5453006" y="1184132"/>
              <a:ext cx="1298448" cy="478536"/>
            </a:xfrm>
            <a:prstGeom prst="line">
              <a:avLst/>
            </a:prstGeom>
            <a:ln w="25400">
              <a:solidFill>
                <a:srgbClr val="EC4488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線接點 588"/>
            <p:cNvCxnSpPr/>
            <p:nvPr/>
          </p:nvCxnSpPr>
          <p:spPr>
            <a:xfrm>
              <a:off x="3554236" y="1399063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06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3516758" y="2468755"/>
            <a:ext cx="2615184" cy="1645920"/>
            <a:chOff x="3516758" y="2468755"/>
            <a:chExt cx="2615184" cy="1645920"/>
          </a:xfrm>
        </p:grpSpPr>
        <p:grpSp>
          <p:nvGrpSpPr>
            <p:cNvPr id="5" name="群組 4"/>
            <p:cNvGrpSpPr/>
            <p:nvPr/>
          </p:nvGrpSpPr>
          <p:grpSpPr>
            <a:xfrm>
              <a:off x="3516758" y="2468755"/>
              <a:ext cx="822960" cy="822960"/>
              <a:chOff x="4495800" y="2270760"/>
              <a:chExt cx="822960" cy="822960"/>
            </a:xfrm>
            <a:solidFill>
              <a:srgbClr val="00B0F0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7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3516758" y="3291715"/>
              <a:ext cx="822960" cy="822960"/>
              <a:chOff x="4495800" y="2270760"/>
              <a:chExt cx="822960" cy="822960"/>
            </a:xfrm>
            <a:solidFill>
              <a:schemeClr val="accent4"/>
            </a:solidFill>
          </p:grpSpPr>
          <p:sp>
            <p:nvSpPr>
              <p:cNvPr id="40" name="矩形 39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8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6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4339718" y="2468755"/>
              <a:ext cx="822960" cy="822960"/>
              <a:chOff x="4495800" y="2270760"/>
              <a:chExt cx="822960" cy="822960"/>
            </a:xfrm>
            <a:solidFill>
              <a:srgbClr val="EC4488"/>
            </a:solidFill>
          </p:grpSpPr>
          <p:sp>
            <p:nvSpPr>
              <p:cNvPr id="59" name="矩形 58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5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4339718" y="3291715"/>
              <a:ext cx="822960" cy="822960"/>
              <a:chOff x="4495800" y="2270760"/>
              <a:chExt cx="822960" cy="822960"/>
            </a:xfrm>
            <a:solidFill>
              <a:schemeClr val="accent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7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9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矩形 197"/>
            <p:cNvSpPr/>
            <p:nvPr/>
          </p:nvSpPr>
          <p:spPr>
            <a:xfrm>
              <a:off x="4987162" y="3138027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583302" y="3017395"/>
              <a:ext cx="274320" cy="2743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583302" y="3291715"/>
              <a:ext cx="274320" cy="2743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5857622" y="3017395"/>
              <a:ext cx="274320" cy="274320"/>
            </a:xfrm>
            <a:prstGeom prst="rect">
              <a:avLst/>
            </a:prstGeom>
            <a:solidFill>
              <a:srgbClr val="EC44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5857622" y="3291715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cxnSp>
          <p:nvCxnSpPr>
            <p:cNvPr id="208" name="直線接點 207"/>
            <p:cNvCxnSpPr>
              <a:stCxn id="67" idx="1"/>
              <a:endCxn id="206" idx="0"/>
            </p:cNvCxnSpPr>
            <p:nvPr/>
          </p:nvCxnSpPr>
          <p:spPr>
            <a:xfrm>
              <a:off x="4888358" y="2605915"/>
              <a:ext cx="1106424" cy="411480"/>
            </a:xfrm>
            <a:prstGeom prst="line">
              <a:avLst/>
            </a:prstGeom>
            <a:ln w="25400">
              <a:solidFill>
                <a:srgbClr val="D1156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>
              <a:stCxn id="80" idx="1"/>
              <a:endCxn id="207" idx="2"/>
            </p:cNvCxnSpPr>
            <p:nvPr/>
          </p:nvCxnSpPr>
          <p:spPr>
            <a:xfrm flipV="1">
              <a:off x="4888358" y="3566035"/>
              <a:ext cx="1106424" cy="137160"/>
            </a:xfrm>
            <a:prstGeom prst="line">
              <a:avLst/>
            </a:prstGeom>
            <a:ln w="25400">
              <a:solidFill>
                <a:srgbClr val="92D05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>
              <a:stCxn id="44" idx="1"/>
              <a:endCxn id="205" idx="1"/>
            </p:cNvCxnSpPr>
            <p:nvPr/>
          </p:nvCxnSpPr>
          <p:spPr>
            <a:xfrm>
              <a:off x="3791078" y="3428875"/>
              <a:ext cx="1792224" cy="0"/>
            </a:xfrm>
            <a:prstGeom prst="line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>
              <a:stCxn id="29" idx="3"/>
              <a:endCxn id="200" idx="1"/>
            </p:cNvCxnSpPr>
            <p:nvPr/>
          </p:nvCxnSpPr>
          <p:spPr>
            <a:xfrm>
              <a:off x="4339718" y="3154555"/>
              <a:ext cx="1243584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10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1661160" y="1973580"/>
            <a:ext cx="5862014" cy="3342409"/>
            <a:chOff x="1661160" y="1973580"/>
            <a:chExt cx="5862014" cy="3342409"/>
          </a:xfrm>
        </p:grpSpPr>
        <p:sp>
          <p:nvSpPr>
            <p:cNvPr id="2" name="圓角矩形 1"/>
            <p:cNvSpPr/>
            <p:nvPr/>
          </p:nvSpPr>
          <p:spPr>
            <a:xfrm>
              <a:off x="1661160" y="1973580"/>
              <a:ext cx="5862013" cy="33424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3683635" y="3541763"/>
              <a:ext cx="1743075" cy="1013091"/>
            </a:xfrm>
            <a:prstGeom prst="roundRect">
              <a:avLst>
                <a:gd name="adj" fmla="val 9889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Model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549869" y="37837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89043" y="3783743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8" name="直線單箭頭接點 7"/>
            <p:cNvCxnSpPr>
              <a:stCxn id="5" idx="3"/>
              <a:endCxn id="4" idx="1"/>
            </p:cNvCxnSpPr>
            <p:nvPr/>
          </p:nvCxnSpPr>
          <p:spPr>
            <a:xfrm>
              <a:off x="2949337" y="4045353"/>
              <a:ext cx="734298" cy="2956"/>
            </a:xfrm>
            <a:prstGeom prst="straightConnector1">
              <a:avLst/>
            </a:prstGeom>
            <a:ln w="539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4" idx="3"/>
              <a:endCxn id="6" idx="1"/>
            </p:cNvCxnSpPr>
            <p:nvPr/>
          </p:nvCxnSpPr>
          <p:spPr>
            <a:xfrm flipV="1">
              <a:off x="5426710" y="4045353"/>
              <a:ext cx="462333" cy="2956"/>
            </a:xfrm>
            <a:prstGeom prst="straightConnector1">
              <a:avLst/>
            </a:prstGeom>
            <a:ln w="539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圓柱 18"/>
            <p:cNvSpPr/>
            <p:nvPr/>
          </p:nvSpPr>
          <p:spPr>
            <a:xfrm>
              <a:off x="1878065" y="2136413"/>
              <a:ext cx="1743075" cy="984118"/>
            </a:xfrm>
            <a:prstGeom prst="can">
              <a:avLst>
                <a:gd name="adj" fmla="val 418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Data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" name="直線單箭頭接點 20"/>
            <p:cNvCxnSpPr>
              <a:stCxn id="19" idx="3"/>
              <a:endCxn id="5" idx="0"/>
            </p:cNvCxnSpPr>
            <p:nvPr/>
          </p:nvCxnSpPr>
          <p:spPr>
            <a:xfrm>
              <a:off x="2749603" y="3120531"/>
              <a:ext cx="0" cy="663212"/>
            </a:xfrm>
            <a:prstGeom prst="straightConnector1">
              <a:avLst/>
            </a:prstGeom>
            <a:ln w="41275">
              <a:solidFill>
                <a:srgbClr val="2828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20"/>
            <p:cNvCxnSpPr>
              <a:stCxn id="32" idx="2"/>
              <a:endCxn id="40" idx="0"/>
            </p:cNvCxnSpPr>
            <p:nvPr/>
          </p:nvCxnSpPr>
          <p:spPr>
            <a:xfrm rot="16200000" flipH="1">
              <a:off x="6596679" y="4119350"/>
              <a:ext cx="747416" cy="1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EC448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6417601" y="4493059"/>
              <a:ext cx="1105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Loss</a:t>
              </a:r>
              <a:endParaRPr lang="zh-TW" altLang="en-US" sz="2800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41" name="直線單箭頭接點 40"/>
            <p:cNvCxnSpPr/>
            <p:nvPr/>
          </p:nvCxnSpPr>
          <p:spPr>
            <a:xfrm flipH="1">
              <a:off x="2749603" y="4754669"/>
              <a:ext cx="3667998" cy="0"/>
            </a:xfrm>
            <a:prstGeom prst="straightConnector1">
              <a:avLst/>
            </a:prstGeom>
            <a:ln w="53975">
              <a:solidFill>
                <a:srgbClr val="EC44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3627551" y="3063449"/>
              <a:ext cx="1732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B0F0"/>
                  </a:solidFill>
                  <a:latin typeface="Source Code Pro" panose="020B0509030403020204" pitchFamily="49" charset="0"/>
                </a:rPr>
                <a:t>Forward</a:t>
              </a:r>
              <a:endParaRPr lang="zh-TW" altLang="en-US" sz="2800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64819" y="4792769"/>
              <a:ext cx="198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Backward</a:t>
              </a:r>
              <a:endParaRPr lang="zh-TW" altLang="en-US" sz="2800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41831" y="3222423"/>
              <a:ext cx="1057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strike="sngStrike" dirty="0">
                  <a:solidFill>
                    <a:srgbClr val="7030A0"/>
                  </a:solidFill>
                </a:rPr>
                <a:t>M</a:t>
              </a:r>
              <a:r>
                <a:rPr lang="en-US" altLang="zh-TW" sz="2800" strike="sngStrike" dirty="0" smtClean="0">
                  <a:solidFill>
                    <a:srgbClr val="7030A0"/>
                  </a:solidFill>
                </a:rPr>
                <a:t>agic</a:t>
              </a:r>
              <a:endParaRPr lang="zh-TW" altLang="en-US" sz="2800" strike="sngStrike" dirty="0">
                <a:solidFill>
                  <a:srgbClr val="7030A0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33" name="直線單箭頭接點 20"/>
            <p:cNvCxnSpPr>
              <a:stCxn id="6" idx="0"/>
              <a:endCxn id="32" idx="1"/>
            </p:cNvCxnSpPr>
            <p:nvPr/>
          </p:nvCxnSpPr>
          <p:spPr>
            <a:xfrm rot="5400000" flipH="1" flipV="1">
              <a:off x="6169150" y="3511062"/>
              <a:ext cx="299710" cy="245652"/>
            </a:xfrm>
            <a:prstGeom prst="curvedConnector2">
              <a:avLst/>
            </a:prstGeom>
            <a:ln w="41275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9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3095625" y="1633728"/>
            <a:ext cx="2665095" cy="3171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21930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687619" y="1904132"/>
            <a:ext cx="1491925" cy="205887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  <a:gd name="connsiteX0" fmla="*/ 0 w 4201108"/>
              <a:gd name="connsiteY0" fmla="*/ 225715 h 2803617"/>
              <a:gd name="connsiteX1" fmla="*/ 996699 w 4201108"/>
              <a:gd name="connsiteY1" fmla="*/ 1617808 h 2803617"/>
              <a:gd name="connsiteX2" fmla="*/ 2168322 w 4201108"/>
              <a:gd name="connsiteY2" fmla="*/ 585066 h 2803617"/>
              <a:gd name="connsiteX3" fmla="*/ 3953425 w 4201108"/>
              <a:gd name="connsiteY3" fmla="*/ 2800350 h 2803617"/>
              <a:gd name="connsiteX4" fmla="*/ 4201108 w 4201108"/>
              <a:gd name="connsiteY4" fmla="*/ 0 h 2803617"/>
              <a:gd name="connsiteX0" fmla="*/ 0 w 4201108"/>
              <a:gd name="connsiteY0" fmla="*/ 225715 h 1620913"/>
              <a:gd name="connsiteX1" fmla="*/ 996699 w 4201108"/>
              <a:gd name="connsiteY1" fmla="*/ 1617808 h 1620913"/>
              <a:gd name="connsiteX2" fmla="*/ 2168322 w 4201108"/>
              <a:gd name="connsiteY2" fmla="*/ 585066 h 1620913"/>
              <a:gd name="connsiteX3" fmla="*/ 4201108 w 4201108"/>
              <a:gd name="connsiteY3" fmla="*/ 0 h 1620913"/>
              <a:gd name="connsiteX0" fmla="*/ 0 w 2168322"/>
              <a:gd name="connsiteY0" fmla="*/ 0 h 1395198"/>
              <a:gd name="connsiteX1" fmla="*/ 996699 w 2168322"/>
              <a:gd name="connsiteY1" fmla="*/ 1392093 h 1395198"/>
              <a:gd name="connsiteX2" fmla="*/ 2168322 w 2168322"/>
              <a:gd name="connsiteY2" fmla="*/ 359351 h 1395198"/>
              <a:gd name="connsiteX0" fmla="*/ 0 w 3803032"/>
              <a:gd name="connsiteY0" fmla="*/ 0 h 1392920"/>
              <a:gd name="connsiteX1" fmla="*/ 996699 w 3803032"/>
              <a:gd name="connsiteY1" fmla="*/ 1392093 h 1392920"/>
              <a:gd name="connsiteX2" fmla="*/ 3803032 w 3803032"/>
              <a:gd name="connsiteY2" fmla="*/ 197426 h 1392920"/>
              <a:gd name="connsiteX0" fmla="*/ 0 w 3803032"/>
              <a:gd name="connsiteY0" fmla="*/ 0 h 2459289"/>
              <a:gd name="connsiteX1" fmla="*/ 1285663 w 3803032"/>
              <a:gd name="connsiteY1" fmla="*/ 2458893 h 2459289"/>
              <a:gd name="connsiteX2" fmla="*/ 3803032 w 3803032"/>
              <a:gd name="connsiteY2" fmla="*/ 197426 h 2459289"/>
              <a:gd name="connsiteX0" fmla="*/ 0 w 2160067"/>
              <a:gd name="connsiteY0" fmla="*/ 78799 h 2537753"/>
              <a:gd name="connsiteX1" fmla="*/ 1285663 w 2160067"/>
              <a:gd name="connsiteY1" fmla="*/ 2537692 h 2537753"/>
              <a:gd name="connsiteX2" fmla="*/ 2160067 w 2160067"/>
              <a:gd name="connsiteY2" fmla="*/ 0 h 2537753"/>
              <a:gd name="connsiteX0" fmla="*/ 0 w 1796798"/>
              <a:gd name="connsiteY0" fmla="*/ 97849 h 2537787"/>
              <a:gd name="connsiteX1" fmla="*/ 922394 w 1796798"/>
              <a:gd name="connsiteY1" fmla="*/ 2537692 h 2537787"/>
              <a:gd name="connsiteX2" fmla="*/ 1796798 w 1796798"/>
              <a:gd name="connsiteY2" fmla="*/ 0 h 2537787"/>
              <a:gd name="connsiteX0" fmla="*/ 0 w 1796798"/>
              <a:gd name="connsiteY0" fmla="*/ 97849 h 2156808"/>
              <a:gd name="connsiteX1" fmla="*/ 806808 w 1796798"/>
              <a:gd name="connsiteY1" fmla="*/ 2156692 h 2156808"/>
              <a:gd name="connsiteX2" fmla="*/ 1796798 w 1796798"/>
              <a:gd name="connsiteY2" fmla="*/ 0 h 2156808"/>
              <a:gd name="connsiteX0" fmla="*/ 0 w 1796798"/>
              <a:gd name="connsiteY0" fmla="*/ 97849 h 2156712"/>
              <a:gd name="connsiteX1" fmla="*/ 806808 w 1796798"/>
              <a:gd name="connsiteY1" fmla="*/ 2156692 h 2156712"/>
              <a:gd name="connsiteX2" fmla="*/ 1796798 w 1796798"/>
              <a:gd name="connsiteY2" fmla="*/ 0 h 2156712"/>
              <a:gd name="connsiteX0" fmla="*/ 0 w 1441785"/>
              <a:gd name="connsiteY0" fmla="*/ 0 h 2067630"/>
              <a:gd name="connsiteX1" fmla="*/ 806808 w 1441785"/>
              <a:gd name="connsiteY1" fmla="*/ 2058843 h 2067630"/>
              <a:gd name="connsiteX2" fmla="*/ 1441785 w 1441785"/>
              <a:gd name="connsiteY2" fmla="*/ 730826 h 2067630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293175"/>
              <a:gd name="connsiteY0" fmla="*/ 0 h 2074314"/>
              <a:gd name="connsiteX1" fmla="*/ 806808 w 1293175"/>
              <a:gd name="connsiteY1" fmla="*/ 2058843 h 2074314"/>
              <a:gd name="connsiteX2" fmla="*/ 1293175 w 1293175"/>
              <a:gd name="connsiteY2" fmla="*/ 749876 h 2074314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175" h="2058875">
                <a:moveTo>
                  <a:pt x="0" y="0"/>
                </a:moveTo>
                <a:cubicBezTo>
                  <a:pt x="7843" y="444692"/>
                  <a:pt x="467438" y="2067214"/>
                  <a:pt x="806808" y="2058843"/>
                </a:cubicBezTo>
                <a:cubicBezTo>
                  <a:pt x="1146178" y="2050472"/>
                  <a:pt x="1056327" y="1533861"/>
                  <a:pt x="1293175" y="7498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6288" y="2552244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525304" y="38212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224517" y="36307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17" idx="6"/>
          </p:cNvCxnSpPr>
          <p:nvPr/>
        </p:nvCxnSpPr>
        <p:spPr>
          <a:xfrm>
            <a:off x="3956788" y="2647494"/>
            <a:ext cx="362979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4" idx="6"/>
          </p:cNvCxnSpPr>
          <p:nvPr/>
        </p:nvCxnSpPr>
        <p:spPr>
          <a:xfrm>
            <a:off x="4415017" y="3725997"/>
            <a:ext cx="205537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</p:cNvCxnSpPr>
          <p:nvPr/>
        </p:nvCxnSpPr>
        <p:spPr>
          <a:xfrm flipH="1" flipV="1">
            <a:off x="4290267" y="1998391"/>
            <a:ext cx="29500" cy="1632356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30" idx="0"/>
          </p:cNvCxnSpPr>
          <p:nvPr/>
        </p:nvCxnSpPr>
        <p:spPr>
          <a:xfrm flipV="1">
            <a:off x="4620554" y="1998391"/>
            <a:ext cx="0" cy="1822856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7" idx="5"/>
            <a:endCxn id="34" idx="0"/>
          </p:cNvCxnSpPr>
          <p:nvPr/>
        </p:nvCxnSpPr>
        <p:spPr>
          <a:xfrm>
            <a:off x="3928890" y="2714846"/>
            <a:ext cx="390877" cy="915901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34" idx="6"/>
            <a:endCxn id="30" idx="1"/>
          </p:cNvCxnSpPr>
          <p:nvPr/>
        </p:nvCxnSpPr>
        <p:spPr>
          <a:xfrm>
            <a:off x="4415017" y="3725997"/>
            <a:ext cx="138185" cy="12314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095625" y="1633728"/>
            <a:ext cx="2665095" cy="3171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21930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687619" y="1904132"/>
            <a:ext cx="1491925" cy="205887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  <a:gd name="connsiteX0" fmla="*/ 0 w 4201108"/>
              <a:gd name="connsiteY0" fmla="*/ 225715 h 2803617"/>
              <a:gd name="connsiteX1" fmla="*/ 996699 w 4201108"/>
              <a:gd name="connsiteY1" fmla="*/ 1617808 h 2803617"/>
              <a:gd name="connsiteX2" fmla="*/ 2168322 w 4201108"/>
              <a:gd name="connsiteY2" fmla="*/ 585066 h 2803617"/>
              <a:gd name="connsiteX3" fmla="*/ 3953425 w 4201108"/>
              <a:gd name="connsiteY3" fmla="*/ 2800350 h 2803617"/>
              <a:gd name="connsiteX4" fmla="*/ 4201108 w 4201108"/>
              <a:gd name="connsiteY4" fmla="*/ 0 h 2803617"/>
              <a:gd name="connsiteX0" fmla="*/ 0 w 4201108"/>
              <a:gd name="connsiteY0" fmla="*/ 225715 h 1620913"/>
              <a:gd name="connsiteX1" fmla="*/ 996699 w 4201108"/>
              <a:gd name="connsiteY1" fmla="*/ 1617808 h 1620913"/>
              <a:gd name="connsiteX2" fmla="*/ 2168322 w 4201108"/>
              <a:gd name="connsiteY2" fmla="*/ 585066 h 1620913"/>
              <a:gd name="connsiteX3" fmla="*/ 4201108 w 4201108"/>
              <a:gd name="connsiteY3" fmla="*/ 0 h 1620913"/>
              <a:gd name="connsiteX0" fmla="*/ 0 w 2168322"/>
              <a:gd name="connsiteY0" fmla="*/ 0 h 1395198"/>
              <a:gd name="connsiteX1" fmla="*/ 996699 w 2168322"/>
              <a:gd name="connsiteY1" fmla="*/ 1392093 h 1395198"/>
              <a:gd name="connsiteX2" fmla="*/ 2168322 w 2168322"/>
              <a:gd name="connsiteY2" fmla="*/ 359351 h 1395198"/>
              <a:gd name="connsiteX0" fmla="*/ 0 w 3803032"/>
              <a:gd name="connsiteY0" fmla="*/ 0 h 1392920"/>
              <a:gd name="connsiteX1" fmla="*/ 996699 w 3803032"/>
              <a:gd name="connsiteY1" fmla="*/ 1392093 h 1392920"/>
              <a:gd name="connsiteX2" fmla="*/ 3803032 w 3803032"/>
              <a:gd name="connsiteY2" fmla="*/ 197426 h 1392920"/>
              <a:gd name="connsiteX0" fmla="*/ 0 w 3803032"/>
              <a:gd name="connsiteY0" fmla="*/ 0 h 2459289"/>
              <a:gd name="connsiteX1" fmla="*/ 1285663 w 3803032"/>
              <a:gd name="connsiteY1" fmla="*/ 2458893 h 2459289"/>
              <a:gd name="connsiteX2" fmla="*/ 3803032 w 3803032"/>
              <a:gd name="connsiteY2" fmla="*/ 197426 h 2459289"/>
              <a:gd name="connsiteX0" fmla="*/ 0 w 2160067"/>
              <a:gd name="connsiteY0" fmla="*/ 78799 h 2537753"/>
              <a:gd name="connsiteX1" fmla="*/ 1285663 w 2160067"/>
              <a:gd name="connsiteY1" fmla="*/ 2537692 h 2537753"/>
              <a:gd name="connsiteX2" fmla="*/ 2160067 w 2160067"/>
              <a:gd name="connsiteY2" fmla="*/ 0 h 2537753"/>
              <a:gd name="connsiteX0" fmla="*/ 0 w 1796798"/>
              <a:gd name="connsiteY0" fmla="*/ 97849 h 2537787"/>
              <a:gd name="connsiteX1" fmla="*/ 922394 w 1796798"/>
              <a:gd name="connsiteY1" fmla="*/ 2537692 h 2537787"/>
              <a:gd name="connsiteX2" fmla="*/ 1796798 w 1796798"/>
              <a:gd name="connsiteY2" fmla="*/ 0 h 2537787"/>
              <a:gd name="connsiteX0" fmla="*/ 0 w 1796798"/>
              <a:gd name="connsiteY0" fmla="*/ 97849 h 2156808"/>
              <a:gd name="connsiteX1" fmla="*/ 806808 w 1796798"/>
              <a:gd name="connsiteY1" fmla="*/ 2156692 h 2156808"/>
              <a:gd name="connsiteX2" fmla="*/ 1796798 w 1796798"/>
              <a:gd name="connsiteY2" fmla="*/ 0 h 2156808"/>
              <a:gd name="connsiteX0" fmla="*/ 0 w 1796798"/>
              <a:gd name="connsiteY0" fmla="*/ 97849 h 2156712"/>
              <a:gd name="connsiteX1" fmla="*/ 806808 w 1796798"/>
              <a:gd name="connsiteY1" fmla="*/ 2156692 h 2156712"/>
              <a:gd name="connsiteX2" fmla="*/ 1796798 w 1796798"/>
              <a:gd name="connsiteY2" fmla="*/ 0 h 2156712"/>
              <a:gd name="connsiteX0" fmla="*/ 0 w 1441785"/>
              <a:gd name="connsiteY0" fmla="*/ 0 h 2067630"/>
              <a:gd name="connsiteX1" fmla="*/ 806808 w 1441785"/>
              <a:gd name="connsiteY1" fmla="*/ 2058843 h 2067630"/>
              <a:gd name="connsiteX2" fmla="*/ 1441785 w 1441785"/>
              <a:gd name="connsiteY2" fmla="*/ 730826 h 2067630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293175"/>
              <a:gd name="connsiteY0" fmla="*/ 0 h 2074314"/>
              <a:gd name="connsiteX1" fmla="*/ 806808 w 1293175"/>
              <a:gd name="connsiteY1" fmla="*/ 2058843 h 2074314"/>
              <a:gd name="connsiteX2" fmla="*/ 1293175 w 1293175"/>
              <a:gd name="connsiteY2" fmla="*/ 749876 h 2074314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175" h="2058875">
                <a:moveTo>
                  <a:pt x="0" y="0"/>
                </a:moveTo>
                <a:cubicBezTo>
                  <a:pt x="7843" y="444692"/>
                  <a:pt x="467438" y="2067214"/>
                  <a:pt x="806808" y="2058843"/>
                </a:cubicBezTo>
                <a:cubicBezTo>
                  <a:pt x="1146178" y="2050472"/>
                  <a:pt x="1056327" y="1533861"/>
                  <a:pt x="1293175" y="7498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40871" y="2049299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995890" y="283612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129267" y="3487748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0" idx="2"/>
          </p:cNvCxnSpPr>
          <p:nvPr/>
        </p:nvCxnSpPr>
        <p:spPr>
          <a:xfrm flipH="1">
            <a:off x="3687619" y="2931371"/>
            <a:ext cx="1308271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4" idx="6"/>
          </p:cNvCxnSpPr>
          <p:nvPr/>
        </p:nvCxnSpPr>
        <p:spPr>
          <a:xfrm>
            <a:off x="4319767" y="3582998"/>
            <a:ext cx="800873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30" idx="4"/>
          </p:cNvCxnSpPr>
          <p:nvPr/>
        </p:nvCxnSpPr>
        <p:spPr>
          <a:xfrm flipV="1">
            <a:off x="5085675" y="3026621"/>
            <a:ext cx="5465" cy="578028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7" idx="4"/>
          </p:cNvCxnSpPr>
          <p:nvPr/>
        </p:nvCxnSpPr>
        <p:spPr>
          <a:xfrm flipV="1">
            <a:off x="3734680" y="2239799"/>
            <a:ext cx="1441" cy="68383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34" idx="7"/>
            <a:endCxn id="30" idx="2"/>
          </p:cNvCxnSpPr>
          <p:nvPr/>
        </p:nvCxnSpPr>
        <p:spPr>
          <a:xfrm flipV="1">
            <a:off x="4291869" y="2931371"/>
            <a:ext cx="704021" cy="584275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0" idx="2"/>
            <a:endCxn id="17" idx="6"/>
          </p:cNvCxnSpPr>
          <p:nvPr/>
        </p:nvCxnSpPr>
        <p:spPr>
          <a:xfrm flipH="1" flipV="1">
            <a:off x="3831371" y="2144549"/>
            <a:ext cx="1164519" cy="78682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6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99410" y="1463094"/>
            <a:ext cx="5862013" cy="33424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47262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268519" y="1885082"/>
            <a:ext cx="4561031" cy="257463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425" h="2574635">
                <a:moveTo>
                  <a:pt x="0" y="0"/>
                </a:moveTo>
                <a:cubicBezTo>
                  <a:pt x="214245" y="368492"/>
                  <a:pt x="635312" y="1332201"/>
                  <a:pt x="996699" y="1392093"/>
                </a:cubicBezTo>
                <a:cubicBezTo>
                  <a:pt x="1358086" y="1451985"/>
                  <a:pt x="1675534" y="162261"/>
                  <a:pt x="2168322" y="359351"/>
                </a:cubicBezTo>
                <a:cubicBezTo>
                  <a:pt x="2661110" y="556441"/>
                  <a:pt x="3655908" y="2205421"/>
                  <a:pt x="3953425" y="2574635"/>
                </a:cubicBezTo>
                <a:lnTo>
                  <a:pt x="3953425" y="25746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6288" y="268704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59308" y="316489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58871" y="2778326"/>
            <a:ext cx="515593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268718" y="3781008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474464" y="2778326"/>
            <a:ext cx="0" cy="507624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5"/>
            <a:endCxn id="30" idx="1"/>
          </p:cNvCxnSpPr>
          <p:nvPr/>
        </p:nvCxnSpPr>
        <p:spPr>
          <a:xfrm>
            <a:off x="3928890" y="2849642"/>
            <a:ext cx="458316" cy="343146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手繪多邊形 39"/>
          <p:cNvSpPr/>
          <p:nvPr/>
        </p:nvSpPr>
        <p:spPr>
          <a:xfrm>
            <a:off x="4535424" y="2129581"/>
            <a:ext cx="2804160" cy="1607268"/>
          </a:xfrm>
          <a:custGeom>
            <a:avLst/>
            <a:gdLst>
              <a:gd name="connsiteX0" fmla="*/ 0 w 2804160"/>
              <a:gd name="connsiteY0" fmla="*/ 1239554 h 1776002"/>
              <a:gd name="connsiteX1" fmla="*/ 1066800 w 2804160"/>
              <a:gd name="connsiteY1" fmla="*/ 8162 h 1776002"/>
              <a:gd name="connsiteX2" fmla="*/ 2804160 w 2804160"/>
              <a:gd name="connsiteY2" fmla="*/ 1776002 h 1776002"/>
              <a:gd name="connsiteX0" fmla="*/ 0 w 2804160"/>
              <a:gd name="connsiteY0" fmla="*/ 1249463 h 1785911"/>
              <a:gd name="connsiteX1" fmla="*/ 1066800 w 2804160"/>
              <a:gd name="connsiteY1" fmla="*/ 18071 h 1785911"/>
              <a:gd name="connsiteX2" fmla="*/ 2804160 w 2804160"/>
              <a:gd name="connsiteY2" fmla="*/ 1785911 h 1785911"/>
              <a:gd name="connsiteX0" fmla="*/ 0 w 2804160"/>
              <a:gd name="connsiteY0" fmla="*/ 1246228 h 1782676"/>
              <a:gd name="connsiteX1" fmla="*/ 1066800 w 2804160"/>
              <a:gd name="connsiteY1" fmla="*/ 14836 h 1782676"/>
              <a:gd name="connsiteX2" fmla="*/ 2804160 w 2804160"/>
              <a:gd name="connsiteY2" fmla="*/ 1782676 h 1782676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0950 h 1647398"/>
              <a:gd name="connsiteX1" fmla="*/ 1072896 w 2804160"/>
              <a:gd name="connsiteY1" fmla="*/ 7574 h 1647398"/>
              <a:gd name="connsiteX2" fmla="*/ 2804160 w 2804160"/>
              <a:gd name="connsiteY2" fmla="*/ 1647398 h 1647398"/>
              <a:gd name="connsiteX0" fmla="*/ 0 w 2804160"/>
              <a:gd name="connsiteY0" fmla="*/ 1098852 h 1635300"/>
              <a:gd name="connsiteX1" fmla="*/ 1005840 w 2804160"/>
              <a:gd name="connsiteY1" fmla="*/ 7668 h 1635300"/>
              <a:gd name="connsiteX2" fmla="*/ 2804160 w 2804160"/>
              <a:gd name="connsiteY2" fmla="*/ 1635300 h 1635300"/>
              <a:gd name="connsiteX0" fmla="*/ 0 w 2804160"/>
              <a:gd name="connsiteY0" fmla="*/ 1095098 h 1631546"/>
              <a:gd name="connsiteX1" fmla="*/ 1005840 w 2804160"/>
              <a:gd name="connsiteY1" fmla="*/ 3914 h 1631546"/>
              <a:gd name="connsiteX2" fmla="*/ 2804160 w 2804160"/>
              <a:gd name="connsiteY2" fmla="*/ 1631546 h 1631546"/>
              <a:gd name="connsiteX0" fmla="*/ 0 w 2804160"/>
              <a:gd name="connsiteY0" fmla="*/ 1070820 h 1607268"/>
              <a:gd name="connsiteX1" fmla="*/ 1066800 w 2804160"/>
              <a:gd name="connsiteY1" fmla="*/ 4020 h 1607268"/>
              <a:gd name="connsiteX2" fmla="*/ 2804160 w 2804160"/>
              <a:gd name="connsiteY2" fmla="*/ 1607268 h 160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160" h="1607268">
                <a:moveTo>
                  <a:pt x="0" y="1070820"/>
                </a:moveTo>
                <a:cubicBezTo>
                  <a:pt x="171704" y="855428"/>
                  <a:pt x="654304" y="73108"/>
                  <a:pt x="1066800" y="4020"/>
                </a:cubicBezTo>
                <a:cubicBezTo>
                  <a:pt x="1479296" y="-65068"/>
                  <a:pt x="2169160" y="768052"/>
                  <a:pt x="2804160" y="160726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/>
          <p:cNvSpPr/>
          <p:nvPr/>
        </p:nvSpPr>
        <p:spPr>
          <a:xfrm rot="18360976">
            <a:off x="5156288" y="1763247"/>
            <a:ext cx="833213" cy="833213"/>
          </a:xfrm>
          <a:prstGeom prst="plus">
            <a:avLst>
              <a:gd name="adj" fmla="val 441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6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99411" y="1572768"/>
            <a:ext cx="5385054" cy="3232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47262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268519" y="1885082"/>
            <a:ext cx="4561031" cy="257463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425" h="2574635">
                <a:moveTo>
                  <a:pt x="0" y="0"/>
                </a:moveTo>
                <a:cubicBezTo>
                  <a:pt x="214245" y="368492"/>
                  <a:pt x="635312" y="1332201"/>
                  <a:pt x="996699" y="1392093"/>
                </a:cubicBezTo>
                <a:cubicBezTo>
                  <a:pt x="1358086" y="1451985"/>
                  <a:pt x="1675534" y="162261"/>
                  <a:pt x="2168322" y="359351"/>
                </a:cubicBezTo>
                <a:cubicBezTo>
                  <a:pt x="2661110" y="556441"/>
                  <a:pt x="3655908" y="2205421"/>
                  <a:pt x="3953425" y="2574635"/>
                </a:cubicBezTo>
                <a:lnTo>
                  <a:pt x="3953425" y="25746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71038" y="259496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59308" y="316489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70931" y="208469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7" idx="6"/>
            <a:endCxn id="30" idx="1"/>
          </p:cNvCxnSpPr>
          <p:nvPr/>
        </p:nvCxnSpPr>
        <p:spPr>
          <a:xfrm>
            <a:off x="3861538" y="2690211"/>
            <a:ext cx="525668" cy="502577"/>
          </a:xfrm>
          <a:prstGeom prst="straightConnector1">
            <a:avLst/>
          </a:prstGeom>
          <a:ln w="571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220989" y="1885082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5" idx="6"/>
            <a:endCxn id="22" idx="0"/>
          </p:cNvCxnSpPr>
          <p:nvPr/>
        </p:nvCxnSpPr>
        <p:spPr>
          <a:xfrm>
            <a:off x="3411489" y="1980332"/>
            <a:ext cx="95250" cy="19960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411489" y="217994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17" idx="0"/>
          </p:cNvCxnSpPr>
          <p:nvPr/>
        </p:nvCxnSpPr>
        <p:spPr>
          <a:xfrm>
            <a:off x="3601989" y="2275191"/>
            <a:ext cx="164299" cy="319770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973780" y="26097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30" idx="7"/>
            <a:endCxn id="32" idx="2"/>
          </p:cNvCxnSpPr>
          <p:nvPr/>
        </p:nvCxnSpPr>
        <p:spPr>
          <a:xfrm flipV="1">
            <a:off x="4521910" y="2704997"/>
            <a:ext cx="451870" cy="487791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5309073" y="22366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32" idx="0"/>
            <a:endCxn id="42" idx="1"/>
          </p:cNvCxnSpPr>
          <p:nvPr/>
        </p:nvCxnSpPr>
        <p:spPr>
          <a:xfrm flipV="1">
            <a:off x="5069030" y="2264545"/>
            <a:ext cx="267941" cy="34520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0"/>
            <a:endCxn id="14" idx="1"/>
          </p:cNvCxnSpPr>
          <p:nvPr/>
        </p:nvCxnSpPr>
        <p:spPr>
          <a:xfrm flipV="1">
            <a:off x="5404323" y="2112589"/>
            <a:ext cx="294506" cy="12405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6220069" y="2476046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>
            <a:stCxn id="14" idx="6"/>
            <a:endCxn id="63" idx="1"/>
          </p:cNvCxnSpPr>
          <p:nvPr/>
        </p:nvCxnSpPr>
        <p:spPr>
          <a:xfrm>
            <a:off x="5861431" y="2179941"/>
            <a:ext cx="386536" cy="324003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3" idx="5"/>
          </p:cNvCxnSpPr>
          <p:nvPr/>
        </p:nvCxnSpPr>
        <p:spPr>
          <a:xfrm>
            <a:off x="6382671" y="2638648"/>
            <a:ext cx="1400007" cy="1628552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877219" y="1942880"/>
            <a:ext cx="4839301" cy="2604200"/>
            <a:chOff x="2877219" y="1942880"/>
            <a:chExt cx="4839301" cy="2604200"/>
          </a:xfrm>
        </p:grpSpPr>
        <p:sp>
          <p:nvSpPr>
            <p:cNvPr id="38" name="圓角矩形 37"/>
            <p:cNvSpPr/>
            <p:nvPr/>
          </p:nvSpPr>
          <p:spPr>
            <a:xfrm>
              <a:off x="2877219" y="1942880"/>
              <a:ext cx="4839301" cy="2604200"/>
            </a:xfrm>
            <a:prstGeom prst="roundRect">
              <a:avLst>
                <a:gd name="adj" fmla="val 112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3092578" y="3421380"/>
              <a:ext cx="2317622" cy="350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Linear Layer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3092578" y="2750820"/>
              <a:ext cx="2317622" cy="594360"/>
            </a:xfrm>
            <a:prstGeom prst="roundRect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Activation</a:t>
              </a:r>
            </a:p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Function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4" name="直線單箭頭接點 23"/>
            <p:cNvCxnSpPr>
              <a:endCxn id="28" idx="2"/>
            </p:cNvCxnSpPr>
            <p:nvPr/>
          </p:nvCxnSpPr>
          <p:spPr>
            <a:xfrm flipV="1">
              <a:off x="4244340" y="3832859"/>
              <a:ext cx="0" cy="30572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0"/>
            </p:cNvCxnSpPr>
            <p:nvPr/>
          </p:nvCxnSpPr>
          <p:spPr>
            <a:xfrm flipV="1">
              <a:off x="4244340" y="2423160"/>
              <a:ext cx="0" cy="2667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角矩形 27"/>
            <p:cNvSpPr/>
            <p:nvPr/>
          </p:nvSpPr>
          <p:spPr>
            <a:xfrm>
              <a:off x="3025140" y="2689860"/>
              <a:ext cx="2438400" cy="1142999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044606" y="402386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044606" y="194313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5738076" y="2908300"/>
              <a:ext cx="1782648" cy="863600"/>
              <a:chOff x="5694781" y="2423160"/>
              <a:chExt cx="1782648" cy="863600"/>
            </a:xfrm>
          </p:grpSpPr>
          <p:pic>
            <p:nvPicPr>
              <p:cNvPr id="3074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694781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073139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455816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834174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770499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148857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531534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909892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883960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262318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644995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7023353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959678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338036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720713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7099071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圓角矩形 40"/>
            <p:cNvSpPr/>
            <p:nvPr/>
          </p:nvSpPr>
          <p:spPr>
            <a:xfrm>
              <a:off x="5813794" y="2404940"/>
              <a:ext cx="1395040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282828"/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簡單、大量</a:t>
              </a:r>
              <a:endParaRPr lang="zh-TW" altLang="en-US" dirty="0">
                <a:solidFill>
                  <a:srgbClr val="282828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97067" y="1755648"/>
            <a:ext cx="6988309" cy="3012180"/>
            <a:chOff x="2497067" y="1755648"/>
            <a:chExt cx="6988309" cy="3012180"/>
          </a:xfrm>
        </p:grpSpPr>
        <p:sp>
          <p:nvSpPr>
            <p:cNvPr id="38" name="圓角矩形 37"/>
            <p:cNvSpPr/>
            <p:nvPr/>
          </p:nvSpPr>
          <p:spPr>
            <a:xfrm>
              <a:off x="2497067" y="1755648"/>
              <a:ext cx="6988309" cy="3012180"/>
            </a:xfrm>
            <a:prstGeom prst="roundRect">
              <a:avLst>
                <a:gd name="adj" fmla="val 112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数学者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02" y="2404871"/>
              <a:ext cx="2112233" cy="2302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群組 10"/>
            <p:cNvGrpSpPr/>
            <p:nvPr/>
          </p:nvGrpSpPr>
          <p:grpSpPr>
            <a:xfrm>
              <a:off x="5952056" y="2922210"/>
              <a:ext cx="3426899" cy="1302086"/>
              <a:chOff x="5440191" y="2174691"/>
              <a:chExt cx="2402274" cy="912769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5777141" y="2174691"/>
                <a:ext cx="2065324" cy="516331"/>
                <a:chOff x="5777141" y="2174691"/>
                <a:chExt cx="2065324" cy="516331"/>
              </a:xfrm>
            </p:grpSpPr>
            <p:pic>
              <p:nvPicPr>
                <p:cNvPr id="32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群組 12"/>
              <p:cNvGrpSpPr/>
              <p:nvPr/>
            </p:nvGrpSpPr>
            <p:grpSpPr>
              <a:xfrm>
                <a:off x="5663274" y="2305496"/>
                <a:ext cx="2065324" cy="516331"/>
                <a:chOff x="5777141" y="2691022"/>
                <a:chExt cx="2065324" cy="516331"/>
              </a:xfrm>
            </p:grpSpPr>
            <p:pic>
              <p:nvPicPr>
                <p:cNvPr id="26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群組 13"/>
              <p:cNvGrpSpPr/>
              <p:nvPr/>
            </p:nvGrpSpPr>
            <p:grpSpPr>
              <a:xfrm>
                <a:off x="5554058" y="2440324"/>
                <a:ext cx="2065324" cy="516331"/>
                <a:chOff x="5777141" y="2174691"/>
                <a:chExt cx="2065324" cy="516331"/>
              </a:xfrm>
            </p:grpSpPr>
            <p:pic>
              <p:nvPicPr>
                <p:cNvPr id="20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5440191" y="2571129"/>
                <a:ext cx="2065324" cy="516331"/>
                <a:chOff x="5777141" y="2691022"/>
                <a:chExt cx="2065324" cy="516331"/>
              </a:xfrm>
            </p:grpSpPr>
            <p:pic>
              <p:nvPicPr>
                <p:cNvPr id="16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" name="群組 1"/>
            <p:cNvGrpSpPr/>
            <p:nvPr/>
          </p:nvGrpSpPr>
          <p:grpSpPr>
            <a:xfrm>
              <a:off x="2878639" y="2371540"/>
              <a:ext cx="476343" cy="2322675"/>
              <a:chOff x="2656234" y="2570221"/>
              <a:chExt cx="390550" cy="1904342"/>
            </a:xfrm>
          </p:grpSpPr>
          <p:pic>
            <p:nvPicPr>
              <p:cNvPr id="5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97672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87543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77415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8426" y="367286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58016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47888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37759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7818" y="327631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317502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307374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297245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7210" y="287117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772791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671506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570221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圓角矩形 72"/>
            <p:cNvSpPr/>
            <p:nvPr/>
          </p:nvSpPr>
          <p:spPr>
            <a:xfrm>
              <a:off x="5379820" y="3411856"/>
              <a:ext cx="716822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VS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7039210" y="1952300"/>
              <a:ext cx="1146233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GPU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3855701" y="1918969"/>
              <a:ext cx="1146233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C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PU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4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圓角矩形 37"/>
          <p:cNvSpPr/>
          <p:nvPr/>
        </p:nvSpPr>
        <p:spPr>
          <a:xfrm>
            <a:off x="2907606" y="1895436"/>
            <a:ext cx="5065962" cy="2687760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92578" y="3421380"/>
            <a:ext cx="2317622" cy="3505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Linear Layer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2578" y="2750820"/>
            <a:ext cx="2317622" cy="594360"/>
          </a:xfrm>
          <a:prstGeom prst="roundRect">
            <a:avLst/>
          </a:prstGeom>
          <a:solidFill>
            <a:srgbClr val="EC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Activation</a:t>
            </a:r>
          </a:p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Function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endCxn id="28" idx="2"/>
          </p:cNvCxnSpPr>
          <p:nvPr/>
        </p:nvCxnSpPr>
        <p:spPr>
          <a:xfrm flipV="1">
            <a:off x="4244340" y="3832859"/>
            <a:ext cx="0" cy="3057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0"/>
          </p:cNvCxnSpPr>
          <p:nvPr/>
        </p:nvCxnSpPr>
        <p:spPr>
          <a:xfrm flipV="1">
            <a:off x="4244340" y="2423160"/>
            <a:ext cx="0" cy="2667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025140" y="2689860"/>
            <a:ext cx="2438400" cy="1142999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44606" y="40238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ource Code Pro" panose="020B0509030403020204" pitchFamily="49" charset="0"/>
              </a:rPr>
              <a:t>x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044606" y="19431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Source Code Pro" panose="020B0509030403020204" pitchFamily="49" charset="0"/>
              </a:rPr>
              <a:t>y'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1026" name="Picture 2" descr="数学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34" y="2026919"/>
            <a:ext cx="2112233" cy="230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3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115</Words>
  <Application>Microsoft Office PowerPoint</Application>
  <PresentationFormat>寬螢幕</PresentationFormat>
  <Paragraphs>98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Noto Sans CJK JP Light</vt:lpstr>
      <vt:lpstr>Noto Sans CJK KR Light</vt:lpstr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37</cp:revision>
  <dcterms:created xsi:type="dcterms:W3CDTF">2021-08-04T16:03:51Z</dcterms:created>
  <dcterms:modified xsi:type="dcterms:W3CDTF">2021-08-18T16:24:34Z</dcterms:modified>
</cp:coreProperties>
</file>