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8" r:id="rId8"/>
    <p:sldId id="267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561"/>
    <a:srgbClr val="EC4488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86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93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BF65-DE51-485F-888D-B75E45506F32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49868" y="1473200"/>
            <a:ext cx="4973306" cy="3842789"/>
            <a:chOff x="2549868" y="1473200"/>
            <a:chExt cx="4973306" cy="3842789"/>
          </a:xfrm>
        </p:grpSpPr>
        <p:sp>
          <p:nvSpPr>
            <p:cNvPr id="2" name="圓角矩形 1"/>
            <p:cNvSpPr/>
            <p:nvPr/>
          </p:nvSpPr>
          <p:spPr>
            <a:xfrm>
              <a:off x="2549868" y="1473200"/>
              <a:ext cx="4973305" cy="38427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2549869" y="1573530"/>
              <a:ext cx="4973305" cy="3742459"/>
              <a:chOff x="3200109" y="476250"/>
              <a:chExt cx="4973305" cy="3742459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4333875" y="2444483"/>
                <a:ext cx="1743075" cy="1013091"/>
              </a:xfrm>
              <a:prstGeom prst="roundRect">
                <a:avLst>
                  <a:gd name="adj" fmla="val 9889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Model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200109" y="2686463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latin typeface="Source Code Pro" panose="020B0509030403020204" pitchFamily="49" charset="0"/>
                  </a:rPr>
                  <a:t>x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668373" y="2686463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y'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8" name="直線單箭頭接點 7"/>
              <p:cNvCxnSpPr>
                <a:stCxn id="5" idx="3"/>
                <a:endCxn id="4" idx="1"/>
              </p:cNvCxnSpPr>
              <p:nvPr/>
            </p:nvCxnSpPr>
            <p:spPr>
              <a:xfrm>
                <a:off x="3599577" y="2948073"/>
                <a:ext cx="734298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4" idx="3"/>
                <a:endCxn id="6" idx="1"/>
              </p:cNvCxnSpPr>
              <p:nvPr/>
            </p:nvCxnSpPr>
            <p:spPr>
              <a:xfrm flipV="1">
                <a:off x="6076950" y="2948073"/>
                <a:ext cx="591423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6668373" y="1964982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9" name="圓柱 18"/>
              <p:cNvSpPr/>
              <p:nvPr/>
            </p:nvSpPr>
            <p:spPr>
              <a:xfrm>
                <a:off x="4333874" y="476250"/>
                <a:ext cx="1743075" cy="984118"/>
              </a:xfrm>
              <a:prstGeom prst="can">
                <a:avLst>
                  <a:gd name="adj" fmla="val 4180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Data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21" name="直線單箭頭接點 20"/>
              <p:cNvCxnSpPr>
                <a:stCxn id="19" idx="3"/>
                <a:endCxn id="5" idx="0"/>
              </p:cNvCxnSpPr>
              <p:nvPr/>
            </p:nvCxnSpPr>
            <p:spPr>
              <a:xfrm rot="5400000">
                <a:off x="3689581" y="1170631"/>
                <a:ext cx="1226095" cy="1805569"/>
              </a:xfrm>
              <a:prstGeom prst="bentConnector3">
                <a:avLst>
                  <a:gd name="adj1" fmla="val 2079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0"/>
              <p:cNvCxnSpPr>
                <a:stCxn id="19" idx="3"/>
                <a:endCxn id="18" idx="0"/>
              </p:cNvCxnSpPr>
              <p:nvPr/>
            </p:nvCxnSpPr>
            <p:spPr>
              <a:xfrm rot="16200000" flipH="1">
                <a:off x="5784452" y="881327"/>
                <a:ext cx="504614" cy="1662695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20"/>
              <p:cNvCxnSpPr>
                <a:stCxn id="18" idx="3"/>
                <a:endCxn id="6" idx="3"/>
              </p:cNvCxnSpPr>
              <p:nvPr/>
            </p:nvCxnSpPr>
            <p:spPr>
              <a:xfrm>
                <a:off x="7067841" y="2226592"/>
                <a:ext cx="214803" cy="721481"/>
              </a:xfrm>
              <a:prstGeom prst="curvedConnector3">
                <a:avLst>
                  <a:gd name="adj1" fmla="val 206423"/>
                </a:avLst>
              </a:prstGeom>
              <a:ln w="41275">
                <a:solidFill>
                  <a:srgbClr val="EC4488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7067841" y="2948073"/>
                <a:ext cx="11055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計算</a:t>
                </a:r>
                <a:r>
                  <a:rPr lang="zh-TW" altLang="en-US" sz="2800" dirty="0" smtClean="0">
                    <a:latin typeface="Source Code Pro" panose="020B0509030403020204" pitchFamily="49" charset="0"/>
                  </a:rPr>
                  <a:t> </a:t>
                </a:r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Loss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H="1">
                <a:off x="3399843" y="3657389"/>
                <a:ext cx="3667998" cy="0"/>
              </a:xfrm>
              <a:prstGeom prst="straightConnector1">
                <a:avLst/>
              </a:prstGeom>
              <a:ln w="53975">
                <a:solidFill>
                  <a:srgbClr val="EC448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4277791" y="1966169"/>
                <a:ext cx="1732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00B0F0"/>
                    </a:solidFill>
                    <a:latin typeface="Source Code Pro" panose="020B0509030403020204" pitchFamily="49" charset="0"/>
                  </a:rPr>
                  <a:t>Forward</a:t>
                </a:r>
                <a:endParaRPr lang="zh-TW" altLang="en-US" sz="2800" dirty="0">
                  <a:solidFill>
                    <a:srgbClr val="00B0F0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4215059" y="3695489"/>
                <a:ext cx="1980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Backward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0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圓角矩形 42"/>
          <p:cNvSpPr/>
          <p:nvPr/>
        </p:nvSpPr>
        <p:spPr>
          <a:xfrm>
            <a:off x="2907606" y="1895436"/>
            <a:ext cx="5620698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39933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530978" y="2710587"/>
            <a:ext cx="2899099" cy="1101543"/>
            <a:chOff x="5440191" y="2174691"/>
            <a:chExt cx="2402274" cy="912769"/>
          </a:xfrm>
        </p:grpSpPr>
        <p:grpSp>
          <p:nvGrpSpPr>
            <p:cNvPr id="5" name="群組 4"/>
            <p:cNvGrpSpPr/>
            <p:nvPr/>
          </p:nvGrpSpPr>
          <p:grpSpPr>
            <a:xfrm>
              <a:off x="5777141" y="2174691"/>
              <a:ext cx="2065324" cy="516331"/>
              <a:chOff x="5777141" y="2174691"/>
              <a:chExt cx="2065324" cy="516331"/>
            </a:xfrm>
          </p:grpSpPr>
          <p:pic>
            <p:nvPicPr>
              <p:cNvPr id="205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群組 5"/>
            <p:cNvGrpSpPr/>
            <p:nvPr/>
          </p:nvGrpSpPr>
          <p:grpSpPr>
            <a:xfrm>
              <a:off x="5663274" y="2305496"/>
              <a:ext cx="2065324" cy="516331"/>
              <a:chOff x="5777141" y="2691022"/>
              <a:chExt cx="2065324" cy="516331"/>
            </a:xfrm>
          </p:grpSpPr>
          <p:pic>
            <p:nvPicPr>
              <p:cNvPr id="1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5554058" y="2440324"/>
              <a:ext cx="2065324" cy="516331"/>
              <a:chOff x="5777141" y="2174691"/>
              <a:chExt cx="2065324" cy="516331"/>
            </a:xfrm>
          </p:grpSpPr>
          <p:pic>
            <p:nvPicPr>
              <p:cNvPr id="3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群組 37"/>
            <p:cNvGrpSpPr/>
            <p:nvPr/>
          </p:nvGrpSpPr>
          <p:grpSpPr>
            <a:xfrm>
              <a:off x="5440191" y="2571129"/>
              <a:ext cx="2065324" cy="516331"/>
              <a:chOff x="5777141" y="2691022"/>
              <a:chExt cx="2065324" cy="516331"/>
            </a:xfrm>
          </p:grpSpPr>
          <p:pic>
            <p:nvPicPr>
              <p:cNvPr id="39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3376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3212592" y="1895436"/>
            <a:ext cx="3986784" cy="2739045"/>
            <a:chOff x="3212592" y="1895436"/>
            <a:chExt cx="3986784" cy="2739045"/>
          </a:xfrm>
        </p:grpSpPr>
        <p:sp>
          <p:nvSpPr>
            <p:cNvPr id="2" name="圓角矩形 1"/>
            <p:cNvSpPr/>
            <p:nvPr/>
          </p:nvSpPr>
          <p:spPr>
            <a:xfrm>
              <a:off x="3212592" y="1928909"/>
              <a:ext cx="3986784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3939540" y="3448811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3939540" y="2834640"/>
              <a:ext cx="0" cy="26212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395472" y="3096768"/>
              <a:ext cx="1088136" cy="352043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739806" y="36092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739806" y="2346431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6327693" y="4047904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5783625" y="39197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27959" y="411126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127959" y="189543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783625" y="375453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5783625" y="358720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5783625" y="295477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5783625" y="278957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5783625" y="262224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6321687" y="2384659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239485" y="3069251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535423" y="3084120"/>
              <a:ext cx="1091461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5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562608" y="1901532"/>
            <a:ext cx="4683181" cy="2739045"/>
            <a:chOff x="3562608" y="1901532"/>
            <a:chExt cx="4683181" cy="2739045"/>
          </a:xfrm>
        </p:grpSpPr>
        <p:sp>
          <p:nvSpPr>
            <p:cNvPr id="29" name="圓角矩形 28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14464" y="2960875"/>
              <a:ext cx="2031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4000" b="1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62608" y="1901532"/>
            <a:ext cx="4636512" cy="2739045"/>
            <a:chOff x="3562608" y="1901532"/>
            <a:chExt cx="4636512" cy="2739045"/>
          </a:xfrm>
        </p:grpSpPr>
        <p:sp>
          <p:nvSpPr>
            <p:cNvPr id="20" name="圓角矩形 19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87305" y="30803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258145" y="2757233"/>
              <a:ext cx="796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solidFill>
                    <a:srgbClr val="D11561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？</a:t>
              </a:r>
              <a:endParaRPr lang="zh-TW" altLang="en-US" sz="6600" b="1" dirty="0">
                <a:solidFill>
                  <a:srgbClr val="D1156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1661160" y="1973580"/>
            <a:ext cx="5862014" cy="3342409"/>
            <a:chOff x="1661160" y="1973580"/>
            <a:chExt cx="5862014" cy="3342409"/>
          </a:xfrm>
        </p:grpSpPr>
        <p:sp>
          <p:nvSpPr>
            <p:cNvPr id="2" name="圓角矩形 1"/>
            <p:cNvSpPr/>
            <p:nvPr/>
          </p:nvSpPr>
          <p:spPr>
            <a:xfrm>
              <a:off x="1661160" y="1973580"/>
              <a:ext cx="5862013" cy="33424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3683635" y="3541763"/>
              <a:ext cx="1743075" cy="1013091"/>
            </a:xfrm>
            <a:prstGeom prst="roundRect">
              <a:avLst>
                <a:gd name="adj" fmla="val 9889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Model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49869" y="37837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89043" y="3783743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" name="直線單箭頭接點 7"/>
            <p:cNvCxnSpPr>
              <a:stCxn id="5" idx="3"/>
              <a:endCxn id="4" idx="1"/>
            </p:cNvCxnSpPr>
            <p:nvPr/>
          </p:nvCxnSpPr>
          <p:spPr>
            <a:xfrm>
              <a:off x="2949337" y="4045353"/>
              <a:ext cx="734298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4" idx="3"/>
              <a:endCxn id="6" idx="1"/>
            </p:cNvCxnSpPr>
            <p:nvPr/>
          </p:nvCxnSpPr>
          <p:spPr>
            <a:xfrm flipV="1">
              <a:off x="5426710" y="4045353"/>
              <a:ext cx="462333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柱 18"/>
            <p:cNvSpPr/>
            <p:nvPr/>
          </p:nvSpPr>
          <p:spPr>
            <a:xfrm>
              <a:off x="1878065" y="2136413"/>
              <a:ext cx="1743075" cy="984118"/>
            </a:xfrm>
            <a:prstGeom prst="can">
              <a:avLst>
                <a:gd name="adj" fmla="val 418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Data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" name="直線單箭頭接點 20"/>
            <p:cNvCxnSpPr>
              <a:stCxn id="19" idx="3"/>
              <a:endCxn id="5" idx="0"/>
            </p:cNvCxnSpPr>
            <p:nvPr/>
          </p:nvCxnSpPr>
          <p:spPr>
            <a:xfrm>
              <a:off x="2749603" y="3120531"/>
              <a:ext cx="0" cy="663212"/>
            </a:xfrm>
            <a:prstGeom prst="straightConnector1">
              <a:avLst/>
            </a:prstGeom>
            <a:ln w="41275">
              <a:solidFill>
                <a:srgbClr val="2828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20"/>
            <p:cNvCxnSpPr>
              <a:stCxn id="32" idx="2"/>
              <a:endCxn id="40" idx="0"/>
            </p:cNvCxnSpPr>
            <p:nvPr/>
          </p:nvCxnSpPr>
          <p:spPr>
            <a:xfrm rot="16200000" flipH="1">
              <a:off x="6596679" y="4119350"/>
              <a:ext cx="747416" cy="1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EC448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6417601" y="4493059"/>
              <a:ext cx="1105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Loss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41" name="直線單箭頭接點 40"/>
            <p:cNvCxnSpPr/>
            <p:nvPr/>
          </p:nvCxnSpPr>
          <p:spPr>
            <a:xfrm flipH="1">
              <a:off x="2749603" y="4754669"/>
              <a:ext cx="3667998" cy="0"/>
            </a:xfrm>
            <a:prstGeom prst="straightConnector1">
              <a:avLst/>
            </a:prstGeom>
            <a:ln w="53975">
              <a:solidFill>
                <a:srgbClr val="EC44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3627551" y="3063449"/>
              <a:ext cx="1732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B0F0"/>
                  </a:solidFill>
                  <a:latin typeface="Source Code Pro" panose="020B0509030403020204" pitchFamily="49" charset="0"/>
                </a:rPr>
                <a:t>Forward</a:t>
              </a:r>
              <a:endParaRPr lang="zh-TW" altLang="en-US" sz="2800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64819" y="4792769"/>
              <a:ext cx="198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Backward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41831" y="3222423"/>
              <a:ext cx="1057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strike="sngStrike" dirty="0">
                  <a:solidFill>
                    <a:srgbClr val="7030A0"/>
                  </a:solidFill>
                </a:rPr>
                <a:t>M</a:t>
              </a:r>
              <a:r>
                <a:rPr lang="en-US" altLang="zh-TW" sz="2800" strike="sngStrike" dirty="0" smtClean="0">
                  <a:solidFill>
                    <a:srgbClr val="7030A0"/>
                  </a:solidFill>
                </a:rPr>
                <a:t>agic</a:t>
              </a:r>
              <a:endParaRPr lang="zh-TW" altLang="en-US" sz="2800" strike="sngStrike" dirty="0">
                <a:solidFill>
                  <a:srgbClr val="7030A0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33" name="直線單箭頭接點 20"/>
            <p:cNvCxnSpPr>
              <a:stCxn id="6" idx="0"/>
              <a:endCxn id="32" idx="1"/>
            </p:cNvCxnSpPr>
            <p:nvPr/>
          </p:nvCxnSpPr>
          <p:spPr>
            <a:xfrm rot="5400000" flipH="1" flipV="1">
              <a:off x="6169150" y="3511062"/>
              <a:ext cx="299710" cy="245652"/>
            </a:xfrm>
            <a:prstGeom prst="curvedConnector2">
              <a:avLst/>
            </a:prstGeom>
            <a:ln w="41275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9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552244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525304" y="38212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224517" y="3630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17" idx="6"/>
          </p:cNvCxnSpPr>
          <p:nvPr/>
        </p:nvCxnSpPr>
        <p:spPr>
          <a:xfrm>
            <a:off x="3956788" y="2647494"/>
            <a:ext cx="362979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415017" y="3725997"/>
            <a:ext cx="205537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</p:cNvCxnSpPr>
          <p:nvPr/>
        </p:nvCxnSpPr>
        <p:spPr>
          <a:xfrm flipH="1" flipV="1">
            <a:off x="4290267" y="1998391"/>
            <a:ext cx="29500" cy="16323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30" idx="0"/>
          </p:cNvCxnSpPr>
          <p:nvPr/>
        </p:nvCxnSpPr>
        <p:spPr>
          <a:xfrm flipV="1">
            <a:off x="4620554" y="1998391"/>
            <a:ext cx="0" cy="18228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7" idx="5"/>
            <a:endCxn id="34" idx="0"/>
          </p:cNvCxnSpPr>
          <p:nvPr/>
        </p:nvCxnSpPr>
        <p:spPr>
          <a:xfrm>
            <a:off x="3928890" y="2714846"/>
            <a:ext cx="390877" cy="915901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4" idx="6"/>
            <a:endCxn id="30" idx="1"/>
          </p:cNvCxnSpPr>
          <p:nvPr/>
        </p:nvCxnSpPr>
        <p:spPr>
          <a:xfrm>
            <a:off x="4415017" y="3725997"/>
            <a:ext cx="138185" cy="12314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40871" y="2049299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995890" y="283612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129267" y="348774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0" idx="2"/>
          </p:cNvCxnSpPr>
          <p:nvPr/>
        </p:nvCxnSpPr>
        <p:spPr>
          <a:xfrm flipH="1">
            <a:off x="3687619" y="2931371"/>
            <a:ext cx="1308271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319767" y="3582998"/>
            <a:ext cx="80087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0" idx="4"/>
          </p:cNvCxnSpPr>
          <p:nvPr/>
        </p:nvCxnSpPr>
        <p:spPr>
          <a:xfrm flipV="1">
            <a:off x="5085675" y="3026621"/>
            <a:ext cx="5465" cy="578028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7" idx="4"/>
          </p:cNvCxnSpPr>
          <p:nvPr/>
        </p:nvCxnSpPr>
        <p:spPr>
          <a:xfrm flipV="1">
            <a:off x="3734680" y="2239799"/>
            <a:ext cx="1441" cy="68383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34" idx="7"/>
            <a:endCxn id="30" idx="2"/>
          </p:cNvCxnSpPr>
          <p:nvPr/>
        </p:nvCxnSpPr>
        <p:spPr>
          <a:xfrm flipV="1">
            <a:off x="4291869" y="2931371"/>
            <a:ext cx="704021" cy="584275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0" idx="2"/>
            <a:endCxn id="17" idx="6"/>
          </p:cNvCxnSpPr>
          <p:nvPr/>
        </p:nvCxnSpPr>
        <p:spPr>
          <a:xfrm flipH="1" flipV="1">
            <a:off x="3831371" y="2144549"/>
            <a:ext cx="1164519" cy="78682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0" y="1463094"/>
            <a:ext cx="5862013" cy="33424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68704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58871" y="2778326"/>
            <a:ext cx="51559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268718" y="378100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474464" y="2778326"/>
            <a:ext cx="0" cy="507624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5"/>
            <a:endCxn id="30" idx="1"/>
          </p:cNvCxnSpPr>
          <p:nvPr/>
        </p:nvCxnSpPr>
        <p:spPr>
          <a:xfrm>
            <a:off x="3928890" y="2849642"/>
            <a:ext cx="458316" cy="343146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手繪多邊形 39"/>
          <p:cNvSpPr/>
          <p:nvPr/>
        </p:nvSpPr>
        <p:spPr>
          <a:xfrm>
            <a:off x="4535424" y="2129581"/>
            <a:ext cx="2804160" cy="1607268"/>
          </a:xfrm>
          <a:custGeom>
            <a:avLst/>
            <a:gdLst>
              <a:gd name="connsiteX0" fmla="*/ 0 w 2804160"/>
              <a:gd name="connsiteY0" fmla="*/ 1239554 h 1776002"/>
              <a:gd name="connsiteX1" fmla="*/ 1066800 w 2804160"/>
              <a:gd name="connsiteY1" fmla="*/ 8162 h 1776002"/>
              <a:gd name="connsiteX2" fmla="*/ 2804160 w 2804160"/>
              <a:gd name="connsiteY2" fmla="*/ 1776002 h 1776002"/>
              <a:gd name="connsiteX0" fmla="*/ 0 w 2804160"/>
              <a:gd name="connsiteY0" fmla="*/ 1249463 h 1785911"/>
              <a:gd name="connsiteX1" fmla="*/ 1066800 w 2804160"/>
              <a:gd name="connsiteY1" fmla="*/ 18071 h 1785911"/>
              <a:gd name="connsiteX2" fmla="*/ 2804160 w 2804160"/>
              <a:gd name="connsiteY2" fmla="*/ 1785911 h 1785911"/>
              <a:gd name="connsiteX0" fmla="*/ 0 w 2804160"/>
              <a:gd name="connsiteY0" fmla="*/ 1246228 h 1782676"/>
              <a:gd name="connsiteX1" fmla="*/ 1066800 w 2804160"/>
              <a:gd name="connsiteY1" fmla="*/ 14836 h 1782676"/>
              <a:gd name="connsiteX2" fmla="*/ 2804160 w 2804160"/>
              <a:gd name="connsiteY2" fmla="*/ 1782676 h 1782676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0950 h 1647398"/>
              <a:gd name="connsiteX1" fmla="*/ 1072896 w 2804160"/>
              <a:gd name="connsiteY1" fmla="*/ 7574 h 1647398"/>
              <a:gd name="connsiteX2" fmla="*/ 2804160 w 2804160"/>
              <a:gd name="connsiteY2" fmla="*/ 1647398 h 1647398"/>
              <a:gd name="connsiteX0" fmla="*/ 0 w 2804160"/>
              <a:gd name="connsiteY0" fmla="*/ 1098852 h 1635300"/>
              <a:gd name="connsiteX1" fmla="*/ 1005840 w 2804160"/>
              <a:gd name="connsiteY1" fmla="*/ 7668 h 1635300"/>
              <a:gd name="connsiteX2" fmla="*/ 2804160 w 2804160"/>
              <a:gd name="connsiteY2" fmla="*/ 1635300 h 1635300"/>
              <a:gd name="connsiteX0" fmla="*/ 0 w 2804160"/>
              <a:gd name="connsiteY0" fmla="*/ 1095098 h 1631546"/>
              <a:gd name="connsiteX1" fmla="*/ 1005840 w 2804160"/>
              <a:gd name="connsiteY1" fmla="*/ 3914 h 1631546"/>
              <a:gd name="connsiteX2" fmla="*/ 2804160 w 2804160"/>
              <a:gd name="connsiteY2" fmla="*/ 1631546 h 1631546"/>
              <a:gd name="connsiteX0" fmla="*/ 0 w 2804160"/>
              <a:gd name="connsiteY0" fmla="*/ 1070820 h 1607268"/>
              <a:gd name="connsiteX1" fmla="*/ 1066800 w 2804160"/>
              <a:gd name="connsiteY1" fmla="*/ 4020 h 1607268"/>
              <a:gd name="connsiteX2" fmla="*/ 2804160 w 2804160"/>
              <a:gd name="connsiteY2" fmla="*/ 1607268 h 160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160" h="1607268">
                <a:moveTo>
                  <a:pt x="0" y="1070820"/>
                </a:moveTo>
                <a:cubicBezTo>
                  <a:pt x="171704" y="855428"/>
                  <a:pt x="654304" y="73108"/>
                  <a:pt x="1066800" y="4020"/>
                </a:cubicBezTo>
                <a:cubicBezTo>
                  <a:pt x="1479296" y="-65068"/>
                  <a:pt x="2169160" y="768052"/>
                  <a:pt x="2804160" y="160726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/>
          <p:cNvSpPr/>
          <p:nvPr/>
        </p:nvSpPr>
        <p:spPr>
          <a:xfrm rot="18360976">
            <a:off x="5156288" y="1763247"/>
            <a:ext cx="833213" cy="833213"/>
          </a:xfrm>
          <a:prstGeom prst="plus">
            <a:avLst>
              <a:gd name="adj" fmla="val 441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6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1" y="1572768"/>
            <a:ext cx="5385054" cy="3232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71038" y="259496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70931" y="208469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7" idx="6"/>
            <a:endCxn id="30" idx="1"/>
          </p:cNvCxnSpPr>
          <p:nvPr/>
        </p:nvCxnSpPr>
        <p:spPr>
          <a:xfrm>
            <a:off x="3861538" y="2690211"/>
            <a:ext cx="525668" cy="502577"/>
          </a:xfrm>
          <a:prstGeom prst="straightConnector1">
            <a:avLst/>
          </a:prstGeom>
          <a:ln w="571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220989" y="1885082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5" idx="6"/>
            <a:endCxn id="22" idx="0"/>
          </p:cNvCxnSpPr>
          <p:nvPr/>
        </p:nvCxnSpPr>
        <p:spPr>
          <a:xfrm>
            <a:off x="3411489" y="1980332"/>
            <a:ext cx="95250" cy="19960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411489" y="217994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17" idx="0"/>
          </p:cNvCxnSpPr>
          <p:nvPr/>
        </p:nvCxnSpPr>
        <p:spPr>
          <a:xfrm>
            <a:off x="3601989" y="2275191"/>
            <a:ext cx="164299" cy="319770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973780" y="2609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0" idx="7"/>
            <a:endCxn id="32" idx="2"/>
          </p:cNvCxnSpPr>
          <p:nvPr/>
        </p:nvCxnSpPr>
        <p:spPr>
          <a:xfrm flipV="1">
            <a:off x="4521910" y="2704997"/>
            <a:ext cx="451870" cy="487791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309073" y="22366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32" idx="0"/>
            <a:endCxn id="42" idx="1"/>
          </p:cNvCxnSpPr>
          <p:nvPr/>
        </p:nvCxnSpPr>
        <p:spPr>
          <a:xfrm flipV="1">
            <a:off x="5069030" y="2264545"/>
            <a:ext cx="267941" cy="34520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0"/>
            <a:endCxn id="14" idx="1"/>
          </p:cNvCxnSpPr>
          <p:nvPr/>
        </p:nvCxnSpPr>
        <p:spPr>
          <a:xfrm flipV="1">
            <a:off x="5404323" y="2112589"/>
            <a:ext cx="294506" cy="12405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6220069" y="2476046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>
            <a:stCxn id="14" idx="6"/>
            <a:endCxn id="63" idx="1"/>
          </p:cNvCxnSpPr>
          <p:nvPr/>
        </p:nvCxnSpPr>
        <p:spPr>
          <a:xfrm>
            <a:off x="5861431" y="2179941"/>
            <a:ext cx="386536" cy="324003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3" idx="5"/>
          </p:cNvCxnSpPr>
          <p:nvPr/>
        </p:nvCxnSpPr>
        <p:spPr>
          <a:xfrm>
            <a:off x="6382671" y="2638648"/>
            <a:ext cx="1400007" cy="1628552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877219" y="1942880"/>
            <a:ext cx="4839301" cy="2604200"/>
            <a:chOff x="2877219" y="1942880"/>
            <a:chExt cx="4839301" cy="2604200"/>
          </a:xfrm>
        </p:grpSpPr>
        <p:sp>
          <p:nvSpPr>
            <p:cNvPr id="38" name="圓角矩形 37"/>
            <p:cNvSpPr/>
            <p:nvPr/>
          </p:nvSpPr>
          <p:spPr>
            <a:xfrm>
              <a:off x="2877219" y="1942880"/>
              <a:ext cx="4839301" cy="260420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3092578" y="3421380"/>
              <a:ext cx="2317622" cy="350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Linear 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3092578" y="2750820"/>
              <a:ext cx="2317622" cy="594360"/>
            </a:xfrm>
            <a:prstGeom prst="roundRect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Activation</a:t>
              </a:r>
            </a:p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Function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4244340" y="3832859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4244340" y="2423160"/>
              <a:ext cx="0" cy="2667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025140" y="2689860"/>
              <a:ext cx="2438400" cy="1142999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044606" y="402386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044606" y="194313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5738076" y="2908300"/>
              <a:ext cx="1782648" cy="863600"/>
              <a:chOff x="5694781" y="2423160"/>
              <a:chExt cx="1782648" cy="863600"/>
            </a:xfrm>
          </p:grpSpPr>
          <p:pic>
            <p:nvPicPr>
              <p:cNvPr id="307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694781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073139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455816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834174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770499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148857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531534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909892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883960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262318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644995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23353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959678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338036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720713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99071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圓角矩形 40"/>
            <p:cNvSpPr/>
            <p:nvPr/>
          </p:nvSpPr>
          <p:spPr>
            <a:xfrm>
              <a:off x="5813794" y="2404940"/>
              <a:ext cx="1395040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282828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簡單、大量</a:t>
              </a:r>
              <a:endParaRPr lang="zh-TW" altLang="en-US" dirty="0">
                <a:solidFill>
                  <a:srgbClr val="282828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97067" y="1755648"/>
            <a:ext cx="6988309" cy="3012180"/>
            <a:chOff x="2497067" y="1755648"/>
            <a:chExt cx="6988309" cy="3012180"/>
          </a:xfrm>
        </p:grpSpPr>
        <p:sp>
          <p:nvSpPr>
            <p:cNvPr id="38" name="圓角矩形 37"/>
            <p:cNvSpPr/>
            <p:nvPr/>
          </p:nvSpPr>
          <p:spPr>
            <a:xfrm>
              <a:off x="2497067" y="1755648"/>
              <a:ext cx="6988309" cy="301218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数学者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02" y="2404871"/>
              <a:ext cx="2112233" cy="2302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/>
            <p:cNvGrpSpPr/>
            <p:nvPr/>
          </p:nvGrpSpPr>
          <p:grpSpPr>
            <a:xfrm>
              <a:off x="5952056" y="2922210"/>
              <a:ext cx="3426899" cy="1302086"/>
              <a:chOff x="5440191" y="2174691"/>
              <a:chExt cx="2402274" cy="912769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5777141" y="2174691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3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群組 12"/>
              <p:cNvGrpSpPr/>
              <p:nvPr/>
            </p:nvGrpSpPr>
            <p:grpSpPr>
              <a:xfrm>
                <a:off x="5663274" y="2305496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2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群組 13"/>
              <p:cNvGrpSpPr/>
              <p:nvPr/>
            </p:nvGrpSpPr>
            <p:grpSpPr>
              <a:xfrm>
                <a:off x="5554058" y="2440324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20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5440191" y="2571129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1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" name="群組 1"/>
            <p:cNvGrpSpPr/>
            <p:nvPr/>
          </p:nvGrpSpPr>
          <p:grpSpPr>
            <a:xfrm>
              <a:off x="2878639" y="2371540"/>
              <a:ext cx="476343" cy="2322675"/>
              <a:chOff x="2656234" y="2570221"/>
              <a:chExt cx="390550" cy="1904342"/>
            </a:xfrm>
          </p:grpSpPr>
          <p:pic>
            <p:nvPicPr>
              <p:cNvPr id="5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97672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87543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77415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8426" y="36728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5801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47888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37759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818" y="327631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17502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07374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297245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210" y="287117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77279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671506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57022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圓角矩形 72"/>
            <p:cNvSpPr/>
            <p:nvPr/>
          </p:nvSpPr>
          <p:spPr>
            <a:xfrm>
              <a:off x="5379820" y="3411856"/>
              <a:ext cx="716822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VS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7039210" y="1952300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GPU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3855701" y="1918969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C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圓角矩形 37"/>
          <p:cNvSpPr/>
          <p:nvPr/>
        </p:nvSpPr>
        <p:spPr>
          <a:xfrm>
            <a:off x="2907606" y="1895436"/>
            <a:ext cx="5065962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40238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1026" name="Picture 2" descr="数学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34" y="2026919"/>
            <a:ext cx="2112233" cy="23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3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68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Noto Sans CJK JP Light</vt:lpstr>
      <vt:lpstr>Noto Sans CJK KR Light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28</cp:revision>
  <dcterms:created xsi:type="dcterms:W3CDTF">2021-08-04T16:03:51Z</dcterms:created>
  <dcterms:modified xsi:type="dcterms:W3CDTF">2021-08-06T16:50:21Z</dcterms:modified>
</cp:coreProperties>
</file>