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600650" cy="43200638"/>
  <p:notesSz cx="6858000" cy="9144000"/>
  <p:defaultTextStyle>
    <a:defPPr>
      <a:defRPr lang="zh-TW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37" d="100"/>
          <a:sy n="37" d="100"/>
        </p:scale>
        <p:origin x="1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71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4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0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16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9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7C20-F91F-4B1E-AE44-C5A96FF8A9E2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2B2F-3ECC-4D6B-91E8-BD6CCAD6D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package" Target="../embeddings/Microsoft_Visio___.vsdx"/><Relationship Id="rId10" Type="http://schemas.openxmlformats.org/officeDocument/2006/relationships/hyperlink" Target="https://pixabay.com/ko/%EB%B8%94%EB%A3%A8-%EB%B0%B8%EB%A6%AC-%EA%B7%B8%EB%A6%B0-%EC%9E%94%EB%94%94-%ED%92%8D%EA%B2%BD-%ED%95%98%EB%A3%A8-1186217/" TargetMode="External"/><Relationship Id="rId4" Type="http://schemas.openxmlformats.org/officeDocument/2006/relationships/image" Target="../media/image4.tmp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flipH="1">
            <a:off x="-1" y="2"/>
            <a:ext cx="30600650" cy="714997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endParaRPr lang="zh-TW" altLang="en-US" sz="8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7149971"/>
            <a:ext cx="30600650" cy="36050666"/>
          </a:xfrm>
          <a:noFill/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8523" y="984040"/>
            <a:ext cx="27284590" cy="5966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>
                <a:alpha val="0"/>
              </a:srgb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國</a:t>
            </a: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臺南大學資訊工程學系</a:t>
            </a:r>
            <a:r>
              <a:rPr lang="en-US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109</a:t>
            </a:r>
            <a:r>
              <a:rPr lang="zh-TW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級畢業專題</a:t>
            </a:r>
            <a:endParaRPr lang="en-US" altLang="zh-TW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行人軌跡預測自動避障駕駛系統</a:t>
            </a:r>
            <a:endParaRPr lang="en-US" altLang="zh-TW" sz="9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and Implementation of Automatic Obstacle Avoidance</a:t>
            </a:r>
          </a:p>
          <a:p>
            <a:pPr algn="r"/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Driving System with Pedestrian Trajectory Prediction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成員：郭憲儒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吳柏賢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8524" y="7149971"/>
            <a:ext cx="13914756" cy="10156627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60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lang="en-US" altLang="zh-TW" sz="60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隨著科技的蓬勃發展，自動化汽車趨勢已不容小覷，隨之興起的自駕車概念，這些變化帶來的不只是單純的便利性，更重要的，是其背後所隱藏的許多道路安全議題。於是，我們將以</a:t>
            </a:r>
            <a:r>
              <a:rPr lang="en-US" altLang="zh-TW" sz="54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Duckietown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來加以模擬實際道路狀況，例如城市、街道，十字路口等。將鏡頭偵測到的道路情況送到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Raspberry Pi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並接著進一步的數據分析，預測道路上實際狀況，進而讓自駕車判斷出最安全路徑，達到路線分析與即時閃避障礙，藉此提升駕駛更安全的行車品質。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5335032" y="7149970"/>
            <a:ext cx="14237872" cy="25114568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zh-TW" sz="60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智慧校園系統環境</a:t>
            </a:r>
            <a:endParaRPr lang="en-US" altLang="zh-TW" sz="60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智慧避障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系統成三個階層：感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知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層、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層、應用系統層，分別就每一層的技術以及層與層的相關性描述如下：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zh-TW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</a:t>
            </a:r>
            <a:r>
              <a:rPr lang="zh-TW" altLang="en-US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</a:t>
            </a:r>
            <a:r>
              <a:rPr lang="zh-TW" altLang="zh-TW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 </a:t>
            </a:r>
          </a:p>
          <a:p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我們將建置感測器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相機鏡頭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於車身前方，並透過鏡頭將車前即時影像資料傳給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Raspberry Pi 3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。 </a:t>
            </a:r>
            <a:endParaRPr lang="en-US" altLang="zh-TW" sz="5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zh-TW" altLang="zh-TW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zh-TW" sz="5400" b="1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分析由鏡頭傳回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Raspberry Pi 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的影像，判斷是否為鴨子並標示其點座標。 </a:t>
            </a:r>
            <a:endParaRPr lang="en-US" altLang="zh-TW" sz="5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若此影像不為鴨子或鴨群，則當成雜訊濾掉。</a:t>
            </a: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若此影像為人群，則利用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Long Short-Term Memory(LSTM)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模型來預測往後幾秒的鴨子或鴨群的移動軌跡。 </a:t>
            </a:r>
            <a:endParaRPr lang="en-US" altLang="zh-TW" sz="5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將模型預算出的結果，配合正歸化與點座標數值校正成最符合圖像中的絕對位子。</a:t>
            </a: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若是單一鴨子，則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LSTM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輸出則為最終結果，若是鴨群，則再將鴨群各隻鴨子分別的路徑結果統整。</a:t>
            </a:r>
          </a:p>
          <a:p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zh-TW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應用系統層 </a:t>
            </a: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利用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LSTM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訓練模型加以擴充後來分析多物件追蹤的資料，建置預測模型並以</a:t>
            </a:r>
            <a:r>
              <a:rPr lang="en-US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Python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運用開發資料分析的系統。</a:t>
            </a:r>
          </a:p>
          <a:p>
            <a:pPr marL="914400" indent="-914400">
              <a:buFont typeface="+mj-lt"/>
              <a:buAutoNum type="arabicPeriod"/>
            </a:pP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運用</a:t>
            </a:r>
            <a:r>
              <a:rPr lang="en-US" altLang="zh-TW" sz="54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Duckietown</a:t>
            </a:r>
            <a:r>
              <a:rPr lang="zh-TW" altLang="zh-TW" sz="54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所建置的模擬模型，建置模擬智慧安全避障系統。</a:t>
            </a:r>
          </a:p>
          <a:p>
            <a:pPr marL="914400" indent="-914400">
              <a:buFont typeface="+mj-lt"/>
              <a:buAutoNum type="arabicPeriod"/>
            </a:pP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98524" y="18328676"/>
            <a:ext cx="13914756" cy="1015663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6000" b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Duckietown</a:t>
            </a:r>
            <a:r>
              <a:rPr lang="zh-CN" altLang="en-US" sz="6000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智慧避障系統架構圖</a:t>
            </a:r>
            <a:endParaRPr lang="en-US" altLang="zh-TW" sz="6000" b="1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300325" y="31913563"/>
            <a:ext cx="13992775" cy="7755969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60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60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擴增資料集可能，障礙物路線更多元，預測出更準確的結果。</a:t>
            </a:r>
            <a:endParaRPr lang="en-US" altLang="zh-CN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設計出與現實汽車符合的系統，達到安全駕駛的展望。</a:t>
            </a:r>
            <a:endParaRPr lang="en-US" altLang="zh-CN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根據預測結果對駕駛提出適當的提醒，以防意外發生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60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8" y="38763148"/>
            <a:ext cx="2771181" cy="3721076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22" y="40513165"/>
            <a:ext cx="5400000" cy="1800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0252F2D-75D1-564F-BED4-C4648D8B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2528" y="20087892"/>
            <a:ext cx="52171750" cy="5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879933FF-3FF4-9C4F-B695-6A5230204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76150"/>
              </p:ext>
            </p:extLst>
          </p:nvPr>
        </p:nvGraphicFramePr>
        <p:xfrm>
          <a:off x="-392528" y="20087892"/>
          <a:ext cx="15335031" cy="879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5" imgW="4559300" imgH="2387600" progId="Visio.Drawing.15">
                  <p:embed/>
                </p:oleObj>
              </mc:Choice>
              <mc:Fallback>
                <p:oleObj r:id="rId5" imgW="4559300" imgH="2387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2528" y="20087892"/>
                        <a:ext cx="15335031" cy="879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4EB95C-8AA7-7B40-96DE-2794FE2D0DDF}"/>
              </a:ext>
            </a:extLst>
          </p:cNvPr>
          <p:cNvSpPr txBox="1"/>
          <p:nvPr/>
        </p:nvSpPr>
        <p:spPr>
          <a:xfrm>
            <a:off x="871682" y="29642153"/>
            <a:ext cx="13914756" cy="1015663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6000" b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Duckietown</a:t>
            </a:r>
            <a:r>
              <a:rPr lang="zh-CN" altLang="en-US" sz="6000" b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避障系統實際模擬圖</a:t>
            </a:r>
            <a:endParaRPr lang="en-US" altLang="zh-TW" sz="6000" b="1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77716DD-0AFB-7B4A-8E57-B3EFF6B4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64328" y="3429667"/>
            <a:ext cx="30600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D5FF6D2-7066-844F-9A39-3E04F52E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909" y="31445514"/>
            <a:ext cx="8997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99CB6DD2-4221-1141-9780-D3F89D376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20440"/>
              </p:ext>
            </p:extLst>
          </p:nvPr>
        </p:nvGraphicFramePr>
        <p:xfrm>
          <a:off x="4054093" y="30977619"/>
          <a:ext cx="8737791" cy="907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7" imgW="2984500" imgH="3086100" progId="Visio.Drawing.15">
                  <p:embed/>
                </p:oleObj>
              </mc:Choice>
              <mc:Fallback>
                <p:oleObj r:id="rId7" imgW="2984500" imgH="308610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093" y="30977619"/>
                        <a:ext cx="8737791" cy="9073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圖片 40" descr="블루 밸리 그린 · Pixabay의 무료 사진">
            <a:extLst>
              <a:ext uri="{FF2B5EF4-FFF2-40B4-BE49-F238E27FC236}">
                <a16:creationId xmlns:a16="http://schemas.microsoft.com/office/drawing/2014/main" id="{6FC498A1-453A-EC4D-8173-26F6BCC26A2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0" y="7120591"/>
            <a:ext cx="30600650" cy="359509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880147-35C3-BF41-BF1D-E950E9560F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54" y="3172085"/>
            <a:ext cx="3606109" cy="36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441</Words>
  <Application>Microsoft Macintosh PowerPoint</Application>
  <PresentationFormat>自訂</PresentationFormat>
  <Paragraphs>31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新細明體</vt:lpstr>
      <vt:lpstr>標楷體</vt:lpstr>
      <vt:lpstr>BiauKai</vt:lpstr>
      <vt:lpstr>Arial</vt:lpstr>
      <vt:lpstr>Calibri</vt:lpstr>
      <vt:lpstr>Calibri Light</vt:lpstr>
      <vt:lpstr>Times New Roman</vt:lpstr>
      <vt:lpstr>Office 佈景主題</vt:lpstr>
      <vt:lpstr>Visio.Drawing.15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莉婷 黃</dc:creator>
  <cp:lastModifiedBy>XIAN-RU KUO</cp:lastModifiedBy>
  <cp:revision>33</cp:revision>
  <cp:lastPrinted>2019-11-19T16:00:07Z</cp:lastPrinted>
  <dcterms:created xsi:type="dcterms:W3CDTF">2018-11-19T07:50:15Z</dcterms:created>
  <dcterms:modified xsi:type="dcterms:W3CDTF">2019-11-19T17:53:07Z</dcterms:modified>
</cp:coreProperties>
</file>