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</p:sldIdLst>
  <p:sldSz cx="30600650" cy="43200638"/>
  <p:notesSz cx="6858000" cy="9144000"/>
  <p:defaultTextStyle>
    <a:defPPr>
      <a:defRPr lang="zh-TW"/>
    </a:defPPr>
    <a:lvl1pPr marL="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1pPr>
    <a:lvl2pPr marL="1771193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2pPr>
    <a:lvl3pPr marL="3542386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3pPr>
    <a:lvl4pPr marL="5313578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4pPr>
    <a:lvl5pPr marL="7084771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5pPr>
    <a:lvl6pPr marL="8855964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6pPr>
    <a:lvl7pPr marL="10627157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7pPr>
    <a:lvl8pPr marL="1239835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8pPr>
    <a:lvl9pPr marL="14169542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539"/>
    <a:srgbClr val="A87D52"/>
    <a:srgbClr val="E6D9CC"/>
    <a:srgbClr val="FF7E80"/>
    <a:srgbClr val="B2636D"/>
    <a:srgbClr val="E6E6E6"/>
    <a:srgbClr val="017585"/>
    <a:srgbClr val="01A4BB"/>
    <a:srgbClr val="00D1DB"/>
    <a:srgbClr val="01C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70" autoAdjust="0"/>
  </p:normalViewPr>
  <p:slideViewPr>
    <p:cSldViewPr snapToGrid="0">
      <p:cViewPr>
        <p:scale>
          <a:sx n="50" d="100"/>
          <a:sy n="50" d="100"/>
        </p:scale>
        <p:origin x="-2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7070108"/>
            <a:ext cx="26010553" cy="15040222"/>
          </a:xfrm>
        </p:spPr>
        <p:txBody>
          <a:bodyPr anchor="b"/>
          <a:lstStyle>
            <a:lvl1pPr algn="ctr">
              <a:defRPr sz="2007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22690338"/>
            <a:ext cx="22950488" cy="10430151"/>
          </a:xfrm>
        </p:spPr>
        <p:txBody>
          <a:bodyPr/>
          <a:lstStyle>
            <a:lvl1pPr marL="0" indent="0" algn="ctr">
              <a:buNone/>
              <a:defRPr sz="8032"/>
            </a:lvl1pPr>
            <a:lvl2pPr marL="1530020" indent="0" algn="ctr">
              <a:buNone/>
              <a:defRPr sz="6693"/>
            </a:lvl2pPr>
            <a:lvl3pPr marL="3060040" indent="0" algn="ctr">
              <a:buNone/>
              <a:defRPr sz="6024"/>
            </a:lvl3pPr>
            <a:lvl4pPr marL="4590059" indent="0" algn="ctr">
              <a:buNone/>
              <a:defRPr sz="5354"/>
            </a:lvl4pPr>
            <a:lvl5pPr marL="6120079" indent="0" algn="ctr">
              <a:buNone/>
              <a:defRPr sz="5354"/>
            </a:lvl5pPr>
            <a:lvl6pPr marL="7650099" indent="0" algn="ctr">
              <a:buNone/>
              <a:defRPr sz="5354"/>
            </a:lvl6pPr>
            <a:lvl7pPr marL="9180119" indent="0" algn="ctr">
              <a:buNone/>
              <a:defRPr sz="5354"/>
            </a:lvl7pPr>
            <a:lvl8pPr marL="10710139" indent="0" algn="ctr">
              <a:buNone/>
              <a:defRPr sz="5354"/>
            </a:lvl8pPr>
            <a:lvl9pPr marL="12240158" indent="0" algn="ctr">
              <a:buNone/>
              <a:defRPr sz="535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2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4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2300034"/>
            <a:ext cx="6598265" cy="366105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2300034"/>
            <a:ext cx="19412287" cy="366105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95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10770172"/>
            <a:ext cx="26393061" cy="17970262"/>
          </a:xfrm>
        </p:spPr>
        <p:txBody>
          <a:bodyPr anchor="b"/>
          <a:lstStyle>
            <a:lvl1pPr>
              <a:defRPr sz="2007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28910440"/>
            <a:ext cx="26393061" cy="9450136"/>
          </a:xfrm>
        </p:spPr>
        <p:txBody>
          <a:bodyPr/>
          <a:lstStyle>
            <a:lvl1pPr marL="0" indent="0">
              <a:buNone/>
              <a:defRPr sz="8032">
                <a:solidFill>
                  <a:schemeClr val="tx1"/>
                </a:solidFill>
              </a:defRPr>
            </a:lvl1pPr>
            <a:lvl2pPr marL="1530020" indent="0">
              <a:buNone/>
              <a:defRPr sz="6693">
                <a:solidFill>
                  <a:schemeClr val="tx1">
                    <a:tint val="75000"/>
                  </a:schemeClr>
                </a:solidFill>
              </a:defRPr>
            </a:lvl2pPr>
            <a:lvl3pPr marL="3060040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3pPr>
            <a:lvl4pPr marL="459005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4pPr>
            <a:lvl5pPr marL="612007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5pPr>
            <a:lvl6pPr marL="765009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6pPr>
            <a:lvl7pPr marL="918011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7pPr>
            <a:lvl8pPr marL="1071013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8pPr>
            <a:lvl9pPr marL="12240158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72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11500170"/>
            <a:ext cx="13005276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11500170"/>
            <a:ext cx="13005276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51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300044"/>
            <a:ext cx="26393061" cy="83501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10590160"/>
            <a:ext cx="12945507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15780233"/>
            <a:ext cx="12945507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10590160"/>
            <a:ext cx="13009262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15780233"/>
            <a:ext cx="13009262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34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50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6220102"/>
            <a:ext cx="15491579" cy="30700453"/>
          </a:xfrm>
        </p:spPr>
        <p:txBody>
          <a:bodyPr/>
          <a:lstStyle>
            <a:lvl1pPr>
              <a:defRPr sz="10709"/>
            </a:lvl1pPr>
            <a:lvl2pPr>
              <a:defRPr sz="9370"/>
            </a:lvl2pPr>
            <a:lvl3pPr>
              <a:defRPr sz="8032"/>
            </a:lvl3pPr>
            <a:lvl4pPr>
              <a:defRPr sz="6693"/>
            </a:lvl4pPr>
            <a:lvl5pPr>
              <a:defRPr sz="6693"/>
            </a:lvl5pPr>
            <a:lvl6pPr>
              <a:defRPr sz="6693"/>
            </a:lvl6pPr>
            <a:lvl7pPr>
              <a:defRPr sz="6693"/>
            </a:lvl7pPr>
            <a:lvl8pPr>
              <a:defRPr sz="6693"/>
            </a:lvl8pPr>
            <a:lvl9pPr>
              <a:defRPr sz="669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7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6220102"/>
            <a:ext cx="15491579" cy="30700453"/>
          </a:xfrm>
        </p:spPr>
        <p:txBody>
          <a:bodyPr anchor="t"/>
          <a:lstStyle>
            <a:lvl1pPr marL="0" indent="0">
              <a:buNone/>
              <a:defRPr sz="10709"/>
            </a:lvl1pPr>
            <a:lvl2pPr marL="1530020" indent="0">
              <a:buNone/>
              <a:defRPr sz="9370"/>
            </a:lvl2pPr>
            <a:lvl3pPr marL="3060040" indent="0">
              <a:buNone/>
              <a:defRPr sz="8032"/>
            </a:lvl3pPr>
            <a:lvl4pPr marL="4590059" indent="0">
              <a:buNone/>
              <a:defRPr sz="6693"/>
            </a:lvl4pPr>
            <a:lvl5pPr marL="6120079" indent="0">
              <a:buNone/>
              <a:defRPr sz="6693"/>
            </a:lvl5pPr>
            <a:lvl6pPr marL="7650099" indent="0">
              <a:buNone/>
              <a:defRPr sz="6693"/>
            </a:lvl6pPr>
            <a:lvl7pPr marL="9180119" indent="0">
              <a:buNone/>
              <a:defRPr sz="6693"/>
            </a:lvl7pPr>
            <a:lvl8pPr marL="10710139" indent="0">
              <a:buNone/>
              <a:defRPr sz="6693"/>
            </a:lvl8pPr>
            <a:lvl9pPr marL="12240158" indent="0">
              <a:buNone/>
              <a:defRPr sz="669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0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2300044"/>
            <a:ext cx="26393061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11500170"/>
            <a:ext cx="26393061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AAF-3A8C-4B58-8616-513D84A0FED9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40040601"/>
            <a:ext cx="1032771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03D3-9CCA-49E9-BFE5-5998B64D3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6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3060040" rtl="0" eaLnBrk="1" latinLnBrk="0" hangingPunct="1">
        <a:lnSpc>
          <a:spcPct val="90000"/>
        </a:lnSpc>
        <a:spcBef>
          <a:spcPct val="0"/>
        </a:spcBef>
        <a:buNone/>
        <a:defRPr sz="1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0" hangingPunct="1">
        <a:lnSpc>
          <a:spcPct val="90000"/>
        </a:lnSpc>
        <a:spcBef>
          <a:spcPts val="3347"/>
        </a:spcBef>
        <a:buFont typeface="Arial" panose="020B0604020202020204" pitchFamily="34" charset="0"/>
        <a:buChar char="•"/>
        <a:defRPr sz="9370" kern="1200">
          <a:solidFill>
            <a:schemeClr val="tx1"/>
          </a:solidFill>
          <a:latin typeface="+mn-lt"/>
          <a:ea typeface="+mn-ea"/>
          <a:cs typeface="+mn-cs"/>
        </a:defRPr>
      </a:lvl1pPr>
      <a:lvl2pPr marL="229503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382505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693" kern="1200">
          <a:solidFill>
            <a:schemeClr val="tx1"/>
          </a:solidFill>
          <a:latin typeface="+mn-lt"/>
          <a:ea typeface="+mn-ea"/>
          <a:cs typeface="+mn-cs"/>
        </a:defRPr>
      </a:lvl3pPr>
      <a:lvl4pPr marL="535506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88508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841510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94512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147514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3005168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oonnyy8/AI-of-FTG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-2" y="32001436"/>
            <a:ext cx="30600652" cy="11199203"/>
          </a:xfrm>
          <a:prstGeom prst="rect">
            <a:avLst/>
          </a:prstGeom>
          <a:solidFill>
            <a:srgbClr val="E6D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0600650" cy="7658100"/>
          </a:xfrm>
          <a:solidFill>
            <a:srgbClr val="4C0047"/>
          </a:solidFill>
          <a:ln>
            <a:noFill/>
          </a:ln>
          <a:effectLst>
            <a:outerShdw blurRad="381000" sx="103000" sy="103000" algn="ctr" rotWithShape="0">
              <a:prstClr val="black">
                <a:alpha val="60000"/>
              </a:prstClr>
            </a:outerShdw>
            <a:softEdge rad="0"/>
          </a:effectLst>
        </p:spPr>
        <p:txBody>
          <a:bodyPr anchor="ctr" anchorCtr="0">
            <a:normAutofit/>
          </a:bodyPr>
          <a:lstStyle/>
          <a:p>
            <a:endParaRPr lang="en-US" altLang="zh-TW" sz="9500" dirty="0" smtClean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  <a:p>
            <a:endParaRPr lang="en-US" altLang="zh-TW" sz="9500" dirty="0" smtClean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30600652" cy="7658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5" y="432375"/>
            <a:ext cx="2884431" cy="384031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305425" y="891996"/>
            <a:ext cx="1998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smtClean="0"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國立臺南</a:t>
            </a:r>
            <a:r>
              <a:rPr lang="zh-TW" altLang="en-US" sz="8000" dirty="0"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大學資訊工程學系 </a:t>
            </a:r>
            <a:r>
              <a:rPr lang="en-US" altLang="zh-TW" sz="8000" dirty="0"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109</a:t>
            </a:r>
            <a:r>
              <a:rPr lang="zh-TW" altLang="en-US" sz="8000" dirty="0"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級畢業專題</a:t>
            </a:r>
            <a:endParaRPr lang="en-US" altLang="zh-TW" sz="8000" dirty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10640" y="2984320"/>
            <a:ext cx="229793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基於強化學習之格鬥遊戲即時反應操作</a:t>
            </a:r>
            <a:r>
              <a:rPr lang="en-US" altLang="zh-TW" sz="8800" dirty="0"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AI</a:t>
            </a:r>
            <a:r>
              <a:rPr lang="zh-TW" altLang="en-US" sz="8800" dirty="0" smtClean="0"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設計</a:t>
            </a:r>
            <a:endParaRPr lang="en-US" altLang="zh-TW" sz="8800" dirty="0" smtClean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  <a:p>
            <a:pPr algn="ctr"/>
            <a:r>
              <a:rPr lang="en-US" altLang="zh-TW" sz="7200" dirty="0"/>
              <a:t>AI of Fighting </a:t>
            </a:r>
            <a:r>
              <a:rPr lang="en-US" altLang="zh-TW" sz="7200" dirty="0" smtClean="0"/>
              <a:t>Game</a:t>
            </a:r>
            <a:endParaRPr lang="en-US" altLang="zh-TW" sz="7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284113" y="6307750"/>
            <a:ext cx="6032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第二十組 </a:t>
            </a:r>
            <a:r>
              <a:rPr lang="zh-TW" altLang="en-US" sz="6000" dirty="0" smtClean="0"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黃仁鴻</a:t>
            </a:r>
            <a:endParaRPr lang="zh-TW" altLang="en-US" sz="6000" dirty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21" name="副標題 2"/>
          <p:cNvSpPr txBox="1">
            <a:spLocks/>
          </p:cNvSpPr>
          <p:nvPr/>
        </p:nvSpPr>
        <p:spPr>
          <a:xfrm>
            <a:off x="-1607833" y="12998210"/>
            <a:ext cx="19440330" cy="19696818"/>
          </a:xfrm>
          <a:custGeom>
            <a:avLst/>
            <a:gdLst>
              <a:gd name="connsiteX0" fmla="*/ -55 w 21151031"/>
              <a:gd name="connsiteY0" fmla="*/ 12553271 h 19519735"/>
              <a:gd name="connsiteX1" fmla="*/ 3257009 w 21151031"/>
              <a:gd name="connsiteY1" fmla="*/ 8687150 h 19519735"/>
              <a:gd name="connsiteX2" fmla="*/ 2094601 w 21151031"/>
              <a:gd name="connsiteY2" fmla="*/ 3866139 h 19519735"/>
              <a:gd name="connsiteX3" fmla="*/ 7318509 w 21151031"/>
              <a:gd name="connsiteY3" fmla="*/ 3866147 h 19519735"/>
              <a:gd name="connsiteX4" fmla="*/ 10575516 w 21151031"/>
              <a:gd name="connsiteY4" fmla="*/ 0 h 19519735"/>
              <a:gd name="connsiteX5" fmla="*/ 13832522 w 21151031"/>
              <a:gd name="connsiteY5" fmla="*/ 3866147 h 19519735"/>
              <a:gd name="connsiteX6" fmla="*/ 19056430 w 21151031"/>
              <a:gd name="connsiteY6" fmla="*/ 3866139 h 19519735"/>
              <a:gd name="connsiteX7" fmla="*/ 17894022 w 21151031"/>
              <a:gd name="connsiteY7" fmla="*/ 8687150 h 19519735"/>
              <a:gd name="connsiteX8" fmla="*/ 21151086 w 21151031"/>
              <a:gd name="connsiteY8" fmla="*/ 12553271 h 19519735"/>
              <a:gd name="connsiteX9" fmla="*/ 16444478 w 21151031"/>
              <a:gd name="connsiteY9" fmla="*/ 14698819 h 19519735"/>
              <a:gd name="connsiteX10" fmla="*/ 15282037 w 21151031"/>
              <a:gd name="connsiteY10" fmla="*/ 19519838 h 19519735"/>
              <a:gd name="connsiteX11" fmla="*/ 10575516 w 21151031"/>
              <a:gd name="connsiteY11" fmla="*/ 17374265 h 19519735"/>
              <a:gd name="connsiteX12" fmla="*/ 5868994 w 21151031"/>
              <a:gd name="connsiteY12" fmla="*/ 19519838 h 19519735"/>
              <a:gd name="connsiteX13" fmla="*/ 4706553 w 21151031"/>
              <a:gd name="connsiteY13" fmla="*/ 14698819 h 19519735"/>
              <a:gd name="connsiteX14" fmla="*/ -55 w 21151031"/>
              <a:gd name="connsiteY14" fmla="*/ 12553271 h 19519735"/>
              <a:gd name="connsiteX0" fmla="*/ 0 w 21151141"/>
              <a:gd name="connsiteY0" fmla="*/ 12553271 h 19519838"/>
              <a:gd name="connsiteX1" fmla="*/ 3257064 w 21151141"/>
              <a:gd name="connsiteY1" fmla="*/ 8687150 h 19519838"/>
              <a:gd name="connsiteX2" fmla="*/ 2094656 w 21151141"/>
              <a:gd name="connsiteY2" fmla="*/ 3866139 h 19519838"/>
              <a:gd name="connsiteX3" fmla="*/ 7318564 w 21151141"/>
              <a:gd name="connsiteY3" fmla="*/ 3866147 h 19519838"/>
              <a:gd name="connsiteX4" fmla="*/ 10575571 w 21151141"/>
              <a:gd name="connsiteY4" fmla="*/ 0 h 19519838"/>
              <a:gd name="connsiteX5" fmla="*/ 13832577 w 21151141"/>
              <a:gd name="connsiteY5" fmla="*/ 3866147 h 19519838"/>
              <a:gd name="connsiteX6" fmla="*/ 19056485 w 21151141"/>
              <a:gd name="connsiteY6" fmla="*/ 3866139 h 19519838"/>
              <a:gd name="connsiteX7" fmla="*/ 17894077 w 21151141"/>
              <a:gd name="connsiteY7" fmla="*/ 8687150 h 19519838"/>
              <a:gd name="connsiteX8" fmla="*/ 21151141 w 21151141"/>
              <a:gd name="connsiteY8" fmla="*/ 12553271 h 19519838"/>
              <a:gd name="connsiteX9" fmla="*/ 16444533 w 21151141"/>
              <a:gd name="connsiteY9" fmla="*/ 14698819 h 19519838"/>
              <a:gd name="connsiteX10" fmla="*/ 15282092 w 21151141"/>
              <a:gd name="connsiteY10" fmla="*/ 19519838 h 19519838"/>
              <a:gd name="connsiteX11" fmla="*/ 10575571 w 21151141"/>
              <a:gd name="connsiteY11" fmla="*/ 17374265 h 19519838"/>
              <a:gd name="connsiteX12" fmla="*/ 4335217 w 21151141"/>
              <a:gd name="connsiteY12" fmla="*/ 19460845 h 19519838"/>
              <a:gd name="connsiteX13" fmla="*/ 4706608 w 21151141"/>
              <a:gd name="connsiteY13" fmla="*/ 14698819 h 19519838"/>
              <a:gd name="connsiteX14" fmla="*/ 0 w 21151141"/>
              <a:gd name="connsiteY14" fmla="*/ 12553271 h 19519838"/>
              <a:gd name="connsiteX0" fmla="*/ 0 w 21151141"/>
              <a:gd name="connsiteY0" fmla="*/ 12553271 h 19519838"/>
              <a:gd name="connsiteX1" fmla="*/ 3257064 w 21151141"/>
              <a:gd name="connsiteY1" fmla="*/ 8687150 h 19519838"/>
              <a:gd name="connsiteX2" fmla="*/ 2094656 w 21151141"/>
              <a:gd name="connsiteY2" fmla="*/ 3866139 h 19519838"/>
              <a:gd name="connsiteX3" fmla="*/ 7318564 w 21151141"/>
              <a:gd name="connsiteY3" fmla="*/ 3866147 h 19519838"/>
              <a:gd name="connsiteX4" fmla="*/ 10575571 w 21151141"/>
              <a:gd name="connsiteY4" fmla="*/ 0 h 19519838"/>
              <a:gd name="connsiteX5" fmla="*/ 13832577 w 21151141"/>
              <a:gd name="connsiteY5" fmla="*/ 3866147 h 19519838"/>
              <a:gd name="connsiteX6" fmla="*/ 19056485 w 21151141"/>
              <a:gd name="connsiteY6" fmla="*/ 3866139 h 19519838"/>
              <a:gd name="connsiteX7" fmla="*/ 17894077 w 21151141"/>
              <a:gd name="connsiteY7" fmla="*/ 8687150 h 19519838"/>
              <a:gd name="connsiteX8" fmla="*/ 21151141 w 21151141"/>
              <a:gd name="connsiteY8" fmla="*/ 12553271 h 19519838"/>
              <a:gd name="connsiteX9" fmla="*/ 16444533 w 21151141"/>
              <a:gd name="connsiteY9" fmla="*/ 14698819 h 19519838"/>
              <a:gd name="connsiteX10" fmla="*/ 15901524 w 21151141"/>
              <a:gd name="connsiteY10" fmla="*/ 19519838 h 19519838"/>
              <a:gd name="connsiteX11" fmla="*/ 10575571 w 21151141"/>
              <a:gd name="connsiteY11" fmla="*/ 17374265 h 19519838"/>
              <a:gd name="connsiteX12" fmla="*/ 4335217 w 21151141"/>
              <a:gd name="connsiteY12" fmla="*/ 19460845 h 19519838"/>
              <a:gd name="connsiteX13" fmla="*/ 4706608 w 21151141"/>
              <a:gd name="connsiteY13" fmla="*/ 14698819 h 19519838"/>
              <a:gd name="connsiteX14" fmla="*/ 0 w 21151141"/>
              <a:gd name="connsiteY14" fmla="*/ 12553271 h 19519838"/>
              <a:gd name="connsiteX0" fmla="*/ 0 w 21151141"/>
              <a:gd name="connsiteY0" fmla="*/ 12553271 h 19519838"/>
              <a:gd name="connsiteX1" fmla="*/ 3257064 w 21151141"/>
              <a:gd name="connsiteY1" fmla="*/ 8687150 h 19519838"/>
              <a:gd name="connsiteX2" fmla="*/ 2094656 w 21151141"/>
              <a:gd name="connsiteY2" fmla="*/ 3866139 h 19519838"/>
              <a:gd name="connsiteX3" fmla="*/ 7318564 w 21151141"/>
              <a:gd name="connsiteY3" fmla="*/ 3866147 h 19519838"/>
              <a:gd name="connsiteX4" fmla="*/ 10575571 w 21151141"/>
              <a:gd name="connsiteY4" fmla="*/ 0 h 19519838"/>
              <a:gd name="connsiteX5" fmla="*/ 13832577 w 21151141"/>
              <a:gd name="connsiteY5" fmla="*/ 3866147 h 19519838"/>
              <a:gd name="connsiteX6" fmla="*/ 19056485 w 21151141"/>
              <a:gd name="connsiteY6" fmla="*/ 3866139 h 19519838"/>
              <a:gd name="connsiteX7" fmla="*/ 17894077 w 21151141"/>
              <a:gd name="connsiteY7" fmla="*/ 8687150 h 19519838"/>
              <a:gd name="connsiteX8" fmla="*/ 21151141 w 21151141"/>
              <a:gd name="connsiteY8" fmla="*/ 12553271 h 19519838"/>
              <a:gd name="connsiteX9" fmla="*/ 16444533 w 21151141"/>
              <a:gd name="connsiteY9" fmla="*/ 14698819 h 19519838"/>
              <a:gd name="connsiteX10" fmla="*/ 15901524 w 21151141"/>
              <a:gd name="connsiteY10" fmla="*/ 19519838 h 19519838"/>
              <a:gd name="connsiteX11" fmla="*/ 10428087 w 21151141"/>
              <a:gd name="connsiteY11" fmla="*/ 18318161 h 19519838"/>
              <a:gd name="connsiteX12" fmla="*/ 4335217 w 21151141"/>
              <a:gd name="connsiteY12" fmla="*/ 19460845 h 19519838"/>
              <a:gd name="connsiteX13" fmla="*/ 4706608 w 21151141"/>
              <a:gd name="connsiteY13" fmla="*/ 14698819 h 19519838"/>
              <a:gd name="connsiteX14" fmla="*/ 0 w 21151141"/>
              <a:gd name="connsiteY14" fmla="*/ 12553271 h 19519838"/>
              <a:gd name="connsiteX0" fmla="*/ 0 w 21151141"/>
              <a:gd name="connsiteY0" fmla="*/ 12553271 h 19519838"/>
              <a:gd name="connsiteX1" fmla="*/ 3257064 w 21151141"/>
              <a:gd name="connsiteY1" fmla="*/ 8687150 h 19519838"/>
              <a:gd name="connsiteX2" fmla="*/ 2094656 w 21151141"/>
              <a:gd name="connsiteY2" fmla="*/ 3866139 h 19519838"/>
              <a:gd name="connsiteX3" fmla="*/ 7318564 w 21151141"/>
              <a:gd name="connsiteY3" fmla="*/ 3866147 h 19519838"/>
              <a:gd name="connsiteX4" fmla="*/ 10575571 w 21151141"/>
              <a:gd name="connsiteY4" fmla="*/ 0 h 19519838"/>
              <a:gd name="connsiteX5" fmla="*/ 13832577 w 21151141"/>
              <a:gd name="connsiteY5" fmla="*/ 3866147 h 19519838"/>
              <a:gd name="connsiteX6" fmla="*/ 19056485 w 21151141"/>
              <a:gd name="connsiteY6" fmla="*/ 3866139 h 19519838"/>
              <a:gd name="connsiteX7" fmla="*/ 17894077 w 21151141"/>
              <a:gd name="connsiteY7" fmla="*/ 8687150 h 19519838"/>
              <a:gd name="connsiteX8" fmla="*/ 21151141 w 21151141"/>
              <a:gd name="connsiteY8" fmla="*/ 12553271 h 19519838"/>
              <a:gd name="connsiteX9" fmla="*/ 16444533 w 21151141"/>
              <a:gd name="connsiteY9" fmla="*/ 14698819 h 19519838"/>
              <a:gd name="connsiteX10" fmla="*/ 15901524 w 21151141"/>
              <a:gd name="connsiteY10" fmla="*/ 19519838 h 19519838"/>
              <a:gd name="connsiteX11" fmla="*/ 10428087 w 21151141"/>
              <a:gd name="connsiteY11" fmla="*/ 18318161 h 19519838"/>
              <a:gd name="connsiteX12" fmla="*/ 4335217 w 21151141"/>
              <a:gd name="connsiteY12" fmla="*/ 19460845 h 19519838"/>
              <a:gd name="connsiteX13" fmla="*/ 4175666 w 21151141"/>
              <a:gd name="connsiteY13" fmla="*/ 15790200 h 19519838"/>
              <a:gd name="connsiteX14" fmla="*/ 0 w 21151141"/>
              <a:gd name="connsiteY14" fmla="*/ 12553271 h 19519838"/>
              <a:gd name="connsiteX0" fmla="*/ 0 w 19263347"/>
              <a:gd name="connsiteY0" fmla="*/ 14470561 h 19519838"/>
              <a:gd name="connsiteX1" fmla="*/ 1369270 w 19263347"/>
              <a:gd name="connsiteY1" fmla="*/ 8687150 h 19519838"/>
              <a:gd name="connsiteX2" fmla="*/ 206862 w 19263347"/>
              <a:gd name="connsiteY2" fmla="*/ 3866139 h 19519838"/>
              <a:gd name="connsiteX3" fmla="*/ 5430770 w 19263347"/>
              <a:gd name="connsiteY3" fmla="*/ 3866147 h 19519838"/>
              <a:gd name="connsiteX4" fmla="*/ 8687777 w 19263347"/>
              <a:gd name="connsiteY4" fmla="*/ 0 h 19519838"/>
              <a:gd name="connsiteX5" fmla="*/ 11944783 w 19263347"/>
              <a:gd name="connsiteY5" fmla="*/ 3866147 h 19519838"/>
              <a:gd name="connsiteX6" fmla="*/ 17168691 w 19263347"/>
              <a:gd name="connsiteY6" fmla="*/ 3866139 h 19519838"/>
              <a:gd name="connsiteX7" fmla="*/ 16006283 w 19263347"/>
              <a:gd name="connsiteY7" fmla="*/ 8687150 h 19519838"/>
              <a:gd name="connsiteX8" fmla="*/ 19263347 w 19263347"/>
              <a:gd name="connsiteY8" fmla="*/ 12553271 h 19519838"/>
              <a:gd name="connsiteX9" fmla="*/ 14556739 w 19263347"/>
              <a:gd name="connsiteY9" fmla="*/ 14698819 h 19519838"/>
              <a:gd name="connsiteX10" fmla="*/ 14013730 w 19263347"/>
              <a:gd name="connsiteY10" fmla="*/ 19519838 h 19519838"/>
              <a:gd name="connsiteX11" fmla="*/ 8540293 w 19263347"/>
              <a:gd name="connsiteY11" fmla="*/ 18318161 h 19519838"/>
              <a:gd name="connsiteX12" fmla="*/ 2447423 w 19263347"/>
              <a:gd name="connsiteY12" fmla="*/ 19460845 h 19519838"/>
              <a:gd name="connsiteX13" fmla="*/ 2287872 w 19263347"/>
              <a:gd name="connsiteY13" fmla="*/ 15790200 h 19519838"/>
              <a:gd name="connsiteX14" fmla="*/ 0 w 19263347"/>
              <a:gd name="connsiteY14" fmla="*/ 14470561 h 19519838"/>
              <a:gd name="connsiteX0" fmla="*/ 0 w 19263347"/>
              <a:gd name="connsiteY0" fmla="*/ 14470561 h 19519838"/>
              <a:gd name="connsiteX1" fmla="*/ 1044805 w 19263347"/>
              <a:gd name="connsiteY1" fmla="*/ 9306582 h 19519838"/>
              <a:gd name="connsiteX2" fmla="*/ 206862 w 19263347"/>
              <a:gd name="connsiteY2" fmla="*/ 3866139 h 19519838"/>
              <a:gd name="connsiteX3" fmla="*/ 5430770 w 19263347"/>
              <a:gd name="connsiteY3" fmla="*/ 3866147 h 19519838"/>
              <a:gd name="connsiteX4" fmla="*/ 8687777 w 19263347"/>
              <a:gd name="connsiteY4" fmla="*/ 0 h 19519838"/>
              <a:gd name="connsiteX5" fmla="*/ 11944783 w 19263347"/>
              <a:gd name="connsiteY5" fmla="*/ 3866147 h 19519838"/>
              <a:gd name="connsiteX6" fmla="*/ 17168691 w 19263347"/>
              <a:gd name="connsiteY6" fmla="*/ 3866139 h 19519838"/>
              <a:gd name="connsiteX7" fmla="*/ 16006283 w 19263347"/>
              <a:gd name="connsiteY7" fmla="*/ 8687150 h 19519838"/>
              <a:gd name="connsiteX8" fmla="*/ 19263347 w 19263347"/>
              <a:gd name="connsiteY8" fmla="*/ 12553271 h 19519838"/>
              <a:gd name="connsiteX9" fmla="*/ 14556739 w 19263347"/>
              <a:gd name="connsiteY9" fmla="*/ 14698819 h 19519838"/>
              <a:gd name="connsiteX10" fmla="*/ 14013730 w 19263347"/>
              <a:gd name="connsiteY10" fmla="*/ 19519838 h 19519838"/>
              <a:gd name="connsiteX11" fmla="*/ 8540293 w 19263347"/>
              <a:gd name="connsiteY11" fmla="*/ 18318161 h 19519838"/>
              <a:gd name="connsiteX12" fmla="*/ 2447423 w 19263347"/>
              <a:gd name="connsiteY12" fmla="*/ 19460845 h 19519838"/>
              <a:gd name="connsiteX13" fmla="*/ 2287872 w 19263347"/>
              <a:gd name="connsiteY13" fmla="*/ 15790200 h 19519838"/>
              <a:gd name="connsiteX14" fmla="*/ 0 w 19263347"/>
              <a:gd name="connsiteY14" fmla="*/ 14470561 h 19519838"/>
              <a:gd name="connsiteX0" fmla="*/ 0 w 19263347"/>
              <a:gd name="connsiteY0" fmla="*/ 14470561 h 19519838"/>
              <a:gd name="connsiteX1" fmla="*/ 1044805 w 19263347"/>
              <a:gd name="connsiteY1" fmla="*/ 9306582 h 19519838"/>
              <a:gd name="connsiteX2" fmla="*/ 59378 w 19263347"/>
              <a:gd name="connsiteY2" fmla="*/ 3040229 h 19519838"/>
              <a:gd name="connsiteX3" fmla="*/ 5430770 w 19263347"/>
              <a:gd name="connsiteY3" fmla="*/ 3866147 h 19519838"/>
              <a:gd name="connsiteX4" fmla="*/ 8687777 w 19263347"/>
              <a:gd name="connsiteY4" fmla="*/ 0 h 19519838"/>
              <a:gd name="connsiteX5" fmla="*/ 11944783 w 19263347"/>
              <a:gd name="connsiteY5" fmla="*/ 3866147 h 19519838"/>
              <a:gd name="connsiteX6" fmla="*/ 17168691 w 19263347"/>
              <a:gd name="connsiteY6" fmla="*/ 3866139 h 19519838"/>
              <a:gd name="connsiteX7" fmla="*/ 16006283 w 19263347"/>
              <a:gd name="connsiteY7" fmla="*/ 8687150 h 19519838"/>
              <a:gd name="connsiteX8" fmla="*/ 19263347 w 19263347"/>
              <a:gd name="connsiteY8" fmla="*/ 12553271 h 19519838"/>
              <a:gd name="connsiteX9" fmla="*/ 14556739 w 19263347"/>
              <a:gd name="connsiteY9" fmla="*/ 14698819 h 19519838"/>
              <a:gd name="connsiteX10" fmla="*/ 14013730 w 19263347"/>
              <a:gd name="connsiteY10" fmla="*/ 19519838 h 19519838"/>
              <a:gd name="connsiteX11" fmla="*/ 8540293 w 19263347"/>
              <a:gd name="connsiteY11" fmla="*/ 18318161 h 19519838"/>
              <a:gd name="connsiteX12" fmla="*/ 2447423 w 19263347"/>
              <a:gd name="connsiteY12" fmla="*/ 19460845 h 19519838"/>
              <a:gd name="connsiteX13" fmla="*/ 2287872 w 19263347"/>
              <a:gd name="connsiteY13" fmla="*/ 15790200 h 19519838"/>
              <a:gd name="connsiteX14" fmla="*/ 0 w 19263347"/>
              <a:gd name="connsiteY14" fmla="*/ 14470561 h 19519838"/>
              <a:gd name="connsiteX0" fmla="*/ 0 w 19263347"/>
              <a:gd name="connsiteY0" fmla="*/ 14470561 h 19519838"/>
              <a:gd name="connsiteX1" fmla="*/ 1044805 w 19263347"/>
              <a:gd name="connsiteY1" fmla="*/ 9306582 h 19519838"/>
              <a:gd name="connsiteX2" fmla="*/ 59378 w 19263347"/>
              <a:gd name="connsiteY2" fmla="*/ 3040229 h 19519838"/>
              <a:gd name="connsiteX3" fmla="*/ 5430770 w 19263347"/>
              <a:gd name="connsiteY3" fmla="*/ 3866147 h 19519838"/>
              <a:gd name="connsiteX4" fmla="*/ 8687777 w 19263347"/>
              <a:gd name="connsiteY4" fmla="*/ 0 h 19519838"/>
              <a:gd name="connsiteX5" fmla="*/ 11944783 w 19263347"/>
              <a:gd name="connsiteY5" fmla="*/ 3866147 h 19519838"/>
              <a:gd name="connsiteX6" fmla="*/ 15103918 w 19263347"/>
              <a:gd name="connsiteY6" fmla="*/ 2568281 h 19519838"/>
              <a:gd name="connsiteX7" fmla="*/ 16006283 w 19263347"/>
              <a:gd name="connsiteY7" fmla="*/ 8687150 h 19519838"/>
              <a:gd name="connsiteX8" fmla="*/ 19263347 w 19263347"/>
              <a:gd name="connsiteY8" fmla="*/ 12553271 h 19519838"/>
              <a:gd name="connsiteX9" fmla="*/ 14556739 w 19263347"/>
              <a:gd name="connsiteY9" fmla="*/ 14698819 h 19519838"/>
              <a:gd name="connsiteX10" fmla="*/ 14013730 w 19263347"/>
              <a:gd name="connsiteY10" fmla="*/ 19519838 h 19519838"/>
              <a:gd name="connsiteX11" fmla="*/ 8540293 w 19263347"/>
              <a:gd name="connsiteY11" fmla="*/ 18318161 h 19519838"/>
              <a:gd name="connsiteX12" fmla="*/ 2447423 w 19263347"/>
              <a:gd name="connsiteY12" fmla="*/ 19460845 h 19519838"/>
              <a:gd name="connsiteX13" fmla="*/ 2287872 w 19263347"/>
              <a:gd name="connsiteY13" fmla="*/ 15790200 h 19519838"/>
              <a:gd name="connsiteX14" fmla="*/ 0 w 19263347"/>
              <a:gd name="connsiteY14" fmla="*/ 14470561 h 19519838"/>
              <a:gd name="connsiteX0" fmla="*/ 0 w 17906496"/>
              <a:gd name="connsiteY0" fmla="*/ 14470561 h 19519838"/>
              <a:gd name="connsiteX1" fmla="*/ 1044805 w 17906496"/>
              <a:gd name="connsiteY1" fmla="*/ 9306582 h 19519838"/>
              <a:gd name="connsiteX2" fmla="*/ 59378 w 17906496"/>
              <a:gd name="connsiteY2" fmla="*/ 3040229 h 19519838"/>
              <a:gd name="connsiteX3" fmla="*/ 5430770 w 17906496"/>
              <a:gd name="connsiteY3" fmla="*/ 3866147 h 19519838"/>
              <a:gd name="connsiteX4" fmla="*/ 8687777 w 17906496"/>
              <a:gd name="connsiteY4" fmla="*/ 0 h 19519838"/>
              <a:gd name="connsiteX5" fmla="*/ 11944783 w 17906496"/>
              <a:gd name="connsiteY5" fmla="*/ 3866147 h 19519838"/>
              <a:gd name="connsiteX6" fmla="*/ 15103918 w 17906496"/>
              <a:gd name="connsiteY6" fmla="*/ 2568281 h 19519838"/>
              <a:gd name="connsiteX7" fmla="*/ 16006283 w 17906496"/>
              <a:gd name="connsiteY7" fmla="*/ 8687150 h 19519838"/>
              <a:gd name="connsiteX8" fmla="*/ 17906496 w 17906496"/>
              <a:gd name="connsiteY8" fmla="*/ 14647542 h 19519838"/>
              <a:gd name="connsiteX9" fmla="*/ 14556739 w 17906496"/>
              <a:gd name="connsiteY9" fmla="*/ 14698819 h 19519838"/>
              <a:gd name="connsiteX10" fmla="*/ 14013730 w 17906496"/>
              <a:gd name="connsiteY10" fmla="*/ 19519838 h 19519838"/>
              <a:gd name="connsiteX11" fmla="*/ 8540293 w 17906496"/>
              <a:gd name="connsiteY11" fmla="*/ 18318161 h 19519838"/>
              <a:gd name="connsiteX12" fmla="*/ 2447423 w 17906496"/>
              <a:gd name="connsiteY12" fmla="*/ 19460845 h 19519838"/>
              <a:gd name="connsiteX13" fmla="*/ 2287872 w 17906496"/>
              <a:gd name="connsiteY13" fmla="*/ 15790200 h 19519838"/>
              <a:gd name="connsiteX14" fmla="*/ 0 w 17906496"/>
              <a:gd name="connsiteY14" fmla="*/ 14470561 h 19519838"/>
              <a:gd name="connsiteX0" fmla="*/ 0 w 17906496"/>
              <a:gd name="connsiteY0" fmla="*/ 14470561 h 19519838"/>
              <a:gd name="connsiteX1" fmla="*/ 1044805 w 17906496"/>
              <a:gd name="connsiteY1" fmla="*/ 9306582 h 19519838"/>
              <a:gd name="connsiteX2" fmla="*/ 59378 w 17906496"/>
              <a:gd name="connsiteY2" fmla="*/ 3040229 h 19519838"/>
              <a:gd name="connsiteX3" fmla="*/ 5430770 w 17906496"/>
              <a:gd name="connsiteY3" fmla="*/ 3866147 h 19519838"/>
              <a:gd name="connsiteX4" fmla="*/ 8687777 w 17906496"/>
              <a:gd name="connsiteY4" fmla="*/ 0 h 19519838"/>
              <a:gd name="connsiteX5" fmla="*/ 11944783 w 17906496"/>
              <a:gd name="connsiteY5" fmla="*/ 3866147 h 19519838"/>
              <a:gd name="connsiteX6" fmla="*/ 15103918 w 17906496"/>
              <a:gd name="connsiteY6" fmla="*/ 2568281 h 19519838"/>
              <a:gd name="connsiteX7" fmla="*/ 16006283 w 17906496"/>
              <a:gd name="connsiteY7" fmla="*/ 8687150 h 19519838"/>
              <a:gd name="connsiteX8" fmla="*/ 17906496 w 17906496"/>
              <a:gd name="connsiteY8" fmla="*/ 14647542 h 19519838"/>
              <a:gd name="connsiteX9" fmla="*/ 15028688 w 17906496"/>
              <a:gd name="connsiteY9" fmla="*/ 15583722 h 19519838"/>
              <a:gd name="connsiteX10" fmla="*/ 14013730 w 17906496"/>
              <a:gd name="connsiteY10" fmla="*/ 19519838 h 19519838"/>
              <a:gd name="connsiteX11" fmla="*/ 8540293 w 17906496"/>
              <a:gd name="connsiteY11" fmla="*/ 18318161 h 19519838"/>
              <a:gd name="connsiteX12" fmla="*/ 2447423 w 17906496"/>
              <a:gd name="connsiteY12" fmla="*/ 19460845 h 19519838"/>
              <a:gd name="connsiteX13" fmla="*/ 2287872 w 17906496"/>
              <a:gd name="connsiteY13" fmla="*/ 15790200 h 19519838"/>
              <a:gd name="connsiteX14" fmla="*/ 0 w 17906496"/>
              <a:gd name="connsiteY14" fmla="*/ 14470561 h 19519838"/>
              <a:gd name="connsiteX0" fmla="*/ 0 w 17906496"/>
              <a:gd name="connsiteY0" fmla="*/ 14470561 h 19519838"/>
              <a:gd name="connsiteX1" fmla="*/ 1044805 w 17906496"/>
              <a:gd name="connsiteY1" fmla="*/ 9306582 h 19519838"/>
              <a:gd name="connsiteX2" fmla="*/ 59378 w 17906496"/>
              <a:gd name="connsiteY2" fmla="*/ 3040229 h 19519838"/>
              <a:gd name="connsiteX3" fmla="*/ 5430770 w 17906496"/>
              <a:gd name="connsiteY3" fmla="*/ 3866147 h 19519838"/>
              <a:gd name="connsiteX4" fmla="*/ 8687777 w 17906496"/>
              <a:gd name="connsiteY4" fmla="*/ 0 h 19519838"/>
              <a:gd name="connsiteX5" fmla="*/ 12210254 w 17906496"/>
              <a:gd name="connsiteY5" fmla="*/ 3010740 h 19519838"/>
              <a:gd name="connsiteX6" fmla="*/ 15103918 w 17906496"/>
              <a:gd name="connsiteY6" fmla="*/ 2568281 h 19519838"/>
              <a:gd name="connsiteX7" fmla="*/ 16006283 w 17906496"/>
              <a:gd name="connsiteY7" fmla="*/ 8687150 h 19519838"/>
              <a:gd name="connsiteX8" fmla="*/ 17906496 w 17906496"/>
              <a:gd name="connsiteY8" fmla="*/ 14647542 h 19519838"/>
              <a:gd name="connsiteX9" fmla="*/ 15028688 w 17906496"/>
              <a:gd name="connsiteY9" fmla="*/ 15583722 h 19519838"/>
              <a:gd name="connsiteX10" fmla="*/ 14013730 w 17906496"/>
              <a:gd name="connsiteY10" fmla="*/ 19519838 h 19519838"/>
              <a:gd name="connsiteX11" fmla="*/ 8540293 w 17906496"/>
              <a:gd name="connsiteY11" fmla="*/ 18318161 h 19519838"/>
              <a:gd name="connsiteX12" fmla="*/ 2447423 w 17906496"/>
              <a:gd name="connsiteY12" fmla="*/ 19460845 h 19519838"/>
              <a:gd name="connsiteX13" fmla="*/ 2287872 w 17906496"/>
              <a:gd name="connsiteY13" fmla="*/ 15790200 h 19519838"/>
              <a:gd name="connsiteX14" fmla="*/ 0 w 17906496"/>
              <a:gd name="connsiteY14" fmla="*/ 14470561 h 19519838"/>
              <a:gd name="connsiteX0" fmla="*/ 0 w 17906496"/>
              <a:gd name="connsiteY0" fmla="*/ 14470561 h 19519838"/>
              <a:gd name="connsiteX1" fmla="*/ 1044805 w 17906496"/>
              <a:gd name="connsiteY1" fmla="*/ 9306582 h 19519838"/>
              <a:gd name="connsiteX2" fmla="*/ 59378 w 17906496"/>
              <a:gd name="connsiteY2" fmla="*/ 3040229 h 19519838"/>
              <a:gd name="connsiteX3" fmla="*/ 5165299 w 17906496"/>
              <a:gd name="connsiteY3" fmla="*/ 3158224 h 19519838"/>
              <a:gd name="connsiteX4" fmla="*/ 8687777 w 17906496"/>
              <a:gd name="connsiteY4" fmla="*/ 0 h 19519838"/>
              <a:gd name="connsiteX5" fmla="*/ 12210254 w 17906496"/>
              <a:gd name="connsiteY5" fmla="*/ 3010740 h 19519838"/>
              <a:gd name="connsiteX6" fmla="*/ 15103918 w 17906496"/>
              <a:gd name="connsiteY6" fmla="*/ 2568281 h 19519838"/>
              <a:gd name="connsiteX7" fmla="*/ 16006283 w 17906496"/>
              <a:gd name="connsiteY7" fmla="*/ 8687150 h 19519838"/>
              <a:gd name="connsiteX8" fmla="*/ 17906496 w 17906496"/>
              <a:gd name="connsiteY8" fmla="*/ 14647542 h 19519838"/>
              <a:gd name="connsiteX9" fmla="*/ 15028688 w 17906496"/>
              <a:gd name="connsiteY9" fmla="*/ 15583722 h 19519838"/>
              <a:gd name="connsiteX10" fmla="*/ 14013730 w 17906496"/>
              <a:gd name="connsiteY10" fmla="*/ 19519838 h 19519838"/>
              <a:gd name="connsiteX11" fmla="*/ 8540293 w 17906496"/>
              <a:gd name="connsiteY11" fmla="*/ 18318161 h 19519838"/>
              <a:gd name="connsiteX12" fmla="*/ 2447423 w 17906496"/>
              <a:gd name="connsiteY12" fmla="*/ 19460845 h 19519838"/>
              <a:gd name="connsiteX13" fmla="*/ 2287872 w 17906496"/>
              <a:gd name="connsiteY13" fmla="*/ 15790200 h 19519838"/>
              <a:gd name="connsiteX14" fmla="*/ 0 w 17906496"/>
              <a:gd name="connsiteY14" fmla="*/ 14470561 h 19519838"/>
              <a:gd name="connsiteX0" fmla="*/ 0 w 17906496"/>
              <a:gd name="connsiteY0" fmla="*/ 14470561 h 19519838"/>
              <a:gd name="connsiteX1" fmla="*/ 1044805 w 17906496"/>
              <a:gd name="connsiteY1" fmla="*/ 9306582 h 19519838"/>
              <a:gd name="connsiteX2" fmla="*/ 59378 w 17906496"/>
              <a:gd name="connsiteY2" fmla="*/ 3040229 h 19519838"/>
              <a:gd name="connsiteX3" fmla="*/ 5165299 w 17906496"/>
              <a:gd name="connsiteY3" fmla="*/ 3158224 h 19519838"/>
              <a:gd name="connsiteX4" fmla="*/ 8687777 w 17906496"/>
              <a:gd name="connsiteY4" fmla="*/ 0 h 19519838"/>
              <a:gd name="connsiteX5" fmla="*/ 12210254 w 17906496"/>
              <a:gd name="connsiteY5" fmla="*/ 3010740 h 19519838"/>
              <a:gd name="connsiteX6" fmla="*/ 15369389 w 17906496"/>
              <a:gd name="connsiteY6" fmla="*/ 1653881 h 19519838"/>
              <a:gd name="connsiteX7" fmla="*/ 16006283 w 17906496"/>
              <a:gd name="connsiteY7" fmla="*/ 8687150 h 19519838"/>
              <a:gd name="connsiteX8" fmla="*/ 17906496 w 17906496"/>
              <a:gd name="connsiteY8" fmla="*/ 14647542 h 19519838"/>
              <a:gd name="connsiteX9" fmla="*/ 15028688 w 17906496"/>
              <a:gd name="connsiteY9" fmla="*/ 15583722 h 19519838"/>
              <a:gd name="connsiteX10" fmla="*/ 14013730 w 17906496"/>
              <a:gd name="connsiteY10" fmla="*/ 19519838 h 19519838"/>
              <a:gd name="connsiteX11" fmla="*/ 8540293 w 17906496"/>
              <a:gd name="connsiteY11" fmla="*/ 18318161 h 19519838"/>
              <a:gd name="connsiteX12" fmla="*/ 2447423 w 17906496"/>
              <a:gd name="connsiteY12" fmla="*/ 19460845 h 19519838"/>
              <a:gd name="connsiteX13" fmla="*/ 2287872 w 17906496"/>
              <a:gd name="connsiteY13" fmla="*/ 15790200 h 19519838"/>
              <a:gd name="connsiteX14" fmla="*/ 0 w 17906496"/>
              <a:gd name="connsiteY14" fmla="*/ 14470561 h 19519838"/>
              <a:gd name="connsiteX0" fmla="*/ 0 w 17906496"/>
              <a:gd name="connsiteY0" fmla="*/ 14470561 h 19519838"/>
              <a:gd name="connsiteX1" fmla="*/ 1044805 w 17906496"/>
              <a:gd name="connsiteY1" fmla="*/ 9306582 h 19519838"/>
              <a:gd name="connsiteX2" fmla="*/ 59378 w 17906496"/>
              <a:gd name="connsiteY2" fmla="*/ 3040229 h 19519838"/>
              <a:gd name="connsiteX3" fmla="*/ 5165299 w 17906496"/>
              <a:gd name="connsiteY3" fmla="*/ 3158224 h 19519838"/>
              <a:gd name="connsiteX4" fmla="*/ 8687777 w 17906496"/>
              <a:gd name="connsiteY4" fmla="*/ 0 h 19519838"/>
              <a:gd name="connsiteX5" fmla="*/ 12210254 w 17906496"/>
              <a:gd name="connsiteY5" fmla="*/ 3010740 h 19519838"/>
              <a:gd name="connsiteX6" fmla="*/ 15369389 w 17906496"/>
              <a:gd name="connsiteY6" fmla="*/ 1653881 h 19519838"/>
              <a:gd name="connsiteX7" fmla="*/ 15239367 w 17906496"/>
              <a:gd name="connsiteY7" fmla="*/ 9041112 h 19519838"/>
              <a:gd name="connsiteX8" fmla="*/ 17906496 w 17906496"/>
              <a:gd name="connsiteY8" fmla="*/ 14647542 h 19519838"/>
              <a:gd name="connsiteX9" fmla="*/ 15028688 w 17906496"/>
              <a:gd name="connsiteY9" fmla="*/ 15583722 h 19519838"/>
              <a:gd name="connsiteX10" fmla="*/ 14013730 w 17906496"/>
              <a:gd name="connsiteY10" fmla="*/ 19519838 h 19519838"/>
              <a:gd name="connsiteX11" fmla="*/ 8540293 w 17906496"/>
              <a:gd name="connsiteY11" fmla="*/ 18318161 h 19519838"/>
              <a:gd name="connsiteX12" fmla="*/ 2447423 w 17906496"/>
              <a:gd name="connsiteY12" fmla="*/ 19460845 h 19519838"/>
              <a:gd name="connsiteX13" fmla="*/ 2287872 w 17906496"/>
              <a:gd name="connsiteY13" fmla="*/ 15790200 h 19519838"/>
              <a:gd name="connsiteX14" fmla="*/ 0 w 17906496"/>
              <a:gd name="connsiteY14" fmla="*/ 14470561 h 19519838"/>
              <a:gd name="connsiteX0" fmla="*/ 0 w 17464045"/>
              <a:gd name="connsiteY0" fmla="*/ 14470561 h 19519838"/>
              <a:gd name="connsiteX1" fmla="*/ 1044805 w 17464045"/>
              <a:gd name="connsiteY1" fmla="*/ 9306582 h 19519838"/>
              <a:gd name="connsiteX2" fmla="*/ 59378 w 17464045"/>
              <a:gd name="connsiteY2" fmla="*/ 3040229 h 19519838"/>
              <a:gd name="connsiteX3" fmla="*/ 5165299 w 17464045"/>
              <a:gd name="connsiteY3" fmla="*/ 3158224 h 19519838"/>
              <a:gd name="connsiteX4" fmla="*/ 8687777 w 17464045"/>
              <a:gd name="connsiteY4" fmla="*/ 0 h 19519838"/>
              <a:gd name="connsiteX5" fmla="*/ 12210254 w 17464045"/>
              <a:gd name="connsiteY5" fmla="*/ 3010740 h 19519838"/>
              <a:gd name="connsiteX6" fmla="*/ 15369389 w 17464045"/>
              <a:gd name="connsiteY6" fmla="*/ 1653881 h 19519838"/>
              <a:gd name="connsiteX7" fmla="*/ 15239367 w 17464045"/>
              <a:gd name="connsiteY7" fmla="*/ 9041112 h 19519838"/>
              <a:gd name="connsiteX8" fmla="*/ 17464045 w 17464045"/>
              <a:gd name="connsiteY8" fmla="*/ 13054716 h 19519838"/>
              <a:gd name="connsiteX9" fmla="*/ 15028688 w 17464045"/>
              <a:gd name="connsiteY9" fmla="*/ 15583722 h 19519838"/>
              <a:gd name="connsiteX10" fmla="*/ 14013730 w 17464045"/>
              <a:gd name="connsiteY10" fmla="*/ 19519838 h 19519838"/>
              <a:gd name="connsiteX11" fmla="*/ 8540293 w 17464045"/>
              <a:gd name="connsiteY11" fmla="*/ 18318161 h 19519838"/>
              <a:gd name="connsiteX12" fmla="*/ 2447423 w 17464045"/>
              <a:gd name="connsiteY12" fmla="*/ 19460845 h 19519838"/>
              <a:gd name="connsiteX13" fmla="*/ 2287872 w 17464045"/>
              <a:gd name="connsiteY13" fmla="*/ 15790200 h 19519838"/>
              <a:gd name="connsiteX14" fmla="*/ 0 w 17464045"/>
              <a:gd name="connsiteY14" fmla="*/ 14470561 h 19519838"/>
              <a:gd name="connsiteX0" fmla="*/ 0 w 18525929"/>
              <a:gd name="connsiteY0" fmla="*/ 14264083 h 19519838"/>
              <a:gd name="connsiteX1" fmla="*/ 2106689 w 18525929"/>
              <a:gd name="connsiteY1" fmla="*/ 9306582 h 19519838"/>
              <a:gd name="connsiteX2" fmla="*/ 1121262 w 18525929"/>
              <a:gd name="connsiteY2" fmla="*/ 3040229 h 19519838"/>
              <a:gd name="connsiteX3" fmla="*/ 6227183 w 18525929"/>
              <a:gd name="connsiteY3" fmla="*/ 3158224 h 19519838"/>
              <a:gd name="connsiteX4" fmla="*/ 9749661 w 18525929"/>
              <a:gd name="connsiteY4" fmla="*/ 0 h 19519838"/>
              <a:gd name="connsiteX5" fmla="*/ 13272138 w 18525929"/>
              <a:gd name="connsiteY5" fmla="*/ 3010740 h 19519838"/>
              <a:gd name="connsiteX6" fmla="*/ 16431273 w 18525929"/>
              <a:gd name="connsiteY6" fmla="*/ 1653881 h 19519838"/>
              <a:gd name="connsiteX7" fmla="*/ 16301251 w 18525929"/>
              <a:gd name="connsiteY7" fmla="*/ 9041112 h 19519838"/>
              <a:gd name="connsiteX8" fmla="*/ 18525929 w 18525929"/>
              <a:gd name="connsiteY8" fmla="*/ 13054716 h 19519838"/>
              <a:gd name="connsiteX9" fmla="*/ 16090572 w 18525929"/>
              <a:gd name="connsiteY9" fmla="*/ 15583722 h 19519838"/>
              <a:gd name="connsiteX10" fmla="*/ 15075614 w 18525929"/>
              <a:gd name="connsiteY10" fmla="*/ 19519838 h 19519838"/>
              <a:gd name="connsiteX11" fmla="*/ 9602177 w 18525929"/>
              <a:gd name="connsiteY11" fmla="*/ 18318161 h 19519838"/>
              <a:gd name="connsiteX12" fmla="*/ 3509307 w 18525929"/>
              <a:gd name="connsiteY12" fmla="*/ 19460845 h 19519838"/>
              <a:gd name="connsiteX13" fmla="*/ 3349756 w 18525929"/>
              <a:gd name="connsiteY13" fmla="*/ 15790200 h 19519838"/>
              <a:gd name="connsiteX14" fmla="*/ 0 w 18525929"/>
              <a:gd name="connsiteY14" fmla="*/ 14264083 h 19519838"/>
              <a:gd name="connsiteX0" fmla="*/ 0 w 18525929"/>
              <a:gd name="connsiteY0" fmla="*/ 14264083 h 19519838"/>
              <a:gd name="connsiteX1" fmla="*/ 2106689 w 18525929"/>
              <a:gd name="connsiteY1" fmla="*/ 9306582 h 19519838"/>
              <a:gd name="connsiteX2" fmla="*/ 354345 w 18525929"/>
              <a:gd name="connsiteY2" fmla="*/ 2833751 h 19519838"/>
              <a:gd name="connsiteX3" fmla="*/ 6227183 w 18525929"/>
              <a:gd name="connsiteY3" fmla="*/ 3158224 h 19519838"/>
              <a:gd name="connsiteX4" fmla="*/ 9749661 w 18525929"/>
              <a:gd name="connsiteY4" fmla="*/ 0 h 19519838"/>
              <a:gd name="connsiteX5" fmla="*/ 13272138 w 18525929"/>
              <a:gd name="connsiteY5" fmla="*/ 3010740 h 19519838"/>
              <a:gd name="connsiteX6" fmla="*/ 16431273 w 18525929"/>
              <a:gd name="connsiteY6" fmla="*/ 1653881 h 19519838"/>
              <a:gd name="connsiteX7" fmla="*/ 16301251 w 18525929"/>
              <a:gd name="connsiteY7" fmla="*/ 9041112 h 19519838"/>
              <a:gd name="connsiteX8" fmla="*/ 18525929 w 18525929"/>
              <a:gd name="connsiteY8" fmla="*/ 13054716 h 19519838"/>
              <a:gd name="connsiteX9" fmla="*/ 16090572 w 18525929"/>
              <a:gd name="connsiteY9" fmla="*/ 15583722 h 19519838"/>
              <a:gd name="connsiteX10" fmla="*/ 15075614 w 18525929"/>
              <a:gd name="connsiteY10" fmla="*/ 19519838 h 19519838"/>
              <a:gd name="connsiteX11" fmla="*/ 9602177 w 18525929"/>
              <a:gd name="connsiteY11" fmla="*/ 18318161 h 19519838"/>
              <a:gd name="connsiteX12" fmla="*/ 3509307 w 18525929"/>
              <a:gd name="connsiteY12" fmla="*/ 19460845 h 19519838"/>
              <a:gd name="connsiteX13" fmla="*/ 3349756 w 18525929"/>
              <a:gd name="connsiteY13" fmla="*/ 15790200 h 19519838"/>
              <a:gd name="connsiteX14" fmla="*/ 0 w 18525929"/>
              <a:gd name="connsiteY14" fmla="*/ 14264083 h 19519838"/>
              <a:gd name="connsiteX0" fmla="*/ 0 w 19204355"/>
              <a:gd name="connsiteY0" fmla="*/ 13674148 h 19519838"/>
              <a:gd name="connsiteX1" fmla="*/ 2785115 w 19204355"/>
              <a:gd name="connsiteY1" fmla="*/ 9306582 h 19519838"/>
              <a:gd name="connsiteX2" fmla="*/ 1032771 w 19204355"/>
              <a:gd name="connsiteY2" fmla="*/ 2833751 h 19519838"/>
              <a:gd name="connsiteX3" fmla="*/ 6905609 w 19204355"/>
              <a:gd name="connsiteY3" fmla="*/ 3158224 h 19519838"/>
              <a:gd name="connsiteX4" fmla="*/ 10428087 w 19204355"/>
              <a:gd name="connsiteY4" fmla="*/ 0 h 19519838"/>
              <a:gd name="connsiteX5" fmla="*/ 13950564 w 19204355"/>
              <a:gd name="connsiteY5" fmla="*/ 3010740 h 19519838"/>
              <a:gd name="connsiteX6" fmla="*/ 17109699 w 19204355"/>
              <a:gd name="connsiteY6" fmla="*/ 1653881 h 19519838"/>
              <a:gd name="connsiteX7" fmla="*/ 16979677 w 19204355"/>
              <a:gd name="connsiteY7" fmla="*/ 9041112 h 19519838"/>
              <a:gd name="connsiteX8" fmla="*/ 19204355 w 19204355"/>
              <a:gd name="connsiteY8" fmla="*/ 13054716 h 19519838"/>
              <a:gd name="connsiteX9" fmla="*/ 16768998 w 19204355"/>
              <a:gd name="connsiteY9" fmla="*/ 15583722 h 19519838"/>
              <a:gd name="connsiteX10" fmla="*/ 15754040 w 19204355"/>
              <a:gd name="connsiteY10" fmla="*/ 19519838 h 19519838"/>
              <a:gd name="connsiteX11" fmla="*/ 10280603 w 19204355"/>
              <a:gd name="connsiteY11" fmla="*/ 18318161 h 19519838"/>
              <a:gd name="connsiteX12" fmla="*/ 4187733 w 19204355"/>
              <a:gd name="connsiteY12" fmla="*/ 19460845 h 19519838"/>
              <a:gd name="connsiteX13" fmla="*/ 4028182 w 19204355"/>
              <a:gd name="connsiteY13" fmla="*/ 15790200 h 19519838"/>
              <a:gd name="connsiteX14" fmla="*/ 0 w 19204355"/>
              <a:gd name="connsiteY14" fmla="*/ 13674148 h 19519838"/>
              <a:gd name="connsiteX0" fmla="*/ 0 w 19440330"/>
              <a:gd name="connsiteY0" fmla="*/ 13969116 h 19519838"/>
              <a:gd name="connsiteX1" fmla="*/ 3021090 w 19440330"/>
              <a:gd name="connsiteY1" fmla="*/ 9306582 h 19519838"/>
              <a:gd name="connsiteX2" fmla="*/ 1268746 w 19440330"/>
              <a:gd name="connsiteY2" fmla="*/ 2833751 h 19519838"/>
              <a:gd name="connsiteX3" fmla="*/ 7141584 w 19440330"/>
              <a:gd name="connsiteY3" fmla="*/ 3158224 h 19519838"/>
              <a:gd name="connsiteX4" fmla="*/ 10664062 w 19440330"/>
              <a:gd name="connsiteY4" fmla="*/ 0 h 19519838"/>
              <a:gd name="connsiteX5" fmla="*/ 14186539 w 19440330"/>
              <a:gd name="connsiteY5" fmla="*/ 3010740 h 19519838"/>
              <a:gd name="connsiteX6" fmla="*/ 17345674 w 19440330"/>
              <a:gd name="connsiteY6" fmla="*/ 1653881 h 19519838"/>
              <a:gd name="connsiteX7" fmla="*/ 17215652 w 19440330"/>
              <a:gd name="connsiteY7" fmla="*/ 9041112 h 19519838"/>
              <a:gd name="connsiteX8" fmla="*/ 19440330 w 19440330"/>
              <a:gd name="connsiteY8" fmla="*/ 13054716 h 19519838"/>
              <a:gd name="connsiteX9" fmla="*/ 17004973 w 19440330"/>
              <a:gd name="connsiteY9" fmla="*/ 15583722 h 19519838"/>
              <a:gd name="connsiteX10" fmla="*/ 15990015 w 19440330"/>
              <a:gd name="connsiteY10" fmla="*/ 19519838 h 19519838"/>
              <a:gd name="connsiteX11" fmla="*/ 10516578 w 19440330"/>
              <a:gd name="connsiteY11" fmla="*/ 18318161 h 19519838"/>
              <a:gd name="connsiteX12" fmla="*/ 4423708 w 19440330"/>
              <a:gd name="connsiteY12" fmla="*/ 19460845 h 19519838"/>
              <a:gd name="connsiteX13" fmla="*/ 4264157 w 19440330"/>
              <a:gd name="connsiteY13" fmla="*/ 15790200 h 19519838"/>
              <a:gd name="connsiteX14" fmla="*/ 0 w 19440330"/>
              <a:gd name="connsiteY14" fmla="*/ 13969116 h 1951983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1268746 w 19440330"/>
              <a:gd name="connsiteY2" fmla="*/ 2833751 h 19696818"/>
              <a:gd name="connsiteX3" fmla="*/ 7141584 w 19440330"/>
              <a:gd name="connsiteY3" fmla="*/ 3158224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7345674 w 19440330"/>
              <a:gd name="connsiteY6" fmla="*/ 1653881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7004973 w 19440330"/>
              <a:gd name="connsiteY9" fmla="*/ 15583722 h 19696818"/>
              <a:gd name="connsiteX10" fmla="*/ 15990015 w 19440330"/>
              <a:gd name="connsiteY10" fmla="*/ 19519838 h 19696818"/>
              <a:gd name="connsiteX11" fmla="*/ 10516578 w 19440330"/>
              <a:gd name="connsiteY11" fmla="*/ 18318161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1268746 w 19440330"/>
              <a:gd name="connsiteY2" fmla="*/ 2833751 h 19696818"/>
              <a:gd name="connsiteX3" fmla="*/ 7141584 w 19440330"/>
              <a:gd name="connsiteY3" fmla="*/ 3158224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7345674 w 19440330"/>
              <a:gd name="connsiteY6" fmla="*/ 1653881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7004973 w 19440330"/>
              <a:gd name="connsiteY9" fmla="*/ 15583722 h 19696818"/>
              <a:gd name="connsiteX10" fmla="*/ 1599001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1268746 w 19440330"/>
              <a:gd name="connsiteY2" fmla="*/ 2833751 h 19696818"/>
              <a:gd name="connsiteX3" fmla="*/ 7141584 w 19440330"/>
              <a:gd name="connsiteY3" fmla="*/ 3158224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7345674 w 19440330"/>
              <a:gd name="connsiteY6" fmla="*/ 1653881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6503526 w 19440330"/>
              <a:gd name="connsiteY9" fmla="*/ 14639825 h 19696818"/>
              <a:gd name="connsiteX10" fmla="*/ 1599001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1268746 w 19440330"/>
              <a:gd name="connsiteY2" fmla="*/ 2833751 h 19696818"/>
              <a:gd name="connsiteX3" fmla="*/ 7141584 w 19440330"/>
              <a:gd name="connsiteY3" fmla="*/ 3158224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7345674 w 19440330"/>
              <a:gd name="connsiteY6" fmla="*/ 1653881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6503526 w 19440330"/>
              <a:gd name="connsiteY9" fmla="*/ 14639825 h 19696818"/>
              <a:gd name="connsiteX10" fmla="*/ 1681592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1268746 w 19440330"/>
              <a:gd name="connsiteY2" fmla="*/ 2833751 h 19696818"/>
              <a:gd name="connsiteX3" fmla="*/ 7141584 w 19440330"/>
              <a:gd name="connsiteY3" fmla="*/ 3158224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8289571 w 19440330"/>
              <a:gd name="connsiteY6" fmla="*/ 1653881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6503526 w 19440330"/>
              <a:gd name="connsiteY9" fmla="*/ 14639825 h 19696818"/>
              <a:gd name="connsiteX10" fmla="*/ 1681592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1268746 w 19440330"/>
              <a:gd name="connsiteY2" fmla="*/ 2833751 h 19696818"/>
              <a:gd name="connsiteX3" fmla="*/ 7141584 w 19440330"/>
              <a:gd name="connsiteY3" fmla="*/ 3158224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7109701 w 19440330"/>
              <a:gd name="connsiteY6" fmla="*/ 1653881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6503526 w 19440330"/>
              <a:gd name="connsiteY9" fmla="*/ 14639825 h 19696818"/>
              <a:gd name="connsiteX10" fmla="*/ 1681592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1268746 w 19440330"/>
              <a:gd name="connsiteY2" fmla="*/ 2833751 h 19696818"/>
              <a:gd name="connsiteX3" fmla="*/ 7200577 w 19440330"/>
              <a:gd name="connsiteY3" fmla="*/ 3600675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7109701 w 19440330"/>
              <a:gd name="connsiteY6" fmla="*/ 1653881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6503526 w 19440330"/>
              <a:gd name="connsiteY9" fmla="*/ 14639825 h 19696818"/>
              <a:gd name="connsiteX10" fmla="*/ 1681592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2183146 w 19440330"/>
              <a:gd name="connsiteY2" fmla="*/ 1919351 h 19696818"/>
              <a:gd name="connsiteX3" fmla="*/ 7200577 w 19440330"/>
              <a:gd name="connsiteY3" fmla="*/ 3600675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7109701 w 19440330"/>
              <a:gd name="connsiteY6" fmla="*/ 1653881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6503526 w 19440330"/>
              <a:gd name="connsiteY9" fmla="*/ 14639825 h 19696818"/>
              <a:gd name="connsiteX10" fmla="*/ 1681592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2006165 w 19440330"/>
              <a:gd name="connsiteY2" fmla="*/ 1948848 h 19696818"/>
              <a:gd name="connsiteX3" fmla="*/ 7200577 w 19440330"/>
              <a:gd name="connsiteY3" fmla="*/ 3600675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7109701 w 19440330"/>
              <a:gd name="connsiteY6" fmla="*/ 1653881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6503526 w 19440330"/>
              <a:gd name="connsiteY9" fmla="*/ 14639825 h 19696818"/>
              <a:gd name="connsiteX10" fmla="*/ 1681592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2006165 w 19440330"/>
              <a:gd name="connsiteY2" fmla="*/ 1948848 h 19696818"/>
              <a:gd name="connsiteX3" fmla="*/ 7200577 w 19440330"/>
              <a:gd name="connsiteY3" fmla="*/ 3600675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7493158 w 19440330"/>
              <a:gd name="connsiteY6" fmla="*/ 1712874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6503526 w 19440330"/>
              <a:gd name="connsiteY9" fmla="*/ 14639825 h 19696818"/>
              <a:gd name="connsiteX10" fmla="*/ 1681592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2006165 w 19440330"/>
              <a:gd name="connsiteY2" fmla="*/ 1948848 h 19696818"/>
              <a:gd name="connsiteX3" fmla="*/ 7171080 w 19440330"/>
              <a:gd name="connsiteY3" fmla="*/ 3010739 h 19696818"/>
              <a:gd name="connsiteX4" fmla="*/ 10664062 w 19440330"/>
              <a:gd name="connsiteY4" fmla="*/ 0 h 19696818"/>
              <a:gd name="connsiteX5" fmla="*/ 14186539 w 19440330"/>
              <a:gd name="connsiteY5" fmla="*/ 3010740 h 19696818"/>
              <a:gd name="connsiteX6" fmla="*/ 17493158 w 19440330"/>
              <a:gd name="connsiteY6" fmla="*/ 1712874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6503526 w 19440330"/>
              <a:gd name="connsiteY9" fmla="*/ 14639825 h 19696818"/>
              <a:gd name="connsiteX10" fmla="*/ 1681592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  <a:gd name="connsiteX0" fmla="*/ 0 w 19440330"/>
              <a:gd name="connsiteY0" fmla="*/ 13969116 h 19696818"/>
              <a:gd name="connsiteX1" fmla="*/ 3021090 w 19440330"/>
              <a:gd name="connsiteY1" fmla="*/ 9306582 h 19696818"/>
              <a:gd name="connsiteX2" fmla="*/ 2006165 w 19440330"/>
              <a:gd name="connsiteY2" fmla="*/ 1948848 h 19696818"/>
              <a:gd name="connsiteX3" fmla="*/ 7171080 w 19440330"/>
              <a:gd name="connsiteY3" fmla="*/ 3010739 h 19696818"/>
              <a:gd name="connsiteX4" fmla="*/ 10664062 w 19440330"/>
              <a:gd name="connsiteY4" fmla="*/ 0 h 19696818"/>
              <a:gd name="connsiteX5" fmla="*/ 14098049 w 19440330"/>
              <a:gd name="connsiteY5" fmla="*/ 2922250 h 19696818"/>
              <a:gd name="connsiteX6" fmla="*/ 17493158 w 19440330"/>
              <a:gd name="connsiteY6" fmla="*/ 1712874 h 19696818"/>
              <a:gd name="connsiteX7" fmla="*/ 17215652 w 19440330"/>
              <a:gd name="connsiteY7" fmla="*/ 9041112 h 19696818"/>
              <a:gd name="connsiteX8" fmla="*/ 19440330 w 19440330"/>
              <a:gd name="connsiteY8" fmla="*/ 13054716 h 19696818"/>
              <a:gd name="connsiteX9" fmla="*/ 16503526 w 19440330"/>
              <a:gd name="connsiteY9" fmla="*/ 14639825 h 19696818"/>
              <a:gd name="connsiteX10" fmla="*/ 16815925 w 19440330"/>
              <a:gd name="connsiteY10" fmla="*/ 19519838 h 19696818"/>
              <a:gd name="connsiteX11" fmla="*/ 10251107 w 19440330"/>
              <a:gd name="connsiteY11" fmla="*/ 17816714 h 19696818"/>
              <a:gd name="connsiteX12" fmla="*/ 3951760 w 19440330"/>
              <a:gd name="connsiteY12" fmla="*/ 19696818 h 19696818"/>
              <a:gd name="connsiteX13" fmla="*/ 4264157 w 19440330"/>
              <a:gd name="connsiteY13" fmla="*/ 15790200 h 19696818"/>
              <a:gd name="connsiteX14" fmla="*/ 0 w 19440330"/>
              <a:gd name="connsiteY14" fmla="*/ 13969116 h 1969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440330" h="19696818">
                <a:moveTo>
                  <a:pt x="0" y="13969116"/>
                </a:moveTo>
                <a:lnTo>
                  <a:pt x="3021090" y="9306582"/>
                </a:lnTo>
                <a:lnTo>
                  <a:pt x="2006165" y="1948848"/>
                </a:lnTo>
                <a:lnTo>
                  <a:pt x="7171080" y="3010739"/>
                </a:lnTo>
                <a:lnTo>
                  <a:pt x="10664062" y="0"/>
                </a:lnTo>
                <a:lnTo>
                  <a:pt x="14098049" y="2922250"/>
                </a:lnTo>
                <a:lnTo>
                  <a:pt x="17493158" y="1712874"/>
                </a:lnTo>
                <a:lnTo>
                  <a:pt x="17215652" y="9041112"/>
                </a:lnTo>
                <a:lnTo>
                  <a:pt x="19440330" y="13054716"/>
                </a:lnTo>
                <a:lnTo>
                  <a:pt x="16503526" y="14639825"/>
                </a:lnTo>
                <a:lnTo>
                  <a:pt x="16815925" y="19519838"/>
                </a:lnTo>
                <a:lnTo>
                  <a:pt x="10251107" y="17816714"/>
                </a:lnTo>
                <a:lnTo>
                  <a:pt x="3951760" y="19696818"/>
                </a:lnTo>
                <a:lnTo>
                  <a:pt x="4264157" y="15790200"/>
                </a:lnTo>
                <a:lnTo>
                  <a:pt x="0" y="139691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381000" sx="103000" sy="103000" algn="ctr" rotWithShape="0">
              <a:prstClr val="black">
                <a:alpha val="60000"/>
              </a:prst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3060040" rtl="0" eaLnBrk="1" latinLnBrk="0" hangingPunct="1">
              <a:lnSpc>
                <a:spcPct val="90000"/>
              </a:lnSpc>
              <a:spcBef>
                <a:spcPts val="3347"/>
              </a:spcBef>
              <a:buFont typeface="Arial" panose="020B0604020202020204" pitchFamily="34" charset="0"/>
              <a:buNone/>
              <a:defRPr sz="80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3002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6004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9005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2007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5009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8011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013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158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9500" smtClean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  <a:p>
            <a:endParaRPr lang="en-US" altLang="zh-TW" sz="9500" dirty="0" smtClean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2625314" y="8697230"/>
            <a:ext cx="23122165" cy="8866070"/>
          </a:xfrm>
          <a:custGeom>
            <a:avLst/>
            <a:gdLst>
              <a:gd name="connsiteX0" fmla="*/ 0 w 19580225"/>
              <a:gd name="connsiteY0" fmla="*/ 3067050 h 6134100"/>
              <a:gd name="connsiteX1" fmla="*/ 9790113 w 19580225"/>
              <a:gd name="connsiteY1" fmla="*/ 0 h 6134100"/>
              <a:gd name="connsiteX2" fmla="*/ 19580225 w 19580225"/>
              <a:gd name="connsiteY2" fmla="*/ 0 h 6134100"/>
              <a:gd name="connsiteX3" fmla="*/ 19580225 w 19580225"/>
              <a:gd name="connsiteY3" fmla="*/ 3067050 h 6134100"/>
              <a:gd name="connsiteX4" fmla="*/ 9790112 w 19580225"/>
              <a:gd name="connsiteY4" fmla="*/ 6134100 h 6134100"/>
              <a:gd name="connsiteX5" fmla="*/ -1 w 19580225"/>
              <a:gd name="connsiteY5" fmla="*/ 3067050 h 6134100"/>
              <a:gd name="connsiteX6" fmla="*/ 0 w 19580225"/>
              <a:gd name="connsiteY6" fmla="*/ 3067050 h 6134100"/>
              <a:gd name="connsiteX0" fmla="*/ 91391 w 19671616"/>
              <a:gd name="connsiteY0" fmla="*/ 3067050 h 6180645"/>
              <a:gd name="connsiteX1" fmla="*/ 9881504 w 19671616"/>
              <a:gd name="connsiteY1" fmla="*/ 0 h 6180645"/>
              <a:gd name="connsiteX2" fmla="*/ 19671616 w 19671616"/>
              <a:gd name="connsiteY2" fmla="*/ 0 h 6180645"/>
              <a:gd name="connsiteX3" fmla="*/ 19671616 w 19671616"/>
              <a:gd name="connsiteY3" fmla="*/ 3067050 h 6180645"/>
              <a:gd name="connsiteX4" fmla="*/ 9881503 w 19671616"/>
              <a:gd name="connsiteY4" fmla="*/ 6134100 h 6180645"/>
              <a:gd name="connsiteX5" fmla="*/ 91390 w 19671616"/>
              <a:gd name="connsiteY5" fmla="*/ 3067050 h 6180645"/>
              <a:gd name="connsiteX6" fmla="*/ 91391 w 19671616"/>
              <a:gd name="connsiteY6" fmla="*/ 3067050 h 6180645"/>
              <a:gd name="connsiteX0" fmla="*/ 91391 w 19671616"/>
              <a:gd name="connsiteY0" fmla="*/ 3067050 h 6180645"/>
              <a:gd name="connsiteX1" fmla="*/ 9881504 w 19671616"/>
              <a:gd name="connsiteY1" fmla="*/ 0 h 6180645"/>
              <a:gd name="connsiteX2" fmla="*/ 19671616 w 19671616"/>
              <a:gd name="connsiteY2" fmla="*/ 0 h 6180645"/>
              <a:gd name="connsiteX3" fmla="*/ 19671616 w 19671616"/>
              <a:gd name="connsiteY3" fmla="*/ 3067050 h 6180645"/>
              <a:gd name="connsiteX4" fmla="*/ 9881503 w 19671616"/>
              <a:gd name="connsiteY4" fmla="*/ 6134100 h 6180645"/>
              <a:gd name="connsiteX5" fmla="*/ 91390 w 19671616"/>
              <a:gd name="connsiteY5" fmla="*/ 3067050 h 6180645"/>
              <a:gd name="connsiteX6" fmla="*/ 91391 w 19671616"/>
              <a:gd name="connsiteY6" fmla="*/ 3067050 h 6180645"/>
              <a:gd name="connsiteX0" fmla="*/ 91391 w 19671616"/>
              <a:gd name="connsiteY0" fmla="*/ 3067050 h 6180645"/>
              <a:gd name="connsiteX1" fmla="*/ 9881504 w 19671616"/>
              <a:gd name="connsiteY1" fmla="*/ 0 h 6180645"/>
              <a:gd name="connsiteX2" fmla="*/ 19671616 w 19671616"/>
              <a:gd name="connsiteY2" fmla="*/ 0 h 6180645"/>
              <a:gd name="connsiteX3" fmla="*/ 18344261 w 19671616"/>
              <a:gd name="connsiteY3" fmla="*/ 3037554 h 6180645"/>
              <a:gd name="connsiteX4" fmla="*/ 9881503 w 19671616"/>
              <a:gd name="connsiteY4" fmla="*/ 6134100 h 6180645"/>
              <a:gd name="connsiteX5" fmla="*/ 91390 w 19671616"/>
              <a:gd name="connsiteY5" fmla="*/ 3067050 h 6180645"/>
              <a:gd name="connsiteX6" fmla="*/ 91391 w 19671616"/>
              <a:gd name="connsiteY6" fmla="*/ 3067050 h 6180645"/>
              <a:gd name="connsiteX0" fmla="*/ 91391 w 19671616"/>
              <a:gd name="connsiteY0" fmla="*/ 3067050 h 6180645"/>
              <a:gd name="connsiteX1" fmla="*/ 9881504 w 19671616"/>
              <a:gd name="connsiteY1" fmla="*/ 0 h 6180645"/>
              <a:gd name="connsiteX2" fmla="*/ 19671616 w 19671616"/>
              <a:gd name="connsiteY2" fmla="*/ 0 h 6180645"/>
              <a:gd name="connsiteX3" fmla="*/ 18344261 w 19671616"/>
              <a:gd name="connsiteY3" fmla="*/ 3037554 h 6180645"/>
              <a:gd name="connsiteX4" fmla="*/ 9881503 w 19671616"/>
              <a:gd name="connsiteY4" fmla="*/ 6134100 h 6180645"/>
              <a:gd name="connsiteX5" fmla="*/ 91390 w 19671616"/>
              <a:gd name="connsiteY5" fmla="*/ 3067050 h 6180645"/>
              <a:gd name="connsiteX6" fmla="*/ 91391 w 19671616"/>
              <a:gd name="connsiteY6" fmla="*/ 3067050 h 6180645"/>
              <a:gd name="connsiteX0" fmla="*/ 91391 w 20733500"/>
              <a:gd name="connsiteY0" fmla="*/ 3067050 h 6180645"/>
              <a:gd name="connsiteX1" fmla="*/ 9881504 w 20733500"/>
              <a:gd name="connsiteY1" fmla="*/ 0 h 6180645"/>
              <a:gd name="connsiteX2" fmla="*/ 20733500 w 20733500"/>
              <a:gd name="connsiteY2" fmla="*/ 943897 h 6180645"/>
              <a:gd name="connsiteX3" fmla="*/ 18344261 w 20733500"/>
              <a:gd name="connsiteY3" fmla="*/ 3037554 h 6180645"/>
              <a:gd name="connsiteX4" fmla="*/ 9881503 w 20733500"/>
              <a:gd name="connsiteY4" fmla="*/ 6134100 h 6180645"/>
              <a:gd name="connsiteX5" fmla="*/ 91390 w 20733500"/>
              <a:gd name="connsiteY5" fmla="*/ 3067050 h 6180645"/>
              <a:gd name="connsiteX6" fmla="*/ 91391 w 20733500"/>
              <a:gd name="connsiteY6" fmla="*/ 3067050 h 6180645"/>
              <a:gd name="connsiteX0" fmla="*/ 91391 w 20733500"/>
              <a:gd name="connsiteY0" fmla="*/ 3067050 h 6180645"/>
              <a:gd name="connsiteX1" fmla="*/ 9881504 w 20733500"/>
              <a:gd name="connsiteY1" fmla="*/ 0 h 6180645"/>
              <a:gd name="connsiteX2" fmla="*/ 20733500 w 20733500"/>
              <a:gd name="connsiteY2" fmla="*/ 943897 h 6180645"/>
              <a:gd name="connsiteX3" fmla="*/ 17606841 w 20733500"/>
              <a:gd name="connsiteY3" fmla="*/ 3509502 h 6180645"/>
              <a:gd name="connsiteX4" fmla="*/ 9881503 w 20733500"/>
              <a:gd name="connsiteY4" fmla="*/ 6134100 h 6180645"/>
              <a:gd name="connsiteX5" fmla="*/ 91390 w 20733500"/>
              <a:gd name="connsiteY5" fmla="*/ 3067050 h 6180645"/>
              <a:gd name="connsiteX6" fmla="*/ 91391 w 20733500"/>
              <a:gd name="connsiteY6" fmla="*/ 3067050 h 6180645"/>
              <a:gd name="connsiteX0" fmla="*/ 91391 w 21293939"/>
              <a:gd name="connsiteY0" fmla="*/ 3067050 h 6180645"/>
              <a:gd name="connsiteX1" fmla="*/ 9881504 w 21293939"/>
              <a:gd name="connsiteY1" fmla="*/ 0 h 6180645"/>
              <a:gd name="connsiteX2" fmla="*/ 21293939 w 21293939"/>
              <a:gd name="connsiteY2" fmla="*/ 1828800 h 6180645"/>
              <a:gd name="connsiteX3" fmla="*/ 17606841 w 21293939"/>
              <a:gd name="connsiteY3" fmla="*/ 3509502 h 6180645"/>
              <a:gd name="connsiteX4" fmla="*/ 9881503 w 21293939"/>
              <a:gd name="connsiteY4" fmla="*/ 6134100 h 6180645"/>
              <a:gd name="connsiteX5" fmla="*/ 91390 w 21293939"/>
              <a:gd name="connsiteY5" fmla="*/ 3067050 h 6180645"/>
              <a:gd name="connsiteX6" fmla="*/ 91391 w 21293939"/>
              <a:gd name="connsiteY6" fmla="*/ 3067050 h 6180645"/>
              <a:gd name="connsiteX0" fmla="*/ 91391 w 21293939"/>
              <a:gd name="connsiteY0" fmla="*/ 3067050 h 6180645"/>
              <a:gd name="connsiteX1" fmla="*/ 9881504 w 21293939"/>
              <a:gd name="connsiteY1" fmla="*/ 0 h 6180645"/>
              <a:gd name="connsiteX2" fmla="*/ 21293939 w 21293939"/>
              <a:gd name="connsiteY2" fmla="*/ 1828800 h 6180645"/>
              <a:gd name="connsiteX3" fmla="*/ 17606841 w 21293939"/>
              <a:gd name="connsiteY3" fmla="*/ 3509502 h 6180645"/>
              <a:gd name="connsiteX4" fmla="*/ 9881503 w 21293939"/>
              <a:gd name="connsiteY4" fmla="*/ 6134100 h 6180645"/>
              <a:gd name="connsiteX5" fmla="*/ 91390 w 21293939"/>
              <a:gd name="connsiteY5" fmla="*/ 3067050 h 6180645"/>
              <a:gd name="connsiteX6" fmla="*/ 91391 w 21293939"/>
              <a:gd name="connsiteY6" fmla="*/ 3067050 h 6180645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8845705 w 21293939"/>
              <a:gd name="connsiteY3" fmla="*/ 3716054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8845705 w 21293939"/>
              <a:gd name="connsiteY3" fmla="*/ 3716054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8845705 w 21293939"/>
              <a:gd name="connsiteY3" fmla="*/ 3716054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9881503 w 21293939"/>
              <a:gd name="connsiteY3" fmla="*/ 6193168 h 6239713"/>
              <a:gd name="connsiteX4" fmla="*/ 91390 w 21293939"/>
              <a:gd name="connsiteY4" fmla="*/ 3126118 h 6239713"/>
              <a:gd name="connsiteX5" fmla="*/ 91391 w 21293939"/>
              <a:gd name="connsiteY5" fmla="*/ 3126118 h 6239713"/>
              <a:gd name="connsiteX0" fmla="*/ 62635 w 21265183"/>
              <a:gd name="connsiteY0" fmla="*/ 3126118 h 7431840"/>
              <a:gd name="connsiteX1" fmla="*/ 9852748 w 21265183"/>
              <a:gd name="connsiteY1" fmla="*/ 59068 h 7431840"/>
              <a:gd name="connsiteX2" fmla="*/ 21265183 w 21265183"/>
              <a:gd name="connsiteY2" fmla="*/ 1887868 h 7431840"/>
              <a:gd name="connsiteX3" fmla="*/ 10088721 w 21265183"/>
              <a:gd name="connsiteY3" fmla="*/ 7402535 h 7431840"/>
              <a:gd name="connsiteX4" fmla="*/ 62634 w 21265183"/>
              <a:gd name="connsiteY4" fmla="*/ 3126118 h 7431840"/>
              <a:gd name="connsiteX5" fmla="*/ 62635 w 21265183"/>
              <a:gd name="connsiteY5" fmla="*/ 3126118 h 7431840"/>
              <a:gd name="connsiteX0" fmla="*/ 62634 w 21265183"/>
              <a:gd name="connsiteY0" fmla="*/ 3126118 h 7431840"/>
              <a:gd name="connsiteX1" fmla="*/ 9852748 w 21265183"/>
              <a:gd name="connsiteY1" fmla="*/ 59068 h 7431840"/>
              <a:gd name="connsiteX2" fmla="*/ 21265183 w 21265183"/>
              <a:gd name="connsiteY2" fmla="*/ 1887868 h 7431840"/>
              <a:gd name="connsiteX3" fmla="*/ 10088721 w 21265183"/>
              <a:gd name="connsiteY3" fmla="*/ 7402535 h 7431840"/>
              <a:gd name="connsiteX4" fmla="*/ 62634 w 21265183"/>
              <a:gd name="connsiteY4" fmla="*/ 3126118 h 7431840"/>
              <a:gd name="connsiteX0" fmla="*/ 62634 w 21265183"/>
              <a:gd name="connsiteY0" fmla="*/ 3126118 h 7431840"/>
              <a:gd name="connsiteX1" fmla="*/ 9852748 w 21265183"/>
              <a:gd name="connsiteY1" fmla="*/ 59068 h 7431840"/>
              <a:gd name="connsiteX2" fmla="*/ 21265183 w 21265183"/>
              <a:gd name="connsiteY2" fmla="*/ 1887868 h 7431840"/>
              <a:gd name="connsiteX3" fmla="*/ 10088721 w 21265183"/>
              <a:gd name="connsiteY3" fmla="*/ 7402535 h 7431840"/>
              <a:gd name="connsiteX4" fmla="*/ 62634 w 21265183"/>
              <a:gd name="connsiteY4" fmla="*/ 3126118 h 7431840"/>
              <a:gd name="connsiteX0" fmla="*/ 80514 w 21130663"/>
              <a:gd name="connsiteY0" fmla="*/ 2268868 h 7425700"/>
              <a:gd name="connsiteX1" fmla="*/ 9718228 w 21130663"/>
              <a:gd name="connsiteY1" fmla="*/ 59068 h 7425700"/>
              <a:gd name="connsiteX2" fmla="*/ 21130663 w 21130663"/>
              <a:gd name="connsiteY2" fmla="*/ 1887868 h 7425700"/>
              <a:gd name="connsiteX3" fmla="*/ 9954201 w 21130663"/>
              <a:gd name="connsiteY3" fmla="*/ 7402535 h 7425700"/>
              <a:gd name="connsiteX4" fmla="*/ 80514 w 21130663"/>
              <a:gd name="connsiteY4" fmla="*/ 2268868 h 7425700"/>
              <a:gd name="connsiteX0" fmla="*/ 80514 w 21130663"/>
              <a:gd name="connsiteY0" fmla="*/ 2276337 h 7433169"/>
              <a:gd name="connsiteX1" fmla="*/ 9718228 w 21130663"/>
              <a:gd name="connsiteY1" fmla="*/ 66537 h 7433169"/>
              <a:gd name="connsiteX2" fmla="*/ 21130663 w 21130663"/>
              <a:gd name="connsiteY2" fmla="*/ 1895337 h 7433169"/>
              <a:gd name="connsiteX3" fmla="*/ 9954201 w 21130663"/>
              <a:gd name="connsiteY3" fmla="*/ 7410004 h 7433169"/>
              <a:gd name="connsiteX4" fmla="*/ 80514 w 21130663"/>
              <a:gd name="connsiteY4" fmla="*/ 2276337 h 7433169"/>
              <a:gd name="connsiteX0" fmla="*/ 80514 w 21759314"/>
              <a:gd name="connsiteY0" fmla="*/ 2215799 h 7372631"/>
              <a:gd name="connsiteX1" fmla="*/ 9718228 w 21759314"/>
              <a:gd name="connsiteY1" fmla="*/ 5999 h 7372631"/>
              <a:gd name="connsiteX2" fmla="*/ 21759314 w 21759314"/>
              <a:gd name="connsiteY2" fmla="*/ 5968649 h 7372631"/>
              <a:gd name="connsiteX3" fmla="*/ 9954201 w 21759314"/>
              <a:gd name="connsiteY3" fmla="*/ 7349466 h 7372631"/>
              <a:gd name="connsiteX4" fmla="*/ 80514 w 21759314"/>
              <a:gd name="connsiteY4" fmla="*/ 2215799 h 7372631"/>
              <a:gd name="connsiteX0" fmla="*/ 56574 w 21735374"/>
              <a:gd name="connsiteY0" fmla="*/ 2215799 h 6456919"/>
              <a:gd name="connsiteX1" fmla="*/ 9694288 w 21735374"/>
              <a:gd name="connsiteY1" fmla="*/ 5999 h 6456919"/>
              <a:gd name="connsiteX2" fmla="*/ 21735374 w 21735374"/>
              <a:gd name="connsiteY2" fmla="*/ 5968649 h 6456919"/>
              <a:gd name="connsiteX3" fmla="*/ 10139811 w 21735374"/>
              <a:gd name="connsiteY3" fmla="*/ 6263616 h 6456919"/>
              <a:gd name="connsiteX4" fmla="*/ 56574 w 21735374"/>
              <a:gd name="connsiteY4" fmla="*/ 2215799 h 6456919"/>
              <a:gd name="connsiteX0" fmla="*/ 30048 w 22013648"/>
              <a:gd name="connsiteY0" fmla="*/ 5073299 h 6489995"/>
              <a:gd name="connsiteX1" fmla="*/ 9972562 w 22013648"/>
              <a:gd name="connsiteY1" fmla="*/ 5999 h 6489995"/>
              <a:gd name="connsiteX2" fmla="*/ 22013648 w 22013648"/>
              <a:gd name="connsiteY2" fmla="*/ 5968649 h 6489995"/>
              <a:gd name="connsiteX3" fmla="*/ 10418085 w 22013648"/>
              <a:gd name="connsiteY3" fmla="*/ 6263616 h 6489995"/>
              <a:gd name="connsiteX4" fmla="*/ 30048 w 22013648"/>
              <a:gd name="connsiteY4" fmla="*/ 5073299 h 6489995"/>
              <a:gd name="connsiteX0" fmla="*/ 0 w 21983600"/>
              <a:gd name="connsiteY0" fmla="*/ 5073299 h 7318848"/>
              <a:gd name="connsiteX1" fmla="*/ 9942514 w 21983600"/>
              <a:gd name="connsiteY1" fmla="*/ 5999 h 7318848"/>
              <a:gd name="connsiteX2" fmla="*/ 21983600 w 21983600"/>
              <a:gd name="connsiteY2" fmla="*/ 5968649 h 7318848"/>
              <a:gd name="connsiteX3" fmla="*/ 10388037 w 21983600"/>
              <a:gd name="connsiteY3" fmla="*/ 6263616 h 7318848"/>
              <a:gd name="connsiteX4" fmla="*/ 0 w 21983600"/>
              <a:gd name="connsiteY4" fmla="*/ 5073299 h 7318848"/>
              <a:gd name="connsiteX0" fmla="*/ 0 w 21983600"/>
              <a:gd name="connsiteY0" fmla="*/ 5073299 h 7318848"/>
              <a:gd name="connsiteX1" fmla="*/ 9942514 w 21983600"/>
              <a:gd name="connsiteY1" fmla="*/ 5999 h 7318848"/>
              <a:gd name="connsiteX2" fmla="*/ 21983600 w 21983600"/>
              <a:gd name="connsiteY2" fmla="*/ 5968649 h 7318848"/>
              <a:gd name="connsiteX3" fmla="*/ 10388037 w 21983600"/>
              <a:gd name="connsiteY3" fmla="*/ 6263616 h 7318848"/>
              <a:gd name="connsiteX4" fmla="*/ 0 w 21983600"/>
              <a:gd name="connsiteY4" fmla="*/ 5073299 h 7318848"/>
              <a:gd name="connsiteX0" fmla="*/ 0 w 21983600"/>
              <a:gd name="connsiteY0" fmla="*/ 5073299 h 7236005"/>
              <a:gd name="connsiteX1" fmla="*/ 9942514 w 21983600"/>
              <a:gd name="connsiteY1" fmla="*/ 5999 h 7236005"/>
              <a:gd name="connsiteX2" fmla="*/ 21983600 w 21983600"/>
              <a:gd name="connsiteY2" fmla="*/ 5968649 h 7236005"/>
              <a:gd name="connsiteX3" fmla="*/ 11073837 w 21983600"/>
              <a:gd name="connsiteY3" fmla="*/ 6149316 h 7236005"/>
              <a:gd name="connsiteX4" fmla="*/ 0 w 21983600"/>
              <a:gd name="connsiteY4" fmla="*/ 5073299 h 7236005"/>
              <a:gd name="connsiteX0" fmla="*/ 0 w 21983600"/>
              <a:gd name="connsiteY0" fmla="*/ 5073299 h 7236005"/>
              <a:gd name="connsiteX1" fmla="*/ 9942514 w 21983600"/>
              <a:gd name="connsiteY1" fmla="*/ 5999 h 7236005"/>
              <a:gd name="connsiteX2" fmla="*/ 21983600 w 21983600"/>
              <a:gd name="connsiteY2" fmla="*/ 5968649 h 7236005"/>
              <a:gd name="connsiteX3" fmla="*/ 11073837 w 21983600"/>
              <a:gd name="connsiteY3" fmla="*/ 6149316 h 7236005"/>
              <a:gd name="connsiteX4" fmla="*/ 0 w 21983600"/>
              <a:gd name="connsiteY4" fmla="*/ 5073299 h 7236005"/>
              <a:gd name="connsiteX0" fmla="*/ 0 w 21983600"/>
              <a:gd name="connsiteY0" fmla="*/ 5073299 h 7236005"/>
              <a:gd name="connsiteX1" fmla="*/ 9942514 w 21983600"/>
              <a:gd name="connsiteY1" fmla="*/ 5999 h 7236005"/>
              <a:gd name="connsiteX2" fmla="*/ 21983600 w 21983600"/>
              <a:gd name="connsiteY2" fmla="*/ 5968649 h 7236005"/>
              <a:gd name="connsiteX3" fmla="*/ 11073837 w 21983600"/>
              <a:gd name="connsiteY3" fmla="*/ 6149316 h 7236005"/>
              <a:gd name="connsiteX4" fmla="*/ 0 w 21983600"/>
              <a:gd name="connsiteY4" fmla="*/ 5073299 h 7236005"/>
              <a:gd name="connsiteX0" fmla="*/ 0 w 21983600"/>
              <a:gd name="connsiteY0" fmla="*/ 5094486 h 7257192"/>
              <a:gd name="connsiteX1" fmla="*/ 9942514 w 21983600"/>
              <a:gd name="connsiteY1" fmla="*/ 27186 h 7257192"/>
              <a:gd name="connsiteX2" fmla="*/ 21983600 w 21983600"/>
              <a:gd name="connsiteY2" fmla="*/ 5989836 h 7257192"/>
              <a:gd name="connsiteX3" fmla="*/ 11073837 w 21983600"/>
              <a:gd name="connsiteY3" fmla="*/ 6170503 h 7257192"/>
              <a:gd name="connsiteX4" fmla="*/ 0 w 21983600"/>
              <a:gd name="connsiteY4" fmla="*/ 5094486 h 7257192"/>
              <a:gd name="connsiteX0" fmla="*/ 0 w 21983600"/>
              <a:gd name="connsiteY0" fmla="*/ 5133004 h 7295710"/>
              <a:gd name="connsiteX1" fmla="*/ 9942514 w 21983600"/>
              <a:gd name="connsiteY1" fmla="*/ 65704 h 7295710"/>
              <a:gd name="connsiteX2" fmla="*/ 21983600 w 21983600"/>
              <a:gd name="connsiteY2" fmla="*/ 6028354 h 7295710"/>
              <a:gd name="connsiteX3" fmla="*/ 11073837 w 21983600"/>
              <a:gd name="connsiteY3" fmla="*/ 6209021 h 7295710"/>
              <a:gd name="connsiteX4" fmla="*/ 0 w 21983600"/>
              <a:gd name="connsiteY4" fmla="*/ 5133004 h 7295710"/>
              <a:gd name="connsiteX0" fmla="*/ 0 w 22006431"/>
              <a:gd name="connsiteY0" fmla="*/ 5133004 h 8063776"/>
              <a:gd name="connsiteX1" fmla="*/ 9942514 w 22006431"/>
              <a:gd name="connsiteY1" fmla="*/ 65704 h 8063776"/>
              <a:gd name="connsiteX2" fmla="*/ 21983600 w 22006431"/>
              <a:gd name="connsiteY2" fmla="*/ 6028354 h 8063776"/>
              <a:gd name="connsiteX3" fmla="*/ 11073837 w 22006431"/>
              <a:gd name="connsiteY3" fmla="*/ 6209021 h 8063776"/>
              <a:gd name="connsiteX4" fmla="*/ 0 w 22006431"/>
              <a:gd name="connsiteY4" fmla="*/ 5133004 h 8063776"/>
              <a:gd name="connsiteX0" fmla="*/ 529397 w 22535828"/>
              <a:gd name="connsiteY0" fmla="*/ 5133004 h 8223664"/>
              <a:gd name="connsiteX1" fmla="*/ 10471911 w 22535828"/>
              <a:gd name="connsiteY1" fmla="*/ 65704 h 8223664"/>
              <a:gd name="connsiteX2" fmla="*/ 22512997 w 22535828"/>
              <a:gd name="connsiteY2" fmla="*/ 6028354 h 8223664"/>
              <a:gd name="connsiteX3" fmla="*/ 11603234 w 22535828"/>
              <a:gd name="connsiteY3" fmla="*/ 6209021 h 8223664"/>
              <a:gd name="connsiteX4" fmla="*/ 529397 w 22535828"/>
              <a:gd name="connsiteY4" fmla="*/ 5133004 h 8223664"/>
              <a:gd name="connsiteX0" fmla="*/ 529397 w 22535828"/>
              <a:gd name="connsiteY0" fmla="*/ 5133004 h 8223664"/>
              <a:gd name="connsiteX1" fmla="*/ 10471911 w 22535828"/>
              <a:gd name="connsiteY1" fmla="*/ 65704 h 8223664"/>
              <a:gd name="connsiteX2" fmla="*/ 22512997 w 22535828"/>
              <a:gd name="connsiteY2" fmla="*/ 6028354 h 8223664"/>
              <a:gd name="connsiteX3" fmla="*/ 11603234 w 22535828"/>
              <a:gd name="connsiteY3" fmla="*/ 6209021 h 8223664"/>
              <a:gd name="connsiteX4" fmla="*/ 529397 w 22535828"/>
              <a:gd name="connsiteY4" fmla="*/ 5133004 h 8223664"/>
              <a:gd name="connsiteX0" fmla="*/ 16089 w 22022520"/>
              <a:gd name="connsiteY0" fmla="*/ 5133004 h 8167800"/>
              <a:gd name="connsiteX1" fmla="*/ 9958603 w 22022520"/>
              <a:gd name="connsiteY1" fmla="*/ 65704 h 8167800"/>
              <a:gd name="connsiteX2" fmla="*/ 21999689 w 22022520"/>
              <a:gd name="connsiteY2" fmla="*/ 6028354 h 8167800"/>
              <a:gd name="connsiteX3" fmla="*/ 11089926 w 22022520"/>
              <a:gd name="connsiteY3" fmla="*/ 6209021 h 8167800"/>
              <a:gd name="connsiteX4" fmla="*/ 16089 w 22022520"/>
              <a:gd name="connsiteY4" fmla="*/ 5133004 h 8167800"/>
              <a:gd name="connsiteX0" fmla="*/ 9779 w 22016210"/>
              <a:gd name="connsiteY0" fmla="*/ 5133004 h 8063776"/>
              <a:gd name="connsiteX1" fmla="*/ 9952293 w 22016210"/>
              <a:gd name="connsiteY1" fmla="*/ 65704 h 8063776"/>
              <a:gd name="connsiteX2" fmla="*/ 21993379 w 22016210"/>
              <a:gd name="connsiteY2" fmla="*/ 6028354 h 8063776"/>
              <a:gd name="connsiteX3" fmla="*/ 11083616 w 22016210"/>
              <a:gd name="connsiteY3" fmla="*/ 6209021 h 8063776"/>
              <a:gd name="connsiteX4" fmla="*/ 9779 w 22016210"/>
              <a:gd name="connsiteY4" fmla="*/ 5133004 h 8063776"/>
              <a:gd name="connsiteX0" fmla="*/ 9779 w 22017390"/>
              <a:gd name="connsiteY0" fmla="*/ 5133004 h 7426890"/>
              <a:gd name="connsiteX1" fmla="*/ 9952293 w 22017390"/>
              <a:gd name="connsiteY1" fmla="*/ 65704 h 7426890"/>
              <a:gd name="connsiteX2" fmla="*/ 21993379 w 22017390"/>
              <a:gd name="connsiteY2" fmla="*/ 6028354 h 7426890"/>
              <a:gd name="connsiteX3" fmla="*/ 11083616 w 22017390"/>
              <a:gd name="connsiteY3" fmla="*/ 6209021 h 7426890"/>
              <a:gd name="connsiteX4" fmla="*/ 9779 w 22017390"/>
              <a:gd name="connsiteY4" fmla="*/ 5133004 h 7426890"/>
              <a:gd name="connsiteX0" fmla="*/ 9779 w 22016210"/>
              <a:gd name="connsiteY0" fmla="*/ 5133004 h 7710868"/>
              <a:gd name="connsiteX1" fmla="*/ 9952293 w 22016210"/>
              <a:gd name="connsiteY1" fmla="*/ 65704 h 7710868"/>
              <a:gd name="connsiteX2" fmla="*/ 21993379 w 22016210"/>
              <a:gd name="connsiteY2" fmla="*/ 6028354 h 7710868"/>
              <a:gd name="connsiteX3" fmla="*/ 11083616 w 22016210"/>
              <a:gd name="connsiteY3" fmla="*/ 6209021 h 7710868"/>
              <a:gd name="connsiteX4" fmla="*/ 9779 w 22016210"/>
              <a:gd name="connsiteY4" fmla="*/ 5133004 h 7710868"/>
              <a:gd name="connsiteX0" fmla="*/ 9275 w 22015706"/>
              <a:gd name="connsiteY0" fmla="*/ 5133004 h 7710868"/>
              <a:gd name="connsiteX1" fmla="*/ 9951789 w 22015706"/>
              <a:gd name="connsiteY1" fmla="*/ 65704 h 7710868"/>
              <a:gd name="connsiteX2" fmla="*/ 21992875 w 22015706"/>
              <a:gd name="connsiteY2" fmla="*/ 6028354 h 7710868"/>
              <a:gd name="connsiteX3" fmla="*/ 11083112 w 22015706"/>
              <a:gd name="connsiteY3" fmla="*/ 6209021 h 7710868"/>
              <a:gd name="connsiteX4" fmla="*/ 9275 w 22015706"/>
              <a:gd name="connsiteY4" fmla="*/ 5133004 h 7710868"/>
              <a:gd name="connsiteX0" fmla="*/ 9309 w 22015615"/>
              <a:gd name="connsiteY0" fmla="*/ 5133004 h 7617362"/>
              <a:gd name="connsiteX1" fmla="*/ 9951823 w 22015615"/>
              <a:gd name="connsiteY1" fmla="*/ 65704 h 7617362"/>
              <a:gd name="connsiteX2" fmla="*/ 21992909 w 22015615"/>
              <a:gd name="connsiteY2" fmla="*/ 6028354 h 7617362"/>
              <a:gd name="connsiteX3" fmla="*/ 11055693 w 22015615"/>
              <a:gd name="connsiteY3" fmla="*/ 5796066 h 7617362"/>
              <a:gd name="connsiteX4" fmla="*/ 9309 w 22015615"/>
              <a:gd name="connsiteY4" fmla="*/ 5133004 h 7617362"/>
              <a:gd name="connsiteX0" fmla="*/ 9276 w 22015581"/>
              <a:gd name="connsiteY0" fmla="*/ 5133004 h 7617362"/>
              <a:gd name="connsiteX1" fmla="*/ 9951790 w 22015581"/>
              <a:gd name="connsiteY1" fmla="*/ 65704 h 7617362"/>
              <a:gd name="connsiteX2" fmla="*/ 21992876 w 22015581"/>
              <a:gd name="connsiteY2" fmla="*/ 6028354 h 7617362"/>
              <a:gd name="connsiteX3" fmla="*/ 11055660 w 22015581"/>
              <a:gd name="connsiteY3" fmla="*/ 5796066 h 7617362"/>
              <a:gd name="connsiteX4" fmla="*/ 9276 w 22015581"/>
              <a:gd name="connsiteY4" fmla="*/ 5133004 h 7617362"/>
              <a:gd name="connsiteX0" fmla="*/ 9276 w 22015705"/>
              <a:gd name="connsiteY0" fmla="*/ 5133004 h 7680044"/>
              <a:gd name="connsiteX1" fmla="*/ 9951790 w 22015705"/>
              <a:gd name="connsiteY1" fmla="*/ 65704 h 7680044"/>
              <a:gd name="connsiteX2" fmla="*/ 21992876 w 22015705"/>
              <a:gd name="connsiteY2" fmla="*/ 6028354 h 7680044"/>
              <a:gd name="connsiteX3" fmla="*/ 11055660 w 22015705"/>
              <a:gd name="connsiteY3" fmla="*/ 5796066 h 7680044"/>
              <a:gd name="connsiteX4" fmla="*/ 9276 w 22015705"/>
              <a:gd name="connsiteY4" fmla="*/ 5133004 h 7680044"/>
              <a:gd name="connsiteX0" fmla="*/ 9276 w 22040693"/>
              <a:gd name="connsiteY0" fmla="*/ 5133004 h 8451517"/>
              <a:gd name="connsiteX1" fmla="*/ 9951790 w 22040693"/>
              <a:gd name="connsiteY1" fmla="*/ 65704 h 8451517"/>
              <a:gd name="connsiteX2" fmla="*/ 21992876 w 22040693"/>
              <a:gd name="connsiteY2" fmla="*/ 6028354 h 8451517"/>
              <a:gd name="connsiteX3" fmla="*/ 11055660 w 22040693"/>
              <a:gd name="connsiteY3" fmla="*/ 5796066 h 8451517"/>
              <a:gd name="connsiteX4" fmla="*/ 9276 w 22040693"/>
              <a:gd name="connsiteY4" fmla="*/ 5133004 h 8451517"/>
              <a:gd name="connsiteX0" fmla="*/ 26295 w 22057712"/>
              <a:gd name="connsiteY0" fmla="*/ 5133004 h 8451517"/>
              <a:gd name="connsiteX1" fmla="*/ 9968809 w 22057712"/>
              <a:gd name="connsiteY1" fmla="*/ 65704 h 8451517"/>
              <a:gd name="connsiteX2" fmla="*/ 22009895 w 22057712"/>
              <a:gd name="connsiteY2" fmla="*/ 6028354 h 8451517"/>
              <a:gd name="connsiteX3" fmla="*/ 11072679 w 22057712"/>
              <a:gd name="connsiteY3" fmla="*/ 5796066 h 8451517"/>
              <a:gd name="connsiteX4" fmla="*/ 26295 w 22057712"/>
              <a:gd name="connsiteY4" fmla="*/ 5133004 h 8451517"/>
              <a:gd name="connsiteX0" fmla="*/ 20998 w 22079545"/>
              <a:gd name="connsiteY0" fmla="*/ 5133004 h 8385398"/>
              <a:gd name="connsiteX1" fmla="*/ 9963512 w 22079545"/>
              <a:gd name="connsiteY1" fmla="*/ 65704 h 8385398"/>
              <a:gd name="connsiteX2" fmla="*/ 22004598 w 22079545"/>
              <a:gd name="connsiteY2" fmla="*/ 6028354 h 8385398"/>
              <a:gd name="connsiteX3" fmla="*/ 13035469 w 22079545"/>
              <a:gd name="connsiteY3" fmla="*/ 5510316 h 8385398"/>
              <a:gd name="connsiteX4" fmla="*/ 20998 w 22079545"/>
              <a:gd name="connsiteY4" fmla="*/ 5133004 h 8385398"/>
              <a:gd name="connsiteX0" fmla="*/ 96345 w 22154892"/>
              <a:gd name="connsiteY0" fmla="*/ 5133004 h 8385398"/>
              <a:gd name="connsiteX1" fmla="*/ 10038859 w 22154892"/>
              <a:gd name="connsiteY1" fmla="*/ 65704 h 8385398"/>
              <a:gd name="connsiteX2" fmla="*/ 22079945 w 22154892"/>
              <a:gd name="connsiteY2" fmla="*/ 6028354 h 8385398"/>
              <a:gd name="connsiteX3" fmla="*/ 13110816 w 22154892"/>
              <a:gd name="connsiteY3" fmla="*/ 5510316 h 8385398"/>
              <a:gd name="connsiteX4" fmla="*/ 96345 w 22154892"/>
              <a:gd name="connsiteY4" fmla="*/ 5133004 h 8385398"/>
              <a:gd name="connsiteX0" fmla="*/ 24939 w 22083486"/>
              <a:gd name="connsiteY0" fmla="*/ 5133004 h 8385398"/>
              <a:gd name="connsiteX1" fmla="*/ 9967453 w 22083486"/>
              <a:gd name="connsiteY1" fmla="*/ 65704 h 8385398"/>
              <a:gd name="connsiteX2" fmla="*/ 22008539 w 22083486"/>
              <a:gd name="connsiteY2" fmla="*/ 6028354 h 8385398"/>
              <a:gd name="connsiteX3" fmla="*/ 13039410 w 22083486"/>
              <a:gd name="connsiteY3" fmla="*/ 5510316 h 8385398"/>
              <a:gd name="connsiteX4" fmla="*/ 24939 w 22083486"/>
              <a:gd name="connsiteY4" fmla="*/ 5133004 h 8385398"/>
              <a:gd name="connsiteX0" fmla="*/ 0 w 22058547"/>
              <a:gd name="connsiteY0" fmla="*/ 5133004 h 8385398"/>
              <a:gd name="connsiteX1" fmla="*/ 9942514 w 22058547"/>
              <a:gd name="connsiteY1" fmla="*/ 65704 h 8385398"/>
              <a:gd name="connsiteX2" fmla="*/ 21983600 w 22058547"/>
              <a:gd name="connsiteY2" fmla="*/ 6028354 h 8385398"/>
              <a:gd name="connsiteX3" fmla="*/ 13014471 w 22058547"/>
              <a:gd name="connsiteY3" fmla="*/ 5510316 h 8385398"/>
              <a:gd name="connsiteX4" fmla="*/ 0 w 22058547"/>
              <a:gd name="connsiteY4" fmla="*/ 5133004 h 8385398"/>
              <a:gd name="connsiteX0" fmla="*/ 0 w 22058547"/>
              <a:gd name="connsiteY0" fmla="*/ 5133004 h 8385398"/>
              <a:gd name="connsiteX1" fmla="*/ 9942514 w 22058547"/>
              <a:gd name="connsiteY1" fmla="*/ 65704 h 8385398"/>
              <a:gd name="connsiteX2" fmla="*/ 21983600 w 22058547"/>
              <a:gd name="connsiteY2" fmla="*/ 6028354 h 8385398"/>
              <a:gd name="connsiteX3" fmla="*/ 13014471 w 22058547"/>
              <a:gd name="connsiteY3" fmla="*/ 5510316 h 8385398"/>
              <a:gd name="connsiteX4" fmla="*/ 0 w 22058547"/>
              <a:gd name="connsiteY4" fmla="*/ 5133004 h 8385398"/>
              <a:gd name="connsiteX0" fmla="*/ 33112 w 22091659"/>
              <a:gd name="connsiteY0" fmla="*/ 5133004 h 8385398"/>
              <a:gd name="connsiteX1" fmla="*/ 9975626 w 22091659"/>
              <a:gd name="connsiteY1" fmla="*/ 65704 h 8385398"/>
              <a:gd name="connsiteX2" fmla="*/ 22016712 w 22091659"/>
              <a:gd name="connsiteY2" fmla="*/ 6028354 h 8385398"/>
              <a:gd name="connsiteX3" fmla="*/ 13047583 w 22091659"/>
              <a:gd name="connsiteY3" fmla="*/ 5510316 h 8385398"/>
              <a:gd name="connsiteX4" fmla="*/ 33112 w 22091659"/>
              <a:gd name="connsiteY4" fmla="*/ 5133004 h 8385398"/>
              <a:gd name="connsiteX0" fmla="*/ 33112 w 22223566"/>
              <a:gd name="connsiteY0" fmla="*/ 5133004 h 7266667"/>
              <a:gd name="connsiteX1" fmla="*/ 9975626 w 22223566"/>
              <a:gd name="connsiteY1" fmla="*/ 65704 h 7266667"/>
              <a:gd name="connsiteX2" fmla="*/ 22016712 w 22223566"/>
              <a:gd name="connsiteY2" fmla="*/ 6028354 h 7266667"/>
              <a:gd name="connsiteX3" fmla="*/ 17207843 w 22223566"/>
              <a:gd name="connsiteY3" fmla="*/ 7251670 h 7266667"/>
              <a:gd name="connsiteX4" fmla="*/ 13047583 w 22223566"/>
              <a:gd name="connsiteY4" fmla="*/ 5510316 h 7266667"/>
              <a:gd name="connsiteX5" fmla="*/ 33112 w 22223566"/>
              <a:gd name="connsiteY5" fmla="*/ 5133004 h 7266667"/>
              <a:gd name="connsiteX0" fmla="*/ 33112 w 22191905"/>
              <a:gd name="connsiteY0" fmla="*/ 5133004 h 8280398"/>
              <a:gd name="connsiteX1" fmla="*/ 9975626 w 22191905"/>
              <a:gd name="connsiteY1" fmla="*/ 65704 h 8280398"/>
              <a:gd name="connsiteX2" fmla="*/ 22016712 w 22191905"/>
              <a:gd name="connsiteY2" fmla="*/ 6028354 h 8280398"/>
              <a:gd name="connsiteX3" fmla="*/ 17207843 w 22191905"/>
              <a:gd name="connsiteY3" fmla="*/ 7251670 h 8280398"/>
              <a:gd name="connsiteX4" fmla="*/ 13047583 w 22191905"/>
              <a:gd name="connsiteY4" fmla="*/ 5510316 h 8280398"/>
              <a:gd name="connsiteX5" fmla="*/ 33112 w 22191905"/>
              <a:gd name="connsiteY5" fmla="*/ 5133004 h 8280398"/>
              <a:gd name="connsiteX0" fmla="*/ 33112 w 22016712"/>
              <a:gd name="connsiteY0" fmla="*/ 5133004 h 8655812"/>
              <a:gd name="connsiteX1" fmla="*/ 9975626 w 22016712"/>
              <a:gd name="connsiteY1" fmla="*/ 65704 h 8655812"/>
              <a:gd name="connsiteX2" fmla="*/ 22016712 w 22016712"/>
              <a:gd name="connsiteY2" fmla="*/ 6028354 h 8655812"/>
              <a:gd name="connsiteX3" fmla="*/ 17207843 w 22016712"/>
              <a:gd name="connsiteY3" fmla="*/ 7251670 h 8655812"/>
              <a:gd name="connsiteX4" fmla="*/ 13047583 w 22016712"/>
              <a:gd name="connsiteY4" fmla="*/ 5510316 h 8655812"/>
              <a:gd name="connsiteX5" fmla="*/ 33112 w 22016712"/>
              <a:gd name="connsiteY5" fmla="*/ 5133004 h 8655812"/>
              <a:gd name="connsiteX0" fmla="*/ 33112 w 22016712"/>
              <a:gd name="connsiteY0" fmla="*/ 5133004 h 8655812"/>
              <a:gd name="connsiteX1" fmla="*/ 9975626 w 22016712"/>
              <a:gd name="connsiteY1" fmla="*/ 65704 h 8655812"/>
              <a:gd name="connsiteX2" fmla="*/ 22016712 w 22016712"/>
              <a:gd name="connsiteY2" fmla="*/ 6028354 h 8655812"/>
              <a:gd name="connsiteX3" fmla="*/ 17207843 w 22016712"/>
              <a:gd name="connsiteY3" fmla="*/ 7251670 h 8655812"/>
              <a:gd name="connsiteX4" fmla="*/ 13047583 w 22016712"/>
              <a:gd name="connsiteY4" fmla="*/ 5510316 h 8655812"/>
              <a:gd name="connsiteX5" fmla="*/ 33112 w 22016712"/>
              <a:gd name="connsiteY5" fmla="*/ 5133004 h 8655812"/>
              <a:gd name="connsiteX0" fmla="*/ 33112 w 22016712"/>
              <a:gd name="connsiteY0" fmla="*/ 5133004 h 8680656"/>
              <a:gd name="connsiteX1" fmla="*/ 9975626 w 22016712"/>
              <a:gd name="connsiteY1" fmla="*/ 65704 h 8680656"/>
              <a:gd name="connsiteX2" fmla="*/ 22016712 w 22016712"/>
              <a:gd name="connsiteY2" fmla="*/ 6028354 h 8680656"/>
              <a:gd name="connsiteX3" fmla="*/ 17207843 w 22016712"/>
              <a:gd name="connsiteY3" fmla="*/ 7251670 h 8680656"/>
              <a:gd name="connsiteX4" fmla="*/ 13047583 w 22016712"/>
              <a:gd name="connsiteY4" fmla="*/ 5510316 h 8680656"/>
              <a:gd name="connsiteX5" fmla="*/ 33112 w 22016712"/>
              <a:gd name="connsiteY5" fmla="*/ 5133004 h 8680656"/>
              <a:gd name="connsiteX0" fmla="*/ 33112 w 22052662"/>
              <a:gd name="connsiteY0" fmla="*/ 5134130 h 8681782"/>
              <a:gd name="connsiteX1" fmla="*/ 9975626 w 22052662"/>
              <a:gd name="connsiteY1" fmla="*/ 66830 h 8681782"/>
              <a:gd name="connsiteX2" fmla="*/ 22016712 w 22052662"/>
              <a:gd name="connsiteY2" fmla="*/ 6029480 h 8681782"/>
              <a:gd name="connsiteX3" fmla="*/ 17207843 w 22052662"/>
              <a:gd name="connsiteY3" fmla="*/ 7252796 h 8681782"/>
              <a:gd name="connsiteX4" fmla="*/ 13047583 w 22052662"/>
              <a:gd name="connsiteY4" fmla="*/ 5511442 h 8681782"/>
              <a:gd name="connsiteX5" fmla="*/ 33112 w 22052662"/>
              <a:gd name="connsiteY5" fmla="*/ 5134130 h 8681782"/>
              <a:gd name="connsiteX0" fmla="*/ 27205 w 21503297"/>
              <a:gd name="connsiteY0" fmla="*/ 5071496 h 8492467"/>
              <a:gd name="connsiteX1" fmla="*/ 9969719 w 21503297"/>
              <a:gd name="connsiteY1" fmla="*/ 4196 h 8492467"/>
              <a:gd name="connsiteX2" fmla="*/ 21478889 w 21503297"/>
              <a:gd name="connsiteY2" fmla="*/ 5566796 h 8492467"/>
              <a:gd name="connsiteX3" fmla="*/ 17201936 w 21503297"/>
              <a:gd name="connsiteY3" fmla="*/ 7190162 h 8492467"/>
              <a:gd name="connsiteX4" fmla="*/ 13041676 w 21503297"/>
              <a:gd name="connsiteY4" fmla="*/ 5448808 h 8492467"/>
              <a:gd name="connsiteX5" fmla="*/ 27205 w 21503297"/>
              <a:gd name="connsiteY5" fmla="*/ 5071496 h 8492467"/>
              <a:gd name="connsiteX0" fmla="*/ 27205 w 21520623"/>
              <a:gd name="connsiteY0" fmla="*/ 5071496 h 8492467"/>
              <a:gd name="connsiteX1" fmla="*/ 9969719 w 21520623"/>
              <a:gd name="connsiteY1" fmla="*/ 4196 h 8492467"/>
              <a:gd name="connsiteX2" fmla="*/ 21478889 w 21520623"/>
              <a:gd name="connsiteY2" fmla="*/ 5566796 h 8492467"/>
              <a:gd name="connsiteX3" fmla="*/ 17201936 w 21520623"/>
              <a:gd name="connsiteY3" fmla="*/ 7190162 h 8492467"/>
              <a:gd name="connsiteX4" fmla="*/ 13041676 w 21520623"/>
              <a:gd name="connsiteY4" fmla="*/ 5448808 h 8492467"/>
              <a:gd name="connsiteX5" fmla="*/ 27205 w 21520623"/>
              <a:gd name="connsiteY5" fmla="*/ 5071496 h 8492467"/>
              <a:gd name="connsiteX0" fmla="*/ 27205 w 21520623"/>
              <a:gd name="connsiteY0" fmla="*/ 5071496 h 8737074"/>
              <a:gd name="connsiteX1" fmla="*/ 9969719 w 21520623"/>
              <a:gd name="connsiteY1" fmla="*/ 4196 h 8737074"/>
              <a:gd name="connsiteX2" fmla="*/ 21478889 w 21520623"/>
              <a:gd name="connsiteY2" fmla="*/ 5566796 h 8737074"/>
              <a:gd name="connsiteX3" fmla="*/ 17201936 w 21520623"/>
              <a:gd name="connsiteY3" fmla="*/ 7190162 h 8737074"/>
              <a:gd name="connsiteX4" fmla="*/ 13041676 w 21520623"/>
              <a:gd name="connsiteY4" fmla="*/ 5448808 h 8737074"/>
              <a:gd name="connsiteX5" fmla="*/ 27205 w 21520623"/>
              <a:gd name="connsiteY5" fmla="*/ 5071496 h 8737074"/>
              <a:gd name="connsiteX0" fmla="*/ 27205 w 21520623"/>
              <a:gd name="connsiteY0" fmla="*/ 5071496 h 8737074"/>
              <a:gd name="connsiteX1" fmla="*/ 9969719 w 21520623"/>
              <a:gd name="connsiteY1" fmla="*/ 4196 h 8737074"/>
              <a:gd name="connsiteX2" fmla="*/ 21478889 w 21520623"/>
              <a:gd name="connsiteY2" fmla="*/ 5566796 h 8737074"/>
              <a:gd name="connsiteX3" fmla="*/ 17201936 w 21520623"/>
              <a:gd name="connsiteY3" fmla="*/ 7190162 h 8737074"/>
              <a:gd name="connsiteX4" fmla="*/ 13041676 w 21520623"/>
              <a:gd name="connsiteY4" fmla="*/ 5448808 h 8737074"/>
              <a:gd name="connsiteX5" fmla="*/ 27205 w 21520623"/>
              <a:gd name="connsiteY5" fmla="*/ 5071496 h 8737074"/>
              <a:gd name="connsiteX0" fmla="*/ 27205 w 21520623"/>
              <a:gd name="connsiteY0" fmla="*/ 5071496 h 8737074"/>
              <a:gd name="connsiteX1" fmla="*/ 9969719 w 21520623"/>
              <a:gd name="connsiteY1" fmla="*/ 4196 h 8737074"/>
              <a:gd name="connsiteX2" fmla="*/ 21478889 w 21520623"/>
              <a:gd name="connsiteY2" fmla="*/ 5566796 h 8737074"/>
              <a:gd name="connsiteX3" fmla="*/ 17201936 w 21520623"/>
              <a:gd name="connsiteY3" fmla="*/ 7190162 h 8737074"/>
              <a:gd name="connsiteX4" fmla="*/ 13041676 w 21520623"/>
              <a:gd name="connsiteY4" fmla="*/ 5448808 h 8737074"/>
              <a:gd name="connsiteX5" fmla="*/ 27205 w 21520623"/>
              <a:gd name="connsiteY5" fmla="*/ 5071496 h 8737074"/>
              <a:gd name="connsiteX0" fmla="*/ 27205 w 21520623"/>
              <a:gd name="connsiteY0" fmla="*/ 5071496 h 8737074"/>
              <a:gd name="connsiteX1" fmla="*/ 9969719 w 21520623"/>
              <a:gd name="connsiteY1" fmla="*/ 4196 h 8737074"/>
              <a:gd name="connsiteX2" fmla="*/ 21478889 w 21520623"/>
              <a:gd name="connsiteY2" fmla="*/ 5566796 h 8737074"/>
              <a:gd name="connsiteX3" fmla="*/ 17201936 w 21520623"/>
              <a:gd name="connsiteY3" fmla="*/ 7190162 h 8737074"/>
              <a:gd name="connsiteX4" fmla="*/ 13041676 w 21520623"/>
              <a:gd name="connsiteY4" fmla="*/ 5448808 h 8737074"/>
              <a:gd name="connsiteX5" fmla="*/ 27205 w 21520623"/>
              <a:gd name="connsiteY5" fmla="*/ 5071496 h 8737074"/>
              <a:gd name="connsiteX0" fmla="*/ 27205 w 21520623"/>
              <a:gd name="connsiteY0" fmla="*/ 5071496 h 8606435"/>
              <a:gd name="connsiteX1" fmla="*/ 9969719 w 21520623"/>
              <a:gd name="connsiteY1" fmla="*/ 4196 h 8606435"/>
              <a:gd name="connsiteX2" fmla="*/ 21478889 w 21520623"/>
              <a:gd name="connsiteY2" fmla="*/ 5566796 h 8606435"/>
              <a:gd name="connsiteX3" fmla="*/ 17201936 w 21520623"/>
              <a:gd name="connsiteY3" fmla="*/ 7190162 h 8606435"/>
              <a:gd name="connsiteX4" fmla="*/ 13041676 w 21520623"/>
              <a:gd name="connsiteY4" fmla="*/ 5448808 h 8606435"/>
              <a:gd name="connsiteX5" fmla="*/ 27205 w 21520623"/>
              <a:gd name="connsiteY5" fmla="*/ 5071496 h 8606435"/>
              <a:gd name="connsiteX0" fmla="*/ 27205 w 21520623"/>
              <a:gd name="connsiteY0" fmla="*/ 5071496 h 8802420"/>
              <a:gd name="connsiteX1" fmla="*/ 9969719 w 21520623"/>
              <a:gd name="connsiteY1" fmla="*/ 4196 h 8802420"/>
              <a:gd name="connsiteX2" fmla="*/ 21478889 w 21520623"/>
              <a:gd name="connsiteY2" fmla="*/ 5566796 h 8802420"/>
              <a:gd name="connsiteX3" fmla="*/ 17201936 w 21520623"/>
              <a:gd name="connsiteY3" fmla="*/ 7190162 h 8802420"/>
              <a:gd name="connsiteX4" fmla="*/ 13041676 w 21520623"/>
              <a:gd name="connsiteY4" fmla="*/ 5448808 h 8802420"/>
              <a:gd name="connsiteX5" fmla="*/ 27205 w 21520623"/>
              <a:gd name="connsiteY5" fmla="*/ 5071496 h 8802420"/>
              <a:gd name="connsiteX0" fmla="*/ 27205 w 21520623"/>
              <a:gd name="connsiteY0" fmla="*/ 5071496 h 8802420"/>
              <a:gd name="connsiteX1" fmla="*/ 9969719 w 21520623"/>
              <a:gd name="connsiteY1" fmla="*/ 4196 h 8802420"/>
              <a:gd name="connsiteX2" fmla="*/ 21478889 w 21520623"/>
              <a:gd name="connsiteY2" fmla="*/ 5566796 h 8802420"/>
              <a:gd name="connsiteX3" fmla="*/ 17201936 w 21520623"/>
              <a:gd name="connsiteY3" fmla="*/ 7190162 h 8802420"/>
              <a:gd name="connsiteX4" fmla="*/ 13041676 w 21520623"/>
              <a:gd name="connsiteY4" fmla="*/ 5448808 h 8802420"/>
              <a:gd name="connsiteX5" fmla="*/ 27205 w 21520623"/>
              <a:gd name="connsiteY5" fmla="*/ 5071496 h 8802420"/>
              <a:gd name="connsiteX0" fmla="*/ 27205 w 21520623"/>
              <a:gd name="connsiteY0" fmla="*/ 5071496 h 8802420"/>
              <a:gd name="connsiteX1" fmla="*/ 9969719 w 21520623"/>
              <a:gd name="connsiteY1" fmla="*/ 4196 h 8802420"/>
              <a:gd name="connsiteX2" fmla="*/ 21478889 w 21520623"/>
              <a:gd name="connsiteY2" fmla="*/ 5566796 h 8802420"/>
              <a:gd name="connsiteX3" fmla="*/ 17201936 w 21520623"/>
              <a:gd name="connsiteY3" fmla="*/ 7190162 h 8802420"/>
              <a:gd name="connsiteX4" fmla="*/ 13041676 w 21520623"/>
              <a:gd name="connsiteY4" fmla="*/ 5448808 h 8802420"/>
              <a:gd name="connsiteX5" fmla="*/ 27205 w 21520623"/>
              <a:gd name="connsiteY5" fmla="*/ 5071496 h 8802420"/>
              <a:gd name="connsiteX0" fmla="*/ 206179 w 21699597"/>
              <a:gd name="connsiteY0" fmla="*/ 5071401 h 8802325"/>
              <a:gd name="connsiteX1" fmla="*/ 10148693 w 21699597"/>
              <a:gd name="connsiteY1" fmla="*/ 4101 h 8802325"/>
              <a:gd name="connsiteX2" fmla="*/ 21657863 w 21699597"/>
              <a:gd name="connsiteY2" fmla="*/ 5566701 h 8802325"/>
              <a:gd name="connsiteX3" fmla="*/ 17380910 w 21699597"/>
              <a:gd name="connsiteY3" fmla="*/ 7190067 h 8802325"/>
              <a:gd name="connsiteX4" fmla="*/ 13220650 w 21699597"/>
              <a:gd name="connsiteY4" fmla="*/ 5448713 h 8802325"/>
              <a:gd name="connsiteX5" fmla="*/ 206179 w 21699597"/>
              <a:gd name="connsiteY5" fmla="*/ 5071401 h 8802325"/>
              <a:gd name="connsiteX0" fmla="*/ 206179 w 21699597"/>
              <a:gd name="connsiteY0" fmla="*/ 5071401 h 8802325"/>
              <a:gd name="connsiteX1" fmla="*/ 10148693 w 21699597"/>
              <a:gd name="connsiteY1" fmla="*/ 4101 h 8802325"/>
              <a:gd name="connsiteX2" fmla="*/ 21657863 w 21699597"/>
              <a:gd name="connsiteY2" fmla="*/ 5566701 h 8802325"/>
              <a:gd name="connsiteX3" fmla="*/ 17380910 w 21699597"/>
              <a:gd name="connsiteY3" fmla="*/ 7190067 h 8802325"/>
              <a:gd name="connsiteX4" fmla="*/ 13220650 w 21699597"/>
              <a:gd name="connsiteY4" fmla="*/ 5448713 h 8802325"/>
              <a:gd name="connsiteX5" fmla="*/ 206179 w 21699597"/>
              <a:gd name="connsiteY5" fmla="*/ 5071401 h 8802325"/>
              <a:gd name="connsiteX0" fmla="*/ 27205 w 21520623"/>
              <a:gd name="connsiteY0" fmla="*/ 5071805 h 8802729"/>
              <a:gd name="connsiteX1" fmla="*/ 9969719 w 21520623"/>
              <a:gd name="connsiteY1" fmla="*/ 4505 h 8802729"/>
              <a:gd name="connsiteX2" fmla="*/ 21478889 w 21520623"/>
              <a:gd name="connsiteY2" fmla="*/ 5567105 h 8802729"/>
              <a:gd name="connsiteX3" fmla="*/ 17201936 w 21520623"/>
              <a:gd name="connsiteY3" fmla="*/ 7190471 h 8802729"/>
              <a:gd name="connsiteX4" fmla="*/ 13041676 w 21520623"/>
              <a:gd name="connsiteY4" fmla="*/ 5449117 h 8802729"/>
              <a:gd name="connsiteX5" fmla="*/ 27205 w 21520623"/>
              <a:gd name="connsiteY5" fmla="*/ 5071805 h 8802729"/>
              <a:gd name="connsiteX0" fmla="*/ 27205 w 21520623"/>
              <a:gd name="connsiteY0" fmla="*/ 5071805 h 8802729"/>
              <a:gd name="connsiteX1" fmla="*/ 9969719 w 21520623"/>
              <a:gd name="connsiteY1" fmla="*/ 4505 h 8802729"/>
              <a:gd name="connsiteX2" fmla="*/ 21478889 w 21520623"/>
              <a:gd name="connsiteY2" fmla="*/ 5567105 h 8802729"/>
              <a:gd name="connsiteX3" fmla="*/ 17201936 w 21520623"/>
              <a:gd name="connsiteY3" fmla="*/ 7190471 h 8802729"/>
              <a:gd name="connsiteX4" fmla="*/ 13041676 w 21520623"/>
              <a:gd name="connsiteY4" fmla="*/ 5449117 h 8802729"/>
              <a:gd name="connsiteX5" fmla="*/ 27205 w 21520623"/>
              <a:gd name="connsiteY5" fmla="*/ 5071805 h 8802729"/>
              <a:gd name="connsiteX0" fmla="*/ 27205 w 21520623"/>
              <a:gd name="connsiteY0" fmla="*/ 5071805 h 8802729"/>
              <a:gd name="connsiteX1" fmla="*/ 9969719 w 21520623"/>
              <a:gd name="connsiteY1" fmla="*/ 4505 h 8802729"/>
              <a:gd name="connsiteX2" fmla="*/ 21478889 w 21520623"/>
              <a:gd name="connsiteY2" fmla="*/ 5567105 h 8802729"/>
              <a:gd name="connsiteX3" fmla="*/ 17201936 w 21520623"/>
              <a:gd name="connsiteY3" fmla="*/ 7190471 h 8802729"/>
              <a:gd name="connsiteX4" fmla="*/ 13041676 w 21520623"/>
              <a:gd name="connsiteY4" fmla="*/ 5449117 h 8802729"/>
              <a:gd name="connsiteX5" fmla="*/ 27205 w 21520623"/>
              <a:gd name="connsiteY5" fmla="*/ 5071805 h 8802729"/>
              <a:gd name="connsiteX0" fmla="*/ 27205 w 21520623"/>
              <a:gd name="connsiteY0" fmla="*/ 5071805 h 8866070"/>
              <a:gd name="connsiteX1" fmla="*/ 9969719 w 21520623"/>
              <a:gd name="connsiteY1" fmla="*/ 4505 h 8866070"/>
              <a:gd name="connsiteX2" fmla="*/ 21478889 w 21520623"/>
              <a:gd name="connsiteY2" fmla="*/ 5567105 h 8866070"/>
              <a:gd name="connsiteX3" fmla="*/ 16460686 w 21520623"/>
              <a:gd name="connsiteY3" fmla="*/ 7278962 h 8866070"/>
              <a:gd name="connsiteX4" fmla="*/ 13041676 w 21520623"/>
              <a:gd name="connsiteY4" fmla="*/ 5449117 h 8866070"/>
              <a:gd name="connsiteX5" fmla="*/ 27205 w 21520623"/>
              <a:gd name="connsiteY5" fmla="*/ 5071805 h 88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20623" h="8866070">
                <a:moveTo>
                  <a:pt x="27205" y="5071805"/>
                </a:moveTo>
                <a:cubicBezTo>
                  <a:pt x="-486232" y="949835"/>
                  <a:pt x="6394438" y="-78045"/>
                  <a:pt x="9969719" y="4505"/>
                </a:cubicBezTo>
                <a:cubicBezTo>
                  <a:pt x="13545000" y="87055"/>
                  <a:pt x="22193400" y="45064"/>
                  <a:pt x="21478889" y="5567105"/>
                </a:cubicBezTo>
                <a:cubicBezTo>
                  <a:pt x="21053052" y="8206216"/>
                  <a:pt x="16840231" y="10522686"/>
                  <a:pt x="16460686" y="7278962"/>
                </a:cubicBezTo>
                <a:cubicBezTo>
                  <a:pt x="16269310" y="5892306"/>
                  <a:pt x="13882853" y="5338678"/>
                  <a:pt x="13041676" y="5449117"/>
                </a:cubicBezTo>
                <a:cubicBezTo>
                  <a:pt x="7276462" y="5203926"/>
                  <a:pt x="695246" y="8696500"/>
                  <a:pt x="27205" y="5071805"/>
                </a:cubicBezTo>
                <a:close/>
              </a:path>
            </a:pathLst>
          </a:custGeom>
          <a:gradFill>
            <a:gsLst>
              <a:gs pos="0">
                <a:srgbClr val="BDDAE2"/>
              </a:gs>
              <a:gs pos="20000">
                <a:srgbClr val="BDC3D2"/>
              </a:gs>
              <a:gs pos="100000">
                <a:srgbClr val="BDACC2"/>
              </a:gs>
            </a:gsLst>
            <a:lin ang="5400000" scaled="1"/>
          </a:gradFill>
          <a:ln>
            <a:noFill/>
          </a:ln>
          <a:effectLst>
            <a:outerShdw blurRad="381000" sx="103000" sy="103000" algn="ctr" rotWithShape="0">
              <a:prstClr val="black">
                <a:alpha val="60000"/>
              </a:prst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3060040" rtl="0" eaLnBrk="1" latinLnBrk="0" hangingPunct="1">
              <a:lnSpc>
                <a:spcPct val="90000"/>
              </a:lnSpc>
              <a:spcBef>
                <a:spcPts val="3347"/>
              </a:spcBef>
              <a:buFont typeface="Arial" panose="020B0604020202020204" pitchFamily="34" charset="0"/>
              <a:buNone/>
              <a:defRPr sz="80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3002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6004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9005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2007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5009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8011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013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158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9500" smtClean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  <a:p>
            <a:endParaRPr lang="en-US" altLang="zh-TW" sz="9500" dirty="0" smtClean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749982" y="888660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摘要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177967" y="10261272"/>
            <a:ext cx="16855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一般格鬥遊戲上，常有入門門檻過高與玩家間常出現嚴重的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技術</a:t>
            </a:r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斷層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等等</a:t>
            </a:r>
            <a:endParaRPr lang="zh-TW" altLang="en-US" sz="4000" dirty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932991" y="10890465"/>
            <a:ext cx="18962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問題，新手</a:t>
            </a:r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玩家連初級</a:t>
            </a:r>
            <a:r>
              <a:rPr lang="en-US" altLang="zh-TW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AI</a:t>
            </a:r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都打不贏，而老玩家面對高階</a:t>
            </a:r>
            <a:r>
              <a:rPr lang="en-US" altLang="zh-TW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AI</a:t>
            </a:r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卻依舊取得壓倒性勝利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，這樣</a:t>
            </a:r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巨大的斷層會帶給格鬥遊戲的初學者巨大的挫敗感。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526612" y="12441020"/>
            <a:ext cx="2139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因此，本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專題藉由強化學習方法訓練出能用於格鬥遊戲的</a:t>
            </a:r>
            <a:r>
              <a:rPr lang="en-US" altLang="zh-TW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AI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，並</a:t>
            </a:r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利用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調整獎勵來製作出不同風格、強度的模型，使得各種玩家都能充分享受格鬥遊戲帶來的樂趣。</a:t>
            </a:r>
            <a:endParaRPr lang="zh-TW" altLang="en-US" sz="4000" dirty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18" name="副標題 2"/>
          <p:cNvSpPr txBox="1">
            <a:spLocks/>
          </p:cNvSpPr>
          <p:nvPr/>
        </p:nvSpPr>
        <p:spPr>
          <a:xfrm rot="20708867">
            <a:off x="14615259" y="13292610"/>
            <a:ext cx="15032246" cy="17919866"/>
          </a:xfrm>
          <a:custGeom>
            <a:avLst/>
            <a:gdLst>
              <a:gd name="connsiteX0" fmla="*/ 0 w 19580225"/>
              <a:gd name="connsiteY0" fmla="*/ 3067050 h 6134100"/>
              <a:gd name="connsiteX1" fmla="*/ 9790113 w 19580225"/>
              <a:gd name="connsiteY1" fmla="*/ 0 h 6134100"/>
              <a:gd name="connsiteX2" fmla="*/ 19580225 w 19580225"/>
              <a:gd name="connsiteY2" fmla="*/ 0 h 6134100"/>
              <a:gd name="connsiteX3" fmla="*/ 19580225 w 19580225"/>
              <a:gd name="connsiteY3" fmla="*/ 3067050 h 6134100"/>
              <a:gd name="connsiteX4" fmla="*/ 9790112 w 19580225"/>
              <a:gd name="connsiteY4" fmla="*/ 6134100 h 6134100"/>
              <a:gd name="connsiteX5" fmla="*/ -1 w 19580225"/>
              <a:gd name="connsiteY5" fmla="*/ 3067050 h 6134100"/>
              <a:gd name="connsiteX6" fmla="*/ 0 w 19580225"/>
              <a:gd name="connsiteY6" fmla="*/ 3067050 h 6134100"/>
              <a:gd name="connsiteX0" fmla="*/ 91391 w 19671616"/>
              <a:gd name="connsiteY0" fmla="*/ 3067050 h 6180645"/>
              <a:gd name="connsiteX1" fmla="*/ 9881504 w 19671616"/>
              <a:gd name="connsiteY1" fmla="*/ 0 h 6180645"/>
              <a:gd name="connsiteX2" fmla="*/ 19671616 w 19671616"/>
              <a:gd name="connsiteY2" fmla="*/ 0 h 6180645"/>
              <a:gd name="connsiteX3" fmla="*/ 19671616 w 19671616"/>
              <a:gd name="connsiteY3" fmla="*/ 3067050 h 6180645"/>
              <a:gd name="connsiteX4" fmla="*/ 9881503 w 19671616"/>
              <a:gd name="connsiteY4" fmla="*/ 6134100 h 6180645"/>
              <a:gd name="connsiteX5" fmla="*/ 91390 w 19671616"/>
              <a:gd name="connsiteY5" fmla="*/ 3067050 h 6180645"/>
              <a:gd name="connsiteX6" fmla="*/ 91391 w 19671616"/>
              <a:gd name="connsiteY6" fmla="*/ 3067050 h 6180645"/>
              <a:gd name="connsiteX0" fmla="*/ 91391 w 19671616"/>
              <a:gd name="connsiteY0" fmla="*/ 3067050 h 6180645"/>
              <a:gd name="connsiteX1" fmla="*/ 9881504 w 19671616"/>
              <a:gd name="connsiteY1" fmla="*/ 0 h 6180645"/>
              <a:gd name="connsiteX2" fmla="*/ 19671616 w 19671616"/>
              <a:gd name="connsiteY2" fmla="*/ 0 h 6180645"/>
              <a:gd name="connsiteX3" fmla="*/ 19671616 w 19671616"/>
              <a:gd name="connsiteY3" fmla="*/ 3067050 h 6180645"/>
              <a:gd name="connsiteX4" fmla="*/ 9881503 w 19671616"/>
              <a:gd name="connsiteY4" fmla="*/ 6134100 h 6180645"/>
              <a:gd name="connsiteX5" fmla="*/ 91390 w 19671616"/>
              <a:gd name="connsiteY5" fmla="*/ 3067050 h 6180645"/>
              <a:gd name="connsiteX6" fmla="*/ 91391 w 19671616"/>
              <a:gd name="connsiteY6" fmla="*/ 3067050 h 6180645"/>
              <a:gd name="connsiteX0" fmla="*/ 91391 w 19671616"/>
              <a:gd name="connsiteY0" fmla="*/ 3067050 h 6180645"/>
              <a:gd name="connsiteX1" fmla="*/ 9881504 w 19671616"/>
              <a:gd name="connsiteY1" fmla="*/ 0 h 6180645"/>
              <a:gd name="connsiteX2" fmla="*/ 19671616 w 19671616"/>
              <a:gd name="connsiteY2" fmla="*/ 0 h 6180645"/>
              <a:gd name="connsiteX3" fmla="*/ 18344261 w 19671616"/>
              <a:gd name="connsiteY3" fmla="*/ 3037554 h 6180645"/>
              <a:gd name="connsiteX4" fmla="*/ 9881503 w 19671616"/>
              <a:gd name="connsiteY4" fmla="*/ 6134100 h 6180645"/>
              <a:gd name="connsiteX5" fmla="*/ 91390 w 19671616"/>
              <a:gd name="connsiteY5" fmla="*/ 3067050 h 6180645"/>
              <a:gd name="connsiteX6" fmla="*/ 91391 w 19671616"/>
              <a:gd name="connsiteY6" fmla="*/ 3067050 h 6180645"/>
              <a:gd name="connsiteX0" fmla="*/ 91391 w 19671616"/>
              <a:gd name="connsiteY0" fmla="*/ 3067050 h 6180645"/>
              <a:gd name="connsiteX1" fmla="*/ 9881504 w 19671616"/>
              <a:gd name="connsiteY1" fmla="*/ 0 h 6180645"/>
              <a:gd name="connsiteX2" fmla="*/ 19671616 w 19671616"/>
              <a:gd name="connsiteY2" fmla="*/ 0 h 6180645"/>
              <a:gd name="connsiteX3" fmla="*/ 18344261 w 19671616"/>
              <a:gd name="connsiteY3" fmla="*/ 3037554 h 6180645"/>
              <a:gd name="connsiteX4" fmla="*/ 9881503 w 19671616"/>
              <a:gd name="connsiteY4" fmla="*/ 6134100 h 6180645"/>
              <a:gd name="connsiteX5" fmla="*/ 91390 w 19671616"/>
              <a:gd name="connsiteY5" fmla="*/ 3067050 h 6180645"/>
              <a:gd name="connsiteX6" fmla="*/ 91391 w 19671616"/>
              <a:gd name="connsiteY6" fmla="*/ 3067050 h 6180645"/>
              <a:gd name="connsiteX0" fmla="*/ 91391 w 20733500"/>
              <a:gd name="connsiteY0" fmla="*/ 3067050 h 6180645"/>
              <a:gd name="connsiteX1" fmla="*/ 9881504 w 20733500"/>
              <a:gd name="connsiteY1" fmla="*/ 0 h 6180645"/>
              <a:gd name="connsiteX2" fmla="*/ 20733500 w 20733500"/>
              <a:gd name="connsiteY2" fmla="*/ 943897 h 6180645"/>
              <a:gd name="connsiteX3" fmla="*/ 18344261 w 20733500"/>
              <a:gd name="connsiteY3" fmla="*/ 3037554 h 6180645"/>
              <a:gd name="connsiteX4" fmla="*/ 9881503 w 20733500"/>
              <a:gd name="connsiteY4" fmla="*/ 6134100 h 6180645"/>
              <a:gd name="connsiteX5" fmla="*/ 91390 w 20733500"/>
              <a:gd name="connsiteY5" fmla="*/ 3067050 h 6180645"/>
              <a:gd name="connsiteX6" fmla="*/ 91391 w 20733500"/>
              <a:gd name="connsiteY6" fmla="*/ 3067050 h 6180645"/>
              <a:gd name="connsiteX0" fmla="*/ 91391 w 20733500"/>
              <a:gd name="connsiteY0" fmla="*/ 3067050 h 6180645"/>
              <a:gd name="connsiteX1" fmla="*/ 9881504 w 20733500"/>
              <a:gd name="connsiteY1" fmla="*/ 0 h 6180645"/>
              <a:gd name="connsiteX2" fmla="*/ 20733500 w 20733500"/>
              <a:gd name="connsiteY2" fmla="*/ 943897 h 6180645"/>
              <a:gd name="connsiteX3" fmla="*/ 17606841 w 20733500"/>
              <a:gd name="connsiteY3" fmla="*/ 3509502 h 6180645"/>
              <a:gd name="connsiteX4" fmla="*/ 9881503 w 20733500"/>
              <a:gd name="connsiteY4" fmla="*/ 6134100 h 6180645"/>
              <a:gd name="connsiteX5" fmla="*/ 91390 w 20733500"/>
              <a:gd name="connsiteY5" fmla="*/ 3067050 h 6180645"/>
              <a:gd name="connsiteX6" fmla="*/ 91391 w 20733500"/>
              <a:gd name="connsiteY6" fmla="*/ 3067050 h 6180645"/>
              <a:gd name="connsiteX0" fmla="*/ 91391 w 21293939"/>
              <a:gd name="connsiteY0" fmla="*/ 3067050 h 6180645"/>
              <a:gd name="connsiteX1" fmla="*/ 9881504 w 21293939"/>
              <a:gd name="connsiteY1" fmla="*/ 0 h 6180645"/>
              <a:gd name="connsiteX2" fmla="*/ 21293939 w 21293939"/>
              <a:gd name="connsiteY2" fmla="*/ 1828800 h 6180645"/>
              <a:gd name="connsiteX3" fmla="*/ 17606841 w 21293939"/>
              <a:gd name="connsiteY3" fmla="*/ 3509502 h 6180645"/>
              <a:gd name="connsiteX4" fmla="*/ 9881503 w 21293939"/>
              <a:gd name="connsiteY4" fmla="*/ 6134100 h 6180645"/>
              <a:gd name="connsiteX5" fmla="*/ 91390 w 21293939"/>
              <a:gd name="connsiteY5" fmla="*/ 3067050 h 6180645"/>
              <a:gd name="connsiteX6" fmla="*/ 91391 w 21293939"/>
              <a:gd name="connsiteY6" fmla="*/ 3067050 h 6180645"/>
              <a:gd name="connsiteX0" fmla="*/ 91391 w 21293939"/>
              <a:gd name="connsiteY0" fmla="*/ 3067050 h 6180645"/>
              <a:gd name="connsiteX1" fmla="*/ 9881504 w 21293939"/>
              <a:gd name="connsiteY1" fmla="*/ 0 h 6180645"/>
              <a:gd name="connsiteX2" fmla="*/ 21293939 w 21293939"/>
              <a:gd name="connsiteY2" fmla="*/ 1828800 h 6180645"/>
              <a:gd name="connsiteX3" fmla="*/ 17606841 w 21293939"/>
              <a:gd name="connsiteY3" fmla="*/ 3509502 h 6180645"/>
              <a:gd name="connsiteX4" fmla="*/ 9881503 w 21293939"/>
              <a:gd name="connsiteY4" fmla="*/ 6134100 h 6180645"/>
              <a:gd name="connsiteX5" fmla="*/ 91390 w 21293939"/>
              <a:gd name="connsiteY5" fmla="*/ 3067050 h 6180645"/>
              <a:gd name="connsiteX6" fmla="*/ 91391 w 21293939"/>
              <a:gd name="connsiteY6" fmla="*/ 3067050 h 6180645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7606841 w 21293939"/>
              <a:gd name="connsiteY3" fmla="*/ 3568570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8845705 w 21293939"/>
              <a:gd name="connsiteY3" fmla="*/ 3716054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8845705 w 21293939"/>
              <a:gd name="connsiteY3" fmla="*/ 3716054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18845705 w 21293939"/>
              <a:gd name="connsiteY3" fmla="*/ 3716054 h 6239713"/>
              <a:gd name="connsiteX4" fmla="*/ 9881503 w 21293939"/>
              <a:gd name="connsiteY4" fmla="*/ 6193168 h 6239713"/>
              <a:gd name="connsiteX5" fmla="*/ 91390 w 21293939"/>
              <a:gd name="connsiteY5" fmla="*/ 3126118 h 6239713"/>
              <a:gd name="connsiteX6" fmla="*/ 91391 w 21293939"/>
              <a:gd name="connsiteY6" fmla="*/ 3126118 h 6239713"/>
              <a:gd name="connsiteX0" fmla="*/ 91391 w 21293939"/>
              <a:gd name="connsiteY0" fmla="*/ 3126118 h 6239713"/>
              <a:gd name="connsiteX1" fmla="*/ 9881504 w 21293939"/>
              <a:gd name="connsiteY1" fmla="*/ 59068 h 6239713"/>
              <a:gd name="connsiteX2" fmla="*/ 21293939 w 21293939"/>
              <a:gd name="connsiteY2" fmla="*/ 1887868 h 6239713"/>
              <a:gd name="connsiteX3" fmla="*/ 9881503 w 21293939"/>
              <a:gd name="connsiteY3" fmla="*/ 6193168 h 6239713"/>
              <a:gd name="connsiteX4" fmla="*/ 91390 w 21293939"/>
              <a:gd name="connsiteY4" fmla="*/ 3126118 h 6239713"/>
              <a:gd name="connsiteX5" fmla="*/ 91391 w 21293939"/>
              <a:gd name="connsiteY5" fmla="*/ 3126118 h 6239713"/>
              <a:gd name="connsiteX0" fmla="*/ 62635 w 21265183"/>
              <a:gd name="connsiteY0" fmla="*/ 3126118 h 7431840"/>
              <a:gd name="connsiteX1" fmla="*/ 9852748 w 21265183"/>
              <a:gd name="connsiteY1" fmla="*/ 59068 h 7431840"/>
              <a:gd name="connsiteX2" fmla="*/ 21265183 w 21265183"/>
              <a:gd name="connsiteY2" fmla="*/ 1887868 h 7431840"/>
              <a:gd name="connsiteX3" fmla="*/ 10088721 w 21265183"/>
              <a:gd name="connsiteY3" fmla="*/ 7402535 h 7431840"/>
              <a:gd name="connsiteX4" fmla="*/ 62634 w 21265183"/>
              <a:gd name="connsiteY4" fmla="*/ 3126118 h 7431840"/>
              <a:gd name="connsiteX5" fmla="*/ 62635 w 21265183"/>
              <a:gd name="connsiteY5" fmla="*/ 3126118 h 7431840"/>
              <a:gd name="connsiteX0" fmla="*/ 62634 w 21265183"/>
              <a:gd name="connsiteY0" fmla="*/ 3126118 h 7431840"/>
              <a:gd name="connsiteX1" fmla="*/ 9852748 w 21265183"/>
              <a:gd name="connsiteY1" fmla="*/ 59068 h 7431840"/>
              <a:gd name="connsiteX2" fmla="*/ 21265183 w 21265183"/>
              <a:gd name="connsiteY2" fmla="*/ 1887868 h 7431840"/>
              <a:gd name="connsiteX3" fmla="*/ 10088721 w 21265183"/>
              <a:gd name="connsiteY3" fmla="*/ 7402535 h 7431840"/>
              <a:gd name="connsiteX4" fmla="*/ 62634 w 21265183"/>
              <a:gd name="connsiteY4" fmla="*/ 3126118 h 7431840"/>
              <a:gd name="connsiteX0" fmla="*/ 62634 w 21265183"/>
              <a:gd name="connsiteY0" fmla="*/ 3126118 h 7431840"/>
              <a:gd name="connsiteX1" fmla="*/ 9852748 w 21265183"/>
              <a:gd name="connsiteY1" fmla="*/ 59068 h 7431840"/>
              <a:gd name="connsiteX2" fmla="*/ 21265183 w 21265183"/>
              <a:gd name="connsiteY2" fmla="*/ 1887868 h 7431840"/>
              <a:gd name="connsiteX3" fmla="*/ 10088721 w 21265183"/>
              <a:gd name="connsiteY3" fmla="*/ 7402535 h 7431840"/>
              <a:gd name="connsiteX4" fmla="*/ 62634 w 21265183"/>
              <a:gd name="connsiteY4" fmla="*/ 3126118 h 7431840"/>
              <a:gd name="connsiteX0" fmla="*/ 80514 w 21130663"/>
              <a:gd name="connsiteY0" fmla="*/ 2268868 h 7425700"/>
              <a:gd name="connsiteX1" fmla="*/ 9718228 w 21130663"/>
              <a:gd name="connsiteY1" fmla="*/ 59068 h 7425700"/>
              <a:gd name="connsiteX2" fmla="*/ 21130663 w 21130663"/>
              <a:gd name="connsiteY2" fmla="*/ 1887868 h 7425700"/>
              <a:gd name="connsiteX3" fmla="*/ 9954201 w 21130663"/>
              <a:gd name="connsiteY3" fmla="*/ 7402535 h 7425700"/>
              <a:gd name="connsiteX4" fmla="*/ 80514 w 21130663"/>
              <a:gd name="connsiteY4" fmla="*/ 2268868 h 7425700"/>
              <a:gd name="connsiteX0" fmla="*/ 80514 w 21130663"/>
              <a:gd name="connsiteY0" fmla="*/ 2276337 h 7433169"/>
              <a:gd name="connsiteX1" fmla="*/ 9718228 w 21130663"/>
              <a:gd name="connsiteY1" fmla="*/ 66537 h 7433169"/>
              <a:gd name="connsiteX2" fmla="*/ 21130663 w 21130663"/>
              <a:gd name="connsiteY2" fmla="*/ 1895337 h 7433169"/>
              <a:gd name="connsiteX3" fmla="*/ 9954201 w 21130663"/>
              <a:gd name="connsiteY3" fmla="*/ 7410004 h 7433169"/>
              <a:gd name="connsiteX4" fmla="*/ 80514 w 21130663"/>
              <a:gd name="connsiteY4" fmla="*/ 2276337 h 7433169"/>
              <a:gd name="connsiteX0" fmla="*/ 80514 w 21759314"/>
              <a:gd name="connsiteY0" fmla="*/ 2215799 h 7372631"/>
              <a:gd name="connsiteX1" fmla="*/ 9718228 w 21759314"/>
              <a:gd name="connsiteY1" fmla="*/ 5999 h 7372631"/>
              <a:gd name="connsiteX2" fmla="*/ 21759314 w 21759314"/>
              <a:gd name="connsiteY2" fmla="*/ 5968649 h 7372631"/>
              <a:gd name="connsiteX3" fmla="*/ 9954201 w 21759314"/>
              <a:gd name="connsiteY3" fmla="*/ 7349466 h 7372631"/>
              <a:gd name="connsiteX4" fmla="*/ 80514 w 21759314"/>
              <a:gd name="connsiteY4" fmla="*/ 2215799 h 7372631"/>
              <a:gd name="connsiteX0" fmla="*/ 56574 w 21735374"/>
              <a:gd name="connsiteY0" fmla="*/ 2215799 h 6456919"/>
              <a:gd name="connsiteX1" fmla="*/ 9694288 w 21735374"/>
              <a:gd name="connsiteY1" fmla="*/ 5999 h 6456919"/>
              <a:gd name="connsiteX2" fmla="*/ 21735374 w 21735374"/>
              <a:gd name="connsiteY2" fmla="*/ 5968649 h 6456919"/>
              <a:gd name="connsiteX3" fmla="*/ 10139811 w 21735374"/>
              <a:gd name="connsiteY3" fmla="*/ 6263616 h 6456919"/>
              <a:gd name="connsiteX4" fmla="*/ 56574 w 21735374"/>
              <a:gd name="connsiteY4" fmla="*/ 2215799 h 6456919"/>
              <a:gd name="connsiteX0" fmla="*/ 30048 w 22013648"/>
              <a:gd name="connsiteY0" fmla="*/ 5073299 h 6489995"/>
              <a:gd name="connsiteX1" fmla="*/ 9972562 w 22013648"/>
              <a:gd name="connsiteY1" fmla="*/ 5999 h 6489995"/>
              <a:gd name="connsiteX2" fmla="*/ 22013648 w 22013648"/>
              <a:gd name="connsiteY2" fmla="*/ 5968649 h 6489995"/>
              <a:gd name="connsiteX3" fmla="*/ 10418085 w 22013648"/>
              <a:gd name="connsiteY3" fmla="*/ 6263616 h 6489995"/>
              <a:gd name="connsiteX4" fmla="*/ 30048 w 22013648"/>
              <a:gd name="connsiteY4" fmla="*/ 5073299 h 6489995"/>
              <a:gd name="connsiteX0" fmla="*/ 0 w 21983600"/>
              <a:gd name="connsiteY0" fmla="*/ 5073299 h 7318848"/>
              <a:gd name="connsiteX1" fmla="*/ 9942514 w 21983600"/>
              <a:gd name="connsiteY1" fmla="*/ 5999 h 7318848"/>
              <a:gd name="connsiteX2" fmla="*/ 21983600 w 21983600"/>
              <a:gd name="connsiteY2" fmla="*/ 5968649 h 7318848"/>
              <a:gd name="connsiteX3" fmla="*/ 10388037 w 21983600"/>
              <a:gd name="connsiteY3" fmla="*/ 6263616 h 7318848"/>
              <a:gd name="connsiteX4" fmla="*/ 0 w 21983600"/>
              <a:gd name="connsiteY4" fmla="*/ 5073299 h 7318848"/>
              <a:gd name="connsiteX0" fmla="*/ 0 w 21983600"/>
              <a:gd name="connsiteY0" fmla="*/ 5073299 h 7318848"/>
              <a:gd name="connsiteX1" fmla="*/ 9942514 w 21983600"/>
              <a:gd name="connsiteY1" fmla="*/ 5999 h 7318848"/>
              <a:gd name="connsiteX2" fmla="*/ 21983600 w 21983600"/>
              <a:gd name="connsiteY2" fmla="*/ 5968649 h 7318848"/>
              <a:gd name="connsiteX3" fmla="*/ 10388037 w 21983600"/>
              <a:gd name="connsiteY3" fmla="*/ 6263616 h 7318848"/>
              <a:gd name="connsiteX4" fmla="*/ 0 w 21983600"/>
              <a:gd name="connsiteY4" fmla="*/ 5073299 h 7318848"/>
              <a:gd name="connsiteX0" fmla="*/ 0 w 21983600"/>
              <a:gd name="connsiteY0" fmla="*/ 5073299 h 7236005"/>
              <a:gd name="connsiteX1" fmla="*/ 9942514 w 21983600"/>
              <a:gd name="connsiteY1" fmla="*/ 5999 h 7236005"/>
              <a:gd name="connsiteX2" fmla="*/ 21983600 w 21983600"/>
              <a:gd name="connsiteY2" fmla="*/ 5968649 h 7236005"/>
              <a:gd name="connsiteX3" fmla="*/ 11073837 w 21983600"/>
              <a:gd name="connsiteY3" fmla="*/ 6149316 h 7236005"/>
              <a:gd name="connsiteX4" fmla="*/ 0 w 21983600"/>
              <a:gd name="connsiteY4" fmla="*/ 5073299 h 7236005"/>
              <a:gd name="connsiteX0" fmla="*/ 0 w 21983600"/>
              <a:gd name="connsiteY0" fmla="*/ 5073299 h 7236005"/>
              <a:gd name="connsiteX1" fmla="*/ 9942514 w 21983600"/>
              <a:gd name="connsiteY1" fmla="*/ 5999 h 7236005"/>
              <a:gd name="connsiteX2" fmla="*/ 21983600 w 21983600"/>
              <a:gd name="connsiteY2" fmla="*/ 5968649 h 7236005"/>
              <a:gd name="connsiteX3" fmla="*/ 11073837 w 21983600"/>
              <a:gd name="connsiteY3" fmla="*/ 6149316 h 7236005"/>
              <a:gd name="connsiteX4" fmla="*/ 0 w 21983600"/>
              <a:gd name="connsiteY4" fmla="*/ 5073299 h 7236005"/>
              <a:gd name="connsiteX0" fmla="*/ 0 w 21983600"/>
              <a:gd name="connsiteY0" fmla="*/ 5073299 h 7236005"/>
              <a:gd name="connsiteX1" fmla="*/ 9942514 w 21983600"/>
              <a:gd name="connsiteY1" fmla="*/ 5999 h 7236005"/>
              <a:gd name="connsiteX2" fmla="*/ 21983600 w 21983600"/>
              <a:gd name="connsiteY2" fmla="*/ 5968649 h 7236005"/>
              <a:gd name="connsiteX3" fmla="*/ 11073837 w 21983600"/>
              <a:gd name="connsiteY3" fmla="*/ 6149316 h 7236005"/>
              <a:gd name="connsiteX4" fmla="*/ 0 w 21983600"/>
              <a:gd name="connsiteY4" fmla="*/ 5073299 h 7236005"/>
              <a:gd name="connsiteX0" fmla="*/ 0 w 21983600"/>
              <a:gd name="connsiteY0" fmla="*/ 5094486 h 7257192"/>
              <a:gd name="connsiteX1" fmla="*/ 9942514 w 21983600"/>
              <a:gd name="connsiteY1" fmla="*/ 27186 h 7257192"/>
              <a:gd name="connsiteX2" fmla="*/ 21983600 w 21983600"/>
              <a:gd name="connsiteY2" fmla="*/ 5989836 h 7257192"/>
              <a:gd name="connsiteX3" fmla="*/ 11073837 w 21983600"/>
              <a:gd name="connsiteY3" fmla="*/ 6170503 h 7257192"/>
              <a:gd name="connsiteX4" fmla="*/ 0 w 21983600"/>
              <a:gd name="connsiteY4" fmla="*/ 5094486 h 7257192"/>
              <a:gd name="connsiteX0" fmla="*/ 153 w 18195976"/>
              <a:gd name="connsiteY0" fmla="*/ 639780 h 11338358"/>
              <a:gd name="connsiteX1" fmla="*/ 6154890 w 18195976"/>
              <a:gd name="connsiteY1" fmla="*/ 4569836 h 11338358"/>
              <a:gd name="connsiteX2" fmla="*/ 18195976 w 18195976"/>
              <a:gd name="connsiteY2" fmla="*/ 10532486 h 11338358"/>
              <a:gd name="connsiteX3" fmla="*/ 7286213 w 18195976"/>
              <a:gd name="connsiteY3" fmla="*/ 10713153 h 11338358"/>
              <a:gd name="connsiteX4" fmla="*/ 153 w 18195976"/>
              <a:gd name="connsiteY4" fmla="*/ 639780 h 11338358"/>
              <a:gd name="connsiteX0" fmla="*/ 24350 w 18220173"/>
              <a:gd name="connsiteY0" fmla="*/ 639780 h 13357036"/>
              <a:gd name="connsiteX1" fmla="*/ 6179087 w 18220173"/>
              <a:gd name="connsiteY1" fmla="*/ 4569836 h 13357036"/>
              <a:gd name="connsiteX2" fmla="*/ 18220173 w 18220173"/>
              <a:gd name="connsiteY2" fmla="*/ 10532486 h 13357036"/>
              <a:gd name="connsiteX3" fmla="*/ 6651521 w 18220173"/>
              <a:gd name="connsiteY3" fmla="*/ 13102392 h 13357036"/>
              <a:gd name="connsiteX4" fmla="*/ 24350 w 18220173"/>
              <a:gd name="connsiteY4" fmla="*/ 639780 h 13357036"/>
              <a:gd name="connsiteX0" fmla="*/ 44135 w 18239958"/>
              <a:gd name="connsiteY0" fmla="*/ 639780 h 13290878"/>
              <a:gd name="connsiteX1" fmla="*/ 6198872 w 18239958"/>
              <a:gd name="connsiteY1" fmla="*/ 4569836 h 13290878"/>
              <a:gd name="connsiteX2" fmla="*/ 18239958 w 18239958"/>
              <a:gd name="connsiteY2" fmla="*/ 10532486 h 13290878"/>
              <a:gd name="connsiteX3" fmla="*/ 6671306 w 18239958"/>
              <a:gd name="connsiteY3" fmla="*/ 13102392 h 13290878"/>
              <a:gd name="connsiteX4" fmla="*/ 44135 w 18239958"/>
              <a:gd name="connsiteY4" fmla="*/ 639780 h 13290878"/>
              <a:gd name="connsiteX0" fmla="*/ 44135 w 17031995"/>
              <a:gd name="connsiteY0" fmla="*/ 639780 h 13257364"/>
              <a:gd name="connsiteX1" fmla="*/ 6198872 w 17031995"/>
              <a:gd name="connsiteY1" fmla="*/ 4569836 h 13257364"/>
              <a:gd name="connsiteX2" fmla="*/ 17031995 w 17031995"/>
              <a:gd name="connsiteY2" fmla="*/ 9854060 h 13257364"/>
              <a:gd name="connsiteX3" fmla="*/ 6671306 w 17031995"/>
              <a:gd name="connsiteY3" fmla="*/ 13102392 h 13257364"/>
              <a:gd name="connsiteX4" fmla="*/ 44135 w 17031995"/>
              <a:gd name="connsiteY4" fmla="*/ 639780 h 13257364"/>
              <a:gd name="connsiteX0" fmla="*/ 44135 w 17092377"/>
              <a:gd name="connsiteY0" fmla="*/ 639780 h 13257364"/>
              <a:gd name="connsiteX1" fmla="*/ 6198872 w 17092377"/>
              <a:gd name="connsiteY1" fmla="*/ 4569836 h 13257364"/>
              <a:gd name="connsiteX2" fmla="*/ 17031995 w 17092377"/>
              <a:gd name="connsiteY2" fmla="*/ 9854060 h 13257364"/>
              <a:gd name="connsiteX3" fmla="*/ 6671306 w 17092377"/>
              <a:gd name="connsiteY3" fmla="*/ 13102392 h 13257364"/>
              <a:gd name="connsiteX4" fmla="*/ 44135 w 17092377"/>
              <a:gd name="connsiteY4" fmla="*/ 639780 h 13257364"/>
              <a:gd name="connsiteX0" fmla="*/ 44135 w 17092377"/>
              <a:gd name="connsiteY0" fmla="*/ 639780 h 13681488"/>
              <a:gd name="connsiteX1" fmla="*/ 6198872 w 17092377"/>
              <a:gd name="connsiteY1" fmla="*/ 4569836 h 13681488"/>
              <a:gd name="connsiteX2" fmla="*/ 17031995 w 17092377"/>
              <a:gd name="connsiteY2" fmla="*/ 9854060 h 13681488"/>
              <a:gd name="connsiteX3" fmla="*/ 6671306 w 17092377"/>
              <a:gd name="connsiteY3" fmla="*/ 13102392 h 13681488"/>
              <a:gd name="connsiteX4" fmla="*/ 44135 w 17092377"/>
              <a:gd name="connsiteY4" fmla="*/ 639780 h 13681488"/>
              <a:gd name="connsiteX0" fmla="*/ 0 w 17048242"/>
              <a:gd name="connsiteY0" fmla="*/ 639780 h 14266813"/>
              <a:gd name="connsiteX1" fmla="*/ 6154737 w 17048242"/>
              <a:gd name="connsiteY1" fmla="*/ 4569836 h 14266813"/>
              <a:gd name="connsiteX2" fmla="*/ 16987860 w 17048242"/>
              <a:gd name="connsiteY2" fmla="*/ 9854060 h 14266813"/>
              <a:gd name="connsiteX3" fmla="*/ 7807680 w 17048242"/>
              <a:gd name="connsiteY3" fmla="*/ 13869308 h 14266813"/>
              <a:gd name="connsiteX4" fmla="*/ 0 w 17048242"/>
              <a:gd name="connsiteY4" fmla="*/ 639780 h 14266813"/>
              <a:gd name="connsiteX0" fmla="*/ 243268 w 15095214"/>
              <a:gd name="connsiteY0" fmla="*/ 551605 h 15564987"/>
              <a:gd name="connsiteX1" fmla="*/ 4201709 w 15095214"/>
              <a:gd name="connsiteY1" fmla="*/ 5868010 h 15564987"/>
              <a:gd name="connsiteX2" fmla="*/ 15034832 w 15095214"/>
              <a:gd name="connsiteY2" fmla="*/ 11152234 h 15564987"/>
              <a:gd name="connsiteX3" fmla="*/ 5854652 w 15095214"/>
              <a:gd name="connsiteY3" fmla="*/ 15167482 h 15564987"/>
              <a:gd name="connsiteX4" fmla="*/ 243268 w 15095214"/>
              <a:gd name="connsiteY4" fmla="*/ 551605 h 15564987"/>
              <a:gd name="connsiteX0" fmla="*/ 243268 w 15144117"/>
              <a:gd name="connsiteY0" fmla="*/ 635458 h 15648840"/>
              <a:gd name="connsiteX1" fmla="*/ 6590182 w 15144117"/>
              <a:gd name="connsiteY1" fmla="*/ 4624508 h 15648840"/>
              <a:gd name="connsiteX2" fmla="*/ 15034832 w 15144117"/>
              <a:gd name="connsiteY2" fmla="*/ 11236087 h 15648840"/>
              <a:gd name="connsiteX3" fmla="*/ 5854652 w 15144117"/>
              <a:gd name="connsiteY3" fmla="*/ 15251335 h 15648840"/>
              <a:gd name="connsiteX4" fmla="*/ 243268 w 15144117"/>
              <a:gd name="connsiteY4" fmla="*/ 635458 h 15648840"/>
              <a:gd name="connsiteX0" fmla="*/ 243268 w 15144117"/>
              <a:gd name="connsiteY0" fmla="*/ 881384 h 15894766"/>
              <a:gd name="connsiteX1" fmla="*/ 6590182 w 15144117"/>
              <a:gd name="connsiteY1" fmla="*/ 4870434 h 15894766"/>
              <a:gd name="connsiteX2" fmla="*/ 15034832 w 15144117"/>
              <a:gd name="connsiteY2" fmla="*/ 11482013 h 15894766"/>
              <a:gd name="connsiteX3" fmla="*/ 5854652 w 15144117"/>
              <a:gd name="connsiteY3" fmla="*/ 15497261 h 15894766"/>
              <a:gd name="connsiteX4" fmla="*/ 243268 w 15144117"/>
              <a:gd name="connsiteY4" fmla="*/ 881384 h 15894766"/>
              <a:gd name="connsiteX0" fmla="*/ 1941057 w 13327833"/>
              <a:gd name="connsiteY0" fmla="*/ 566747 h 19178735"/>
              <a:gd name="connsiteX1" fmla="*/ 4773898 w 13327833"/>
              <a:gd name="connsiteY1" fmla="*/ 8154403 h 19178735"/>
              <a:gd name="connsiteX2" fmla="*/ 13218548 w 13327833"/>
              <a:gd name="connsiteY2" fmla="*/ 14765982 h 19178735"/>
              <a:gd name="connsiteX3" fmla="*/ 4038368 w 13327833"/>
              <a:gd name="connsiteY3" fmla="*/ 18781230 h 19178735"/>
              <a:gd name="connsiteX4" fmla="*/ 1941057 w 13327833"/>
              <a:gd name="connsiteY4" fmla="*/ 566747 h 19178735"/>
              <a:gd name="connsiteX0" fmla="*/ 1941057 w 13327833"/>
              <a:gd name="connsiteY0" fmla="*/ 0 h 18611988"/>
              <a:gd name="connsiteX1" fmla="*/ 4773898 w 13327833"/>
              <a:gd name="connsiteY1" fmla="*/ 7587656 h 18611988"/>
              <a:gd name="connsiteX2" fmla="*/ 13218548 w 13327833"/>
              <a:gd name="connsiteY2" fmla="*/ 14199235 h 18611988"/>
              <a:gd name="connsiteX3" fmla="*/ 4038368 w 13327833"/>
              <a:gd name="connsiteY3" fmla="*/ 18214483 h 18611988"/>
              <a:gd name="connsiteX4" fmla="*/ 1941057 w 13327833"/>
              <a:gd name="connsiteY4" fmla="*/ 0 h 18611988"/>
              <a:gd name="connsiteX0" fmla="*/ 1941057 w 13327833"/>
              <a:gd name="connsiteY0" fmla="*/ 0 h 18611988"/>
              <a:gd name="connsiteX1" fmla="*/ 4773898 w 13327833"/>
              <a:gd name="connsiteY1" fmla="*/ 7587656 h 18611988"/>
              <a:gd name="connsiteX2" fmla="*/ 13218548 w 13327833"/>
              <a:gd name="connsiteY2" fmla="*/ 14199235 h 18611988"/>
              <a:gd name="connsiteX3" fmla="*/ 4038368 w 13327833"/>
              <a:gd name="connsiteY3" fmla="*/ 18214483 h 18611988"/>
              <a:gd name="connsiteX4" fmla="*/ 1941057 w 13327833"/>
              <a:gd name="connsiteY4" fmla="*/ 0 h 18611988"/>
              <a:gd name="connsiteX0" fmla="*/ 1873717 w 13366876"/>
              <a:gd name="connsiteY0" fmla="*/ 0 h 15468738"/>
              <a:gd name="connsiteX1" fmla="*/ 4812941 w 13366876"/>
              <a:gd name="connsiteY1" fmla="*/ 4444406 h 15468738"/>
              <a:gd name="connsiteX2" fmla="*/ 13257591 w 13366876"/>
              <a:gd name="connsiteY2" fmla="*/ 11055985 h 15468738"/>
              <a:gd name="connsiteX3" fmla="*/ 4077411 w 13366876"/>
              <a:gd name="connsiteY3" fmla="*/ 15071233 h 15468738"/>
              <a:gd name="connsiteX4" fmla="*/ 1873717 w 13366876"/>
              <a:gd name="connsiteY4" fmla="*/ 0 h 15468738"/>
              <a:gd name="connsiteX0" fmla="*/ 1873717 w 13366876"/>
              <a:gd name="connsiteY0" fmla="*/ 0 h 15468738"/>
              <a:gd name="connsiteX1" fmla="*/ 4812941 w 13366876"/>
              <a:gd name="connsiteY1" fmla="*/ 4444406 h 15468738"/>
              <a:gd name="connsiteX2" fmla="*/ 13257591 w 13366876"/>
              <a:gd name="connsiteY2" fmla="*/ 11055985 h 15468738"/>
              <a:gd name="connsiteX3" fmla="*/ 4077411 w 13366876"/>
              <a:gd name="connsiteY3" fmla="*/ 15071233 h 15468738"/>
              <a:gd name="connsiteX4" fmla="*/ 1873717 w 13366876"/>
              <a:gd name="connsiteY4" fmla="*/ 0 h 15468738"/>
              <a:gd name="connsiteX0" fmla="*/ 1873717 w 13366876"/>
              <a:gd name="connsiteY0" fmla="*/ 0 h 15468738"/>
              <a:gd name="connsiteX1" fmla="*/ 4812941 w 13366876"/>
              <a:gd name="connsiteY1" fmla="*/ 4444406 h 15468738"/>
              <a:gd name="connsiteX2" fmla="*/ 13257591 w 13366876"/>
              <a:gd name="connsiteY2" fmla="*/ 11055985 h 15468738"/>
              <a:gd name="connsiteX3" fmla="*/ 4077411 w 13366876"/>
              <a:gd name="connsiteY3" fmla="*/ 15071233 h 15468738"/>
              <a:gd name="connsiteX4" fmla="*/ 1873717 w 13366876"/>
              <a:gd name="connsiteY4" fmla="*/ 0 h 15468738"/>
              <a:gd name="connsiteX0" fmla="*/ 1873717 w 13366876"/>
              <a:gd name="connsiteY0" fmla="*/ 0 h 15468738"/>
              <a:gd name="connsiteX1" fmla="*/ 4812941 w 13366876"/>
              <a:gd name="connsiteY1" fmla="*/ 4444406 h 15468738"/>
              <a:gd name="connsiteX2" fmla="*/ 13257591 w 13366876"/>
              <a:gd name="connsiteY2" fmla="*/ 11055985 h 15468738"/>
              <a:gd name="connsiteX3" fmla="*/ 4077411 w 13366876"/>
              <a:gd name="connsiteY3" fmla="*/ 15071233 h 15468738"/>
              <a:gd name="connsiteX4" fmla="*/ 1873717 w 13366876"/>
              <a:gd name="connsiteY4" fmla="*/ 0 h 15468738"/>
              <a:gd name="connsiteX0" fmla="*/ 2368186 w 13861345"/>
              <a:gd name="connsiteY0" fmla="*/ 0 h 15468738"/>
              <a:gd name="connsiteX1" fmla="*/ 5307410 w 13861345"/>
              <a:gd name="connsiteY1" fmla="*/ 4444406 h 15468738"/>
              <a:gd name="connsiteX2" fmla="*/ 13752060 w 13861345"/>
              <a:gd name="connsiteY2" fmla="*/ 11055985 h 15468738"/>
              <a:gd name="connsiteX3" fmla="*/ 4571880 w 13861345"/>
              <a:gd name="connsiteY3" fmla="*/ 15071233 h 15468738"/>
              <a:gd name="connsiteX4" fmla="*/ 2368186 w 13861345"/>
              <a:gd name="connsiteY4" fmla="*/ 0 h 15468738"/>
              <a:gd name="connsiteX0" fmla="*/ 2873141 w 13515236"/>
              <a:gd name="connsiteY0" fmla="*/ 0 h 15240138"/>
              <a:gd name="connsiteX1" fmla="*/ 4961301 w 13515236"/>
              <a:gd name="connsiteY1" fmla="*/ 4215806 h 15240138"/>
              <a:gd name="connsiteX2" fmla="*/ 13405951 w 13515236"/>
              <a:gd name="connsiteY2" fmla="*/ 10827385 h 15240138"/>
              <a:gd name="connsiteX3" fmla="*/ 4225771 w 13515236"/>
              <a:gd name="connsiteY3" fmla="*/ 14842633 h 15240138"/>
              <a:gd name="connsiteX4" fmla="*/ 2873141 w 13515236"/>
              <a:gd name="connsiteY4" fmla="*/ 0 h 15240138"/>
              <a:gd name="connsiteX0" fmla="*/ 2873141 w 13515236"/>
              <a:gd name="connsiteY0" fmla="*/ 0 h 15240138"/>
              <a:gd name="connsiteX1" fmla="*/ 4961301 w 13515236"/>
              <a:gd name="connsiteY1" fmla="*/ 4215806 h 15240138"/>
              <a:gd name="connsiteX2" fmla="*/ 13405951 w 13515236"/>
              <a:gd name="connsiteY2" fmla="*/ 10827385 h 15240138"/>
              <a:gd name="connsiteX3" fmla="*/ 4225771 w 13515236"/>
              <a:gd name="connsiteY3" fmla="*/ 14842633 h 15240138"/>
              <a:gd name="connsiteX4" fmla="*/ 2873141 w 13515236"/>
              <a:gd name="connsiteY4" fmla="*/ 0 h 15240138"/>
              <a:gd name="connsiteX0" fmla="*/ 2873141 w 13515236"/>
              <a:gd name="connsiteY0" fmla="*/ 0 h 15240138"/>
              <a:gd name="connsiteX1" fmla="*/ 4961301 w 13515236"/>
              <a:gd name="connsiteY1" fmla="*/ 4215806 h 15240138"/>
              <a:gd name="connsiteX2" fmla="*/ 13405951 w 13515236"/>
              <a:gd name="connsiteY2" fmla="*/ 10827385 h 15240138"/>
              <a:gd name="connsiteX3" fmla="*/ 4225771 w 13515236"/>
              <a:gd name="connsiteY3" fmla="*/ 14842633 h 15240138"/>
              <a:gd name="connsiteX4" fmla="*/ 2873141 w 13515236"/>
              <a:gd name="connsiteY4" fmla="*/ 0 h 15240138"/>
              <a:gd name="connsiteX0" fmla="*/ 2873141 w 13515236"/>
              <a:gd name="connsiteY0" fmla="*/ 0 h 15240138"/>
              <a:gd name="connsiteX1" fmla="*/ 4961301 w 13515236"/>
              <a:gd name="connsiteY1" fmla="*/ 4215806 h 15240138"/>
              <a:gd name="connsiteX2" fmla="*/ 13405951 w 13515236"/>
              <a:gd name="connsiteY2" fmla="*/ 10827385 h 15240138"/>
              <a:gd name="connsiteX3" fmla="*/ 4225771 w 13515236"/>
              <a:gd name="connsiteY3" fmla="*/ 14842633 h 15240138"/>
              <a:gd name="connsiteX4" fmla="*/ 2873141 w 13515236"/>
              <a:gd name="connsiteY4" fmla="*/ 0 h 15240138"/>
              <a:gd name="connsiteX0" fmla="*/ 2873141 w 13527023"/>
              <a:gd name="connsiteY0" fmla="*/ 0 h 15240138"/>
              <a:gd name="connsiteX1" fmla="*/ 4961301 w 13527023"/>
              <a:gd name="connsiteY1" fmla="*/ 4215806 h 15240138"/>
              <a:gd name="connsiteX2" fmla="*/ 13405951 w 13527023"/>
              <a:gd name="connsiteY2" fmla="*/ 10827385 h 15240138"/>
              <a:gd name="connsiteX3" fmla="*/ 4225771 w 13527023"/>
              <a:gd name="connsiteY3" fmla="*/ 14842633 h 15240138"/>
              <a:gd name="connsiteX4" fmla="*/ 2873141 w 13527023"/>
              <a:gd name="connsiteY4" fmla="*/ 0 h 15240138"/>
              <a:gd name="connsiteX0" fmla="*/ 2873141 w 13518948"/>
              <a:gd name="connsiteY0" fmla="*/ 0 h 15240138"/>
              <a:gd name="connsiteX1" fmla="*/ 4961301 w 13518948"/>
              <a:gd name="connsiteY1" fmla="*/ 4215806 h 15240138"/>
              <a:gd name="connsiteX2" fmla="*/ 13405951 w 13518948"/>
              <a:gd name="connsiteY2" fmla="*/ 10827385 h 15240138"/>
              <a:gd name="connsiteX3" fmla="*/ 4225771 w 13518948"/>
              <a:gd name="connsiteY3" fmla="*/ 14842633 h 15240138"/>
              <a:gd name="connsiteX4" fmla="*/ 2873141 w 13518948"/>
              <a:gd name="connsiteY4" fmla="*/ 0 h 15240138"/>
              <a:gd name="connsiteX0" fmla="*/ 2873141 w 13519630"/>
              <a:gd name="connsiteY0" fmla="*/ 0 h 15240138"/>
              <a:gd name="connsiteX1" fmla="*/ 4979432 w 13519630"/>
              <a:gd name="connsiteY1" fmla="*/ 4784596 h 15240138"/>
              <a:gd name="connsiteX2" fmla="*/ 13405951 w 13519630"/>
              <a:gd name="connsiteY2" fmla="*/ 10827385 h 15240138"/>
              <a:gd name="connsiteX3" fmla="*/ 4225771 w 13519630"/>
              <a:gd name="connsiteY3" fmla="*/ 14842633 h 15240138"/>
              <a:gd name="connsiteX4" fmla="*/ 2873141 w 13519630"/>
              <a:gd name="connsiteY4" fmla="*/ 0 h 15240138"/>
              <a:gd name="connsiteX0" fmla="*/ 2873141 w 13519630"/>
              <a:gd name="connsiteY0" fmla="*/ 0 h 15240138"/>
              <a:gd name="connsiteX1" fmla="*/ 4979432 w 13519630"/>
              <a:gd name="connsiteY1" fmla="*/ 4784596 h 15240138"/>
              <a:gd name="connsiteX2" fmla="*/ 13405951 w 13519630"/>
              <a:gd name="connsiteY2" fmla="*/ 10827385 h 15240138"/>
              <a:gd name="connsiteX3" fmla="*/ 4225771 w 13519630"/>
              <a:gd name="connsiteY3" fmla="*/ 14842633 h 15240138"/>
              <a:gd name="connsiteX4" fmla="*/ 2873141 w 13519630"/>
              <a:gd name="connsiteY4" fmla="*/ 0 h 15240138"/>
              <a:gd name="connsiteX0" fmla="*/ 2873141 w 13524163"/>
              <a:gd name="connsiteY0" fmla="*/ 0 h 15240138"/>
              <a:gd name="connsiteX1" fmla="*/ 5095242 w 13524163"/>
              <a:gd name="connsiteY1" fmla="*/ 4449114 h 15240138"/>
              <a:gd name="connsiteX2" fmla="*/ 13405951 w 13524163"/>
              <a:gd name="connsiteY2" fmla="*/ 10827385 h 15240138"/>
              <a:gd name="connsiteX3" fmla="*/ 4225771 w 13524163"/>
              <a:gd name="connsiteY3" fmla="*/ 14842633 h 15240138"/>
              <a:gd name="connsiteX4" fmla="*/ 2873141 w 13524163"/>
              <a:gd name="connsiteY4" fmla="*/ 0 h 15240138"/>
              <a:gd name="connsiteX0" fmla="*/ 2879222 w 13530244"/>
              <a:gd name="connsiteY0" fmla="*/ 2407 h 15242545"/>
              <a:gd name="connsiteX1" fmla="*/ 5101323 w 13530244"/>
              <a:gd name="connsiteY1" fmla="*/ 4451521 h 15242545"/>
              <a:gd name="connsiteX2" fmla="*/ 13412032 w 13530244"/>
              <a:gd name="connsiteY2" fmla="*/ 10829792 h 15242545"/>
              <a:gd name="connsiteX3" fmla="*/ 4231852 w 13530244"/>
              <a:gd name="connsiteY3" fmla="*/ 14845040 h 15242545"/>
              <a:gd name="connsiteX4" fmla="*/ 2879222 w 13530244"/>
              <a:gd name="connsiteY4" fmla="*/ 2407 h 15242545"/>
              <a:gd name="connsiteX0" fmla="*/ 3827888 w 13040969"/>
              <a:gd name="connsiteY0" fmla="*/ 2318 h 15730768"/>
              <a:gd name="connsiteX1" fmla="*/ 4612048 w 13040969"/>
              <a:gd name="connsiteY1" fmla="*/ 4939744 h 15730768"/>
              <a:gd name="connsiteX2" fmla="*/ 12922757 w 13040969"/>
              <a:gd name="connsiteY2" fmla="*/ 11318015 h 15730768"/>
              <a:gd name="connsiteX3" fmla="*/ 3742577 w 13040969"/>
              <a:gd name="connsiteY3" fmla="*/ 15333263 h 15730768"/>
              <a:gd name="connsiteX4" fmla="*/ 3827888 w 13040969"/>
              <a:gd name="connsiteY4" fmla="*/ 2318 h 15730768"/>
              <a:gd name="connsiteX0" fmla="*/ 4210630 w 13423711"/>
              <a:gd name="connsiteY0" fmla="*/ 3318 h 15731768"/>
              <a:gd name="connsiteX1" fmla="*/ 4994790 w 13423711"/>
              <a:gd name="connsiteY1" fmla="*/ 4940744 h 15731768"/>
              <a:gd name="connsiteX2" fmla="*/ 13305499 w 13423711"/>
              <a:gd name="connsiteY2" fmla="*/ 11319015 h 15731768"/>
              <a:gd name="connsiteX3" fmla="*/ 4125319 w 13423711"/>
              <a:gd name="connsiteY3" fmla="*/ 15334263 h 15731768"/>
              <a:gd name="connsiteX4" fmla="*/ 4210630 w 13423711"/>
              <a:gd name="connsiteY4" fmla="*/ 3318 h 15731768"/>
              <a:gd name="connsiteX0" fmla="*/ 4210630 w 13423711"/>
              <a:gd name="connsiteY0" fmla="*/ 3318 h 15731768"/>
              <a:gd name="connsiteX1" fmla="*/ 4994790 w 13423711"/>
              <a:gd name="connsiteY1" fmla="*/ 4940744 h 15731768"/>
              <a:gd name="connsiteX2" fmla="*/ 13305499 w 13423711"/>
              <a:gd name="connsiteY2" fmla="*/ 11319015 h 15731768"/>
              <a:gd name="connsiteX3" fmla="*/ 4125319 w 13423711"/>
              <a:gd name="connsiteY3" fmla="*/ 15334263 h 15731768"/>
              <a:gd name="connsiteX4" fmla="*/ 4210630 w 13423711"/>
              <a:gd name="connsiteY4" fmla="*/ 3318 h 15731768"/>
              <a:gd name="connsiteX0" fmla="*/ 4210630 w 13423711"/>
              <a:gd name="connsiteY0" fmla="*/ 3318 h 15731768"/>
              <a:gd name="connsiteX1" fmla="*/ 4994790 w 13423711"/>
              <a:gd name="connsiteY1" fmla="*/ 4940744 h 15731768"/>
              <a:gd name="connsiteX2" fmla="*/ 13305499 w 13423711"/>
              <a:gd name="connsiteY2" fmla="*/ 11319015 h 15731768"/>
              <a:gd name="connsiteX3" fmla="*/ 4125319 w 13423711"/>
              <a:gd name="connsiteY3" fmla="*/ 15334263 h 15731768"/>
              <a:gd name="connsiteX4" fmla="*/ 4210630 w 13423711"/>
              <a:gd name="connsiteY4" fmla="*/ 3318 h 15731768"/>
              <a:gd name="connsiteX0" fmla="*/ 4210630 w 13423711"/>
              <a:gd name="connsiteY0" fmla="*/ 3318 h 15731768"/>
              <a:gd name="connsiteX1" fmla="*/ 4994790 w 13423711"/>
              <a:gd name="connsiteY1" fmla="*/ 4940744 h 15731768"/>
              <a:gd name="connsiteX2" fmla="*/ 13305499 w 13423711"/>
              <a:gd name="connsiteY2" fmla="*/ 11319015 h 15731768"/>
              <a:gd name="connsiteX3" fmla="*/ 4125319 w 13423711"/>
              <a:gd name="connsiteY3" fmla="*/ 15334263 h 15731768"/>
              <a:gd name="connsiteX4" fmla="*/ 4210630 w 13423711"/>
              <a:gd name="connsiteY4" fmla="*/ 3318 h 1573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3711" h="15731768">
                <a:moveTo>
                  <a:pt x="4210630" y="3318"/>
                </a:moveTo>
                <a:cubicBezTo>
                  <a:pt x="2384125" y="3746748"/>
                  <a:pt x="2115656" y="6338423"/>
                  <a:pt x="4994790" y="4940744"/>
                </a:cubicBezTo>
                <a:cubicBezTo>
                  <a:pt x="12127353" y="2590666"/>
                  <a:pt x="13941654" y="7300080"/>
                  <a:pt x="13305499" y="11319015"/>
                </a:cubicBezTo>
                <a:cubicBezTo>
                  <a:pt x="12372074" y="15939971"/>
                  <a:pt x="10916627" y="16213738"/>
                  <a:pt x="4125319" y="15334263"/>
                </a:cubicBezTo>
                <a:cubicBezTo>
                  <a:pt x="-3511324" y="12776647"/>
                  <a:pt x="1237312" y="-238194"/>
                  <a:pt x="4210630" y="3318"/>
                </a:cubicBezTo>
                <a:close/>
              </a:path>
            </a:pathLst>
          </a:custGeom>
          <a:gradFill>
            <a:gsLst>
              <a:gs pos="0">
                <a:srgbClr val="00D1DB"/>
              </a:gs>
              <a:gs pos="44000">
                <a:srgbClr val="01C9D5"/>
              </a:gs>
              <a:gs pos="100000">
                <a:srgbClr val="01A4BB"/>
              </a:gs>
            </a:gsLst>
            <a:lin ang="5400000" scaled="1"/>
          </a:gradFill>
          <a:ln>
            <a:noFill/>
          </a:ln>
          <a:effectLst>
            <a:outerShdw blurRad="381000" sx="103000" sy="103000" algn="ctr" rotWithShape="0">
              <a:prstClr val="black">
                <a:alpha val="60000"/>
              </a:prst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3060040" rtl="0" eaLnBrk="1" latinLnBrk="0" hangingPunct="1">
              <a:lnSpc>
                <a:spcPct val="90000"/>
              </a:lnSpc>
              <a:spcBef>
                <a:spcPts val="3347"/>
              </a:spcBef>
              <a:buFont typeface="Arial" panose="020B0604020202020204" pitchFamily="34" charset="0"/>
              <a:buNone/>
              <a:defRPr sz="80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3002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60040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6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9005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2007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5009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8011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0139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158" indent="0" algn="ctr" defTabSz="3060040" rtl="0" eaLnBrk="1" latinLnBrk="0" hangingPunct="1">
              <a:lnSpc>
                <a:spcPct val="90000"/>
              </a:lnSpc>
              <a:spcBef>
                <a:spcPts val="1673"/>
              </a:spcBef>
              <a:buFont typeface="Arial" panose="020B0604020202020204" pitchFamily="34" charset="0"/>
              <a:buNone/>
              <a:defRPr sz="53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9500" smtClean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  <a:p>
            <a:endParaRPr lang="en-US" altLang="zh-TW" sz="9500" dirty="0" smtClean="0"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621810" y="1919356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系統架構</a:t>
            </a:r>
            <a:endParaRPr lang="zh-TW" altLang="en-US" sz="5400" dirty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96461" y="1561418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研究方法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17033637" y="21860278"/>
            <a:ext cx="4103329" cy="2241755"/>
          </a:xfrm>
          <a:prstGeom prst="roundRect">
            <a:avLst/>
          </a:prstGeom>
          <a:solidFill>
            <a:schemeClr val="tx1">
              <a:alpha val="5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遊戲環境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24576465" y="21860278"/>
            <a:ext cx="4103329" cy="2241755"/>
          </a:xfrm>
          <a:prstGeom prst="roundRect">
            <a:avLst/>
          </a:prstGeom>
          <a:solidFill>
            <a:schemeClr val="tx1">
              <a:alpha val="5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神經網路模型</a:t>
            </a:r>
            <a:endParaRPr lang="en-US" altLang="zh-TW" sz="4000" dirty="0" smtClean="0">
              <a:solidFill>
                <a:schemeClr val="bg1">
                  <a:lumMod val="85000"/>
                  <a:lumOff val="15000"/>
                </a:schemeClr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algn="ctr"/>
            <a:r>
              <a:rPr lang="en-US" altLang="zh-TW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代理人</a:t>
            </a:r>
            <a:r>
              <a:rPr lang="en-US" altLang="zh-TW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</a:t>
            </a:r>
            <a:endParaRPr lang="zh-TW" altLang="en-US" sz="4000" dirty="0">
              <a:solidFill>
                <a:schemeClr val="bg1">
                  <a:lumMod val="85000"/>
                  <a:lumOff val="15000"/>
                </a:schemeClr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9091652" y="27100405"/>
            <a:ext cx="7542828" cy="2248173"/>
          </a:xfrm>
          <a:prstGeom prst="roundRect">
            <a:avLst/>
          </a:prstGeom>
          <a:solidFill>
            <a:schemeClr val="tx1">
              <a:alpha val="5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經驗池</a:t>
            </a:r>
            <a:endParaRPr lang="en-US" altLang="zh-TW" sz="4000" dirty="0" smtClean="0">
              <a:solidFill>
                <a:schemeClr val="bg1">
                  <a:lumMod val="85000"/>
                  <a:lumOff val="15000"/>
                </a:schemeClr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algn="ctr"/>
            <a:r>
              <a:rPr lang="en-US" altLang="zh-TW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含新</a:t>
            </a:r>
            <a:r>
              <a:rPr lang="en-US" altLang="zh-TW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/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舊狀態</a:t>
            </a:r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、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動作、獲得獎勵</a:t>
            </a:r>
            <a:r>
              <a:rPr lang="en-US" altLang="zh-TW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</a:t>
            </a:r>
            <a:endParaRPr lang="zh-TW" altLang="en-US" sz="4000" dirty="0">
              <a:solidFill>
                <a:schemeClr val="bg1">
                  <a:lumMod val="85000"/>
                  <a:lumOff val="15000"/>
                </a:schemeClr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cxnSp>
        <p:nvCxnSpPr>
          <p:cNvPr id="30" name="肘形接點 29"/>
          <p:cNvCxnSpPr>
            <a:stCxn id="24" idx="0"/>
            <a:endCxn id="25" idx="0"/>
          </p:cNvCxnSpPr>
          <p:nvPr/>
        </p:nvCxnSpPr>
        <p:spPr>
          <a:xfrm rot="5400000" flipH="1" flipV="1">
            <a:off x="22856716" y="18088864"/>
            <a:ext cx="12700" cy="7542828"/>
          </a:xfrm>
          <a:prstGeom prst="bentConnector3">
            <a:avLst>
              <a:gd name="adj1" fmla="val 5892165"/>
            </a:avLst>
          </a:prstGeom>
          <a:ln w="127000">
            <a:solidFill>
              <a:schemeClr val="accent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5" idx="2"/>
            <a:endCxn id="24" idx="2"/>
          </p:cNvCxnSpPr>
          <p:nvPr/>
        </p:nvCxnSpPr>
        <p:spPr>
          <a:xfrm rot="5400000">
            <a:off x="22856716" y="20330619"/>
            <a:ext cx="12700" cy="7542828"/>
          </a:xfrm>
          <a:prstGeom prst="bentConnector3">
            <a:avLst>
              <a:gd name="adj1" fmla="val 6212898"/>
            </a:avLst>
          </a:prstGeom>
          <a:ln w="127000">
            <a:solidFill>
              <a:schemeClr val="accent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6978995" y="21297577"/>
            <a:ext cx="2112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輸出：狀態</a:t>
            </a:r>
            <a:endParaRPr lang="zh-TW" altLang="en-US" sz="3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6634480" y="24116428"/>
            <a:ext cx="2253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輸出：</a:t>
            </a:r>
            <a:r>
              <a:rPr lang="zh-TW" altLang="en-US" sz="3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動作</a:t>
            </a:r>
          </a:p>
        </p:txBody>
      </p:sp>
      <p:cxnSp>
        <p:nvCxnSpPr>
          <p:cNvPr id="28" name="肘形接點 27"/>
          <p:cNvCxnSpPr/>
          <p:nvPr/>
        </p:nvCxnSpPr>
        <p:spPr>
          <a:xfrm flipH="1">
            <a:off x="21943420" y="21098865"/>
            <a:ext cx="6347" cy="6014308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>
            <a:off x="20122774" y="24089828"/>
            <a:ext cx="911" cy="3010577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4396315" y="25487113"/>
            <a:ext cx="982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紀錄動作</a:t>
            </a:r>
            <a:endParaRPr lang="zh-TW" altLang="en-US" sz="3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1946593" y="25487114"/>
            <a:ext cx="982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紀錄狀態</a:t>
            </a:r>
            <a:endParaRPr lang="zh-TW" altLang="en-US" sz="3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57" name="肘形接點 56"/>
          <p:cNvCxnSpPr>
            <a:stCxn id="26" idx="3"/>
            <a:endCxn id="25" idx="3"/>
          </p:cNvCxnSpPr>
          <p:nvPr/>
        </p:nvCxnSpPr>
        <p:spPr>
          <a:xfrm flipV="1">
            <a:off x="26634480" y="22981156"/>
            <a:ext cx="2045314" cy="5243336"/>
          </a:xfrm>
          <a:prstGeom prst="bentConnector3">
            <a:avLst>
              <a:gd name="adj1" fmla="val 137256"/>
            </a:avLst>
          </a:prstGeom>
          <a:ln w="127000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/>
          <p:nvPr/>
        </p:nvCxnSpPr>
        <p:spPr>
          <a:xfrm>
            <a:off x="24396315" y="24883623"/>
            <a:ext cx="1" cy="222320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9524594" y="23132622"/>
            <a:ext cx="5989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利用過往經驗進行學習</a:t>
            </a:r>
            <a:endParaRPr lang="zh-TW" altLang="en-US" sz="3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196074" y="17517879"/>
            <a:ext cx="1190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endParaRPr lang="en-US" altLang="zh-TW" sz="4000" dirty="0" smtClean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0122774" y="25487113"/>
            <a:ext cx="982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紀錄獎勵</a:t>
            </a:r>
            <a:endParaRPr lang="zh-TW" altLang="en-US" sz="3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092265" y="3240953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未來展望</a:t>
            </a:r>
            <a:endParaRPr lang="zh-TW" altLang="en-US" sz="5400" dirty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pic>
        <p:nvPicPr>
          <p:cNvPr id="97" name="圖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057" y="35081812"/>
            <a:ext cx="3962216" cy="3962222"/>
          </a:xfrm>
          <a:prstGeom prst="rect">
            <a:avLst/>
          </a:prstGeom>
        </p:spPr>
      </p:pic>
      <p:sp>
        <p:nvSpPr>
          <p:cNvPr id="98" name="文字方塊 97"/>
          <p:cNvSpPr txBox="1"/>
          <p:nvPr/>
        </p:nvSpPr>
        <p:spPr>
          <a:xfrm>
            <a:off x="15863716" y="39161075"/>
            <a:ext cx="1424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Github:</a:t>
            </a:r>
            <a:r>
              <a:rPr lang="en-US" altLang="zh-TW" sz="5400" dirty="0" err="1" smtClean="0">
                <a:hlinkClick r:id="rId6"/>
              </a:rPr>
              <a:t>https</a:t>
            </a:r>
            <a:r>
              <a:rPr lang="en-US" altLang="zh-TW" sz="5400" dirty="0">
                <a:hlinkClick r:id="rId6"/>
              </a:rPr>
              <a:t>://github.com/toonnyy8/AI-of-FTG</a:t>
            </a:r>
            <a:endParaRPr lang="zh-TW" altLang="en-US" sz="5400" dirty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0849430" y="3223357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系統</a:t>
            </a:r>
            <a:r>
              <a:rPr lang="zh-TW" alt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展示</a:t>
            </a:r>
            <a:endParaRPr lang="zh-TW" altLang="en-US" sz="5400" dirty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pic>
        <p:nvPicPr>
          <p:cNvPr id="120" name="圖片 1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739" y="33386184"/>
            <a:ext cx="10058400" cy="5657850"/>
          </a:xfrm>
          <a:prstGeom prst="rect">
            <a:avLst/>
          </a:prstGeom>
          <a:ln w="63500">
            <a:solidFill>
              <a:srgbClr val="A87D52"/>
            </a:solidFill>
          </a:ln>
        </p:spPr>
      </p:pic>
      <p:sp>
        <p:nvSpPr>
          <p:cNvPr id="121" name="文字方塊 120"/>
          <p:cNvSpPr txBox="1"/>
          <p:nvPr/>
        </p:nvSpPr>
        <p:spPr>
          <a:xfrm>
            <a:off x="926209" y="33690214"/>
            <a:ext cx="12418952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希望測試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不同強化學習方法與各類模型搭配組合後的效果，並且研究如何讓模型學會「放水」，以製造出與玩家一同成長的勁敵</a:t>
            </a:r>
            <a:r>
              <a:rPr lang="en-US" altLang="zh-TW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AI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，藉由</a:t>
            </a:r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與勁敵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競爭所帶來的刺激感來提高玩家對遊戲的依賴度。</a:t>
            </a:r>
            <a:endParaRPr lang="en-US" altLang="zh-TW" sz="4000" dirty="0" smtClean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  <a:p>
            <a:pPr>
              <a:spcAft>
                <a:spcPts val="2000"/>
              </a:spcAft>
            </a:pPr>
            <a:r>
              <a:rPr lang="zh-TW" altLang="en-US" sz="400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除此之外，還要研究</a:t>
            </a:r>
            <a:r>
              <a:rPr lang="zh-TW" altLang="en-US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如何在有多種類角色的遊戲以及更加複雜的系統中取得良好</a:t>
            </a:r>
            <a:r>
              <a:rPr lang="zh-TW" altLang="en-US" sz="400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的</a:t>
            </a:r>
            <a:r>
              <a:rPr lang="zh-TW" altLang="en-US" sz="400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結果，讓模型具有更高度的通用性。</a:t>
            </a:r>
            <a:endParaRPr lang="en-US" altLang="zh-TW" sz="4000" dirty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  <a:p>
            <a:pPr>
              <a:spcAft>
                <a:spcPts val="2000"/>
              </a:spcAft>
            </a:pPr>
            <a:endParaRPr lang="en-US" altLang="zh-TW" sz="4000" dirty="0" smtClean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2196074" y="16894867"/>
            <a:ext cx="12072376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Aft>
                <a:spcPts val="2000"/>
              </a:spcAft>
              <a:buFont typeface="+mj-lt"/>
              <a:buAutoNum type="arabicPeriod"/>
            </a:pP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編寫並建構測試用遊戲環境，以便於模型與環境之溝通。</a:t>
            </a:r>
            <a:endParaRPr lang="en-US" altLang="zh-TW" sz="4000" dirty="0" smtClean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  <a:p>
            <a:pPr marL="742950" indent="-742950">
              <a:spcAft>
                <a:spcPts val="2000"/>
              </a:spcAft>
              <a:buFont typeface="+mj-lt"/>
              <a:buAutoNum type="arabicPeriod"/>
            </a:pP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建立</a:t>
            </a:r>
            <a:r>
              <a:rPr lang="en-US" altLang="zh-TW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Dueling Double DQN(DDDQN)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模型，並將其與遊戲環境串接後開始訓練。</a:t>
            </a:r>
            <a:endParaRPr lang="en-US" altLang="zh-TW" sz="4000" dirty="0" smtClean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  <a:p>
            <a:pPr marL="742950" indent="-742950">
              <a:spcAft>
                <a:spcPts val="2000"/>
              </a:spcAft>
              <a:buFont typeface="+mj-lt"/>
              <a:buAutoNum type="arabicPeriod"/>
            </a:pP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於每次對戰結束</a:t>
            </a:r>
            <a:r>
              <a:rPr lang="en-US" altLang="zh-TW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(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一個回合</a:t>
            </a:r>
            <a:r>
              <a:rPr lang="en-US" altLang="zh-TW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)</a:t>
            </a:r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後抽取多筆經驗池中的數據進行訓練。</a:t>
            </a:r>
            <a:endParaRPr lang="zh-TW" altLang="en-US" sz="4000" dirty="0">
              <a:solidFill>
                <a:schemeClr val="bg1">
                  <a:lumMod val="85000"/>
                  <a:lumOff val="15000"/>
                </a:schemeClr>
              </a:solidFill>
              <a:latin typeface="Source Code Pro" panose="020B0509030403020204" pitchFamily="49" charset="0"/>
              <a:ea typeface="Noto Sans Mono CJK TC Regular" panose="020B0500000000000000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19485"/>
            <a:ext cx="3381153" cy="3381153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39" y="39819484"/>
            <a:ext cx="5026038" cy="3381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9097306" y="41560424"/>
                <a:ext cx="21026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7200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Source Code Pro" panose="020B0509030403020204" pitchFamily="49" charset="0"/>
                          <a:ea typeface="華康POP1體W5" panose="040B0509000000000000" pitchFamily="81" charset="-120"/>
                        </a:rPr>
                        <m:t>Bioinformatics</m:t>
                      </m:r>
                      <m:r>
                        <m:rPr>
                          <m:nor/>
                        </m:rPr>
                        <a:rPr lang="en-US" altLang="zh-TW" sz="7200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Source Code Pro" panose="020B0509030403020204" pitchFamily="49" charset="0"/>
                          <a:ea typeface="華康POP1體W5" panose="040B0509000000000000" pitchFamily="81" charset="-12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7200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Source Code Pro" panose="020B0509030403020204" pitchFamily="49" charset="0"/>
                          <a:ea typeface="華康POP1體W5" panose="040B0509000000000000" pitchFamily="81" charset="-120"/>
                        </a:rPr>
                        <m:t>Laboratory</m:t>
                      </m:r>
                      <m:r>
                        <a:rPr lang="en-US" altLang="zh-TW" sz="7200" b="0" i="1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華康POP1體W5" panose="040B0509000000000000" pitchFamily="81" charset="-120"/>
                        </a:rPr>
                        <m:t> </m:t>
                      </m:r>
                      <m:r>
                        <a:rPr lang="en-US" altLang="zh-TW" sz="7200" i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TW" sz="7200" b="0" i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7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Source Code Pro" panose="020B0509030403020204" pitchFamily="49" charset="0"/>
                          <a:ea typeface="華康POP1體W5" panose="040B0509000000000000" pitchFamily="81" charset="-120"/>
                        </a:rPr>
                        <m:t>NUTN</m:t>
                      </m:r>
                      <m:r>
                        <m:rPr>
                          <m:nor/>
                        </m:rPr>
                        <a:rPr lang="en-US" altLang="zh-TW" sz="7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Source Code Pro" panose="020B0509030403020204" pitchFamily="49" charset="0"/>
                          <a:ea typeface="華康POP1體W5" panose="040B0509000000000000" pitchFamily="81" charset="-12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7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Source Code Pro" panose="020B0509030403020204" pitchFamily="49" charset="0"/>
                          <a:ea typeface="華康POP1體W5" panose="040B0509000000000000" pitchFamily="81" charset="-120"/>
                        </a:rPr>
                        <m:t>CSIE</m:t>
                      </m:r>
                    </m:oMath>
                  </m:oMathPara>
                </a14:m>
                <a:endParaRPr lang="zh-TW" altLang="en-US" sz="70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Source Code Pro" panose="020B0509030403020204" pitchFamily="49" charset="0"/>
                  <a:ea typeface="華康POP1體W5" panose="040B0509000000000000" pitchFamily="81" charset="-120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306" y="41560424"/>
                <a:ext cx="21026258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38" y="40748058"/>
            <a:ext cx="1524003" cy="1524003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6905889" y="2174066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7030A0"/>
                </a:solidFill>
                <a:latin typeface="Source Code Pro" panose="020B0509030403020204" pitchFamily="49" charset="0"/>
                <a:ea typeface="Noto Sans Mono CJK TC Regular" panose="020B0500000000000000" pitchFamily="34" charset="-120"/>
              </a:rPr>
              <a:t>運作流程</a:t>
            </a:r>
          </a:p>
        </p:txBody>
      </p:sp>
      <p:sp>
        <p:nvSpPr>
          <p:cNvPr id="59" name="圓角矩形 58"/>
          <p:cNvSpPr/>
          <p:nvPr/>
        </p:nvSpPr>
        <p:spPr>
          <a:xfrm>
            <a:off x="2126353" y="25964719"/>
            <a:ext cx="2659091" cy="2241755"/>
          </a:xfrm>
          <a:prstGeom prst="roundRect">
            <a:avLst/>
          </a:prstGeom>
          <a:solidFill>
            <a:schemeClr val="tx1">
              <a:alpha val="50000"/>
            </a:schemeClr>
          </a:solidFill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模型</a:t>
            </a:r>
            <a:endParaRPr lang="zh-TW" altLang="en-US" sz="4000" dirty="0">
              <a:solidFill>
                <a:schemeClr val="bg1">
                  <a:lumMod val="85000"/>
                  <a:lumOff val="15000"/>
                </a:schemeClr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cxnSp>
        <p:nvCxnSpPr>
          <p:cNvPr id="103" name="肘形接點 102"/>
          <p:cNvCxnSpPr>
            <a:stCxn id="59" idx="3"/>
          </p:cNvCxnSpPr>
          <p:nvPr/>
        </p:nvCxnSpPr>
        <p:spPr>
          <a:xfrm flipV="1">
            <a:off x="4785444" y="27067239"/>
            <a:ext cx="2003443" cy="18358"/>
          </a:xfrm>
          <a:prstGeom prst="straightConnector1">
            <a:avLst/>
          </a:prstGeom>
          <a:ln w="127000">
            <a:solidFill>
              <a:schemeClr val="accent4">
                <a:lumMod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105" idx="2"/>
            <a:endCxn id="59" idx="0"/>
          </p:cNvCxnSpPr>
          <p:nvPr/>
        </p:nvCxnSpPr>
        <p:spPr>
          <a:xfrm>
            <a:off x="3439874" y="24605112"/>
            <a:ext cx="16025" cy="1359607"/>
          </a:xfrm>
          <a:prstGeom prst="straightConnector1">
            <a:avLst/>
          </a:prstGeom>
          <a:ln w="127000">
            <a:solidFill>
              <a:schemeClr val="accent4">
                <a:lumMod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圖片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75" y="22912888"/>
            <a:ext cx="3008398" cy="1692224"/>
          </a:xfrm>
          <a:prstGeom prst="rect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</p:pic>
      <p:cxnSp>
        <p:nvCxnSpPr>
          <p:cNvPr id="123" name="肘形接點 102"/>
          <p:cNvCxnSpPr>
            <a:stCxn id="59" idx="3"/>
          </p:cNvCxnSpPr>
          <p:nvPr/>
        </p:nvCxnSpPr>
        <p:spPr>
          <a:xfrm>
            <a:off x="4785444" y="27085597"/>
            <a:ext cx="2006917" cy="1997414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4">
                <a:lumMod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02"/>
          <p:cNvCxnSpPr>
            <a:stCxn id="59" idx="3"/>
          </p:cNvCxnSpPr>
          <p:nvPr/>
        </p:nvCxnSpPr>
        <p:spPr>
          <a:xfrm flipV="1">
            <a:off x="4785444" y="25093447"/>
            <a:ext cx="1999910" cy="1992150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4">
                <a:lumMod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2564997" y="22391138"/>
            <a:ext cx="1749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現在</a:t>
            </a:r>
            <a:r>
              <a:rPr lang="zh-TW" altLang="en-US" sz="3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狀態</a:t>
            </a:r>
            <a:endParaRPr lang="zh-TW" altLang="en-US" sz="3000" dirty="0">
              <a:solidFill>
                <a:schemeClr val="bg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41" name="圖片 140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48661" t="60394" r="19214" b="14976"/>
          <a:stretch/>
        </p:blipFill>
        <p:spPr>
          <a:xfrm>
            <a:off x="6780712" y="24134026"/>
            <a:ext cx="1841926" cy="1975614"/>
          </a:xfrm>
          <a:prstGeom prst="rect">
            <a:avLst/>
          </a:prstGeom>
        </p:spPr>
      </p:pic>
      <p:pic>
        <p:nvPicPr>
          <p:cNvPr id="142" name="圖片 141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0556" b="86852" l="16042" r="56250">
                        <a14:backgroundMark x1="26615" y1="17222" x2="26615" y2="17222"/>
                        <a14:backgroundMark x1="59479" y1="18056" x2="59479" y2="18056"/>
                        <a14:backgroundMark x1="55365" y1="32130" x2="55365" y2="32130"/>
                        <a14:backgroundMark x1="52917" y1="56111" x2="52917" y2="56111"/>
                        <a14:backgroundMark x1="63646" y1="74074" x2="63646" y2="74074"/>
                        <a14:backgroundMark x1="30938" y1="43241" x2="30938" y2="43241"/>
                        <a14:backgroundMark x1="26979" y1="44444" x2="26979" y2="44444"/>
                        <a14:backgroundMark x1="37708" y1="89907" x2="37708" y2="89907"/>
                        <a14:backgroundMark x1="38229" y1="88889" x2="38229" y2="88889"/>
                        <a14:backgroundMark x1="60729" y1="77037" x2="60729" y2="77037"/>
                        <a14:backgroundMark x1="33490" y1="77315" x2="33490" y2="77315"/>
                        <a14:backgroundMark x1="61979" y1="74815" x2="61979" y2="74815"/>
                        <a14:backgroundMark x1="64479" y1="75926" x2="64479" y2="75926"/>
                        <a14:backgroundMark x1="63490" y1="74630" x2="63490" y2="74630"/>
                        <a14:backgroundMark x1="62083" y1="75093" x2="62083" y2="75093"/>
                      </a14:backgroundRemoval>
                    </a14:imgEffect>
                  </a14:imgLayer>
                </a14:imgProps>
              </a:ext>
            </a:extLst>
          </a:blip>
          <a:srcRect l="22775" t="66096" r="61214" b="15700"/>
          <a:stretch/>
        </p:blipFill>
        <p:spPr>
          <a:xfrm>
            <a:off x="6785883" y="26267139"/>
            <a:ext cx="2496458" cy="1596571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  <p:pic>
        <p:nvPicPr>
          <p:cNvPr id="143" name="圖片 142"/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65463" b="88941" l="40395" r="70023"/>
                    </a14:imgEffect>
                  </a14:imgLayer>
                </a14:imgProps>
              </a:ext>
            </a:extLst>
          </a:blip>
          <a:srcRect l="36691" t="62528" r="26274" b="8124"/>
          <a:stretch/>
        </p:blipFill>
        <p:spPr>
          <a:xfrm>
            <a:off x="6137004" y="27791304"/>
            <a:ext cx="3190472" cy="2532894"/>
          </a:xfrm>
          <a:prstGeom prst="rect">
            <a:avLst/>
          </a:prstGeom>
        </p:spPr>
      </p:pic>
      <p:sp>
        <p:nvSpPr>
          <p:cNvPr id="144" name="文字方塊 143"/>
          <p:cNvSpPr txBox="1"/>
          <p:nvPr/>
        </p:nvSpPr>
        <p:spPr>
          <a:xfrm>
            <a:off x="5102789" y="24150710"/>
            <a:ext cx="63440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選擇可能獲得較多獎勵的動作</a:t>
            </a:r>
            <a:endParaRPr lang="zh-TW" altLang="en-US" sz="3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5788872" y="26538821"/>
            <a:ext cx="634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</a:t>
            </a:r>
            <a:endParaRPr lang="zh-TW" altLang="en-US" sz="3000" dirty="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788873" y="24547039"/>
            <a:ext cx="634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-3</a:t>
            </a:r>
            <a:endParaRPr lang="zh-TW" altLang="en-US" sz="3000" dirty="0">
              <a:solidFill>
                <a:srgbClr val="C0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853979" y="28576152"/>
            <a:ext cx="634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rgbClr val="C0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4</a:t>
            </a:r>
          </a:p>
        </p:txBody>
      </p:sp>
      <p:pic>
        <p:nvPicPr>
          <p:cNvPr id="154" name="圖片 1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08134" y="26219314"/>
            <a:ext cx="3008398" cy="1692224"/>
          </a:xfrm>
          <a:prstGeom prst="rect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</p:pic>
      <p:cxnSp>
        <p:nvCxnSpPr>
          <p:cNvPr id="155" name="肘形接點 59"/>
          <p:cNvCxnSpPr>
            <a:stCxn id="142" idx="3"/>
            <a:endCxn id="154" idx="1"/>
          </p:cNvCxnSpPr>
          <p:nvPr/>
        </p:nvCxnSpPr>
        <p:spPr>
          <a:xfrm>
            <a:off x="9282341" y="27065425"/>
            <a:ext cx="2025793" cy="1"/>
          </a:xfrm>
          <a:prstGeom prst="straightConnector1">
            <a:avLst/>
          </a:prstGeom>
          <a:ln w="127000">
            <a:solidFill>
              <a:schemeClr val="accent4">
                <a:lumMod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接點 102"/>
          <p:cNvCxnSpPr>
            <a:stCxn id="154" idx="0"/>
            <a:endCxn id="105" idx="3"/>
          </p:cNvCxnSpPr>
          <p:nvPr/>
        </p:nvCxnSpPr>
        <p:spPr>
          <a:xfrm rot="16200000" flipV="1">
            <a:off x="7648046" y="21055027"/>
            <a:ext cx="2460314" cy="7868260"/>
          </a:xfrm>
          <a:prstGeom prst="bentConnector2">
            <a:avLst/>
          </a:prstGeom>
          <a:ln w="127000">
            <a:solidFill>
              <a:schemeClr val="accent4">
                <a:lumMod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/>
          <p:cNvSpPr txBox="1"/>
          <p:nvPr/>
        </p:nvSpPr>
        <p:spPr>
          <a:xfrm>
            <a:off x="12101073" y="27922968"/>
            <a:ext cx="1379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新</a:t>
            </a:r>
            <a:r>
              <a:rPr lang="zh-TW" altLang="en-US" sz="3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狀態</a:t>
            </a:r>
            <a:endParaRPr lang="zh-TW" altLang="en-US" sz="3000" dirty="0">
              <a:solidFill>
                <a:schemeClr val="bg1">
                  <a:lumMod val="75000"/>
                  <a:lumOff val="25000"/>
                </a:schemeClr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67" name="文字方塊 166"/>
          <p:cNvSpPr txBox="1"/>
          <p:nvPr/>
        </p:nvSpPr>
        <p:spPr>
          <a:xfrm>
            <a:off x="9376334" y="27179413"/>
            <a:ext cx="1805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更新</a:t>
            </a:r>
            <a:r>
              <a:rPr lang="zh-TW" altLang="en-US" sz="3000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狀態</a:t>
            </a:r>
            <a:endParaRPr lang="zh-TW" altLang="en-US" sz="3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2826762" y="24636651"/>
            <a:ext cx="563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輸入</a:t>
            </a:r>
            <a:endParaRPr lang="zh-TW" altLang="en-US" sz="30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95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354</Words>
  <Application>Microsoft Office PowerPoint</Application>
  <PresentationFormat>自訂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Noto Sans CJK TC Medium</vt:lpstr>
      <vt:lpstr>Noto Sans Mono CJK TC Regular</vt:lpstr>
      <vt:lpstr>華康POP1體W5</vt:lpstr>
      <vt:lpstr>新細明體</vt:lpstr>
      <vt:lpstr>Arial</vt:lpstr>
      <vt:lpstr>Calibri</vt:lpstr>
      <vt:lpstr>Calibri Light</vt:lpstr>
      <vt:lpstr>Cambria Math</vt:lpstr>
      <vt:lpstr>Source Code Pro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64</cp:revision>
  <dcterms:created xsi:type="dcterms:W3CDTF">2019-07-27T12:57:33Z</dcterms:created>
  <dcterms:modified xsi:type="dcterms:W3CDTF">2019-11-21T13:27:02Z</dcterms:modified>
</cp:coreProperties>
</file>