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</p:sldIdLst>
  <p:sldSz cx="30600650" cy="43200638"/>
  <p:notesSz cx="6858000" cy="9144000"/>
  <p:defaultTextStyle>
    <a:defPPr>
      <a:defRPr lang="zh-TW"/>
    </a:defPPr>
    <a:lvl1pPr marL="0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1pPr>
    <a:lvl2pPr marL="1771193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2pPr>
    <a:lvl3pPr marL="3542386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3pPr>
    <a:lvl4pPr marL="5313578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4pPr>
    <a:lvl5pPr marL="7084771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5pPr>
    <a:lvl6pPr marL="8855964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6pPr>
    <a:lvl7pPr marL="10627157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7pPr>
    <a:lvl8pPr marL="12398350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8pPr>
    <a:lvl9pPr marL="14169542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7" autoAdjust="0"/>
    <p:restoredTop sz="94660"/>
  </p:normalViewPr>
  <p:slideViewPr>
    <p:cSldViewPr snapToGrid="0">
      <p:cViewPr>
        <p:scale>
          <a:sx n="50" d="100"/>
          <a:sy n="50" d="100"/>
        </p:scale>
        <p:origin x="342" y="-2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3533" y="7070108"/>
            <a:ext cx="26013591" cy="15040222"/>
          </a:xfrm>
        </p:spPr>
        <p:txBody>
          <a:bodyPr anchor="b">
            <a:normAutofit/>
          </a:bodyPr>
          <a:lstStyle>
            <a:lvl1pPr algn="ctr">
              <a:defRPr sz="1606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3533" y="22690338"/>
            <a:ext cx="26013591" cy="10430151"/>
          </a:xfrm>
        </p:spPr>
        <p:txBody>
          <a:bodyPr/>
          <a:lstStyle>
            <a:lvl1pPr marL="0" indent="0" algn="ctr">
              <a:buNone/>
              <a:defRPr sz="8032"/>
            </a:lvl1pPr>
            <a:lvl2pPr marL="1530020" indent="0" algn="ctr">
              <a:buNone/>
              <a:defRPr sz="6693"/>
            </a:lvl2pPr>
            <a:lvl3pPr marL="3060040" indent="0" algn="ctr">
              <a:buNone/>
              <a:defRPr sz="6024"/>
            </a:lvl3pPr>
            <a:lvl4pPr marL="4590059" indent="0" algn="ctr">
              <a:buNone/>
              <a:defRPr sz="5354"/>
            </a:lvl4pPr>
            <a:lvl5pPr marL="6120079" indent="0" algn="ctr">
              <a:buNone/>
              <a:defRPr sz="5354"/>
            </a:lvl5pPr>
            <a:lvl6pPr marL="7650099" indent="0" algn="ctr">
              <a:buNone/>
              <a:defRPr sz="5354"/>
            </a:lvl6pPr>
            <a:lvl7pPr marL="9180119" indent="0" algn="ctr">
              <a:buNone/>
              <a:defRPr sz="5354"/>
            </a:lvl7pPr>
            <a:lvl8pPr marL="10710139" indent="0" algn="ctr">
              <a:buNone/>
              <a:defRPr sz="5354"/>
            </a:lvl8pPr>
            <a:lvl9pPr marL="12240158" indent="0" algn="ctr">
              <a:buNone/>
              <a:defRPr sz="5354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19CB-EA0E-4B08-AE88-68891F4550D6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445B-891F-44E5-9ADB-5111EF9AD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96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3561" y="27020074"/>
            <a:ext cx="26021506" cy="5161368"/>
          </a:xfrm>
        </p:spPr>
        <p:txBody>
          <a:bodyPr anchor="b">
            <a:normAutofit/>
          </a:bodyPr>
          <a:lstStyle>
            <a:lvl1pPr>
              <a:defRPr sz="937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3561" y="3913900"/>
            <a:ext cx="26021506" cy="21289984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10709"/>
            </a:lvl1pPr>
            <a:lvl2pPr marL="1530020" indent="0">
              <a:buNone/>
              <a:defRPr sz="9370"/>
            </a:lvl2pPr>
            <a:lvl3pPr marL="3060040" indent="0">
              <a:buNone/>
              <a:defRPr sz="8032"/>
            </a:lvl3pPr>
            <a:lvl4pPr marL="4590059" indent="0">
              <a:buNone/>
              <a:defRPr sz="6693"/>
            </a:lvl4pPr>
            <a:lvl5pPr marL="6120079" indent="0">
              <a:buNone/>
              <a:defRPr sz="6693"/>
            </a:lvl5pPr>
            <a:lvl6pPr marL="7650099" indent="0">
              <a:buNone/>
              <a:defRPr sz="6693"/>
            </a:lvl6pPr>
            <a:lvl7pPr marL="9180119" indent="0">
              <a:buNone/>
              <a:defRPr sz="6693"/>
            </a:lvl7pPr>
            <a:lvl8pPr marL="10710139" indent="0">
              <a:buNone/>
              <a:defRPr sz="6693"/>
            </a:lvl8pPr>
            <a:lvl9pPr marL="12240158" indent="0">
              <a:buNone/>
              <a:defRPr sz="669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3531" y="32181439"/>
            <a:ext cx="26017577" cy="4299100"/>
          </a:xfrm>
        </p:spPr>
        <p:txBody>
          <a:bodyPr>
            <a:normAutofit/>
          </a:bodyPr>
          <a:lstStyle>
            <a:lvl1pPr marL="0" indent="0" algn="ctr">
              <a:buNone/>
              <a:defRPr sz="6024"/>
            </a:lvl1pPr>
            <a:lvl2pPr marL="1530020" indent="0">
              <a:buNone/>
              <a:defRPr sz="4685"/>
            </a:lvl2pPr>
            <a:lvl3pPr marL="3060040" indent="0">
              <a:buNone/>
              <a:defRPr sz="4016"/>
            </a:lvl3pPr>
            <a:lvl4pPr marL="4590059" indent="0">
              <a:buNone/>
              <a:defRPr sz="3347"/>
            </a:lvl4pPr>
            <a:lvl5pPr marL="6120079" indent="0">
              <a:buNone/>
              <a:defRPr sz="3347"/>
            </a:lvl5pPr>
            <a:lvl6pPr marL="7650099" indent="0">
              <a:buNone/>
              <a:defRPr sz="3347"/>
            </a:lvl6pPr>
            <a:lvl7pPr marL="9180119" indent="0">
              <a:buNone/>
              <a:defRPr sz="3347"/>
            </a:lvl7pPr>
            <a:lvl8pPr marL="10710139" indent="0">
              <a:buNone/>
              <a:defRPr sz="3347"/>
            </a:lvl8pPr>
            <a:lvl9pPr marL="12240158" indent="0">
              <a:buNone/>
              <a:defRPr sz="334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19CB-EA0E-4B08-AE88-68891F4550D6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445B-891F-44E5-9ADB-5111EF9AD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14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3529" y="3840066"/>
            <a:ext cx="25986866" cy="21574234"/>
          </a:xfrm>
        </p:spPr>
        <p:txBody>
          <a:bodyPr anchor="ctr"/>
          <a:lstStyle>
            <a:lvl1pPr>
              <a:defRPr sz="1070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3535" y="26487446"/>
            <a:ext cx="25986862" cy="10029666"/>
          </a:xfrm>
        </p:spPr>
        <p:txBody>
          <a:bodyPr anchor="ctr"/>
          <a:lstStyle>
            <a:lvl1pPr marL="0" indent="0" algn="ctr">
              <a:buNone/>
              <a:defRPr sz="5354"/>
            </a:lvl1pPr>
            <a:lvl2pPr marL="1530020" indent="0">
              <a:buNone/>
              <a:defRPr sz="4685"/>
            </a:lvl2pPr>
            <a:lvl3pPr marL="3060040" indent="0">
              <a:buNone/>
              <a:defRPr sz="4016"/>
            </a:lvl3pPr>
            <a:lvl4pPr marL="4590059" indent="0">
              <a:buNone/>
              <a:defRPr sz="3347"/>
            </a:lvl4pPr>
            <a:lvl5pPr marL="6120079" indent="0">
              <a:buNone/>
              <a:defRPr sz="3347"/>
            </a:lvl5pPr>
            <a:lvl6pPr marL="7650099" indent="0">
              <a:buNone/>
              <a:defRPr sz="3347"/>
            </a:lvl6pPr>
            <a:lvl7pPr marL="9180119" indent="0">
              <a:buNone/>
              <a:defRPr sz="3347"/>
            </a:lvl7pPr>
            <a:lvl8pPr marL="10710139" indent="0">
              <a:buNone/>
              <a:defRPr sz="3347"/>
            </a:lvl8pPr>
            <a:lvl9pPr marL="12240158" indent="0">
              <a:buNone/>
              <a:defRPr sz="334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19CB-EA0E-4B08-AE88-68891F4550D6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445B-891F-44E5-9ADB-5111EF9AD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991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842" y="3840057"/>
            <a:ext cx="23348938" cy="18853217"/>
          </a:xfrm>
        </p:spPr>
        <p:txBody>
          <a:bodyPr anchor="ctr"/>
          <a:lstStyle>
            <a:lvl1pPr>
              <a:defRPr sz="1070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318641" y="22740695"/>
            <a:ext cx="21967358" cy="2688619"/>
          </a:xfrm>
        </p:spPr>
        <p:txBody>
          <a:bodyPr anchor="t">
            <a:normAutofit/>
          </a:bodyPr>
          <a:lstStyle>
            <a:lvl1pPr marL="0" indent="0" algn="r">
              <a:buNone/>
              <a:defRPr sz="4685"/>
            </a:lvl1pPr>
            <a:lvl2pPr marL="1530020" indent="0">
              <a:buNone/>
              <a:defRPr sz="4685"/>
            </a:lvl2pPr>
            <a:lvl3pPr marL="3060040" indent="0">
              <a:buNone/>
              <a:defRPr sz="4016"/>
            </a:lvl3pPr>
            <a:lvl4pPr marL="4590059" indent="0">
              <a:buNone/>
              <a:defRPr sz="3347"/>
            </a:lvl4pPr>
            <a:lvl5pPr marL="6120079" indent="0">
              <a:buNone/>
              <a:defRPr sz="3347"/>
            </a:lvl5pPr>
            <a:lvl6pPr marL="7650099" indent="0">
              <a:buNone/>
              <a:defRPr sz="3347"/>
            </a:lvl6pPr>
            <a:lvl7pPr marL="9180119" indent="0">
              <a:buNone/>
              <a:defRPr sz="3347"/>
            </a:lvl7pPr>
            <a:lvl8pPr marL="10710139" indent="0">
              <a:buNone/>
              <a:defRPr sz="3347"/>
            </a:lvl8pPr>
            <a:lvl9pPr marL="12240158" indent="0">
              <a:buNone/>
              <a:defRPr sz="334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3526" y="26487453"/>
            <a:ext cx="25986866" cy="99930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5354"/>
            </a:lvl1pPr>
            <a:lvl2pPr marL="1530020" indent="0">
              <a:buNone/>
              <a:defRPr sz="4685"/>
            </a:lvl2pPr>
            <a:lvl3pPr marL="3060040" indent="0">
              <a:buNone/>
              <a:defRPr sz="4016"/>
            </a:lvl3pPr>
            <a:lvl4pPr marL="4590059" indent="0">
              <a:buNone/>
              <a:defRPr sz="3347"/>
            </a:lvl4pPr>
            <a:lvl5pPr marL="6120079" indent="0">
              <a:buNone/>
              <a:defRPr sz="3347"/>
            </a:lvl5pPr>
            <a:lvl6pPr marL="7650099" indent="0">
              <a:buNone/>
              <a:defRPr sz="3347"/>
            </a:lvl6pPr>
            <a:lvl7pPr marL="9180119" indent="0">
              <a:buNone/>
              <a:defRPr sz="3347"/>
            </a:lvl7pPr>
            <a:lvl8pPr marL="10710139" indent="0">
              <a:buNone/>
              <a:defRPr sz="3347"/>
            </a:lvl8pPr>
            <a:lvl9pPr marL="12240158" indent="0">
              <a:buNone/>
              <a:defRPr sz="334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19CB-EA0E-4B08-AE88-68891F4550D6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445B-891F-44E5-9ADB-5111EF9AD0D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90816" y="4042573"/>
            <a:ext cx="1530033" cy="3683683"/>
          </a:xfrm>
          <a:prstGeom prst="rect">
            <a:avLst/>
          </a:prstGeom>
        </p:spPr>
        <p:txBody>
          <a:bodyPr vert="horz" lIns="306007" tIns="153003" rIns="306007" bIns="15300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677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593922" y="19360135"/>
            <a:ext cx="1530033" cy="3683683"/>
          </a:xfrm>
          <a:prstGeom prst="rect">
            <a:avLst/>
          </a:prstGeom>
        </p:spPr>
        <p:txBody>
          <a:bodyPr vert="horz" lIns="306007" tIns="153003" rIns="306007" bIns="15300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677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8543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3561" y="13398267"/>
            <a:ext cx="25990791" cy="15822816"/>
          </a:xfrm>
        </p:spPr>
        <p:txBody>
          <a:bodyPr anchor="b"/>
          <a:lstStyle>
            <a:lvl1pPr>
              <a:defRPr sz="1070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3529" y="29295274"/>
            <a:ext cx="25986866" cy="7185265"/>
          </a:xfrm>
        </p:spPr>
        <p:txBody>
          <a:bodyPr anchor="t"/>
          <a:lstStyle>
            <a:lvl1pPr marL="0" indent="0" algn="ctr">
              <a:buNone/>
              <a:defRPr sz="5354"/>
            </a:lvl1pPr>
            <a:lvl2pPr marL="1530020" indent="0">
              <a:buNone/>
              <a:defRPr sz="4685"/>
            </a:lvl2pPr>
            <a:lvl3pPr marL="3060040" indent="0">
              <a:buNone/>
              <a:defRPr sz="4016"/>
            </a:lvl3pPr>
            <a:lvl4pPr marL="4590059" indent="0">
              <a:buNone/>
              <a:defRPr sz="3347"/>
            </a:lvl4pPr>
            <a:lvl5pPr marL="6120079" indent="0">
              <a:buNone/>
              <a:defRPr sz="3347"/>
            </a:lvl5pPr>
            <a:lvl6pPr marL="7650099" indent="0">
              <a:buNone/>
              <a:defRPr sz="3347"/>
            </a:lvl6pPr>
            <a:lvl7pPr marL="9180119" indent="0">
              <a:buNone/>
              <a:defRPr sz="3347"/>
            </a:lvl7pPr>
            <a:lvl8pPr marL="10710139" indent="0">
              <a:buNone/>
              <a:defRPr sz="3347"/>
            </a:lvl8pPr>
            <a:lvl9pPr marL="12240158" indent="0">
              <a:buNone/>
              <a:defRPr sz="334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19CB-EA0E-4B08-AE88-68891F4550D6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445B-891F-44E5-9ADB-5111EF9AD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601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293526" y="3840066"/>
            <a:ext cx="25986866" cy="835012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293531" y="13154969"/>
            <a:ext cx="8280036" cy="5186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8032" b="0">
                <a:solidFill>
                  <a:schemeClr val="tx1"/>
                </a:solidFill>
              </a:defRPr>
            </a:lvl1pPr>
            <a:lvl2pPr marL="1530020" indent="0">
              <a:buNone/>
              <a:defRPr sz="6693" b="1"/>
            </a:lvl2pPr>
            <a:lvl3pPr marL="3060040" indent="0">
              <a:buNone/>
              <a:defRPr sz="6024" b="1"/>
            </a:lvl3pPr>
            <a:lvl4pPr marL="4590059" indent="0">
              <a:buNone/>
              <a:defRPr sz="5354" b="1"/>
            </a:lvl4pPr>
            <a:lvl5pPr marL="6120079" indent="0">
              <a:buNone/>
              <a:defRPr sz="5354" b="1"/>
            </a:lvl5pPr>
            <a:lvl6pPr marL="7650099" indent="0">
              <a:buNone/>
              <a:defRPr sz="5354" b="1"/>
            </a:lvl6pPr>
            <a:lvl7pPr marL="9180119" indent="0">
              <a:buNone/>
              <a:defRPr sz="5354" b="1"/>
            </a:lvl7pPr>
            <a:lvl8pPr marL="10710139" indent="0">
              <a:buNone/>
              <a:defRPr sz="5354" b="1"/>
            </a:lvl8pPr>
            <a:lvl9pPr marL="12240158" indent="0">
              <a:buNone/>
              <a:defRPr sz="5354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2293531" y="18341210"/>
            <a:ext cx="8280036" cy="18139329"/>
          </a:xfrm>
        </p:spPr>
        <p:txBody>
          <a:bodyPr anchor="t">
            <a:normAutofit/>
          </a:bodyPr>
          <a:lstStyle>
            <a:lvl1pPr marL="0" indent="0" algn="ctr">
              <a:buNone/>
              <a:defRPr sz="4685"/>
            </a:lvl1pPr>
            <a:lvl2pPr marL="1530020" indent="0">
              <a:buNone/>
              <a:defRPr sz="4016"/>
            </a:lvl2pPr>
            <a:lvl3pPr marL="3060040" indent="0">
              <a:buNone/>
              <a:defRPr sz="3347"/>
            </a:lvl3pPr>
            <a:lvl4pPr marL="4590059" indent="0">
              <a:buNone/>
              <a:defRPr sz="3012"/>
            </a:lvl4pPr>
            <a:lvl5pPr marL="6120079" indent="0">
              <a:buNone/>
              <a:defRPr sz="3012"/>
            </a:lvl5pPr>
            <a:lvl6pPr marL="7650099" indent="0">
              <a:buNone/>
              <a:defRPr sz="3012"/>
            </a:lvl6pPr>
            <a:lvl7pPr marL="9180119" indent="0">
              <a:buNone/>
              <a:defRPr sz="3012"/>
            </a:lvl7pPr>
            <a:lvl8pPr marL="10710139" indent="0">
              <a:buNone/>
              <a:defRPr sz="3012"/>
            </a:lvl8pPr>
            <a:lvl9pPr marL="12240158" indent="0">
              <a:buNone/>
              <a:defRPr sz="301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56181" y="13154966"/>
            <a:ext cx="8279039" cy="518624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8032" b="0">
                <a:solidFill>
                  <a:schemeClr val="tx1"/>
                </a:solidFill>
              </a:defRPr>
            </a:lvl1pPr>
            <a:lvl2pPr marL="1530020" indent="0">
              <a:buNone/>
              <a:defRPr sz="6693" b="1"/>
            </a:lvl2pPr>
            <a:lvl3pPr marL="3060040" indent="0">
              <a:buNone/>
              <a:defRPr sz="6024" b="1"/>
            </a:lvl3pPr>
            <a:lvl4pPr marL="4590059" indent="0">
              <a:buNone/>
              <a:defRPr sz="5354" b="1"/>
            </a:lvl4pPr>
            <a:lvl5pPr marL="6120079" indent="0">
              <a:buNone/>
              <a:defRPr sz="5354" b="1"/>
            </a:lvl5pPr>
            <a:lvl6pPr marL="7650099" indent="0">
              <a:buNone/>
              <a:defRPr sz="5354" b="1"/>
            </a:lvl6pPr>
            <a:lvl7pPr marL="9180119" indent="0">
              <a:buNone/>
              <a:defRPr sz="5354" b="1"/>
            </a:lvl7pPr>
            <a:lvl8pPr marL="10710139" indent="0">
              <a:buNone/>
              <a:defRPr sz="5354" b="1"/>
            </a:lvl8pPr>
            <a:lvl9pPr marL="12240158" indent="0">
              <a:buNone/>
              <a:defRPr sz="5354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156182" y="18341210"/>
            <a:ext cx="8282208" cy="18139329"/>
          </a:xfrm>
        </p:spPr>
        <p:txBody>
          <a:bodyPr anchor="t">
            <a:normAutofit/>
          </a:bodyPr>
          <a:lstStyle>
            <a:lvl1pPr marL="0" indent="0" algn="ctr">
              <a:buNone/>
              <a:defRPr sz="4685"/>
            </a:lvl1pPr>
            <a:lvl2pPr marL="1530020" indent="0">
              <a:buNone/>
              <a:defRPr sz="4016"/>
            </a:lvl2pPr>
            <a:lvl3pPr marL="3060040" indent="0">
              <a:buNone/>
              <a:defRPr sz="3347"/>
            </a:lvl3pPr>
            <a:lvl4pPr marL="4590059" indent="0">
              <a:buNone/>
              <a:defRPr sz="3012"/>
            </a:lvl4pPr>
            <a:lvl5pPr marL="6120079" indent="0">
              <a:buNone/>
              <a:defRPr sz="3012"/>
            </a:lvl5pPr>
            <a:lvl6pPr marL="7650099" indent="0">
              <a:buNone/>
              <a:defRPr sz="3012"/>
            </a:lvl6pPr>
            <a:lvl7pPr marL="9180119" indent="0">
              <a:buNone/>
              <a:defRPr sz="3012"/>
            </a:lvl7pPr>
            <a:lvl8pPr marL="10710139" indent="0">
              <a:buNone/>
              <a:defRPr sz="3012"/>
            </a:lvl8pPr>
            <a:lvl9pPr marL="12240158" indent="0">
              <a:buNone/>
              <a:defRPr sz="301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0012149" y="13154966"/>
            <a:ext cx="8260596" cy="518624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8032" b="0">
                <a:solidFill>
                  <a:schemeClr val="tx1"/>
                </a:solidFill>
              </a:defRPr>
            </a:lvl1pPr>
            <a:lvl2pPr marL="1530020" indent="0">
              <a:buNone/>
              <a:defRPr sz="6693" b="1"/>
            </a:lvl2pPr>
            <a:lvl3pPr marL="3060040" indent="0">
              <a:buNone/>
              <a:defRPr sz="6024" b="1"/>
            </a:lvl3pPr>
            <a:lvl4pPr marL="4590059" indent="0">
              <a:buNone/>
              <a:defRPr sz="5354" b="1"/>
            </a:lvl4pPr>
            <a:lvl5pPr marL="6120079" indent="0">
              <a:buNone/>
              <a:defRPr sz="5354" b="1"/>
            </a:lvl5pPr>
            <a:lvl6pPr marL="7650099" indent="0">
              <a:buNone/>
              <a:defRPr sz="5354" b="1"/>
            </a:lvl6pPr>
            <a:lvl7pPr marL="9180119" indent="0">
              <a:buNone/>
              <a:defRPr sz="5354" b="1"/>
            </a:lvl7pPr>
            <a:lvl8pPr marL="10710139" indent="0">
              <a:buNone/>
              <a:defRPr sz="5354" b="1"/>
            </a:lvl8pPr>
            <a:lvl9pPr marL="12240158" indent="0">
              <a:buNone/>
              <a:defRPr sz="5354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20019799" y="18341210"/>
            <a:ext cx="8260596" cy="18139329"/>
          </a:xfrm>
        </p:spPr>
        <p:txBody>
          <a:bodyPr anchor="t">
            <a:normAutofit/>
          </a:bodyPr>
          <a:lstStyle>
            <a:lvl1pPr marL="0" indent="0" algn="ctr">
              <a:buNone/>
              <a:defRPr sz="4685"/>
            </a:lvl1pPr>
            <a:lvl2pPr marL="1530020" indent="0">
              <a:buNone/>
              <a:defRPr sz="4016"/>
            </a:lvl2pPr>
            <a:lvl3pPr marL="3060040" indent="0">
              <a:buNone/>
              <a:defRPr sz="3347"/>
            </a:lvl3pPr>
            <a:lvl4pPr marL="4590059" indent="0">
              <a:buNone/>
              <a:defRPr sz="3012"/>
            </a:lvl4pPr>
            <a:lvl5pPr marL="6120079" indent="0">
              <a:buNone/>
              <a:defRPr sz="3012"/>
            </a:lvl5pPr>
            <a:lvl6pPr marL="7650099" indent="0">
              <a:buNone/>
              <a:defRPr sz="3012"/>
            </a:lvl6pPr>
            <a:lvl7pPr marL="9180119" indent="0">
              <a:buNone/>
              <a:defRPr sz="3012"/>
            </a:lvl7pPr>
            <a:lvl8pPr marL="10710139" indent="0">
              <a:buNone/>
              <a:defRPr sz="3012"/>
            </a:lvl8pPr>
            <a:lvl9pPr marL="12240158" indent="0">
              <a:buNone/>
              <a:defRPr sz="301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19CB-EA0E-4B08-AE88-68891F4550D6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445B-891F-44E5-9ADB-5111EF9AD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421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293529" y="3840066"/>
            <a:ext cx="25986866" cy="835012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2293533" y="25128856"/>
            <a:ext cx="8280033" cy="36300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6693" b="0">
                <a:solidFill>
                  <a:schemeClr val="tx1"/>
                </a:solidFill>
              </a:defRPr>
            </a:lvl1pPr>
            <a:lvl2pPr marL="1530020" indent="0">
              <a:buNone/>
              <a:defRPr sz="6693" b="1"/>
            </a:lvl2pPr>
            <a:lvl3pPr marL="3060040" indent="0">
              <a:buNone/>
              <a:defRPr sz="6024" b="1"/>
            </a:lvl3pPr>
            <a:lvl4pPr marL="4590059" indent="0">
              <a:buNone/>
              <a:defRPr sz="5354" b="1"/>
            </a:lvl4pPr>
            <a:lvl5pPr marL="6120079" indent="0">
              <a:buNone/>
              <a:defRPr sz="5354" b="1"/>
            </a:lvl5pPr>
            <a:lvl6pPr marL="7650099" indent="0">
              <a:buNone/>
              <a:defRPr sz="5354" b="1"/>
            </a:lvl6pPr>
            <a:lvl7pPr marL="9180119" indent="0">
              <a:buNone/>
              <a:defRPr sz="5354" b="1"/>
            </a:lvl7pPr>
            <a:lvl8pPr marL="10710139" indent="0">
              <a:buNone/>
              <a:defRPr sz="5354" b="1"/>
            </a:lvl8pPr>
            <a:lvl9pPr marL="12240158" indent="0">
              <a:buNone/>
              <a:defRPr sz="5354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740856" y="13179628"/>
            <a:ext cx="7379221" cy="9600142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5354"/>
            </a:lvl1pPr>
            <a:lvl2pPr marL="1530020" indent="0">
              <a:buNone/>
              <a:defRPr sz="5354"/>
            </a:lvl2pPr>
            <a:lvl3pPr marL="3060040" indent="0">
              <a:buNone/>
              <a:defRPr sz="5354"/>
            </a:lvl3pPr>
            <a:lvl4pPr marL="4590059" indent="0">
              <a:buNone/>
              <a:defRPr sz="5354"/>
            </a:lvl4pPr>
            <a:lvl5pPr marL="6120079" indent="0">
              <a:buNone/>
              <a:defRPr sz="5354"/>
            </a:lvl5pPr>
            <a:lvl6pPr marL="7650099" indent="0">
              <a:buNone/>
              <a:defRPr sz="5354"/>
            </a:lvl6pPr>
            <a:lvl7pPr marL="9180119" indent="0">
              <a:buNone/>
              <a:defRPr sz="5354"/>
            </a:lvl7pPr>
            <a:lvl8pPr marL="10710139" indent="0">
              <a:buNone/>
              <a:defRPr sz="5354"/>
            </a:lvl8pPr>
            <a:lvl9pPr marL="12240158" indent="0">
              <a:buNone/>
              <a:defRPr sz="535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3533" y="28758907"/>
            <a:ext cx="8280033" cy="7721638"/>
          </a:xfrm>
        </p:spPr>
        <p:txBody>
          <a:bodyPr anchor="t">
            <a:normAutofit/>
          </a:bodyPr>
          <a:lstStyle>
            <a:lvl1pPr marL="0" indent="0" algn="ctr">
              <a:buNone/>
              <a:defRPr sz="4685"/>
            </a:lvl1pPr>
            <a:lvl2pPr marL="1530020" indent="0">
              <a:buNone/>
              <a:defRPr sz="4016"/>
            </a:lvl2pPr>
            <a:lvl3pPr marL="3060040" indent="0">
              <a:buNone/>
              <a:defRPr sz="3347"/>
            </a:lvl3pPr>
            <a:lvl4pPr marL="4590059" indent="0">
              <a:buNone/>
              <a:defRPr sz="3012"/>
            </a:lvl4pPr>
            <a:lvl5pPr marL="6120079" indent="0">
              <a:buNone/>
              <a:defRPr sz="3012"/>
            </a:lvl5pPr>
            <a:lvl6pPr marL="7650099" indent="0">
              <a:buNone/>
              <a:defRPr sz="3012"/>
            </a:lvl6pPr>
            <a:lvl7pPr marL="9180119" indent="0">
              <a:buNone/>
              <a:defRPr sz="3012"/>
            </a:lvl7pPr>
            <a:lvl8pPr marL="10710139" indent="0">
              <a:buNone/>
              <a:defRPr sz="3012"/>
            </a:lvl8pPr>
            <a:lvl9pPr marL="12240158" indent="0">
              <a:buNone/>
              <a:defRPr sz="301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50719" y="25128856"/>
            <a:ext cx="8280103" cy="36300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6693" b="0">
                <a:solidFill>
                  <a:schemeClr val="tx1"/>
                </a:solidFill>
              </a:defRPr>
            </a:lvl1pPr>
            <a:lvl2pPr marL="1530020" indent="0">
              <a:buNone/>
              <a:defRPr sz="6693" b="1"/>
            </a:lvl2pPr>
            <a:lvl3pPr marL="3060040" indent="0">
              <a:buNone/>
              <a:defRPr sz="6024" b="1"/>
            </a:lvl3pPr>
            <a:lvl4pPr marL="4590059" indent="0">
              <a:buNone/>
              <a:defRPr sz="5354" b="1"/>
            </a:lvl4pPr>
            <a:lvl5pPr marL="6120079" indent="0">
              <a:buNone/>
              <a:defRPr sz="5354" b="1"/>
            </a:lvl5pPr>
            <a:lvl6pPr marL="7650099" indent="0">
              <a:buNone/>
              <a:defRPr sz="5354" b="1"/>
            </a:lvl6pPr>
            <a:lvl7pPr marL="9180119" indent="0">
              <a:buNone/>
              <a:defRPr sz="5354" b="1"/>
            </a:lvl7pPr>
            <a:lvl8pPr marL="10710139" indent="0">
              <a:buNone/>
              <a:defRPr sz="5354" b="1"/>
            </a:lvl8pPr>
            <a:lvl9pPr marL="12240158" indent="0">
              <a:buNone/>
              <a:defRPr sz="5354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1467704" y="13179628"/>
            <a:ext cx="7355313" cy="9600142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5354"/>
            </a:lvl1pPr>
            <a:lvl2pPr marL="1530020" indent="0">
              <a:buNone/>
              <a:defRPr sz="5354"/>
            </a:lvl2pPr>
            <a:lvl3pPr marL="3060040" indent="0">
              <a:buNone/>
              <a:defRPr sz="5354"/>
            </a:lvl3pPr>
            <a:lvl4pPr marL="4590059" indent="0">
              <a:buNone/>
              <a:defRPr sz="5354"/>
            </a:lvl4pPr>
            <a:lvl5pPr marL="6120079" indent="0">
              <a:buNone/>
              <a:defRPr sz="5354"/>
            </a:lvl5pPr>
            <a:lvl6pPr marL="7650099" indent="0">
              <a:buNone/>
              <a:defRPr sz="5354"/>
            </a:lvl6pPr>
            <a:lvl7pPr marL="9180119" indent="0">
              <a:buNone/>
              <a:defRPr sz="5354"/>
            </a:lvl7pPr>
            <a:lvl8pPr marL="10710139" indent="0">
              <a:buNone/>
              <a:defRPr sz="5354"/>
            </a:lvl8pPr>
            <a:lvl9pPr marL="12240158" indent="0">
              <a:buNone/>
              <a:defRPr sz="535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1147321" y="28758901"/>
            <a:ext cx="8283500" cy="7721638"/>
          </a:xfrm>
        </p:spPr>
        <p:txBody>
          <a:bodyPr anchor="t">
            <a:normAutofit/>
          </a:bodyPr>
          <a:lstStyle>
            <a:lvl1pPr marL="0" indent="0" algn="ctr">
              <a:buNone/>
              <a:defRPr sz="4685"/>
            </a:lvl1pPr>
            <a:lvl2pPr marL="1530020" indent="0">
              <a:buNone/>
              <a:defRPr sz="4016"/>
            </a:lvl2pPr>
            <a:lvl3pPr marL="3060040" indent="0">
              <a:buNone/>
              <a:defRPr sz="3347"/>
            </a:lvl3pPr>
            <a:lvl4pPr marL="4590059" indent="0">
              <a:buNone/>
              <a:defRPr sz="3012"/>
            </a:lvl4pPr>
            <a:lvl5pPr marL="6120079" indent="0">
              <a:buNone/>
              <a:defRPr sz="3012"/>
            </a:lvl5pPr>
            <a:lvl6pPr marL="7650099" indent="0">
              <a:buNone/>
              <a:defRPr sz="3012"/>
            </a:lvl6pPr>
            <a:lvl7pPr marL="9180119" indent="0">
              <a:buNone/>
              <a:defRPr sz="3012"/>
            </a:lvl7pPr>
            <a:lvl8pPr marL="10710139" indent="0">
              <a:buNone/>
              <a:defRPr sz="3012"/>
            </a:lvl8pPr>
            <a:lvl9pPr marL="12240158" indent="0">
              <a:buNone/>
              <a:defRPr sz="301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0012462" y="25128856"/>
            <a:ext cx="8257306" cy="36300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6693" b="0">
                <a:solidFill>
                  <a:schemeClr val="tx1"/>
                </a:solidFill>
              </a:defRPr>
            </a:lvl1pPr>
            <a:lvl2pPr marL="1530020" indent="0">
              <a:buNone/>
              <a:defRPr sz="6693" b="1"/>
            </a:lvl2pPr>
            <a:lvl3pPr marL="3060040" indent="0">
              <a:buNone/>
              <a:defRPr sz="6024" b="1"/>
            </a:lvl3pPr>
            <a:lvl4pPr marL="4590059" indent="0">
              <a:buNone/>
              <a:defRPr sz="5354" b="1"/>
            </a:lvl4pPr>
            <a:lvl5pPr marL="6120079" indent="0">
              <a:buNone/>
              <a:defRPr sz="5354" b="1"/>
            </a:lvl5pPr>
            <a:lvl6pPr marL="7650099" indent="0">
              <a:buNone/>
              <a:defRPr sz="5354" b="1"/>
            </a:lvl6pPr>
            <a:lvl7pPr marL="9180119" indent="0">
              <a:buNone/>
              <a:defRPr sz="5354" b="1"/>
            </a:lvl7pPr>
            <a:lvl8pPr marL="10710139" indent="0">
              <a:buNone/>
              <a:defRPr sz="5354" b="1"/>
            </a:lvl8pPr>
            <a:lvl9pPr marL="12240158" indent="0">
              <a:buNone/>
              <a:defRPr sz="5354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0462690" y="13179628"/>
            <a:ext cx="7359299" cy="9600142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5354"/>
            </a:lvl1pPr>
            <a:lvl2pPr marL="1530020" indent="0">
              <a:buNone/>
              <a:defRPr sz="5354"/>
            </a:lvl2pPr>
            <a:lvl3pPr marL="3060040" indent="0">
              <a:buNone/>
              <a:defRPr sz="5354"/>
            </a:lvl3pPr>
            <a:lvl4pPr marL="4590059" indent="0">
              <a:buNone/>
              <a:defRPr sz="5354"/>
            </a:lvl4pPr>
            <a:lvl5pPr marL="6120079" indent="0">
              <a:buNone/>
              <a:defRPr sz="5354"/>
            </a:lvl5pPr>
            <a:lvl6pPr marL="7650099" indent="0">
              <a:buNone/>
              <a:defRPr sz="5354"/>
            </a:lvl6pPr>
            <a:lvl7pPr marL="9180119" indent="0">
              <a:buNone/>
              <a:defRPr sz="5354"/>
            </a:lvl7pPr>
            <a:lvl8pPr marL="10710139" indent="0">
              <a:buNone/>
              <a:defRPr sz="5354"/>
            </a:lvl8pPr>
            <a:lvl9pPr marL="12240158" indent="0">
              <a:buNone/>
              <a:defRPr sz="535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20012146" y="28758913"/>
            <a:ext cx="8268246" cy="7721626"/>
          </a:xfrm>
        </p:spPr>
        <p:txBody>
          <a:bodyPr anchor="t">
            <a:normAutofit/>
          </a:bodyPr>
          <a:lstStyle>
            <a:lvl1pPr marL="0" indent="0" algn="ctr">
              <a:buNone/>
              <a:defRPr sz="4685"/>
            </a:lvl1pPr>
            <a:lvl2pPr marL="1530020" indent="0">
              <a:buNone/>
              <a:defRPr sz="4016"/>
            </a:lvl2pPr>
            <a:lvl3pPr marL="3060040" indent="0">
              <a:buNone/>
              <a:defRPr sz="3347"/>
            </a:lvl3pPr>
            <a:lvl4pPr marL="4590059" indent="0">
              <a:buNone/>
              <a:defRPr sz="3012"/>
            </a:lvl4pPr>
            <a:lvl5pPr marL="6120079" indent="0">
              <a:buNone/>
              <a:defRPr sz="3012"/>
            </a:lvl5pPr>
            <a:lvl6pPr marL="7650099" indent="0">
              <a:buNone/>
              <a:defRPr sz="3012"/>
            </a:lvl6pPr>
            <a:lvl7pPr marL="9180119" indent="0">
              <a:buNone/>
              <a:defRPr sz="3012"/>
            </a:lvl7pPr>
            <a:lvl8pPr marL="10710139" indent="0">
              <a:buNone/>
              <a:defRPr sz="3012"/>
            </a:lvl8pPr>
            <a:lvl9pPr marL="12240158" indent="0">
              <a:buNone/>
              <a:defRPr sz="301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19CB-EA0E-4B08-AE88-68891F4550D6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445B-891F-44E5-9ADB-5111EF9AD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182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19CB-EA0E-4B08-AE88-68891F4550D6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445B-891F-44E5-9ADB-5111EF9AD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129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98592" y="3840060"/>
            <a:ext cx="6381805" cy="3264048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93531" y="3840060"/>
            <a:ext cx="19222553" cy="326404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19CB-EA0E-4B08-AE88-68891F4550D6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445B-891F-44E5-9ADB-5111EF9AD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63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19CB-EA0E-4B08-AE88-68891F4550D6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445B-891F-44E5-9ADB-5111EF9AD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90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5275" y="4140077"/>
            <a:ext cx="24430101" cy="17970262"/>
          </a:xfrm>
        </p:spPr>
        <p:txBody>
          <a:bodyPr anchor="b">
            <a:normAutofit/>
          </a:bodyPr>
          <a:lstStyle>
            <a:lvl1pPr>
              <a:defRPr sz="1137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5275" y="22690348"/>
            <a:ext cx="24430101" cy="9450136"/>
          </a:xfrm>
        </p:spPr>
        <p:txBody>
          <a:bodyPr/>
          <a:lstStyle>
            <a:lvl1pPr marL="0" indent="0" algn="ctr">
              <a:buNone/>
              <a:defRPr sz="8032">
                <a:solidFill>
                  <a:schemeClr val="tx1">
                    <a:tint val="75000"/>
                  </a:schemeClr>
                </a:solidFill>
              </a:defRPr>
            </a:lvl1pPr>
            <a:lvl2pPr marL="1530020" indent="0">
              <a:buNone/>
              <a:defRPr sz="6693">
                <a:solidFill>
                  <a:schemeClr val="tx1">
                    <a:tint val="75000"/>
                  </a:schemeClr>
                </a:solidFill>
              </a:defRPr>
            </a:lvl2pPr>
            <a:lvl3pPr marL="3060040" indent="0">
              <a:buNone/>
              <a:defRPr sz="6024">
                <a:solidFill>
                  <a:schemeClr val="tx1">
                    <a:tint val="75000"/>
                  </a:schemeClr>
                </a:solidFill>
              </a:defRPr>
            </a:lvl3pPr>
            <a:lvl4pPr marL="459005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4pPr>
            <a:lvl5pPr marL="612007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5pPr>
            <a:lvl6pPr marL="765009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6pPr>
            <a:lvl7pPr marL="918011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7pPr>
            <a:lvl8pPr marL="1071013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8pPr>
            <a:lvl9pPr marL="12240158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19CB-EA0E-4B08-AE88-68891F4550D6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445B-891F-44E5-9ADB-5111EF9AD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0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3535" y="3840066"/>
            <a:ext cx="25986862" cy="835490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93531" y="13154969"/>
            <a:ext cx="12815538" cy="233255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4597" y="13154969"/>
            <a:ext cx="12785798" cy="233255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19CB-EA0E-4B08-AE88-68891F4550D6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445B-891F-44E5-9ADB-5111EF9AD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26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3535" y="3840066"/>
            <a:ext cx="25986862" cy="835012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3502" y="13154966"/>
            <a:ext cx="12048591" cy="5190073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8032" b="1"/>
            </a:lvl1pPr>
            <a:lvl2pPr marL="1530020" indent="0">
              <a:buNone/>
              <a:defRPr sz="6693" b="1"/>
            </a:lvl2pPr>
            <a:lvl3pPr marL="3060040" indent="0">
              <a:buNone/>
              <a:defRPr sz="6024" b="1"/>
            </a:lvl3pPr>
            <a:lvl4pPr marL="4590059" indent="0">
              <a:buNone/>
              <a:defRPr sz="5354" b="1"/>
            </a:lvl4pPr>
            <a:lvl5pPr marL="6120079" indent="0">
              <a:buNone/>
              <a:defRPr sz="5354" b="1"/>
            </a:lvl5pPr>
            <a:lvl6pPr marL="7650099" indent="0">
              <a:buNone/>
              <a:defRPr sz="5354" b="1"/>
            </a:lvl6pPr>
            <a:lvl7pPr marL="9180119" indent="0">
              <a:buNone/>
              <a:defRPr sz="5354" b="1"/>
            </a:lvl7pPr>
            <a:lvl8pPr marL="10710139" indent="0">
              <a:buNone/>
              <a:defRPr sz="5354" b="1"/>
            </a:lvl8pPr>
            <a:lvl9pPr marL="12240158" indent="0">
              <a:buNone/>
              <a:defRPr sz="5354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93529" y="18345040"/>
            <a:ext cx="12818560" cy="1813549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61550" y="13154966"/>
            <a:ext cx="12018844" cy="5190073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8032" b="1"/>
            </a:lvl1pPr>
            <a:lvl2pPr marL="1530020" indent="0">
              <a:buNone/>
              <a:defRPr sz="6693" b="1"/>
            </a:lvl2pPr>
            <a:lvl3pPr marL="3060040" indent="0">
              <a:buNone/>
              <a:defRPr sz="6024" b="1"/>
            </a:lvl3pPr>
            <a:lvl4pPr marL="4590059" indent="0">
              <a:buNone/>
              <a:defRPr sz="5354" b="1"/>
            </a:lvl4pPr>
            <a:lvl5pPr marL="6120079" indent="0">
              <a:buNone/>
              <a:defRPr sz="5354" b="1"/>
            </a:lvl5pPr>
            <a:lvl6pPr marL="7650099" indent="0">
              <a:buNone/>
              <a:defRPr sz="5354" b="1"/>
            </a:lvl6pPr>
            <a:lvl7pPr marL="9180119" indent="0">
              <a:buNone/>
              <a:defRPr sz="5354" b="1"/>
            </a:lvl7pPr>
            <a:lvl8pPr marL="10710139" indent="0">
              <a:buNone/>
              <a:defRPr sz="5354" b="1"/>
            </a:lvl8pPr>
            <a:lvl9pPr marL="12240158" indent="0">
              <a:buNone/>
              <a:defRPr sz="5354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1579" y="18345040"/>
            <a:ext cx="12788816" cy="1813549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19CB-EA0E-4B08-AE88-68891F4550D6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445B-891F-44E5-9ADB-5111EF9AD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08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19CB-EA0E-4B08-AE88-68891F4550D6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445B-891F-44E5-9ADB-5111EF9AD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89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19CB-EA0E-4B08-AE88-68891F4550D6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445B-891F-44E5-9ADB-5111EF9AD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42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2147" y="3840057"/>
            <a:ext cx="9869506" cy="14880220"/>
          </a:xfrm>
        </p:spPr>
        <p:txBody>
          <a:bodyPr anchor="b">
            <a:normAutofit/>
          </a:bodyPr>
          <a:lstStyle>
            <a:lvl1pPr>
              <a:defRPr sz="937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45413" y="3840057"/>
            <a:ext cx="15534980" cy="32640482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2147" y="18720286"/>
            <a:ext cx="9869506" cy="17760256"/>
          </a:xfrm>
        </p:spPr>
        <p:txBody>
          <a:bodyPr/>
          <a:lstStyle>
            <a:lvl1pPr marL="0" indent="0" algn="ctr">
              <a:buNone/>
              <a:defRPr sz="5354"/>
            </a:lvl1pPr>
            <a:lvl2pPr marL="1530020" indent="0">
              <a:buNone/>
              <a:defRPr sz="4685"/>
            </a:lvl2pPr>
            <a:lvl3pPr marL="3060040" indent="0">
              <a:buNone/>
              <a:defRPr sz="4016"/>
            </a:lvl3pPr>
            <a:lvl4pPr marL="4590059" indent="0">
              <a:buNone/>
              <a:defRPr sz="3347"/>
            </a:lvl4pPr>
            <a:lvl5pPr marL="6120079" indent="0">
              <a:buNone/>
              <a:defRPr sz="3347"/>
            </a:lvl5pPr>
            <a:lvl6pPr marL="7650099" indent="0">
              <a:buNone/>
              <a:defRPr sz="3347"/>
            </a:lvl6pPr>
            <a:lvl7pPr marL="9180119" indent="0">
              <a:buNone/>
              <a:defRPr sz="3347"/>
            </a:lvl7pPr>
            <a:lvl8pPr marL="10710139" indent="0">
              <a:buNone/>
              <a:defRPr sz="3347"/>
            </a:lvl8pPr>
            <a:lvl9pPr marL="12240158" indent="0">
              <a:buNone/>
              <a:defRPr sz="334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19CB-EA0E-4B08-AE88-68891F4550D6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445B-891F-44E5-9ADB-5111EF9AD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39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2149" y="3840057"/>
            <a:ext cx="13946999" cy="14880220"/>
          </a:xfrm>
        </p:spPr>
        <p:txBody>
          <a:bodyPr anchor="b">
            <a:normAutofit/>
          </a:bodyPr>
          <a:lstStyle>
            <a:lvl1pPr>
              <a:defRPr sz="1070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569043" y="4780423"/>
            <a:ext cx="9928940" cy="3075974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10709"/>
            </a:lvl1pPr>
            <a:lvl2pPr marL="1530020" indent="0">
              <a:buNone/>
              <a:defRPr sz="9370"/>
            </a:lvl2pPr>
            <a:lvl3pPr marL="3060040" indent="0">
              <a:buNone/>
              <a:defRPr sz="8032"/>
            </a:lvl3pPr>
            <a:lvl4pPr marL="4590059" indent="0">
              <a:buNone/>
              <a:defRPr sz="6693"/>
            </a:lvl4pPr>
            <a:lvl5pPr marL="6120079" indent="0">
              <a:buNone/>
              <a:defRPr sz="6693"/>
            </a:lvl5pPr>
            <a:lvl6pPr marL="7650099" indent="0">
              <a:buNone/>
              <a:defRPr sz="6693"/>
            </a:lvl6pPr>
            <a:lvl7pPr marL="9180119" indent="0">
              <a:buNone/>
              <a:defRPr sz="6693"/>
            </a:lvl7pPr>
            <a:lvl8pPr marL="10710139" indent="0">
              <a:buNone/>
              <a:defRPr sz="6693"/>
            </a:lvl8pPr>
            <a:lvl9pPr marL="12240158" indent="0">
              <a:buNone/>
              <a:defRPr sz="669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3530" y="18720277"/>
            <a:ext cx="13959177" cy="17760262"/>
          </a:xfrm>
        </p:spPr>
        <p:txBody>
          <a:bodyPr>
            <a:normAutofit/>
          </a:bodyPr>
          <a:lstStyle>
            <a:lvl1pPr marL="0" indent="0" algn="ctr">
              <a:buNone/>
              <a:defRPr sz="6024"/>
            </a:lvl1pPr>
            <a:lvl2pPr marL="1530020" indent="0">
              <a:buNone/>
              <a:defRPr sz="4685"/>
            </a:lvl2pPr>
            <a:lvl3pPr marL="3060040" indent="0">
              <a:buNone/>
              <a:defRPr sz="4016"/>
            </a:lvl3pPr>
            <a:lvl4pPr marL="4590059" indent="0">
              <a:buNone/>
              <a:defRPr sz="3347"/>
            </a:lvl4pPr>
            <a:lvl5pPr marL="6120079" indent="0">
              <a:buNone/>
              <a:defRPr sz="3347"/>
            </a:lvl5pPr>
            <a:lvl6pPr marL="7650099" indent="0">
              <a:buNone/>
              <a:defRPr sz="3347"/>
            </a:lvl6pPr>
            <a:lvl7pPr marL="9180119" indent="0">
              <a:buNone/>
              <a:defRPr sz="3347"/>
            </a:lvl7pPr>
            <a:lvl8pPr marL="10710139" indent="0">
              <a:buNone/>
              <a:defRPr sz="3347"/>
            </a:lvl8pPr>
            <a:lvl9pPr marL="12240158" indent="0">
              <a:buNone/>
              <a:defRPr sz="334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19CB-EA0E-4B08-AE88-68891F4550D6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0445B-891F-44E5-9ADB-5111EF9AD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34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3535" y="3840066"/>
            <a:ext cx="25986862" cy="8354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3529" y="13203748"/>
            <a:ext cx="25986866" cy="23276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72828" y="37060557"/>
            <a:ext cx="688514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119CB-EA0E-4B08-AE88-68891F4550D6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93531" y="37060557"/>
            <a:ext cx="16748197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389077" y="37060557"/>
            <a:ext cx="189132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0445B-891F-44E5-9ADB-5111EF9AD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81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ctr" defTabSz="3060040" rtl="0" eaLnBrk="1" latinLnBrk="0" hangingPunct="1">
        <a:lnSpc>
          <a:spcPct val="90000"/>
        </a:lnSpc>
        <a:spcBef>
          <a:spcPct val="0"/>
        </a:spcBef>
        <a:buNone/>
        <a:defRPr sz="11378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765010" indent="-765010" algn="l" defTabSz="3060040" rtl="0" eaLnBrk="1" latinLnBrk="0" hangingPunct="1">
        <a:lnSpc>
          <a:spcPct val="120000"/>
        </a:lnSpc>
        <a:spcBef>
          <a:spcPts val="3347"/>
        </a:spcBef>
        <a:buFont typeface="Arial" panose="020B0604020202020204" pitchFamily="34" charset="0"/>
        <a:buChar char="•"/>
        <a:defRPr sz="6693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2295030" indent="-765010" algn="l" defTabSz="3060040" rtl="0" eaLnBrk="1" latinLnBrk="0" hangingPunct="1">
        <a:lnSpc>
          <a:spcPct val="12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3825050" indent="-765010" algn="l" defTabSz="3060040" rtl="0" eaLnBrk="1" latinLnBrk="0" hangingPunct="1">
        <a:lnSpc>
          <a:spcPct val="120000"/>
        </a:lnSpc>
        <a:spcBef>
          <a:spcPts val="1673"/>
        </a:spcBef>
        <a:buFont typeface="Arial" panose="020B0604020202020204" pitchFamily="34" charset="0"/>
        <a:buChar char="•"/>
        <a:defRPr sz="5354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5355069" indent="-765010" algn="l" defTabSz="3060040" rtl="0" eaLnBrk="1" latinLnBrk="0" hangingPunct="1">
        <a:lnSpc>
          <a:spcPct val="120000"/>
        </a:lnSpc>
        <a:spcBef>
          <a:spcPts val="1673"/>
        </a:spcBef>
        <a:buFont typeface="Arial" panose="020B0604020202020204" pitchFamily="34" charset="0"/>
        <a:buChar char="•"/>
        <a:defRPr sz="4685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6885089" indent="-765010" algn="l" defTabSz="3060040" rtl="0" eaLnBrk="1" latinLnBrk="0" hangingPunct="1">
        <a:lnSpc>
          <a:spcPct val="120000"/>
        </a:lnSpc>
        <a:spcBef>
          <a:spcPts val="1673"/>
        </a:spcBef>
        <a:buFont typeface="Arial" panose="020B0604020202020204" pitchFamily="34" charset="0"/>
        <a:buChar char="•"/>
        <a:defRPr sz="4016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8415109" indent="-765010" algn="l" defTabSz="3060040" rtl="0" eaLnBrk="1" latinLnBrk="0" hangingPunct="1">
        <a:lnSpc>
          <a:spcPct val="120000"/>
        </a:lnSpc>
        <a:spcBef>
          <a:spcPts val="1673"/>
        </a:spcBef>
        <a:buFont typeface="Arial" panose="020B0604020202020204" pitchFamily="34" charset="0"/>
        <a:buChar char="•"/>
        <a:defRPr sz="4016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9945129" indent="-765010" algn="l" defTabSz="3060040" rtl="0" eaLnBrk="1" latinLnBrk="0" hangingPunct="1">
        <a:lnSpc>
          <a:spcPct val="120000"/>
        </a:lnSpc>
        <a:spcBef>
          <a:spcPts val="1673"/>
        </a:spcBef>
        <a:buFont typeface="Arial" panose="020B0604020202020204" pitchFamily="34" charset="0"/>
        <a:buChar char="•"/>
        <a:defRPr sz="4016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11475149" indent="-765010" algn="l" defTabSz="3060040" rtl="0" eaLnBrk="1" latinLnBrk="0" hangingPunct="1">
        <a:lnSpc>
          <a:spcPct val="120000"/>
        </a:lnSpc>
        <a:spcBef>
          <a:spcPts val="1673"/>
        </a:spcBef>
        <a:buFont typeface="Arial" panose="020B0604020202020204" pitchFamily="34" charset="0"/>
        <a:buChar char="•"/>
        <a:defRPr sz="4016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13005168" indent="-765010" algn="l" defTabSz="3060040" rtl="0" eaLnBrk="1" latinLnBrk="0" hangingPunct="1">
        <a:lnSpc>
          <a:spcPct val="120000"/>
        </a:lnSpc>
        <a:spcBef>
          <a:spcPts val="1673"/>
        </a:spcBef>
        <a:buFont typeface="Arial" panose="020B0604020202020204" pitchFamily="34" charset="0"/>
        <a:buChar char="•"/>
        <a:defRPr sz="4016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1pPr>
      <a:lvl2pPr marL="1530020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2pPr>
      <a:lvl3pPr marL="3060040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3pPr>
      <a:lvl4pPr marL="459005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4pPr>
      <a:lvl5pPr marL="612007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5pPr>
      <a:lvl6pPr marL="765009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6pPr>
      <a:lvl7pPr marL="918011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7pPr>
      <a:lvl8pPr marL="1071013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8pPr>
      <a:lvl9pPr marL="12240158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-601988" y="-577796"/>
            <a:ext cx="31301690" cy="4091135"/>
            <a:chOff x="-701040" y="-579121"/>
            <a:chExt cx="31301690" cy="409113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1040" y="-579121"/>
              <a:ext cx="18166080" cy="4056996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80000"/>
              </a:schemeClr>
            </a:solidFill>
          </p:spPr>
        </p:pic>
        <p:sp>
          <p:nvSpPr>
            <p:cNvPr id="5" name="文字方塊 4"/>
            <p:cNvSpPr txBox="1"/>
            <p:nvPr/>
          </p:nvSpPr>
          <p:spPr>
            <a:xfrm>
              <a:off x="315244" y="2311685"/>
              <a:ext cx="17149796" cy="1200329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sz="72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1</a:t>
              </a:r>
              <a:r>
                <a:rPr lang="zh-TW" altLang="en-US" sz="72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sz="72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0</a:t>
              </a:r>
              <a:r>
                <a:rPr lang="zh-TW" altLang="en-US" sz="72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sz="72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9</a:t>
              </a:r>
              <a:r>
                <a:rPr lang="zh-TW" altLang="en-US" sz="72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  級 資 訊 工 程 學 系 畢 業 專 題 展 </a:t>
              </a: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6733520" y="0"/>
              <a:ext cx="13867130" cy="347787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80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857250" indent="-857250">
                <a:buFont typeface="Wingdings" panose="05000000000000000000" pitchFamily="2" charset="2"/>
                <a:buChar char="u"/>
              </a:pPr>
              <a:r>
                <a:rPr lang="zh-TW" altLang="en-US" sz="44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專題編號 </a:t>
              </a:r>
              <a:r>
                <a:rPr lang="en-US" altLang="zh-TW" sz="44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:</a:t>
              </a:r>
              <a:r>
                <a:rPr lang="zh-TW" altLang="en-US" sz="44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sz="44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NUTN-CSIE-PRJ-10</a:t>
              </a:r>
              <a:r>
                <a:rPr lang="en-US" altLang="zh-CN" sz="44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9</a:t>
              </a:r>
              <a:r>
                <a:rPr lang="en-US" altLang="zh-TW" sz="44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-0</a:t>
              </a:r>
              <a:r>
                <a:rPr lang="en-US" altLang="zh-CN" sz="44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25</a:t>
              </a:r>
              <a:endParaRPr lang="en-US" altLang="zh-TW" sz="4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marL="857250" indent="-857250">
                <a:buFont typeface="Wingdings" panose="05000000000000000000" pitchFamily="2" charset="2"/>
                <a:buChar char="u"/>
              </a:pPr>
              <a:endParaRPr lang="en-US" altLang="zh-TW" sz="4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marL="857250" indent="-857250">
                <a:buFont typeface="Wingdings" panose="05000000000000000000" pitchFamily="2" charset="2"/>
                <a:buChar char="u"/>
              </a:pPr>
              <a:r>
                <a:rPr lang="zh-TW" altLang="en-US" sz="44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專題組員 </a:t>
              </a:r>
              <a:r>
                <a:rPr lang="en-US" altLang="zh-TW" sz="44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:</a:t>
              </a:r>
              <a:r>
                <a:rPr lang="zh-TW" altLang="en-US" sz="44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zh-CN" altLang="en-US" sz="44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呂玉嫻</a:t>
              </a:r>
              <a:endParaRPr lang="en-US" altLang="zh-CN" sz="4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marL="857250" indent="-857250">
                <a:buFont typeface="Wingdings" panose="05000000000000000000" pitchFamily="2" charset="2"/>
                <a:buChar char="u"/>
              </a:pPr>
              <a:endParaRPr lang="en-US" altLang="zh-TW" sz="4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marL="857250" indent="-857250">
                <a:buFont typeface="Wingdings" panose="05000000000000000000" pitchFamily="2" charset="2"/>
                <a:buChar char="u"/>
              </a:pPr>
              <a:r>
                <a:rPr lang="zh-TW" altLang="en-US" sz="44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專題組別 </a:t>
              </a:r>
              <a:r>
                <a:rPr lang="en-US" altLang="zh-TW" sz="44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:</a:t>
              </a:r>
              <a:r>
                <a:rPr lang="zh-TW" altLang="en-US" sz="44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sz="44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#25</a:t>
              </a:r>
              <a:endParaRPr lang="zh-TW" altLang="en-US" sz="4400" b="1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3858241"/>
            <a:ext cx="30600000" cy="3477875"/>
          </a:xfrm>
          <a:prstGeom prst="rect">
            <a:avLst/>
          </a:prstGeom>
          <a:noFill/>
          <a:ln w="127000" cmpd="sng">
            <a:noFill/>
          </a:ln>
          <a:effectLst>
            <a:glow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Wi-Fi </a:t>
            </a:r>
            <a:r>
              <a:rPr lang="zh-TW" altLang="zh-TW" sz="120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環</a:t>
            </a:r>
            <a:r>
              <a:rPr lang="en-US" altLang="zh-TW" sz="120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 sz="120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境</a:t>
            </a:r>
            <a:r>
              <a:rPr lang="en-US" altLang="zh-TW" sz="120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 sz="120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下</a:t>
            </a:r>
            <a:r>
              <a:rPr lang="en-US" altLang="zh-TW" sz="120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 sz="120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人</a:t>
            </a:r>
            <a:r>
              <a:rPr lang="en-US" altLang="zh-TW" sz="120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 sz="120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體</a:t>
            </a:r>
            <a:r>
              <a:rPr lang="en-US" altLang="zh-TW" sz="120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 sz="120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行</a:t>
            </a:r>
            <a:r>
              <a:rPr lang="en-US" altLang="zh-TW" sz="120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 sz="120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為</a:t>
            </a:r>
            <a:r>
              <a:rPr lang="en-US" altLang="zh-TW" sz="120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 sz="120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識</a:t>
            </a:r>
            <a:r>
              <a:rPr lang="en-US" altLang="zh-TW" sz="120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 sz="120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別</a:t>
            </a:r>
            <a:r>
              <a:rPr lang="en-US" altLang="zh-TW" sz="120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 sz="120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系</a:t>
            </a:r>
            <a:r>
              <a:rPr lang="en-US" altLang="zh-TW" sz="120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 sz="120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統</a:t>
            </a:r>
            <a:endParaRPr lang="en-US" altLang="zh-TW" sz="12000" b="1" u="sng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endParaRPr lang="zh-TW" altLang="zh-TW" sz="2000" b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8000" b="1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Human  Activity  Recognition  System  in  Wi-Fi  Environments</a:t>
            </a:r>
            <a:endParaRPr lang="zh-TW" altLang="zh-TW" sz="8000" b="1" u="sng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流程圖: 替代處理程序 14"/>
          <p:cNvSpPr/>
          <p:nvPr/>
        </p:nvSpPr>
        <p:spPr>
          <a:xfrm>
            <a:off x="1080000" y="8174951"/>
            <a:ext cx="28440000" cy="5400000"/>
          </a:xfrm>
          <a:prstGeom prst="flowChartAlternateProcess">
            <a:avLst/>
          </a:prstGeom>
          <a:noFill/>
          <a:ln w="254000" cap="rnd" cmpd="tri">
            <a:solidFill>
              <a:srgbClr val="00B0F0">
                <a:alpha val="80000"/>
              </a:srgbClr>
            </a:solidFill>
            <a:prstDash val="solid"/>
          </a:ln>
          <a:effectLst>
            <a:glow rad="190500">
              <a:schemeClr val="accent4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– </a:t>
            </a:r>
            <a:r>
              <a:rPr lang="zh-TW" altLang="en-US" sz="7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摘要 </a:t>
            </a:r>
            <a:r>
              <a:rPr lang="en-US" altLang="zh-TW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–</a:t>
            </a:r>
            <a:endParaRPr lang="en-US" altLang="zh-TW" sz="7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685800" indent="-685800" algn="ctr">
              <a:buFontTx/>
              <a:buChar char="-"/>
            </a:pPr>
            <a:endParaRPr lang="en-US" altLang="zh-TW" sz="1800" b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zh-CN" altLang="en-US" sz="4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隨著科技的發展，</a:t>
            </a:r>
            <a:r>
              <a:rPr lang="zh-TW" altLang="en-US" sz="4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人們對</a:t>
            </a:r>
            <a:r>
              <a:rPr lang="zh-CN" altLang="en-US" sz="4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其</a:t>
            </a:r>
            <a:r>
              <a:rPr lang="zh-TW" altLang="en-US" sz="4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所能</a:t>
            </a:r>
            <a:r>
              <a:rPr lang="zh-TW" altLang="en-US" sz="4800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帶來的</a:t>
            </a:r>
            <a:r>
              <a:rPr lang="zh-TW" altLang="en-US" sz="4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便利給予了更多的期望，其中最受關注的一個議題</a:t>
            </a:r>
            <a:r>
              <a:rPr lang="zh-TW" altLang="en-US" sz="4800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便是</a:t>
            </a:r>
            <a:r>
              <a:rPr lang="zh-TW" altLang="en-US" sz="4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我們能否使用機器取代人為的監控。那麼要如何同時滿足在精確識別室內人體行動的目標下又能相對地</a:t>
            </a:r>
            <a:r>
              <a:rPr lang="zh-TW" altLang="en-US" sz="4800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把成本</a:t>
            </a:r>
            <a:r>
              <a:rPr lang="zh-TW" altLang="en-US" sz="4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控制在省時省力的範疇裡呢？</a:t>
            </a:r>
            <a:endParaRPr lang="en-US" altLang="zh-TW" sz="4800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zh-CN" altLang="en-US" sz="4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本課題將</a:t>
            </a:r>
            <a:r>
              <a:rPr lang="zh-TW" altLang="en-US" sz="4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借由 </a:t>
            </a:r>
            <a:r>
              <a:rPr lang="en-US" altLang="zh-TW" sz="4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Wi-Fi </a:t>
            </a:r>
            <a:r>
              <a:rPr lang="zh-TW" altLang="en-US" sz="4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訊號的評到狀態資訊來進行甄別。</a:t>
            </a:r>
            <a:endParaRPr lang="zh-TW" altLang="en-US" sz="4800" b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流程圖: 替代處理程序 16"/>
          <p:cNvSpPr/>
          <p:nvPr/>
        </p:nvSpPr>
        <p:spPr>
          <a:xfrm>
            <a:off x="15779262" y="14672231"/>
            <a:ext cx="13740737" cy="7841555"/>
          </a:xfrm>
          <a:prstGeom prst="flowChartAlternateProcess">
            <a:avLst/>
          </a:prstGeom>
          <a:noFill/>
          <a:ln w="254000" cap="rnd" cmpd="tri">
            <a:solidFill>
              <a:srgbClr val="00B0F0">
                <a:alpha val="80000"/>
              </a:srgbClr>
            </a:solidFill>
            <a:prstDash val="solid"/>
          </a:ln>
          <a:effectLst>
            <a:glow rad="190500">
              <a:schemeClr val="accent4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– </a:t>
            </a:r>
            <a:r>
              <a:rPr lang="zh-TW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系統</a:t>
            </a:r>
            <a:r>
              <a:rPr lang="zh-TW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介紹 </a:t>
            </a:r>
            <a:r>
              <a:rPr lang="en-US" altLang="zh-TW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–</a:t>
            </a:r>
          </a:p>
          <a:p>
            <a:pPr marL="857250" indent="-857250" algn="ctr">
              <a:buFontTx/>
              <a:buChar char="-"/>
            </a:pPr>
            <a:endParaRPr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zh-CN" altLang="en-US" sz="4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如左圖所示。</a:t>
            </a:r>
            <a:r>
              <a:rPr lang="zh-TW" altLang="en-US" sz="4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系統至少配備一個 </a:t>
            </a:r>
            <a:r>
              <a:rPr lang="en-US" altLang="zh-TW" sz="4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Wi-Fi </a:t>
            </a:r>
            <a:r>
              <a:rPr lang="zh-TW" altLang="en-US" sz="4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基地台與至少兩台電腦主機，而主機則自配備三根天線的 </a:t>
            </a:r>
            <a:r>
              <a:rPr lang="en-US" altLang="zh-TW" sz="4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Intel 5300 </a:t>
            </a:r>
            <a:r>
              <a:rPr lang="zh-TW" altLang="en-US" sz="4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網路介面控制卡以接受 </a:t>
            </a:r>
            <a:r>
              <a:rPr lang="en-US" altLang="zh-TW" sz="4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Wi-Fi </a:t>
            </a:r>
            <a:r>
              <a:rPr lang="zh-TW" altLang="en-US" sz="4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網路訊號，當室內目 標活動時，電腦主機借由 </a:t>
            </a:r>
            <a:r>
              <a:rPr lang="en-US" altLang="zh-TW" sz="4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AP Mode </a:t>
            </a:r>
            <a:r>
              <a:rPr lang="zh-TW" altLang="en-US" sz="4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與 </a:t>
            </a:r>
            <a:r>
              <a:rPr lang="en-US" altLang="zh-TW" sz="4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P2P Mode </a:t>
            </a:r>
            <a:r>
              <a:rPr lang="zh-TW" altLang="en-US" sz="4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所回饋出的 </a:t>
            </a:r>
            <a:r>
              <a:rPr lang="en-US" altLang="zh-TW" sz="4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CSI </a:t>
            </a:r>
            <a:r>
              <a:rPr lang="zh-TW" altLang="en-US" sz="4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變化，來推斷室內目 標的活動狀況</a:t>
            </a:r>
            <a:r>
              <a:rPr lang="zh-TW" altLang="en-US" sz="4800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4800" b="1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endParaRPr lang="zh-TW" altLang="en-US" sz="4800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流程圖: 替代處理程序 17"/>
          <p:cNvSpPr/>
          <p:nvPr/>
        </p:nvSpPr>
        <p:spPr>
          <a:xfrm>
            <a:off x="1080000" y="23611068"/>
            <a:ext cx="28440000" cy="5400000"/>
          </a:xfrm>
          <a:prstGeom prst="flowChartAlternateProcess">
            <a:avLst/>
          </a:prstGeom>
          <a:noFill/>
          <a:ln w="254000" cap="rnd" cmpd="tri">
            <a:solidFill>
              <a:srgbClr val="00B0F0">
                <a:alpha val="80000"/>
              </a:srgbClr>
            </a:solidFill>
            <a:prstDash val="solid"/>
          </a:ln>
          <a:effectLst>
            <a:glow rad="190500">
              <a:schemeClr val="accent4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–</a:t>
            </a:r>
            <a:r>
              <a:rPr lang="zh-TW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系統流程 </a:t>
            </a:r>
            <a:r>
              <a:rPr lang="en-US" altLang="zh-TW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–</a:t>
            </a:r>
            <a:endParaRPr lang="en-US" altLang="zh-TW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endParaRPr lang="en-US" altLang="zh-TW" sz="1800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endParaRPr lang="en-US" altLang="zh-TW" sz="1800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endParaRPr lang="zh-TW" altLang="en-US" sz="4800" u="sng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流程圖: 替代處理程序 18"/>
          <p:cNvSpPr/>
          <p:nvPr/>
        </p:nvSpPr>
        <p:spPr>
          <a:xfrm>
            <a:off x="1080000" y="30108349"/>
            <a:ext cx="28440000" cy="3724451"/>
          </a:xfrm>
          <a:prstGeom prst="flowChartAlternateProcess">
            <a:avLst/>
          </a:prstGeom>
          <a:noFill/>
          <a:ln w="254000" cap="rnd" cmpd="tri">
            <a:solidFill>
              <a:srgbClr val="00B0F0">
                <a:alpha val="80000"/>
              </a:srgbClr>
            </a:solidFill>
            <a:prstDash val="solid"/>
          </a:ln>
          <a:effectLst>
            <a:glow rad="190500">
              <a:schemeClr val="accent4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– </a:t>
            </a:r>
            <a:r>
              <a:rPr lang="zh-TW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優點 </a:t>
            </a:r>
            <a:r>
              <a:rPr lang="en-US" altLang="zh-TW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–</a:t>
            </a:r>
          </a:p>
          <a:p>
            <a:pPr algn="ctr"/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2" algn="just"/>
            <a:r>
              <a:rPr lang="zh-CN" altLang="en-US" sz="48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節省成本：僅通過常見的電腦和</a:t>
            </a:r>
            <a:r>
              <a:rPr lang="en-US" altLang="zh-CN" sz="48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AP</a:t>
            </a:r>
            <a:r>
              <a:rPr lang="zh-CN" altLang="en-US" sz="48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裝置就可以實施，無需額外多裝其他硬體。</a:t>
            </a:r>
            <a:endParaRPr lang="en-US" altLang="zh-CN" sz="4800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2" algn="just"/>
            <a:r>
              <a:rPr lang="zh-CN" altLang="en-US" sz="48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保護隱私：尤其是不需要攝像頭以高程度地保護用戶個人隱私。</a:t>
            </a:r>
            <a:endParaRPr lang="zh-TW" altLang="en-US" sz="7200" b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流程圖: 替代處理程序 19"/>
          <p:cNvSpPr/>
          <p:nvPr/>
        </p:nvSpPr>
        <p:spPr>
          <a:xfrm>
            <a:off x="1080000" y="34930081"/>
            <a:ext cx="28440000" cy="7765365"/>
          </a:xfrm>
          <a:prstGeom prst="flowChartAlternateProcess">
            <a:avLst/>
          </a:prstGeom>
          <a:noFill/>
          <a:ln w="254000" cap="rnd" cmpd="tri">
            <a:solidFill>
              <a:srgbClr val="00B0F0">
                <a:alpha val="80000"/>
              </a:srgbClr>
            </a:solidFill>
            <a:prstDash val="solid"/>
          </a:ln>
          <a:effectLst>
            <a:glow rad="190500">
              <a:schemeClr val="accent4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–</a:t>
            </a:r>
            <a:r>
              <a:rPr lang="zh-TW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未來展望 </a:t>
            </a:r>
            <a:r>
              <a:rPr lang="en-US" altLang="zh-TW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–</a:t>
            </a:r>
            <a:endParaRPr lang="en-US" altLang="zh-TW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endParaRPr lang="en-US" altLang="zh-TW" sz="4800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zh-TW" altLang="en-US" sz="4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希望在未來，順著物聯網的發展，這套系統可以真正走進人們的日常生活，</a:t>
            </a:r>
            <a:r>
              <a:rPr lang="zh-TW" altLang="en-US" sz="4800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譬如連接</a:t>
            </a:r>
            <a:r>
              <a:rPr lang="zh-TW" altLang="en-US" sz="4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到各種傢俱上，而這些傢俱將能根據室內目標所下達的肢體指令，分別作出</a:t>
            </a:r>
            <a:r>
              <a:rPr lang="zh-TW" altLang="en-US" sz="4800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對應而</a:t>
            </a:r>
            <a:r>
              <a:rPr lang="zh-TW" altLang="en-US" sz="4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即時的反應；又譬如這個系統可以用於老年人的健康照護上，試試感測目標的</a:t>
            </a:r>
            <a:r>
              <a:rPr lang="zh-TW" altLang="en-US" sz="4800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活動狀況</a:t>
            </a:r>
            <a:r>
              <a:rPr lang="zh-TW" altLang="en-US" sz="4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，判斷並回傳事否有任何異常情況的發生。</a:t>
            </a:r>
            <a:endParaRPr lang="en-US" altLang="zh-TW" sz="4800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zh-TW" altLang="en-US" sz="4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另外，利用物聯網所帶來的優勢，配合使用者各自不同的習慣和需求，當發生</a:t>
            </a:r>
            <a:r>
              <a:rPr lang="zh-TW" altLang="en-US" sz="4800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問題</a:t>
            </a:r>
            <a:r>
              <a:rPr lang="zh-TW" altLang="en-US" sz="4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時候，可以讓使用人員快速瞭解情況，並且高效地解決問題。這套系統的出現也</a:t>
            </a:r>
            <a:r>
              <a:rPr lang="zh-TW" altLang="en-US" sz="4800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很好</a:t>
            </a:r>
            <a:r>
              <a:rPr lang="zh-TW" altLang="en-US" sz="4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地彌補了過去攝像監控無法覆蓋到死角的問題，這將會為博物館、百貨公司等人</a:t>
            </a:r>
            <a:r>
              <a:rPr lang="zh-TW" altLang="en-US" sz="4800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流密集</a:t>
            </a:r>
            <a:r>
              <a:rPr lang="zh-TW" altLang="en-US" sz="4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的場所提供可靠而完整的監控支援，甚至為公共安全、案件偵破都提供了</a:t>
            </a:r>
            <a:r>
              <a:rPr lang="zh-TW" altLang="en-US" sz="4800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前所未有</a:t>
            </a:r>
            <a:r>
              <a:rPr lang="zh-TW" altLang="en-US" sz="4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的證據鏈支持，最終為安全事業做出卓越的貢獻。</a:t>
            </a:r>
            <a:endParaRPr lang="zh-TW" altLang="en-US" sz="4800" b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流程圖: 替代處理程序 22"/>
          <p:cNvSpPr/>
          <p:nvPr/>
        </p:nvSpPr>
        <p:spPr>
          <a:xfrm>
            <a:off x="1080000" y="14672231"/>
            <a:ext cx="13740737" cy="7841555"/>
          </a:xfrm>
          <a:prstGeom prst="flowChartAlternateProcess">
            <a:avLst/>
          </a:prstGeom>
          <a:blipFill>
            <a:blip r:embed="rId3"/>
            <a:stretch>
              <a:fillRect/>
            </a:stretch>
          </a:blipFill>
          <a:ln w="254000" cap="rnd" cmpd="tri">
            <a:solidFill>
              <a:srgbClr val="00B0F0">
                <a:alpha val="80000"/>
              </a:srgbClr>
            </a:solidFill>
            <a:prstDash val="solid"/>
          </a:ln>
          <a:effectLst>
            <a:glow rad="190500">
              <a:schemeClr val="accent4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4" name="圖片 2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618" y="26100000"/>
            <a:ext cx="2160000" cy="21600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25" name="圖片 24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708" y="26100000"/>
            <a:ext cx="2160000" cy="21600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97128">
            <a:off x="5112034" y="26424000"/>
            <a:ext cx="1318921" cy="1318921"/>
          </a:xfrm>
          <a:prstGeom prst="rect">
            <a:avLst/>
          </a:prstGeom>
        </p:spPr>
      </p:pic>
      <p:pic>
        <p:nvPicPr>
          <p:cNvPr id="27" name="圖片 26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990" y="26089685"/>
            <a:ext cx="2160000" cy="21600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80000">
            <a:off x="9099276" y="26640000"/>
            <a:ext cx="1318921" cy="1318921"/>
          </a:xfrm>
          <a:prstGeom prst="rect">
            <a:avLst/>
          </a:prstGeom>
        </p:spPr>
      </p:pic>
      <p:sp>
        <p:nvSpPr>
          <p:cNvPr id="33" name="流程圖: 接點 32"/>
          <p:cNvSpPr/>
          <p:nvPr/>
        </p:nvSpPr>
        <p:spPr>
          <a:xfrm>
            <a:off x="13859068" y="25941725"/>
            <a:ext cx="540000" cy="540000"/>
          </a:xfrm>
          <a:prstGeom prst="flowChartConnector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流程圖: 接點 33"/>
          <p:cNvSpPr/>
          <p:nvPr/>
        </p:nvSpPr>
        <p:spPr>
          <a:xfrm>
            <a:off x="13856616" y="26899685"/>
            <a:ext cx="540000" cy="540000"/>
          </a:xfrm>
          <a:prstGeom prst="flowChartConnector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流程圖: 接點 36"/>
          <p:cNvSpPr/>
          <p:nvPr/>
        </p:nvSpPr>
        <p:spPr>
          <a:xfrm>
            <a:off x="13859068" y="27857646"/>
            <a:ext cx="540000" cy="540000"/>
          </a:xfrm>
          <a:prstGeom prst="flowChartConnector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流程圖: 接點 37"/>
          <p:cNvSpPr/>
          <p:nvPr/>
        </p:nvSpPr>
        <p:spPr>
          <a:xfrm>
            <a:off x="15048857" y="25941725"/>
            <a:ext cx="540000" cy="540000"/>
          </a:xfrm>
          <a:prstGeom prst="flowChartConnector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流程圖: 接點 38"/>
          <p:cNvSpPr/>
          <p:nvPr/>
        </p:nvSpPr>
        <p:spPr>
          <a:xfrm>
            <a:off x="14993993" y="26901530"/>
            <a:ext cx="540000" cy="540000"/>
          </a:xfrm>
          <a:prstGeom prst="flowChartConnector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流程圖: 接點 41"/>
          <p:cNvSpPr/>
          <p:nvPr/>
        </p:nvSpPr>
        <p:spPr>
          <a:xfrm>
            <a:off x="14998897" y="27857646"/>
            <a:ext cx="540000" cy="540000"/>
          </a:xfrm>
          <a:prstGeom prst="flowChartConnector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流程圖: 接點 42"/>
          <p:cNvSpPr/>
          <p:nvPr/>
        </p:nvSpPr>
        <p:spPr>
          <a:xfrm>
            <a:off x="16155580" y="25941725"/>
            <a:ext cx="540000" cy="540000"/>
          </a:xfrm>
          <a:prstGeom prst="flowChartConnector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流程圖: 接點 43"/>
          <p:cNvSpPr/>
          <p:nvPr/>
        </p:nvSpPr>
        <p:spPr>
          <a:xfrm>
            <a:off x="16131370" y="26899685"/>
            <a:ext cx="540000" cy="540000"/>
          </a:xfrm>
          <a:prstGeom prst="flowChartConnector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流程圖: 接點 46"/>
          <p:cNvSpPr/>
          <p:nvPr/>
        </p:nvSpPr>
        <p:spPr>
          <a:xfrm>
            <a:off x="16155580" y="27857646"/>
            <a:ext cx="540000" cy="540000"/>
          </a:xfrm>
          <a:prstGeom prst="flowChartConnector">
            <a:avLst/>
          </a:prstGeom>
          <a:ln w="508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7" name="直線接點 86"/>
          <p:cNvCxnSpPr>
            <a:stCxn id="33" idx="6"/>
            <a:endCxn id="39" idx="2"/>
          </p:cNvCxnSpPr>
          <p:nvPr/>
        </p:nvCxnSpPr>
        <p:spPr>
          <a:xfrm>
            <a:off x="14399068" y="26211725"/>
            <a:ext cx="594925" cy="959805"/>
          </a:xfrm>
          <a:prstGeom prst="line">
            <a:avLst/>
          </a:prstGeom>
          <a:ln w="508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直線接點 88"/>
          <p:cNvCxnSpPr>
            <a:stCxn id="33" idx="6"/>
            <a:endCxn id="38" idx="2"/>
          </p:cNvCxnSpPr>
          <p:nvPr/>
        </p:nvCxnSpPr>
        <p:spPr>
          <a:xfrm>
            <a:off x="14399068" y="26211725"/>
            <a:ext cx="649789" cy="0"/>
          </a:xfrm>
          <a:prstGeom prst="line">
            <a:avLst/>
          </a:prstGeom>
          <a:ln w="508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直線接點 90"/>
          <p:cNvCxnSpPr>
            <a:stCxn id="33" idx="6"/>
            <a:endCxn id="42" idx="2"/>
          </p:cNvCxnSpPr>
          <p:nvPr/>
        </p:nvCxnSpPr>
        <p:spPr>
          <a:xfrm>
            <a:off x="14399068" y="26211725"/>
            <a:ext cx="599829" cy="1915921"/>
          </a:xfrm>
          <a:prstGeom prst="line">
            <a:avLst/>
          </a:prstGeom>
          <a:ln w="508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3" name="直線接點 92"/>
          <p:cNvCxnSpPr>
            <a:stCxn id="34" idx="6"/>
            <a:endCxn id="38" idx="2"/>
          </p:cNvCxnSpPr>
          <p:nvPr/>
        </p:nvCxnSpPr>
        <p:spPr>
          <a:xfrm flipV="1">
            <a:off x="14396616" y="26211725"/>
            <a:ext cx="652241" cy="957960"/>
          </a:xfrm>
          <a:prstGeom prst="line">
            <a:avLst/>
          </a:prstGeom>
          <a:ln w="508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直線接點 94"/>
          <p:cNvCxnSpPr>
            <a:stCxn id="34" idx="6"/>
            <a:endCxn id="39" idx="2"/>
          </p:cNvCxnSpPr>
          <p:nvPr/>
        </p:nvCxnSpPr>
        <p:spPr>
          <a:xfrm>
            <a:off x="14396616" y="27169685"/>
            <a:ext cx="597377" cy="1845"/>
          </a:xfrm>
          <a:prstGeom prst="line">
            <a:avLst/>
          </a:prstGeom>
          <a:ln w="508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直線接點 96"/>
          <p:cNvCxnSpPr>
            <a:stCxn id="34" idx="6"/>
            <a:endCxn id="42" idx="2"/>
          </p:cNvCxnSpPr>
          <p:nvPr/>
        </p:nvCxnSpPr>
        <p:spPr>
          <a:xfrm>
            <a:off x="14396616" y="27169685"/>
            <a:ext cx="602281" cy="957961"/>
          </a:xfrm>
          <a:prstGeom prst="line">
            <a:avLst/>
          </a:prstGeom>
          <a:ln w="508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直線接點 98"/>
          <p:cNvCxnSpPr>
            <a:stCxn id="37" idx="6"/>
            <a:endCxn id="38" idx="2"/>
          </p:cNvCxnSpPr>
          <p:nvPr/>
        </p:nvCxnSpPr>
        <p:spPr>
          <a:xfrm flipV="1">
            <a:off x="14399068" y="26211725"/>
            <a:ext cx="649789" cy="1915921"/>
          </a:xfrm>
          <a:prstGeom prst="line">
            <a:avLst/>
          </a:prstGeom>
          <a:ln w="508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37" idx="6"/>
            <a:endCxn id="39" idx="2"/>
          </p:cNvCxnSpPr>
          <p:nvPr/>
        </p:nvCxnSpPr>
        <p:spPr>
          <a:xfrm flipV="1">
            <a:off x="14399068" y="27171530"/>
            <a:ext cx="594925" cy="956116"/>
          </a:xfrm>
          <a:prstGeom prst="line">
            <a:avLst/>
          </a:prstGeom>
          <a:ln w="508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3" name="直線接點 102"/>
          <p:cNvCxnSpPr>
            <a:stCxn id="37" idx="6"/>
            <a:endCxn id="42" idx="2"/>
          </p:cNvCxnSpPr>
          <p:nvPr/>
        </p:nvCxnSpPr>
        <p:spPr>
          <a:xfrm>
            <a:off x="14399068" y="28127646"/>
            <a:ext cx="599829" cy="0"/>
          </a:xfrm>
          <a:prstGeom prst="line">
            <a:avLst/>
          </a:prstGeom>
          <a:ln w="508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直線接點 104"/>
          <p:cNvCxnSpPr>
            <a:stCxn id="38" idx="6"/>
            <a:endCxn id="43" idx="2"/>
          </p:cNvCxnSpPr>
          <p:nvPr/>
        </p:nvCxnSpPr>
        <p:spPr>
          <a:xfrm>
            <a:off x="15588857" y="26211725"/>
            <a:ext cx="566723" cy="0"/>
          </a:xfrm>
          <a:prstGeom prst="line">
            <a:avLst/>
          </a:prstGeom>
          <a:ln w="508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直線接點 106"/>
          <p:cNvCxnSpPr>
            <a:stCxn id="39" idx="6"/>
            <a:endCxn id="43" idx="2"/>
          </p:cNvCxnSpPr>
          <p:nvPr/>
        </p:nvCxnSpPr>
        <p:spPr>
          <a:xfrm flipV="1">
            <a:off x="15533993" y="26211725"/>
            <a:ext cx="621587" cy="959805"/>
          </a:xfrm>
          <a:prstGeom prst="line">
            <a:avLst/>
          </a:prstGeom>
          <a:ln w="508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38" idx="6"/>
            <a:endCxn id="44" idx="2"/>
          </p:cNvCxnSpPr>
          <p:nvPr/>
        </p:nvCxnSpPr>
        <p:spPr>
          <a:xfrm>
            <a:off x="15588857" y="26211725"/>
            <a:ext cx="542513" cy="957960"/>
          </a:xfrm>
          <a:prstGeom prst="line">
            <a:avLst/>
          </a:prstGeom>
          <a:ln w="508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1" name="直線接點 110"/>
          <p:cNvCxnSpPr>
            <a:stCxn id="38" idx="6"/>
            <a:endCxn id="47" idx="2"/>
          </p:cNvCxnSpPr>
          <p:nvPr/>
        </p:nvCxnSpPr>
        <p:spPr>
          <a:xfrm>
            <a:off x="15588857" y="26211725"/>
            <a:ext cx="566723" cy="1915921"/>
          </a:xfrm>
          <a:prstGeom prst="line">
            <a:avLst/>
          </a:prstGeom>
          <a:ln w="508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直線接點 112"/>
          <p:cNvCxnSpPr>
            <a:stCxn id="39" idx="6"/>
            <a:endCxn id="44" idx="2"/>
          </p:cNvCxnSpPr>
          <p:nvPr/>
        </p:nvCxnSpPr>
        <p:spPr>
          <a:xfrm flipV="1">
            <a:off x="15533993" y="27169685"/>
            <a:ext cx="597377" cy="1845"/>
          </a:xfrm>
          <a:prstGeom prst="line">
            <a:avLst/>
          </a:prstGeom>
          <a:ln w="508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5" name="直線接點 114"/>
          <p:cNvCxnSpPr>
            <a:stCxn id="39" idx="6"/>
            <a:endCxn id="47" idx="2"/>
          </p:cNvCxnSpPr>
          <p:nvPr/>
        </p:nvCxnSpPr>
        <p:spPr>
          <a:xfrm>
            <a:off x="15533993" y="27171530"/>
            <a:ext cx="621587" cy="956116"/>
          </a:xfrm>
          <a:prstGeom prst="line">
            <a:avLst/>
          </a:prstGeom>
          <a:ln w="508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直線接點 116"/>
          <p:cNvCxnSpPr>
            <a:stCxn id="42" idx="6"/>
            <a:endCxn id="44" idx="2"/>
          </p:cNvCxnSpPr>
          <p:nvPr/>
        </p:nvCxnSpPr>
        <p:spPr>
          <a:xfrm flipV="1">
            <a:off x="15538897" y="27169685"/>
            <a:ext cx="592473" cy="957961"/>
          </a:xfrm>
          <a:prstGeom prst="line">
            <a:avLst/>
          </a:prstGeom>
          <a:ln w="508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stCxn id="42" idx="6"/>
            <a:endCxn id="43" idx="2"/>
          </p:cNvCxnSpPr>
          <p:nvPr/>
        </p:nvCxnSpPr>
        <p:spPr>
          <a:xfrm flipV="1">
            <a:off x="15538897" y="26211725"/>
            <a:ext cx="616683" cy="1915921"/>
          </a:xfrm>
          <a:prstGeom prst="line">
            <a:avLst/>
          </a:prstGeom>
          <a:ln w="508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1" name="直線接點 120"/>
          <p:cNvCxnSpPr>
            <a:stCxn id="42" idx="6"/>
            <a:endCxn id="47" idx="2"/>
          </p:cNvCxnSpPr>
          <p:nvPr/>
        </p:nvCxnSpPr>
        <p:spPr>
          <a:xfrm>
            <a:off x="15538897" y="28127646"/>
            <a:ext cx="616683" cy="0"/>
          </a:xfrm>
          <a:prstGeom prst="line">
            <a:avLst/>
          </a:prstGeom>
          <a:ln w="508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2" name="圖片 121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2638" y="26089685"/>
            <a:ext cx="2160000" cy="21600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cxnSp>
        <p:nvCxnSpPr>
          <p:cNvPr id="124" name="直線接點 123"/>
          <p:cNvCxnSpPr>
            <a:stCxn id="27" idx="6"/>
            <a:endCxn id="33" idx="2"/>
          </p:cNvCxnSpPr>
          <p:nvPr/>
        </p:nvCxnSpPr>
        <p:spPr>
          <a:xfrm flipV="1">
            <a:off x="13045990" y="26211725"/>
            <a:ext cx="813078" cy="957960"/>
          </a:xfrm>
          <a:prstGeom prst="line">
            <a:avLst/>
          </a:prstGeom>
          <a:ln w="508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直線接點 125"/>
          <p:cNvCxnSpPr>
            <a:stCxn id="27" idx="6"/>
            <a:endCxn id="34" idx="2"/>
          </p:cNvCxnSpPr>
          <p:nvPr/>
        </p:nvCxnSpPr>
        <p:spPr>
          <a:xfrm>
            <a:off x="13045990" y="27169685"/>
            <a:ext cx="810626" cy="0"/>
          </a:xfrm>
          <a:prstGeom prst="line">
            <a:avLst/>
          </a:prstGeom>
          <a:ln w="508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27" idx="6"/>
            <a:endCxn id="37" idx="2"/>
          </p:cNvCxnSpPr>
          <p:nvPr/>
        </p:nvCxnSpPr>
        <p:spPr>
          <a:xfrm>
            <a:off x="13045990" y="27169685"/>
            <a:ext cx="813078" cy="957961"/>
          </a:xfrm>
          <a:prstGeom prst="line">
            <a:avLst/>
          </a:prstGeom>
          <a:ln w="508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43" idx="6"/>
            <a:endCxn id="122" idx="2"/>
          </p:cNvCxnSpPr>
          <p:nvPr/>
        </p:nvCxnSpPr>
        <p:spPr>
          <a:xfrm>
            <a:off x="16695580" y="26211725"/>
            <a:ext cx="847058" cy="957960"/>
          </a:xfrm>
          <a:prstGeom prst="line">
            <a:avLst/>
          </a:prstGeom>
          <a:ln w="508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5" name="直線接點 134"/>
          <p:cNvCxnSpPr>
            <a:stCxn id="44" idx="6"/>
            <a:endCxn id="122" idx="2"/>
          </p:cNvCxnSpPr>
          <p:nvPr/>
        </p:nvCxnSpPr>
        <p:spPr>
          <a:xfrm>
            <a:off x="16671370" y="27169685"/>
            <a:ext cx="871268" cy="0"/>
          </a:xfrm>
          <a:prstGeom prst="line">
            <a:avLst/>
          </a:prstGeom>
          <a:ln w="508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直線接點 136"/>
          <p:cNvCxnSpPr>
            <a:stCxn id="47" idx="6"/>
            <a:endCxn id="122" idx="2"/>
          </p:cNvCxnSpPr>
          <p:nvPr/>
        </p:nvCxnSpPr>
        <p:spPr>
          <a:xfrm flipV="1">
            <a:off x="16695580" y="27169685"/>
            <a:ext cx="847058" cy="957961"/>
          </a:xfrm>
          <a:prstGeom prst="line">
            <a:avLst/>
          </a:prstGeom>
          <a:ln w="508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41" name="圖片 14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980" y="26100000"/>
            <a:ext cx="2160000" cy="21600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42" name="圖片 1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97128">
            <a:off x="20198045" y="26424000"/>
            <a:ext cx="1318921" cy="1318921"/>
          </a:xfrm>
          <a:prstGeom prst="rect">
            <a:avLst/>
          </a:prstGeom>
        </p:spPr>
      </p:pic>
      <p:pic>
        <p:nvPicPr>
          <p:cNvPr id="143" name="圖片 142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5684" y="26100000"/>
            <a:ext cx="2160000" cy="21600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44" name="圖片 1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80000">
            <a:off x="24129564" y="26640000"/>
            <a:ext cx="1318921" cy="131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25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>
    <a:lnDef>
      <a:spPr/>
      <a:bodyPr/>
      <a:lstStyle/>
      <a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大馬士革風</Template>
  <TotalTime>2398</TotalTime>
  <Words>448</Words>
  <Application>Microsoft Office PowerPoint</Application>
  <PresentationFormat>自訂</PresentationFormat>
  <Paragraphs>35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0" baseType="lpstr">
      <vt:lpstr>微軟正黑體</vt:lpstr>
      <vt:lpstr>新細明體</vt:lpstr>
      <vt:lpstr>標楷體</vt:lpstr>
      <vt:lpstr>Arial</vt:lpstr>
      <vt:lpstr>Bookman Old Style</vt:lpstr>
      <vt:lpstr>Rockwell</vt:lpstr>
      <vt:lpstr>Times New Roman</vt:lpstr>
      <vt:lpstr>Wingdings</vt:lpstr>
      <vt:lpstr>Damask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宥 黃</dc:creator>
  <cp:lastModifiedBy>仁鴻 黃</cp:lastModifiedBy>
  <cp:revision>31</cp:revision>
  <dcterms:created xsi:type="dcterms:W3CDTF">2018-11-21T07:48:40Z</dcterms:created>
  <dcterms:modified xsi:type="dcterms:W3CDTF">2019-11-20T10:05:05Z</dcterms:modified>
</cp:coreProperties>
</file>