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B22A-500A-4F2B-8D72-8B56C8EF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377F-301E-4B52-AA61-77E19873E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ED6F-4B8E-4CC5-9DE1-3FFC67F2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3E75-B943-42D1-B78B-4314E88B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D172-2843-4BCA-A822-37DF8500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4EF2-3840-4983-A993-000A6B2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2B1A-5693-4684-AB7B-578921E62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F217-C002-489B-BB59-5D66079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24E4-5D49-4F51-872A-F522F6AC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E031-0A63-495D-84F7-7CFEE969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CCDC3-9285-4729-B133-81573795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19AB1-25B7-4D1C-BF5A-E98DF5E2D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3FD9-B508-4281-8881-0AF2C61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6566-CD96-49A1-AC82-9F8AD685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B35-A272-46DC-9843-A0271D3C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103-02DE-45A7-83D8-631D0B7C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F670-A188-4DFA-840C-B91BD030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3ADA-FB69-4BCD-AB12-38560578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A267-87A0-49A7-ADCC-9DFC747C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BEE4-A8B5-4584-B562-DA38860A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76E0-D102-4466-92B4-79498CEB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1B1B-33E7-4E49-BA02-DA618C93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6691-4B41-46F0-9C8B-5A1CA62C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169E-734F-4C65-9635-F184975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2945-9718-45BE-BE97-C5684EF8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2280-CEF8-47C6-9DF3-9A7FBB4B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76F3-EA5D-4BCE-B6B8-23B5B4206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6C63-B92D-422E-96B4-46C29FC3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B7DAC-4FF9-4788-94B6-CBBF30C3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4FBFC-0F4A-4D41-9A25-E196A7D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7D60-7094-4B7F-B8AE-449BD418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3D4-E75C-492F-A855-CBA376E6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9796-417F-4201-91D2-273CF2AB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A88B-EC75-479F-8416-4A52A5FF3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E4899-B93B-4333-B5AF-3F5F5B5C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8FC3-F008-4CE5-A551-FB37057CF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B42B9-2581-4280-A8A5-5548C33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BA39C-475E-4376-BF7D-1F29F53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0858A-0C2F-46B5-B78E-AD6EFB22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16E8-68F2-4DA8-9F08-CE72CE0C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9C1-820F-4A9F-BFEC-7D2E99BF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67C7-849E-4B42-9635-2261FE19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00CB-85AF-4557-BD49-91C19D76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145CA-2354-4ED8-BC69-E1315E6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2EB2D-DAEF-492F-8B01-66EE0563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9714-420D-49DB-A0B0-AB27FF8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890F-7A23-402E-A20F-DB8E07B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6DE1-301B-4FFA-80B7-E9B2E39E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32DF-4D69-4F3E-8E12-6FADC561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B8AC-BB21-4455-AB62-947376C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F8093-81C0-4750-A509-6E1C1412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F67D-7105-450F-8693-AED1FD63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798-67FE-4577-90C5-FFEC0F09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D23B-6754-4FDE-BE3D-BB58EFFDC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6B91-1C41-4482-9424-F12AB9CA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9F75-D14E-404D-975C-C979A0D7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754B-C169-403D-B527-55CDE86F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C35D1-D895-4610-AFE9-6A87838F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1652F-3A32-4A59-B68C-5E9E7647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CAD1-3F79-4124-9C04-FE174D74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6C2F-E72E-45B1-966A-ADB515152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6031-3776-4CA1-87CB-127E6853138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E4A2-782B-42FD-BADE-4A47B1954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0952-39F3-4635-84EB-6668CB42C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F91B-6E94-44EB-9CB5-9D95B74C7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ho-travel-recommender.herokuapp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3D32-B8A2-4395-B411-E0071A2D9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Team Echo: Travel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690F-09FA-4DA6-B891-5F40CAF1C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Team Members</a:t>
            </a:r>
          </a:p>
          <a:p>
            <a:r>
              <a:rPr lang="en-US" dirty="0"/>
              <a:t>Bryan Arment</a:t>
            </a:r>
          </a:p>
          <a:p>
            <a:r>
              <a:rPr lang="en-US" dirty="0"/>
              <a:t>Bryant Hicks</a:t>
            </a:r>
          </a:p>
          <a:p>
            <a:r>
              <a:rPr lang="en-US" dirty="0"/>
              <a:t>Jeff Dank</a:t>
            </a:r>
          </a:p>
          <a:p>
            <a:r>
              <a:rPr lang="en-US" dirty="0"/>
              <a:t>Rebecca Meares</a:t>
            </a:r>
          </a:p>
        </p:txBody>
      </p:sp>
    </p:spTree>
    <p:extLst>
      <p:ext uri="{BB962C8B-B14F-4D97-AF65-F5344CB8AC3E}">
        <p14:creationId xmlns:p14="http://schemas.microsoft.com/office/powerpoint/2010/main" val="26048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72504-FF82-4D06-860D-CF46FF0BC886}"/>
              </a:ext>
            </a:extLst>
          </p:cNvPr>
          <p:cNvSpPr txBox="1"/>
          <p:nvPr/>
        </p:nvSpPr>
        <p:spPr>
          <a:xfrm>
            <a:off x="861646" y="439616"/>
            <a:ext cx="571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Tools That We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2376C-C737-4B26-BEDA-17AE607CDC09}"/>
              </a:ext>
            </a:extLst>
          </p:cNvPr>
          <p:cNvSpPr txBox="1"/>
          <p:nvPr/>
        </p:nvSpPr>
        <p:spPr>
          <a:xfrm>
            <a:off x="1160585" y="2074985"/>
            <a:ext cx="53182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Storing all of our code and updates for 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attempt at making an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Heroku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Hosting a website for 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Organizing files for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Scheduled team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51A71-2B6C-4BE3-8F2D-426769F7E6C9}"/>
              </a:ext>
            </a:extLst>
          </p:cNvPr>
          <p:cNvSpPr txBox="1"/>
          <p:nvPr/>
        </p:nvSpPr>
        <p:spPr>
          <a:xfrm>
            <a:off x="861646" y="439616"/>
            <a:ext cx="538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Evaluation of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30A6-AEB1-4F30-B46B-EE3CE245423C}"/>
              </a:ext>
            </a:extLst>
          </p:cNvPr>
          <p:cNvSpPr txBox="1"/>
          <p:nvPr/>
        </p:nvSpPr>
        <p:spPr>
          <a:xfrm>
            <a:off x="1160585" y="2074985"/>
            <a:ext cx="10075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Storing all of our code and updates for 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attempt at making an app. More towards the useless end since we only were able to get it to run locally rather than hosting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Heroku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Hosting a website for our app. Seemed </a:t>
            </a:r>
            <a:r>
              <a:rPr lang="en-US" dirty="0" err="1"/>
              <a:t>extrememly</a:t>
            </a:r>
            <a:r>
              <a:rPr lang="en-US" dirty="0"/>
              <a:t> useful for hosting our app for free on the web. It did take quite a learning curve to be able to tie our </a:t>
            </a:r>
            <a:r>
              <a:rPr lang="en-US" dirty="0" err="1"/>
              <a:t>github</a:t>
            </a:r>
            <a:r>
              <a:rPr lang="en-US" dirty="0"/>
              <a:t> account to our Heroku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Organizing files for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Seemed reasonable for communication. This helped because we all had busy work / school / family schedules.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Seemed useful to all try and get on the same page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7347A-FE5D-4BDB-B545-FDBE4E5AB35C}"/>
              </a:ext>
            </a:extLst>
          </p:cNvPr>
          <p:cNvSpPr txBox="1"/>
          <p:nvPr/>
        </p:nvSpPr>
        <p:spPr>
          <a:xfrm>
            <a:off x="861646" y="439616"/>
            <a:ext cx="3210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B2ED0-AF3F-415D-B5EA-B41AB4100DA5}"/>
              </a:ext>
            </a:extLst>
          </p:cNvPr>
          <p:cNvSpPr txBox="1"/>
          <p:nvPr/>
        </p:nvSpPr>
        <p:spPr>
          <a:xfrm>
            <a:off x="1160585" y="2074985"/>
            <a:ext cx="10075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Nobody on our team knew html / </a:t>
            </a:r>
            <a:r>
              <a:rPr lang="en-US" dirty="0" err="1"/>
              <a:t>javascript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all learned via working through the labs / course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Heroku lab walked us through a way to host the app, but led us down the track of tracking code via Heroku instead of </a:t>
            </a: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 outside of the class environment seemed to help a lot: i.e. searching 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3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7347A-FE5D-4BDB-B545-FDBE4E5AB35C}"/>
              </a:ext>
            </a:extLst>
          </p:cNvPr>
          <p:cNvSpPr txBox="1"/>
          <p:nvPr/>
        </p:nvSpPr>
        <p:spPr>
          <a:xfrm>
            <a:off x="861646" y="439616"/>
            <a:ext cx="655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Project 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B2ED0-AF3F-415D-B5EA-B41AB4100DA5}"/>
              </a:ext>
            </a:extLst>
          </p:cNvPr>
          <p:cNvSpPr txBox="1"/>
          <p:nvPr/>
        </p:nvSpPr>
        <p:spPr>
          <a:xfrm>
            <a:off x="1160585" y="2074985"/>
            <a:ext cx="100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https://echo-travel-recommender.herokuapp.com/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Echo: Travel Recommender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Echo: Travel Recommender</dc:title>
  <dc:creator>Jeff Dank</dc:creator>
  <cp:lastModifiedBy>Jeff Dank</cp:lastModifiedBy>
  <cp:revision>5</cp:revision>
  <dcterms:created xsi:type="dcterms:W3CDTF">2020-11-30T05:36:08Z</dcterms:created>
  <dcterms:modified xsi:type="dcterms:W3CDTF">2020-11-30T06:28:10Z</dcterms:modified>
</cp:coreProperties>
</file>