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4" r:id="rId6"/>
    <p:sldId id="1871" r:id="rId7"/>
    <p:sldId id="1876" r:id="rId8"/>
    <p:sldId id="1873" r:id="rId9"/>
    <p:sldId id="1872" r:id="rId10"/>
    <p:sldId id="1874" r:id="rId11"/>
    <p:sldId id="1877" r:id="rId12"/>
    <p:sldId id="1875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71"/>
            <p14:sldId id="1876"/>
            <p14:sldId id="1873"/>
            <p14:sldId id="1872"/>
            <p14:sldId id="1874"/>
            <p14:sldId id="1877"/>
            <p14:sldId id="18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EB0C-E440-A643-9E31-868902B26E0D}" v="6" dt="2021-12-10T03:47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27AD-305A-DD4B-B84F-D7000EA7FE04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30C13-CA1F-2447-973F-E64FCF5BE9A9}">
      <dgm:prSet/>
      <dgm:spPr/>
      <dgm:t>
        <a:bodyPr/>
        <a:lstStyle/>
        <a:p>
          <a:r>
            <a:rPr lang="en-US" baseline="0"/>
            <a:t>Key Encryption Key (KEK)</a:t>
          </a:r>
          <a:endParaRPr lang="en-US"/>
        </a:p>
      </dgm:t>
    </dgm:pt>
    <dgm:pt modelId="{C5CB6C86-5649-A349-857A-74A0CF9B77BC}" type="parTrans" cxnId="{5EEB7556-9847-9640-8F48-D1B494B7A1E5}">
      <dgm:prSet/>
      <dgm:spPr/>
      <dgm:t>
        <a:bodyPr/>
        <a:lstStyle/>
        <a:p>
          <a:endParaRPr lang="en-US"/>
        </a:p>
      </dgm:t>
    </dgm:pt>
    <dgm:pt modelId="{E205CFD1-DF87-DA4A-95C6-90426377AFFA}" type="sibTrans" cxnId="{5EEB7556-9847-9640-8F48-D1B494B7A1E5}">
      <dgm:prSet/>
      <dgm:spPr/>
      <dgm:t>
        <a:bodyPr/>
        <a:lstStyle/>
        <a:p>
          <a:endParaRPr lang="en-US"/>
        </a:p>
      </dgm:t>
    </dgm:pt>
    <dgm:pt modelId="{513C8202-4E96-F546-A36E-1D1A6BC83A17}">
      <dgm:prSet/>
      <dgm:spPr/>
      <dgm:t>
        <a:bodyPr/>
        <a:lstStyle/>
        <a:p>
          <a:r>
            <a:rPr lang="en-US" baseline="0"/>
            <a:t>Asymmetric key used to wrap other symmetric keys used by applications</a:t>
          </a:r>
          <a:endParaRPr lang="en-US"/>
        </a:p>
      </dgm:t>
    </dgm:pt>
    <dgm:pt modelId="{20CA7097-6ADD-A34C-84D5-EF552271D7F3}" type="parTrans" cxnId="{2B7BF0DB-AF7A-3649-BBE3-D9088F38814E}">
      <dgm:prSet/>
      <dgm:spPr/>
      <dgm:t>
        <a:bodyPr/>
        <a:lstStyle/>
        <a:p>
          <a:endParaRPr lang="en-US"/>
        </a:p>
      </dgm:t>
    </dgm:pt>
    <dgm:pt modelId="{29B9DC96-AE31-AC4B-9E9D-DD630F6B40A9}" type="sibTrans" cxnId="{2B7BF0DB-AF7A-3649-BBE3-D9088F38814E}">
      <dgm:prSet/>
      <dgm:spPr/>
      <dgm:t>
        <a:bodyPr/>
        <a:lstStyle/>
        <a:p>
          <a:endParaRPr lang="en-US"/>
        </a:p>
      </dgm:t>
    </dgm:pt>
    <dgm:pt modelId="{8AD1F0C4-A049-F644-A253-4DE2FAEA5FA1}">
      <dgm:prSet/>
      <dgm:spPr/>
      <dgm:t>
        <a:bodyPr/>
        <a:lstStyle/>
        <a:p>
          <a:r>
            <a:rPr lang="en-US" baseline="0"/>
            <a:t>Data Encryption Key (DEK)</a:t>
          </a:r>
          <a:endParaRPr lang="en-US"/>
        </a:p>
      </dgm:t>
    </dgm:pt>
    <dgm:pt modelId="{DAC77505-B09C-F74B-8736-BA18FCF06A8A}" type="parTrans" cxnId="{013DB385-D979-0F44-8646-A206D2B4BE7F}">
      <dgm:prSet/>
      <dgm:spPr/>
      <dgm:t>
        <a:bodyPr/>
        <a:lstStyle/>
        <a:p>
          <a:endParaRPr lang="en-US"/>
        </a:p>
      </dgm:t>
    </dgm:pt>
    <dgm:pt modelId="{7D5F57A3-760E-5444-9E9E-FCD73E5F1671}" type="sibTrans" cxnId="{013DB385-D979-0F44-8646-A206D2B4BE7F}">
      <dgm:prSet/>
      <dgm:spPr/>
      <dgm:t>
        <a:bodyPr/>
        <a:lstStyle/>
        <a:p>
          <a:endParaRPr lang="en-US"/>
        </a:p>
      </dgm:t>
    </dgm:pt>
    <dgm:pt modelId="{5E9304CA-5B3B-EE40-AD19-899A46F38CE7}">
      <dgm:prSet/>
      <dgm:spPr/>
      <dgm:t>
        <a:bodyPr/>
        <a:lstStyle/>
        <a:p>
          <a:r>
            <a:rPr lang="en-US" baseline="0"/>
            <a:t>Symmetric key used to encrypt data</a:t>
          </a:r>
          <a:endParaRPr lang="en-US"/>
        </a:p>
      </dgm:t>
    </dgm:pt>
    <dgm:pt modelId="{9056F39D-0934-9C42-BCF4-1713348E71C6}" type="parTrans" cxnId="{418EB15C-C918-444C-8C66-24BF8DB265D1}">
      <dgm:prSet/>
      <dgm:spPr/>
      <dgm:t>
        <a:bodyPr/>
        <a:lstStyle/>
        <a:p>
          <a:endParaRPr lang="en-US"/>
        </a:p>
      </dgm:t>
    </dgm:pt>
    <dgm:pt modelId="{A1435F14-0FA7-3948-A268-C3DF7E8A6F22}" type="sibTrans" cxnId="{418EB15C-C918-444C-8C66-24BF8DB265D1}">
      <dgm:prSet/>
      <dgm:spPr/>
      <dgm:t>
        <a:bodyPr/>
        <a:lstStyle/>
        <a:p>
          <a:endParaRPr lang="en-US"/>
        </a:p>
      </dgm:t>
    </dgm:pt>
    <dgm:pt modelId="{9F11C72A-158A-8F44-B77C-188AC18F4DB7}">
      <dgm:prSet/>
      <dgm:spPr/>
      <dgm:t>
        <a:bodyPr/>
        <a:lstStyle/>
        <a:p>
          <a:r>
            <a:rPr lang="en-US" baseline="0"/>
            <a:t>Customer Managed Key (CMK)</a:t>
          </a:r>
          <a:endParaRPr lang="en-US"/>
        </a:p>
      </dgm:t>
    </dgm:pt>
    <dgm:pt modelId="{9398322B-5B6C-0D49-99EC-043EA50341C7}" type="parTrans" cxnId="{528D7A1B-5486-074D-A058-47510AD871FA}">
      <dgm:prSet/>
      <dgm:spPr/>
      <dgm:t>
        <a:bodyPr/>
        <a:lstStyle/>
        <a:p>
          <a:endParaRPr lang="en-US"/>
        </a:p>
      </dgm:t>
    </dgm:pt>
    <dgm:pt modelId="{89376DF7-E320-7442-B28F-898F5715B298}" type="sibTrans" cxnId="{528D7A1B-5486-074D-A058-47510AD871FA}">
      <dgm:prSet/>
      <dgm:spPr/>
      <dgm:t>
        <a:bodyPr/>
        <a:lstStyle/>
        <a:p>
          <a:endParaRPr lang="en-US"/>
        </a:p>
      </dgm:t>
    </dgm:pt>
    <dgm:pt modelId="{FBF52CBC-4DB5-1B49-9E22-6FF1C5E18E6B}">
      <dgm:prSet/>
      <dgm:spPr/>
      <dgm:t>
        <a:bodyPr/>
        <a:lstStyle/>
        <a:p>
          <a:r>
            <a:rPr lang="en-US" baseline="0"/>
            <a:t>Customer manages the access and lifecycle of the key</a:t>
          </a:r>
          <a:endParaRPr lang="en-US"/>
        </a:p>
      </dgm:t>
    </dgm:pt>
    <dgm:pt modelId="{C555A779-4BA9-6B4D-8C92-A1B2E3FA82C0}" type="parTrans" cxnId="{0EA4D79D-5CCC-6041-BE27-94592F013066}">
      <dgm:prSet/>
      <dgm:spPr/>
      <dgm:t>
        <a:bodyPr/>
        <a:lstStyle/>
        <a:p>
          <a:endParaRPr lang="en-US"/>
        </a:p>
      </dgm:t>
    </dgm:pt>
    <dgm:pt modelId="{BBA9D225-79AD-4C42-BC7D-5CA5A479C3DA}" type="sibTrans" cxnId="{0EA4D79D-5CCC-6041-BE27-94592F013066}">
      <dgm:prSet/>
      <dgm:spPr/>
      <dgm:t>
        <a:bodyPr/>
        <a:lstStyle/>
        <a:p>
          <a:endParaRPr lang="en-US"/>
        </a:p>
      </dgm:t>
    </dgm:pt>
    <dgm:pt modelId="{FFD6F80E-966E-8B4C-BC02-9D860B6527CA}">
      <dgm:prSet/>
      <dgm:spPr/>
      <dgm:t>
        <a:bodyPr/>
        <a:lstStyle/>
        <a:p>
          <a:r>
            <a:rPr lang="en-US" baseline="0"/>
            <a:t>Platform Managed Key (PMK)</a:t>
          </a:r>
          <a:endParaRPr lang="en-US"/>
        </a:p>
      </dgm:t>
    </dgm:pt>
    <dgm:pt modelId="{CC4469F6-C44F-1B40-92BD-0853A189CEC7}" type="parTrans" cxnId="{926303BD-1756-7948-8E1E-2A5C56332D10}">
      <dgm:prSet/>
      <dgm:spPr/>
      <dgm:t>
        <a:bodyPr/>
        <a:lstStyle/>
        <a:p>
          <a:endParaRPr lang="en-US"/>
        </a:p>
      </dgm:t>
    </dgm:pt>
    <dgm:pt modelId="{8EC1EA83-A545-754E-B2ED-EC87BBAB4636}" type="sibTrans" cxnId="{926303BD-1756-7948-8E1E-2A5C56332D10}">
      <dgm:prSet/>
      <dgm:spPr/>
      <dgm:t>
        <a:bodyPr/>
        <a:lstStyle/>
        <a:p>
          <a:endParaRPr lang="en-US"/>
        </a:p>
      </dgm:t>
    </dgm:pt>
    <dgm:pt modelId="{E08BF468-1D91-DD4E-A8DC-DB0A0BA03CBD}">
      <dgm:prSet/>
      <dgm:spPr/>
      <dgm:t>
        <a:bodyPr/>
        <a:lstStyle/>
        <a:p>
          <a:r>
            <a:rPr lang="en-US" baseline="0"/>
            <a:t>Cloud Service Provider (CSP) manages the access and lifecyle of the key</a:t>
          </a:r>
          <a:endParaRPr lang="en-US"/>
        </a:p>
      </dgm:t>
    </dgm:pt>
    <dgm:pt modelId="{201A76DA-91BD-394E-9FDA-6075AEFEEC7D}" type="parTrans" cxnId="{A4ADF8BD-360C-3049-B76C-B7813F46173E}">
      <dgm:prSet/>
      <dgm:spPr/>
      <dgm:t>
        <a:bodyPr/>
        <a:lstStyle/>
        <a:p>
          <a:endParaRPr lang="en-US"/>
        </a:p>
      </dgm:t>
    </dgm:pt>
    <dgm:pt modelId="{A371E467-DDC6-9143-A0A9-F978F3114659}" type="sibTrans" cxnId="{A4ADF8BD-360C-3049-B76C-B7813F46173E}">
      <dgm:prSet/>
      <dgm:spPr/>
      <dgm:t>
        <a:bodyPr/>
        <a:lstStyle/>
        <a:p>
          <a:endParaRPr lang="en-US"/>
        </a:p>
      </dgm:t>
    </dgm:pt>
    <dgm:pt modelId="{8BB43E83-9AAE-8946-8369-4AA795E5B783}">
      <dgm:prSet/>
      <dgm:spPr/>
      <dgm:t>
        <a:bodyPr/>
        <a:lstStyle/>
        <a:p>
          <a:r>
            <a:rPr lang="en-US" baseline="0"/>
            <a:t>Account Encryption Key (AEK)</a:t>
          </a:r>
          <a:endParaRPr lang="en-US"/>
        </a:p>
      </dgm:t>
    </dgm:pt>
    <dgm:pt modelId="{8B49CE5A-7A7B-494F-9143-A7C341F4D321}" type="parTrans" cxnId="{CAE8BB00-0D07-004E-8ACD-6060CD1D77A7}">
      <dgm:prSet/>
      <dgm:spPr/>
      <dgm:t>
        <a:bodyPr/>
        <a:lstStyle/>
        <a:p>
          <a:endParaRPr lang="en-US"/>
        </a:p>
      </dgm:t>
    </dgm:pt>
    <dgm:pt modelId="{1422257F-81DA-8745-8227-9C0E2D582353}" type="sibTrans" cxnId="{CAE8BB00-0D07-004E-8ACD-6060CD1D77A7}">
      <dgm:prSet/>
      <dgm:spPr/>
      <dgm:t>
        <a:bodyPr/>
        <a:lstStyle/>
        <a:p>
          <a:endParaRPr lang="en-US"/>
        </a:p>
      </dgm:t>
    </dgm:pt>
    <dgm:pt modelId="{98961D0A-B8A7-294A-BDDF-531B6EB72283}">
      <dgm:prSet/>
      <dgm:spPr/>
      <dgm:t>
        <a:bodyPr/>
        <a:lstStyle/>
        <a:p>
          <a:r>
            <a:rPr lang="en-US" baseline="0"/>
            <a:t>Symmetric key that is generated for each storage account and is used to create DEKs</a:t>
          </a:r>
          <a:endParaRPr lang="en-US"/>
        </a:p>
      </dgm:t>
    </dgm:pt>
    <dgm:pt modelId="{1E1B8DB4-4F48-E446-93DE-99B190A00F55}" type="parTrans" cxnId="{37232696-8271-0241-BCA8-4E577ABAA5B9}">
      <dgm:prSet/>
      <dgm:spPr/>
      <dgm:t>
        <a:bodyPr/>
        <a:lstStyle/>
        <a:p>
          <a:endParaRPr lang="en-US"/>
        </a:p>
      </dgm:t>
    </dgm:pt>
    <dgm:pt modelId="{7484FA32-27C8-6C45-B4BA-6B20D8B32BC8}" type="sibTrans" cxnId="{37232696-8271-0241-BCA8-4E577ABAA5B9}">
      <dgm:prSet/>
      <dgm:spPr/>
      <dgm:t>
        <a:bodyPr/>
        <a:lstStyle/>
        <a:p>
          <a:endParaRPr lang="en-US"/>
        </a:p>
      </dgm:t>
    </dgm:pt>
    <dgm:pt modelId="{B27A5C11-98EB-8847-90EC-7BFE60C1FD0B}" type="pres">
      <dgm:prSet presAssocID="{176827AD-305A-DD4B-B84F-D7000EA7FE04}" presName="Name0" presStyleCnt="0">
        <dgm:presLayoutVars>
          <dgm:dir/>
          <dgm:animLvl val="lvl"/>
          <dgm:resizeHandles val="exact"/>
        </dgm:presLayoutVars>
      </dgm:prSet>
      <dgm:spPr/>
    </dgm:pt>
    <dgm:pt modelId="{BA1B1F6C-4E5C-C04F-A8E9-18861EEE50C3}" type="pres">
      <dgm:prSet presAssocID="{6E430C13-CA1F-2447-973F-E64FCF5BE9A9}" presName="linNode" presStyleCnt="0"/>
      <dgm:spPr/>
    </dgm:pt>
    <dgm:pt modelId="{F46412A5-E45E-B442-86E5-186C792768E7}" type="pres">
      <dgm:prSet presAssocID="{6E430C13-CA1F-2447-973F-E64FCF5BE9A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D795084-A19C-FA46-9B36-28C7D98A4A91}" type="pres">
      <dgm:prSet presAssocID="{6E430C13-CA1F-2447-973F-E64FCF5BE9A9}" presName="descendantText" presStyleLbl="alignAccFollowNode1" presStyleIdx="0" presStyleCnt="5">
        <dgm:presLayoutVars>
          <dgm:bulletEnabled val="1"/>
        </dgm:presLayoutVars>
      </dgm:prSet>
      <dgm:spPr/>
    </dgm:pt>
    <dgm:pt modelId="{12FAD428-4C45-9B43-8229-87926FF4D170}" type="pres">
      <dgm:prSet presAssocID="{E205CFD1-DF87-DA4A-95C6-90426377AFFA}" presName="sp" presStyleCnt="0"/>
      <dgm:spPr/>
    </dgm:pt>
    <dgm:pt modelId="{7EFCDF0A-301F-9540-947D-4CE1573C7407}" type="pres">
      <dgm:prSet presAssocID="{8AD1F0C4-A049-F644-A253-4DE2FAEA5FA1}" presName="linNode" presStyleCnt="0"/>
      <dgm:spPr/>
    </dgm:pt>
    <dgm:pt modelId="{62596949-2A18-624F-B0BC-2C1C1F560D21}" type="pres">
      <dgm:prSet presAssocID="{8AD1F0C4-A049-F644-A253-4DE2FAEA5F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2064C1-4E7E-7B49-9D45-26C23DBC2615}" type="pres">
      <dgm:prSet presAssocID="{8AD1F0C4-A049-F644-A253-4DE2FAEA5FA1}" presName="descendantText" presStyleLbl="alignAccFollowNode1" presStyleIdx="1" presStyleCnt="5">
        <dgm:presLayoutVars>
          <dgm:bulletEnabled val="1"/>
        </dgm:presLayoutVars>
      </dgm:prSet>
      <dgm:spPr/>
    </dgm:pt>
    <dgm:pt modelId="{288AF557-CC33-3F45-A222-5F8B3BC61297}" type="pres">
      <dgm:prSet presAssocID="{7D5F57A3-760E-5444-9E9E-FCD73E5F1671}" presName="sp" presStyleCnt="0"/>
      <dgm:spPr/>
    </dgm:pt>
    <dgm:pt modelId="{B2E73DD4-23F1-1C4B-8125-308EEBCEA78A}" type="pres">
      <dgm:prSet presAssocID="{9F11C72A-158A-8F44-B77C-188AC18F4DB7}" presName="linNode" presStyleCnt="0"/>
      <dgm:spPr/>
    </dgm:pt>
    <dgm:pt modelId="{9F4DE199-D2BD-E249-850D-48FA485DD1FE}" type="pres">
      <dgm:prSet presAssocID="{9F11C72A-158A-8F44-B77C-188AC18F4DB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C5B49C-DC9D-4D45-BC96-09AD559D3383}" type="pres">
      <dgm:prSet presAssocID="{9F11C72A-158A-8F44-B77C-188AC18F4DB7}" presName="descendantText" presStyleLbl="alignAccFollowNode1" presStyleIdx="2" presStyleCnt="5">
        <dgm:presLayoutVars>
          <dgm:bulletEnabled val="1"/>
        </dgm:presLayoutVars>
      </dgm:prSet>
      <dgm:spPr/>
    </dgm:pt>
    <dgm:pt modelId="{B4A6AEC2-B93C-9C41-A4AD-B2CD704A1649}" type="pres">
      <dgm:prSet presAssocID="{89376DF7-E320-7442-B28F-898F5715B298}" presName="sp" presStyleCnt="0"/>
      <dgm:spPr/>
    </dgm:pt>
    <dgm:pt modelId="{88286384-5F76-F34D-8B8F-131C2F0C5BD1}" type="pres">
      <dgm:prSet presAssocID="{FFD6F80E-966E-8B4C-BC02-9D860B6527CA}" presName="linNode" presStyleCnt="0"/>
      <dgm:spPr/>
    </dgm:pt>
    <dgm:pt modelId="{F3EE29DE-0493-1243-8785-E92FCF353C74}" type="pres">
      <dgm:prSet presAssocID="{FFD6F80E-966E-8B4C-BC02-9D860B6527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896EE02-F9D1-EA4A-A4EC-E9E954CBAA9B}" type="pres">
      <dgm:prSet presAssocID="{FFD6F80E-966E-8B4C-BC02-9D860B6527CA}" presName="descendantText" presStyleLbl="alignAccFollowNode1" presStyleIdx="3" presStyleCnt="5">
        <dgm:presLayoutVars>
          <dgm:bulletEnabled val="1"/>
        </dgm:presLayoutVars>
      </dgm:prSet>
      <dgm:spPr/>
    </dgm:pt>
    <dgm:pt modelId="{37F1287F-6C96-E748-9F9B-AAE4AF5AB1C1}" type="pres">
      <dgm:prSet presAssocID="{8EC1EA83-A545-754E-B2ED-EC87BBAB4636}" presName="sp" presStyleCnt="0"/>
      <dgm:spPr/>
    </dgm:pt>
    <dgm:pt modelId="{93588F06-D6DF-FA47-88E8-80C8F004A667}" type="pres">
      <dgm:prSet presAssocID="{8BB43E83-9AAE-8946-8369-4AA795E5B783}" presName="linNode" presStyleCnt="0"/>
      <dgm:spPr/>
    </dgm:pt>
    <dgm:pt modelId="{6F9952A5-ADB2-A541-86B2-5DD9D2672D98}" type="pres">
      <dgm:prSet presAssocID="{8BB43E83-9AAE-8946-8369-4AA795E5B7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7010827-B9AA-5C4B-8915-E18ABDC15C53}" type="pres">
      <dgm:prSet presAssocID="{8BB43E83-9AAE-8946-8369-4AA795E5B78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AE8BB00-0D07-004E-8ACD-6060CD1D77A7}" srcId="{176827AD-305A-DD4B-B84F-D7000EA7FE04}" destId="{8BB43E83-9AAE-8946-8369-4AA795E5B783}" srcOrd="4" destOrd="0" parTransId="{8B49CE5A-7A7B-494F-9143-A7C341F4D321}" sibTransId="{1422257F-81DA-8745-8227-9C0E2D582353}"/>
    <dgm:cxn modelId="{44C32008-6379-7F4A-AFAC-EC58D4BC188A}" type="presOf" srcId="{6E430C13-CA1F-2447-973F-E64FCF5BE9A9}" destId="{F46412A5-E45E-B442-86E5-186C792768E7}" srcOrd="0" destOrd="0" presId="urn:microsoft.com/office/officeart/2005/8/layout/vList5"/>
    <dgm:cxn modelId="{5ECAA713-F4B7-3E49-9B33-C91CBC978864}" type="presOf" srcId="{176827AD-305A-DD4B-B84F-D7000EA7FE04}" destId="{B27A5C11-98EB-8847-90EC-7BFE60C1FD0B}" srcOrd="0" destOrd="0" presId="urn:microsoft.com/office/officeart/2005/8/layout/vList5"/>
    <dgm:cxn modelId="{528D7A1B-5486-074D-A058-47510AD871FA}" srcId="{176827AD-305A-DD4B-B84F-D7000EA7FE04}" destId="{9F11C72A-158A-8F44-B77C-188AC18F4DB7}" srcOrd="2" destOrd="0" parTransId="{9398322B-5B6C-0D49-99EC-043EA50341C7}" sibTransId="{89376DF7-E320-7442-B28F-898F5715B298}"/>
    <dgm:cxn modelId="{D75F0F34-9DBF-BB41-8944-225E3EFB6251}" type="presOf" srcId="{E08BF468-1D91-DD4E-A8DC-DB0A0BA03CBD}" destId="{2896EE02-F9D1-EA4A-A4EC-E9E954CBAA9B}" srcOrd="0" destOrd="0" presId="urn:microsoft.com/office/officeart/2005/8/layout/vList5"/>
    <dgm:cxn modelId="{3AB86F3D-4755-8648-AC7F-45BE6E591A45}" type="presOf" srcId="{5E9304CA-5B3B-EE40-AD19-899A46F38CE7}" destId="{F42064C1-4E7E-7B49-9D45-26C23DBC2615}" srcOrd="0" destOrd="0" presId="urn:microsoft.com/office/officeart/2005/8/layout/vList5"/>
    <dgm:cxn modelId="{10F49147-9E9A-1048-A70C-D428A4EC194B}" type="presOf" srcId="{513C8202-4E96-F546-A36E-1D1A6BC83A17}" destId="{4D795084-A19C-FA46-9B36-28C7D98A4A91}" srcOrd="0" destOrd="0" presId="urn:microsoft.com/office/officeart/2005/8/layout/vList5"/>
    <dgm:cxn modelId="{5EEB7556-9847-9640-8F48-D1B494B7A1E5}" srcId="{176827AD-305A-DD4B-B84F-D7000EA7FE04}" destId="{6E430C13-CA1F-2447-973F-E64FCF5BE9A9}" srcOrd="0" destOrd="0" parTransId="{C5CB6C86-5649-A349-857A-74A0CF9B77BC}" sibTransId="{E205CFD1-DF87-DA4A-95C6-90426377AFFA}"/>
    <dgm:cxn modelId="{418EB15C-C918-444C-8C66-24BF8DB265D1}" srcId="{8AD1F0C4-A049-F644-A253-4DE2FAEA5FA1}" destId="{5E9304CA-5B3B-EE40-AD19-899A46F38CE7}" srcOrd="0" destOrd="0" parTransId="{9056F39D-0934-9C42-BCF4-1713348E71C6}" sibTransId="{A1435F14-0FA7-3948-A268-C3DF7E8A6F22}"/>
    <dgm:cxn modelId="{34DFCE6A-2C36-6140-A4E9-0A786CABC903}" type="presOf" srcId="{98961D0A-B8A7-294A-BDDF-531B6EB72283}" destId="{F7010827-B9AA-5C4B-8915-E18ABDC15C53}" srcOrd="0" destOrd="0" presId="urn:microsoft.com/office/officeart/2005/8/layout/vList5"/>
    <dgm:cxn modelId="{62A9C37F-5D63-C444-9C5A-4E3D020AF48D}" type="presOf" srcId="{9F11C72A-158A-8F44-B77C-188AC18F4DB7}" destId="{9F4DE199-D2BD-E249-850D-48FA485DD1FE}" srcOrd="0" destOrd="0" presId="urn:microsoft.com/office/officeart/2005/8/layout/vList5"/>
    <dgm:cxn modelId="{013DB385-D979-0F44-8646-A206D2B4BE7F}" srcId="{176827AD-305A-DD4B-B84F-D7000EA7FE04}" destId="{8AD1F0C4-A049-F644-A253-4DE2FAEA5FA1}" srcOrd="1" destOrd="0" parTransId="{DAC77505-B09C-F74B-8736-BA18FCF06A8A}" sibTransId="{7D5F57A3-760E-5444-9E9E-FCD73E5F1671}"/>
    <dgm:cxn modelId="{37232696-8271-0241-BCA8-4E577ABAA5B9}" srcId="{8BB43E83-9AAE-8946-8369-4AA795E5B783}" destId="{98961D0A-B8A7-294A-BDDF-531B6EB72283}" srcOrd="0" destOrd="0" parTransId="{1E1B8DB4-4F48-E446-93DE-99B190A00F55}" sibTransId="{7484FA32-27C8-6C45-B4BA-6B20D8B32BC8}"/>
    <dgm:cxn modelId="{0EA4D79D-5CCC-6041-BE27-94592F013066}" srcId="{9F11C72A-158A-8F44-B77C-188AC18F4DB7}" destId="{FBF52CBC-4DB5-1B49-9E22-6FF1C5E18E6B}" srcOrd="0" destOrd="0" parTransId="{C555A779-4BA9-6B4D-8C92-A1B2E3FA82C0}" sibTransId="{BBA9D225-79AD-4C42-BC7D-5CA5A479C3DA}"/>
    <dgm:cxn modelId="{926303BD-1756-7948-8E1E-2A5C56332D10}" srcId="{176827AD-305A-DD4B-B84F-D7000EA7FE04}" destId="{FFD6F80E-966E-8B4C-BC02-9D860B6527CA}" srcOrd="3" destOrd="0" parTransId="{CC4469F6-C44F-1B40-92BD-0853A189CEC7}" sibTransId="{8EC1EA83-A545-754E-B2ED-EC87BBAB4636}"/>
    <dgm:cxn modelId="{A4ADF8BD-360C-3049-B76C-B7813F46173E}" srcId="{FFD6F80E-966E-8B4C-BC02-9D860B6527CA}" destId="{E08BF468-1D91-DD4E-A8DC-DB0A0BA03CBD}" srcOrd="0" destOrd="0" parTransId="{201A76DA-91BD-394E-9FDA-6075AEFEEC7D}" sibTransId="{A371E467-DDC6-9143-A0A9-F978F3114659}"/>
    <dgm:cxn modelId="{6A6C60C4-B9B6-3645-A2F3-C1DE6A9C1835}" type="presOf" srcId="{FFD6F80E-966E-8B4C-BC02-9D860B6527CA}" destId="{F3EE29DE-0493-1243-8785-E92FCF353C74}" srcOrd="0" destOrd="0" presId="urn:microsoft.com/office/officeart/2005/8/layout/vList5"/>
    <dgm:cxn modelId="{2B7BF0DB-AF7A-3649-BBE3-D9088F38814E}" srcId="{6E430C13-CA1F-2447-973F-E64FCF5BE9A9}" destId="{513C8202-4E96-F546-A36E-1D1A6BC83A17}" srcOrd="0" destOrd="0" parTransId="{20CA7097-6ADD-A34C-84D5-EF552271D7F3}" sibTransId="{29B9DC96-AE31-AC4B-9E9D-DD630F6B40A9}"/>
    <dgm:cxn modelId="{13C656E4-CE96-2D4A-928F-771EE8DACEDA}" type="presOf" srcId="{FBF52CBC-4DB5-1B49-9E22-6FF1C5E18E6B}" destId="{00C5B49C-DC9D-4D45-BC96-09AD559D3383}" srcOrd="0" destOrd="0" presId="urn:microsoft.com/office/officeart/2005/8/layout/vList5"/>
    <dgm:cxn modelId="{DAA14DE5-7B6E-014F-A16D-C5739D10C91F}" type="presOf" srcId="{8BB43E83-9AAE-8946-8369-4AA795E5B783}" destId="{6F9952A5-ADB2-A541-86B2-5DD9D2672D98}" srcOrd="0" destOrd="0" presId="urn:microsoft.com/office/officeart/2005/8/layout/vList5"/>
    <dgm:cxn modelId="{DFCECDEE-28EE-FE48-B9A3-0B9B8D1379C1}" type="presOf" srcId="{8AD1F0C4-A049-F644-A253-4DE2FAEA5FA1}" destId="{62596949-2A18-624F-B0BC-2C1C1F560D21}" srcOrd="0" destOrd="0" presId="urn:microsoft.com/office/officeart/2005/8/layout/vList5"/>
    <dgm:cxn modelId="{E548637C-0CBF-074B-9046-6BFA2CB503BB}" type="presParOf" srcId="{B27A5C11-98EB-8847-90EC-7BFE60C1FD0B}" destId="{BA1B1F6C-4E5C-C04F-A8E9-18861EEE50C3}" srcOrd="0" destOrd="0" presId="urn:microsoft.com/office/officeart/2005/8/layout/vList5"/>
    <dgm:cxn modelId="{8F721C9C-D560-E245-8937-C0A7EE015C04}" type="presParOf" srcId="{BA1B1F6C-4E5C-C04F-A8E9-18861EEE50C3}" destId="{F46412A5-E45E-B442-86E5-186C792768E7}" srcOrd="0" destOrd="0" presId="urn:microsoft.com/office/officeart/2005/8/layout/vList5"/>
    <dgm:cxn modelId="{64EE41FD-ED4B-FA42-8365-25330BDA7C73}" type="presParOf" srcId="{BA1B1F6C-4E5C-C04F-A8E9-18861EEE50C3}" destId="{4D795084-A19C-FA46-9B36-28C7D98A4A91}" srcOrd="1" destOrd="0" presId="urn:microsoft.com/office/officeart/2005/8/layout/vList5"/>
    <dgm:cxn modelId="{FA2EE3C2-7EB5-A14F-8684-09761BAFA905}" type="presParOf" srcId="{B27A5C11-98EB-8847-90EC-7BFE60C1FD0B}" destId="{12FAD428-4C45-9B43-8229-87926FF4D170}" srcOrd="1" destOrd="0" presId="urn:microsoft.com/office/officeart/2005/8/layout/vList5"/>
    <dgm:cxn modelId="{EE0C202D-20F8-0D42-B9F3-D10A71CE8DD0}" type="presParOf" srcId="{B27A5C11-98EB-8847-90EC-7BFE60C1FD0B}" destId="{7EFCDF0A-301F-9540-947D-4CE1573C7407}" srcOrd="2" destOrd="0" presId="urn:microsoft.com/office/officeart/2005/8/layout/vList5"/>
    <dgm:cxn modelId="{E01FE5C8-4445-694E-962C-B38B20A37BD3}" type="presParOf" srcId="{7EFCDF0A-301F-9540-947D-4CE1573C7407}" destId="{62596949-2A18-624F-B0BC-2C1C1F560D21}" srcOrd="0" destOrd="0" presId="urn:microsoft.com/office/officeart/2005/8/layout/vList5"/>
    <dgm:cxn modelId="{0C997683-6480-6D4F-859E-BB96D16D7A5F}" type="presParOf" srcId="{7EFCDF0A-301F-9540-947D-4CE1573C7407}" destId="{F42064C1-4E7E-7B49-9D45-26C23DBC2615}" srcOrd="1" destOrd="0" presId="urn:microsoft.com/office/officeart/2005/8/layout/vList5"/>
    <dgm:cxn modelId="{0FFA08D2-F216-BB41-85AC-785946F73256}" type="presParOf" srcId="{B27A5C11-98EB-8847-90EC-7BFE60C1FD0B}" destId="{288AF557-CC33-3F45-A222-5F8B3BC61297}" srcOrd="3" destOrd="0" presId="urn:microsoft.com/office/officeart/2005/8/layout/vList5"/>
    <dgm:cxn modelId="{18C7B729-AF57-944A-A227-AC1A45A7F7CF}" type="presParOf" srcId="{B27A5C11-98EB-8847-90EC-7BFE60C1FD0B}" destId="{B2E73DD4-23F1-1C4B-8125-308EEBCEA78A}" srcOrd="4" destOrd="0" presId="urn:microsoft.com/office/officeart/2005/8/layout/vList5"/>
    <dgm:cxn modelId="{A4C6E776-B918-0E4C-B0A7-31FA24BCB51E}" type="presParOf" srcId="{B2E73DD4-23F1-1C4B-8125-308EEBCEA78A}" destId="{9F4DE199-D2BD-E249-850D-48FA485DD1FE}" srcOrd="0" destOrd="0" presId="urn:microsoft.com/office/officeart/2005/8/layout/vList5"/>
    <dgm:cxn modelId="{C68240BA-BF97-7845-AB3F-0BA3BC3070A4}" type="presParOf" srcId="{B2E73DD4-23F1-1C4B-8125-308EEBCEA78A}" destId="{00C5B49C-DC9D-4D45-BC96-09AD559D3383}" srcOrd="1" destOrd="0" presId="urn:microsoft.com/office/officeart/2005/8/layout/vList5"/>
    <dgm:cxn modelId="{BDE6935D-90CE-B847-9852-1C3081E70A53}" type="presParOf" srcId="{B27A5C11-98EB-8847-90EC-7BFE60C1FD0B}" destId="{B4A6AEC2-B93C-9C41-A4AD-B2CD704A1649}" srcOrd="5" destOrd="0" presId="urn:microsoft.com/office/officeart/2005/8/layout/vList5"/>
    <dgm:cxn modelId="{91885384-F85F-A641-83F8-1C5733AA10BD}" type="presParOf" srcId="{B27A5C11-98EB-8847-90EC-7BFE60C1FD0B}" destId="{88286384-5F76-F34D-8B8F-131C2F0C5BD1}" srcOrd="6" destOrd="0" presId="urn:microsoft.com/office/officeart/2005/8/layout/vList5"/>
    <dgm:cxn modelId="{6EDD3F76-E34A-0243-BCC3-F25122D312B2}" type="presParOf" srcId="{88286384-5F76-F34D-8B8F-131C2F0C5BD1}" destId="{F3EE29DE-0493-1243-8785-E92FCF353C74}" srcOrd="0" destOrd="0" presId="urn:microsoft.com/office/officeart/2005/8/layout/vList5"/>
    <dgm:cxn modelId="{941E73CD-EBEF-4941-B2D6-59774D263708}" type="presParOf" srcId="{88286384-5F76-F34D-8B8F-131C2F0C5BD1}" destId="{2896EE02-F9D1-EA4A-A4EC-E9E954CBAA9B}" srcOrd="1" destOrd="0" presId="urn:microsoft.com/office/officeart/2005/8/layout/vList5"/>
    <dgm:cxn modelId="{ADCDCA45-02B1-5C4E-BF1E-109766963D38}" type="presParOf" srcId="{B27A5C11-98EB-8847-90EC-7BFE60C1FD0B}" destId="{37F1287F-6C96-E748-9F9B-AAE4AF5AB1C1}" srcOrd="7" destOrd="0" presId="urn:microsoft.com/office/officeart/2005/8/layout/vList5"/>
    <dgm:cxn modelId="{0741D688-CA28-4241-B9EC-F6CD618575AF}" type="presParOf" srcId="{B27A5C11-98EB-8847-90EC-7BFE60C1FD0B}" destId="{93588F06-D6DF-FA47-88E8-80C8F004A667}" srcOrd="8" destOrd="0" presId="urn:microsoft.com/office/officeart/2005/8/layout/vList5"/>
    <dgm:cxn modelId="{85A4D5A6-EF92-EF4E-A91F-777E80F16C92}" type="presParOf" srcId="{93588F06-D6DF-FA47-88E8-80C8F004A667}" destId="{6F9952A5-ADB2-A541-86B2-5DD9D2672D98}" srcOrd="0" destOrd="0" presId="urn:microsoft.com/office/officeart/2005/8/layout/vList5"/>
    <dgm:cxn modelId="{65495C66-211F-CC41-ADB1-DE26B0D6D94D}" type="presParOf" srcId="{93588F06-D6DF-FA47-88E8-80C8F004A667}" destId="{F7010827-B9AA-5C4B-8915-E18ABDC1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BE25B-C7EF-C04E-B930-09007C889DC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6ADC1-B83C-F84E-91BC-207F61E62CA8}">
      <dgm:prSet/>
      <dgm:spPr/>
      <dgm:t>
        <a:bodyPr/>
        <a:lstStyle/>
        <a:p>
          <a:r>
            <a:rPr lang="en-US"/>
            <a:t>Data</a:t>
          </a:r>
        </a:p>
      </dgm:t>
    </dgm:pt>
    <dgm:pt modelId="{235F973D-781B-C94F-A4B3-CB56D5F09DC0}" type="parTrans" cxnId="{38CEF41E-F23F-4D44-BCC0-BEDE22A39C24}">
      <dgm:prSet/>
      <dgm:spPr/>
      <dgm:t>
        <a:bodyPr/>
        <a:lstStyle/>
        <a:p>
          <a:endParaRPr lang="en-US"/>
        </a:p>
      </dgm:t>
    </dgm:pt>
    <dgm:pt modelId="{35679AF2-6C87-304E-8C09-9218F33AB500}" type="sibTrans" cxnId="{38CEF41E-F23F-4D44-BCC0-BEDE22A39C24}">
      <dgm:prSet/>
      <dgm:spPr/>
      <dgm:t>
        <a:bodyPr/>
        <a:lstStyle/>
        <a:p>
          <a:endParaRPr lang="en-US"/>
        </a:p>
      </dgm:t>
    </dgm:pt>
    <dgm:pt modelId="{0C4AFFAF-E023-9C4C-9882-32560A731E86}">
      <dgm:prSet/>
      <dgm:spPr/>
      <dgm:t>
        <a:bodyPr/>
        <a:lstStyle/>
        <a:p>
          <a:r>
            <a:rPr lang="en-US"/>
            <a:t>Encryption Engine</a:t>
          </a:r>
        </a:p>
      </dgm:t>
    </dgm:pt>
    <dgm:pt modelId="{488153D2-9833-5B4A-9889-3191D8EF7E53}" type="parTrans" cxnId="{FEA42D74-0030-A94B-A3FD-28ADDAA551C3}">
      <dgm:prSet/>
      <dgm:spPr/>
      <dgm:t>
        <a:bodyPr/>
        <a:lstStyle/>
        <a:p>
          <a:endParaRPr lang="en-US"/>
        </a:p>
      </dgm:t>
    </dgm:pt>
    <dgm:pt modelId="{E2CC25EA-0160-7341-AD11-89B7CC691D7F}" type="sibTrans" cxnId="{FEA42D74-0030-A94B-A3FD-28ADDAA551C3}">
      <dgm:prSet/>
      <dgm:spPr/>
      <dgm:t>
        <a:bodyPr/>
        <a:lstStyle/>
        <a:p>
          <a:endParaRPr lang="en-US"/>
        </a:p>
      </dgm:t>
    </dgm:pt>
    <dgm:pt modelId="{A20D5851-5836-EB42-82C5-CB44C3A21A0B}">
      <dgm:prSet/>
      <dgm:spPr/>
      <dgm:t>
        <a:bodyPr/>
        <a:lstStyle/>
        <a:p>
          <a:r>
            <a:rPr lang="en-US"/>
            <a:t>Key Management</a:t>
          </a:r>
        </a:p>
      </dgm:t>
    </dgm:pt>
    <dgm:pt modelId="{C577498F-B366-DE46-B611-CB133121D675}" type="parTrans" cxnId="{140F9D37-BDE6-C646-81E5-28374E17952C}">
      <dgm:prSet/>
      <dgm:spPr/>
      <dgm:t>
        <a:bodyPr/>
        <a:lstStyle/>
        <a:p>
          <a:endParaRPr lang="en-US"/>
        </a:p>
      </dgm:t>
    </dgm:pt>
    <dgm:pt modelId="{00C99B27-A860-7448-B27A-62D05770283D}" type="sibTrans" cxnId="{140F9D37-BDE6-C646-81E5-28374E17952C}">
      <dgm:prSet/>
      <dgm:spPr/>
      <dgm:t>
        <a:bodyPr/>
        <a:lstStyle/>
        <a:p>
          <a:endParaRPr lang="en-US"/>
        </a:p>
      </dgm:t>
    </dgm:pt>
    <dgm:pt modelId="{353F22D7-71C5-B74C-BA46-E3B666BA1D49}" type="pres">
      <dgm:prSet presAssocID="{8D4BE25B-C7EF-C04E-B930-09007C889DCD}" presName="linearFlow" presStyleCnt="0">
        <dgm:presLayoutVars>
          <dgm:dir/>
          <dgm:resizeHandles val="exact"/>
        </dgm:presLayoutVars>
      </dgm:prSet>
      <dgm:spPr/>
    </dgm:pt>
    <dgm:pt modelId="{F3C137F4-7A70-2849-BBE0-167BB399ACE0}" type="pres">
      <dgm:prSet presAssocID="{31B6ADC1-B83C-F84E-91BC-207F61E62CA8}" presName="composite" presStyleCnt="0"/>
      <dgm:spPr/>
    </dgm:pt>
    <dgm:pt modelId="{B5706212-7EF3-D243-9658-A41D80634530}" type="pres">
      <dgm:prSet presAssocID="{31B6ADC1-B83C-F84E-91BC-207F61E62C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B53099-CFF4-3545-987A-29138390F4E9}" type="pres">
      <dgm:prSet presAssocID="{31B6ADC1-B83C-F84E-91BC-207F61E62CA8}" presName="txShp" presStyleLbl="node1" presStyleIdx="0" presStyleCnt="3">
        <dgm:presLayoutVars>
          <dgm:bulletEnabled val="1"/>
        </dgm:presLayoutVars>
      </dgm:prSet>
      <dgm:spPr/>
    </dgm:pt>
    <dgm:pt modelId="{3D85D635-E774-1B41-B58C-8D6C101E2702}" type="pres">
      <dgm:prSet presAssocID="{35679AF2-6C87-304E-8C09-9218F33AB500}" presName="spacing" presStyleCnt="0"/>
      <dgm:spPr/>
    </dgm:pt>
    <dgm:pt modelId="{29BC6C0B-D17F-EC45-8E87-A6A16415C3DB}" type="pres">
      <dgm:prSet presAssocID="{0C4AFFAF-E023-9C4C-9882-32560A731E86}" presName="composite" presStyleCnt="0"/>
      <dgm:spPr/>
    </dgm:pt>
    <dgm:pt modelId="{2BE9E8E5-DF4D-2E4A-A37F-D9C37F5D39CB}" type="pres">
      <dgm:prSet presAssocID="{0C4AFFAF-E023-9C4C-9882-32560A731E8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8CAA00-DC5F-B942-89E6-8A032EF7E0B4}" type="pres">
      <dgm:prSet presAssocID="{0C4AFFAF-E023-9C4C-9882-32560A731E86}" presName="txShp" presStyleLbl="node1" presStyleIdx="1" presStyleCnt="3">
        <dgm:presLayoutVars>
          <dgm:bulletEnabled val="1"/>
        </dgm:presLayoutVars>
      </dgm:prSet>
      <dgm:spPr/>
    </dgm:pt>
    <dgm:pt modelId="{8DC6B389-E8BA-DF4F-8066-991FA9661874}" type="pres">
      <dgm:prSet presAssocID="{E2CC25EA-0160-7341-AD11-89B7CC691D7F}" presName="spacing" presStyleCnt="0"/>
      <dgm:spPr/>
    </dgm:pt>
    <dgm:pt modelId="{9B809A16-8D52-DA47-B4C4-A8723F90AD3F}" type="pres">
      <dgm:prSet presAssocID="{A20D5851-5836-EB42-82C5-CB44C3A21A0B}" presName="composite" presStyleCnt="0"/>
      <dgm:spPr/>
    </dgm:pt>
    <dgm:pt modelId="{362F90D2-7805-F44B-8B57-294E98AD6B8A}" type="pres">
      <dgm:prSet presAssocID="{A20D5851-5836-EB42-82C5-CB44C3A21A0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FFBF1FD-42B5-D64F-B403-A0E210F79465}" type="pres">
      <dgm:prSet presAssocID="{A20D5851-5836-EB42-82C5-CB44C3A21A0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CEF41E-F23F-4D44-BCC0-BEDE22A39C24}" srcId="{8D4BE25B-C7EF-C04E-B930-09007C889DCD}" destId="{31B6ADC1-B83C-F84E-91BC-207F61E62CA8}" srcOrd="0" destOrd="0" parTransId="{235F973D-781B-C94F-A4B3-CB56D5F09DC0}" sibTransId="{35679AF2-6C87-304E-8C09-9218F33AB500}"/>
    <dgm:cxn modelId="{140F9D37-BDE6-C646-81E5-28374E17952C}" srcId="{8D4BE25B-C7EF-C04E-B930-09007C889DCD}" destId="{A20D5851-5836-EB42-82C5-CB44C3A21A0B}" srcOrd="2" destOrd="0" parTransId="{C577498F-B366-DE46-B611-CB133121D675}" sibTransId="{00C99B27-A860-7448-B27A-62D05770283D}"/>
    <dgm:cxn modelId="{B3981453-E2FD-654F-B39D-E40DE0A3874E}" type="presOf" srcId="{0C4AFFAF-E023-9C4C-9882-32560A731E86}" destId="{B18CAA00-DC5F-B942-89E6-8A032EF7E0B4}" srcOrd="0" destOrd="0" presId="urn:microsoft.com/office/officeart/2005/8/layout/vList3"/>
    <dgm:cxn modelId="{BC9B426F-62A3-414B-9599-B224272427E2}" type="presOf" srcId="{8D4BE25B-C7EF-C04E-B930-09007C889DCD}" destId="{353F22D7-71C5-B74C-BA46-E3B666BA1D49}" srcOrd="0" destOrd="0" presId="urn:microsoft.com/office/officeart/2005/8/layout/vList3"/>
    <dgm:cxn modelId="{FEA42D74-0030-A94B-A3FD-28ADDAA551C3}" srcId="{8D4BE25B-C7EF-C04E-B930-09007C889DCD}" destId="{0C4AFFAF-E023-9C4C-9882-32560A731E86}" srcOrd="1" destOrd="0" parTransId="{488153D2-9833-5B4A-9889-3191D8EF7E53}" sibTransId="{E2CC25EA-0160-7341-AD11-89B7CC691D7F}"/>
    <dgm:cxn modelId="{F7805ABB-5CA2-2749-9D3A-08FE4F1C9493}" type="presOf" srcId="{31B6ADC1-B83C-F84E-91BC-207F61E62CA8}" destId="{39B53099-CFF4-3545-987A-29138390F4E9}" srcOrd="0" destOrd="0" presId="urn:microsoft.com/office/officeart/2005/8/layout/vList3"/>
    <dgm:cxn modelId="{4A11B7C7-AE6F-C847-B8C5-DF6ABA8ADC15}" type="presOf" srcId="{A20D5851-5836-EB42-82C5-CB44C3A21A0B}" destId="{7FFBF1FD-42B5-D64F-B403-A0E210F79465}" srcOrd="0" destOrd="0" presId="urn:microsoft.com/office/officeart/2005/8/layout/vList3"/>
    <dgm:cxn modelId="{858A06C1-3B89-694E-A504-F7E113D1CEBF}" type="presParOf" srcId="{353F22D7-71C5-B74C-BA46-E3B666BA1D49}" destId="{F3C137F4-7A70-2849-BBE0-167BB399ACE0}" srcOrd="0" destOrd="0" presId="urn:microsoft.com/office/officeart/2005/8/layout/vList3"/>
    <dgm:cxn modelId="{6A07BA15-735F-FF46-AD8E-2A28C4DD0933}" type="presParOf" srcId="{F3C137F4-7A70-2849-BBE0-167BB399ACE0}" destId="{B5706212-7EF3-D243-9658-A41D80634530}" srcOrd="0" destOrd="0" presId="urn:microsoft.com/office/officeart/2005/8/layout/vList3"/>
    <dgm:cxn modelId="{E0C429B1-4C93-574B-896E-6176EE85DD06}" type="presParOf" srcId="{F3C137F4-7A70-2849-BBE0-167BB399ACE0}" destId="{39B53099-CFF4-3545-987A-29138390F4E9}" srcOrd="1" destOrd="0" presId="urn:microsoft.com/office/officeart/2005/8/layout/vList3"/>
    <dgm:cxn modelId="{BF5F26B4-9DEB-E042-B67F-6C1C478AD4DE}" type="presParOf" srcId="{353F22D7-71C5-B74C-BA46-E3B666BA1D49}" destId="{3D85D635-E774-1B41-B58C-8D6C101E2702}" srcOrd="1" destOrd="0" presId="urn:microsoft.com/office/officeart/2005/8/layout/vList3"/>
    <dgm:cxn modelId="{3E910C40-3A3E-7342-87A0-D1088CDD24E7}" type="presParOf" srcId="{353F22D7-71C5-B74C-BA46-E3B666BA1D49}" destId="{29BC6C0B-D17F-EC45-8E87-A6A16415C3DB}" srcOrd="2" destOrd="0" presId="urn:microsoft.com/office/officeart/2005/8/layout/vList3"/>
    <dgm:cxn modelId="{16303AAA-FEF6-9A48-9C30-AE3D776DF68C}" type="presParOf" srcId="{29BC6C0B-D17F-EC45-8E87-A6A16415C3DB}" destId="{2BE9E8E5-DF4D-2E4A-A37F-D9C37F5D39CB}" srcOrd="0" destOrd="0" presId="urn:microsoft.com/office/officeart/2005/8/layout/vList3"/>
    <dgm:cxn modelId="{1A206D0B-7810-2944-AB4A-114DE1EB4D19}" type="presParOf" srcId="{29BC6C0B-D17F-EC45-8E87-A6A16415C3DB}" destId="{B18CAA00-DC5F-B942-89E6-8A032EF7E0B4}" srcOrd="1" destOrd="0" presId="urn:microsoft.com/office/officeart/2005/8/layout/vList3"/>
    <dgm:cxn modelId="{E9A759BD-A65F-5342-A918-7B0750533DF1}" type="presParOf" srcId="{353F22D7-71C5-B74C-BA46-E3B666BA1D49}" destId="{8DC6B389-E8BA-DF4F-8066-991FA9661874}" srcOrd="3" destOrd="0" presId="urn:microsoft.com/office/officeart/2005/8/layout/vList3"/>
    <dgm:cxn modelId="{FA780267-133A-9041-9B63-D2ABA44A4CCC}" type="presParOf" srcId="{353F22D7-71C5-B74C-BA46-E3B666BA1D49}" destId="{9B809A16-8D52-DA47-B4C4-A8723F90AD3F}" srcOrd="4" destOrd="0" presId="urn:microsoft.com/office/officeart/2005/8/layout/vList3"/>
    <dgm:cxn modelId="{80E787E8-926B-544D-B883-AD5D90D1FCB1}" type="presParOf" srcId="{9B809A16-8D52-DA47-B4C4-A8723F90AD3F}" destId="{362F90D2-7805-F44B-8B57-294E98AD6B8A}" srcOrd="0" destOrd="0" presId="urn:microsoft.com/office/officeart/2005/8/layout/vList3"/>
    <dgm:cxn modelId="{F21E6C21-6FB6-2A40-9AA7-7B9831341CBD}" type="presParOf" srcId="{9B809A16-8D52-DA47-B4C4-A8723F90AD3F}" destId="{7FFBF1FD-42B5-D64F-B403-A0E210F79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5084-A19C-FA46-9B36-28C7D98A4A91}">
      <dsp:nvSpPr>
        <dsp:cNvPr id="0" name=""/>
        <dsp:cNvSpPr/>
      </dsp:nvSpPr>
      <dsp:spPr>
        <a:xfrm rot="5400000">
          <a:off x="7072367" y="-3065940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Asymmetric key used to wrap other symmetric keys used by applications</a:t>
          </a:r>
          <a:endParaRPr lang="en-US" sz="1700" kern="1200"/>
        </a:p>
      </dsp:txBody>
      <dsp:txXfrm rot="-5400000">
        <a:off x="3921017" y="118019"/>
        <a:ext cx="6938089" cy="602779"/>
      </dsp:txXfrm>
    </dsp:sp>
    <dsp:sp modelId="{F46412A5-E45E-B442-86E5-186C792768E7}">
      <dsp:nvSpPr>
        <dsp:cNvPr id="0" name=""/>
        <dsp:cNvSpPr/>
      </dsp:nvSpPr>
      <dsp:spPr>
        <a:xfrm>
          <a:off x="0" y="1909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Key Encryption Key (KEK)</a:t>
          </a:r>
          <a:endParaRPr lang="en-US" sz="2200" kern="1200"/>
        </a:p>
      </dsp:txBody>
      <dsp:txXfrm>
        <a:off x="40761" y="42670"/>
        <a:ext cx="3839495" cy="753475"/>
      </dsp:txXfrm>
    </dsp:sp>
    <dsp:sp modelId="{F42064C1-4E7E-7B49-9D45-26C23DBC2615}">
      <dsp:nvSpPr>
        <dsp:cNvPr id="0" name=""/>
        <dsp:cNvSpPr/>
      </dsp:nvSpPr>
      <dsp:spPr>
        <a:xfrm rot="5400000">
          <a:off x="7072367" y="-2189193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used to encrypt data</a:t>
          </a:r>
          <a:endParaRPr lang="en-US" sz="1700" kern="1200"/>
        </a:p>
      </dsp:txBody>
      <dsp:txXfrm rot="-5400000">
        <a:off x="3921017" y="994766"/>
        <a:ext cx="6938089" cy="602779"/>
      </dsp:txXfrm>
    </dsp:sp>
    <dsp:sp modelId="{62596949-2A18-624F-B0BC-2C1C1F560D21}">
      <dsp:nvSpPr>
        <dsp:cNvPr id="0" name=""/>
        <dsp:cNvSpPr/>
      </dsp:nvSpPr>
      <dsp:spPr>
        <a:xfrm>
          <a:off x="0" y="878656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Encryption Key (DEK)</a:t>
          </a:r>
          <a:endParaRPr lang="en-US" sz="2200" kern="1200"/>
        </a:p>
      </dsp:txBody>
      <dsp:txXfrm>
        <a:off x="40761" y="919417"/>
        <a:ext cx="3839495" cy="753475"/>
      </dsp:txXfrm>
    </dsp:sp>
    <dsp:sp modelId="{00C5B49C-DC9D-4D45-BC96-09AD559D3383}">
      <dsp:nvSpPr>
        <dsp:cNvPr id="0" name=""/>
        <dsp:cNvSpPr/>
      </dsp:nvSpPr>
      <dsp:spPr>
        <a:xfrm rot="5400000">
          <a:off x="7072367" y="-1312446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Customer manages the access and lifecycle of the key</a:t>
          </a:r>
          <a:endParaRPr lang="en-US" sz="1700" kern="1200"/>
        </a:p>
      </dsp:txBody>
      <dsp:txXfrm rot="-5400000">
        <a:off x="3921017" y="1871513"/>
        <a:ext cx="6938089" cy="602779"/>
      </dsp:txXfrm>
    </dsp:sp>
    <dsp:sp modelId="{9F4DE199-D2BD-E249-850D-48FA485DD1FE}">
      <dsp:nvSpPr>
        <dsp:cNvPr id="0" name=""/>
        <dsp:cNvSpPr/>
      </dsp:nvSpPr>
      <dsp:spPr>
        <a:xfrm>
          <a:off x="0" y="1755403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Customer Managed Key (CMK)</a:t>
          </a:r>
          <a:endParaRPr lang="en-US" sz="2200" kern="1200"/>
        </a:p>
      </dsp:txBody>
      <dsp:txXfrm>
        <a:off x="40761" y="1796164"/>
        <a:ext cx="3839495" cy="753475"/>
      </dsp:txXfrm>
    </dsp:sp>
    <dsp:sp modelId="{2896EE02-F9D1-EA4A-A4EC-E9E954CBAA9B}">
      <dsp:nvSpPr>
        <dsp:cNvPr id="0" name=""/>
        <dsp:cNvSpPr/>
      </dsp:nvSpPr>
      <dsp:spPr>
        <a:xfrm rot="5400000">
          <a:off x="7072367" y="-435699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Cloud Service Provider (CSP) manages the access and lifecyle of the key</a:t>
          </a:r>
          <a:endParaRPr lang="en-US" sz="1700" kern="1200"/>
        </a:p>
      </dsp:txBody>
      <dsp:txXfrm rot="-5400000">
        <a:off x="3921017" y="2748260"/>
        <a:ext cx="6938089" cy="602779"/>
      </dsp:txXfrm>
    </dsp:sp>
    <dsp:sp modelId="{F3EE29DE-0493-1243-8785-E92FCF353C74}">
      <dsp:nvSpPr>
        <dsp:cNvPr id="0" name=""/>
        <dsp:cNvSpPr/>
      </dsp:nvSpPr>
      <dsp:spPr>
        <a:xfrm>
          <a:off x="0" y="2632150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Platform Managed Key (PMK)</a:t>
          </a:r>
          <a:endParaRPr lang="en-US" sz="2200" kern="1200"/>
        </a:p>
      </dsp:txBody>
      <dsp:txXfrm>
        <a:off x="40761" y="2672911"/>
        <a:ext cx="3839495" cy="753475"/>
      </dsp:txXfrm>
    </dsp:sp>
    <dsp:sp modelId="{F7010827-B9AA-5C4B-8915-E18ABDC15C53}">
      <dsp:nvSpPr>
        <dsp:cNvPr id="0" name=""/>
        <dsp:cNvSpPr/>
      </dsp:nvSpPr>
      <dsp:spPr>
        <a:xfrm rot="5400000">
          <a:off x="7072367" y="441047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that is generated for each storage account and is used to create DEKs</a:t>
          </a:r>
          <a:endParaRPr lang="en-US" sz="1700" kern="1200"/>
        </a:p>
      </dsp:txBody>
      <dsp:txXfrm rot="-5400000">
        <a:off x="3921017" y="3625007"/>
        <a:ext cx="6938089" cy="602779"/>
      </dsp:txXfrm>
    </dsp:sp>
    <dsp:sp modelId="{6F9952A5-ADB2-A541-86B2-5DD9D2672D98}">
      <dsp:nvSpPr>
        <dsp:cNvPr id="0" name=""/>
        <dsp:cNvSpPr/>
      </dsp:nvSpPr>
      <dsp:spPr>
        <a:xfrm>
          <a:off x="0" y="3508898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Account Encryption Key (AEK)</a:t>
          </a:r>
          <a:endParaRPr lang="en-US" sz="2200" kern="1200"/>
        </a:p>
      </dsp:txBody>
      <dsp:txXfrm>
        <a:off x="40761" y="3549659"/>
        <a:ext cx="3839495" cy="753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3099-CFF4-3545-987A-29138390F4E9}">
      <dsp:nvSpPr>
        <dsp:cNvPr id="0" name=""/>
        <dsp:cNvSpPr/>
      </dsp:nvSpPr>
      <dsp:spPr>
        <a:xfrm rot="10800000">
          <a:off x="2015647" y="1955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</a:t>
          </a:r>
        </a:p>
      </dsp:txBody>
      <dsp:txXfrm rot="10800000">
        <a:off x="2301545" y="1955"/>
        <a:ext cx="6581464" cy="1143593"/>
      </dsp:txXfrm>
    </dsp:sp>
    <dsp:sp modelId="{B5706212-7EF3-D243-9658-A41D80634530}">
      <dsp:nvSpPr>
        <dsp:cNvPr id="0" name=""/>
        <dsp:cNvSpPr/>
      </dsp:nvSpPr>
      <dsp:spPr>
        <a:xfrm>
          <a:off x="1443850" y="1955"/>
          <a:ext cx="1143593" cy="11435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AA00-DC5F-B942-89E6-8A032EF7E0B4}">
      <dsp:nvSpPr>
        <dsp:cNvPr id="0" name=""/>
        <dsp:cNvSpPr/>
      </dsp:nvSpPr>
      <dsp:spPr>
        <a:xfrm rot="10800000">
          <a:off x="2015647" y="1485603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Encryption Engine</a:t>
          </a:r>
        </a:p>
      </dsp:txBody>
      <dsp:txXfrm rot="10800000">
        <a:off x="2301545" y="1485603"/>
        <a:ext cx="6581464" cy="1143593"/>
      </dsp:txXfrm>
    </dsp:sp>
    <dsp:sp modelId="{2BE9E8E5-DF4D-2E4A-A37F-D9C37F5D39CB}">
      <dsp:nvSpPr>
        <dsp:cNvPr id="0" name=""/>
        <dsp:cNvSpPr/>
      </dsp:nvSpPr>
      <dsp:spPr>
        <a:xfrm>
          <a:off x="1443850" y="1485603"/>
          <a:ext cx="1143593" cy="11435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F1FD-42B5-D64F-B403-A0E210F79465}">
      <dsp:nvSpPr>
        <dsp:cNvPr id="0" name=""/>
        <dsp:cNvSpPr/>
      </dsp:nvSpPr>
      <dsp:spPr>
        <a:xfrm rot="10800000">
          <a:off x="2015647" y="2969250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Management</a:t>
          </a:r>
        </a:p>
      </dsp:txBody>
      <dsp:txXfrm rot="10800000">
        <a:off x="2301545" y="2969250"/>
        <a:ext cx="6581464" cy="1143593"/>
      </dsp:txXfrm>
    </dsp:sp>
    <dsp:sp modelId="{362F90D2-7805-F44B-8B57-294E98AD6B8A}">
      <dsp:nvSpPr>
        <dsp:cNvPr id="0" name=""/>
        <dsp:cNvSpPr/>
      </dsp:nvSpPr>
      <dsp:spPr>
        <a:xfrm>
          <a:off x="1443850" y="2969250"/>
          <a:ext cx="1143593" cy="1143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2/16/22 6:01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.technet.microsoft.com/wiki/contents/articles/51631.azure-encrypt-azure-virtual-machine-disks-using-key-vault.aspx" TargetMode="External"/><Relationship Id="rId3" Type="http://schemas.openxmlformats.org/officeDocument/2006/relationships/hyperlink" Target="https://docs.microsoft.com/en-us/azure/virtual-machines/disk-encryption-overview" TargetMode="External"/><Relationship Id="rId7" Type="http://schemas.openxmlformats.org/officeDocument/2006/relationships/hyperlink" Target="https://docs.microsoft.com/en-in/azure/azure-monitor/platform/customer-managed-keys#encryption-keys-ope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azure/virtual-machines/linux/disk-encryption#encryption-at-host---end-to-end-encryption-for-your-vm-data" TargetMode="External"/><Relationship Id="rId5" Type="http://schemas.openxmlformats.org/officeDocument/2006/relationships/hyperlink" Target="https://docs.microsoft.com/en-us/azure/virtual-machines/windows/disk-encryption" TargetMode="External"/><Relationship Id="rId4" Type="http://schemas.openxmlformats.org/officeDocument/2006/relationships/hyperlink" Target="https://docs.microsoft.com/en-us/azure/virtual-machines/linux/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9144000" cy="553998"/>
          </a:xfrm>
        </p:spPr>
        <p:txBody>
          <a:bodyPr/>
          <a:lstStyle/>
          <a:p>
            <a:r>
              <a:rPr lang="en-US" dirty="0"/>
              <a:t>Virtual Machine Encryption</a:t>
            </a:r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4B830-C076-8B43-B387-9BDF3411CB12}"/>
              </a:ext>
            </a:extLst>
          </p:cNvPr>
          <p:cNvGraphicFramePr/>
          <p:nvPr/>
        </p:nvGraphicFramePr>
        <p:xfrm>
          <a:off x="350715" y="1435497"/>
          <a:ext cx="10891716" cy="434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Encryption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323F-0558-CA4C-8CDB-70A0B5303436}"/>
              </a:ext>
            </a:extLst>
          </p:cNvPr>
          <p:cNvSpPr txBox="1"/>
          <p:nvPr/>
        </p:nvSpPr>
        <p:spPr>
          <a:xfrm>
            <a:off x="4806462" y="844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226065-8D84-3746-B591-57DEFF04F168}"/>
              </a:ext>
            </a:extLst>
          </p:cNvPr>
          <p:cNvGraphicFramePr/>
          <p:nvPr/>
        </p:nvGraphicFramePr>
        <p:xfrm>
          <a:off x="773723" y="1676400"/>
          <a:ext cx="1032686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Envelope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D6EB-DA44-2745-B937-5739DE8D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75" y="1387928"/>
            <a:ext cx="676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Disk Encryption (ADE)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BitLocker feature of Windows and DM-Crypt in Linux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AES 256-bit DEK stored in Key Vault and optionally wrapped with KEK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uses system-assigned managed identity to access DEK in Key Vault</a:t>
            </a:r>
          </a:p>
          <a:p>
            <a:pPr lvl="1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 to end encryption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OS, Data, Temp Disks all can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the OS so requires OS resources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Requires VM extension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custom Linux VM images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3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Azure SSE for Managed Disks and Host-Based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KEK encrypts the AEK which is used to create DEK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AEK and DEK are AES 256-bit keys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Encryption Set uses a system-assigned managed identity to decrypt AEK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outside of operating system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limited to a specific image on the VM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VM extension require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Supports PMK and CMK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and Data disks can use CMK but temporary uses PMK so if you need CMK across the board, you need to use ADE right now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Ultra disks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330FA-D1B5-AF40-A1F4-71A4B24D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276350"/>
            <a:ext cx="10045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49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820616" y="1896056"/>
            <a:ext cx="9694984" cy="4640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Encryption Options in Azure -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-us/azure/virtual-machines/disk-encryption-overview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SSE Managed Disks - </a:t>
            </a:r>
            <a:r>
              <a:rPr lang="en-US" dirty="0">
                <a:hlinkClick r:id="rId4"/>
              </a:rPr>
              <a:t>https://docs.microsoft.com/en-us/azure/virtual-machines/linux/disk-encryption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SSE Managed Disks - </a:t>
            </a:r>
            <a:r>
              <a:rPr lang="en-US" dirty="0">
                <a:hlinkClick r:id="rId5"/>
              </a:rPr>
              <a:t>https://docs.microsoft.com/en-us/azure/virtual-machines/windows/disk-encryption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at Host (End to End Encryption) - </a:t>
            </a:r>
            <a:r>
              <a:rPr lang="en-US" dirty="0">
                <a:hlinkClick r:id="rId6"/>
              </a:rPr>
              <a:t>https://docs.microsoft.com/en-us/azure/virtual-machines/linux/disk-encryption#encryption-at-host---end-to-end-encryption-for-your-vm-data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 Encryption Process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https://docs.microsoft.com/en-in/azure/azure-monitor/platform/customer-managed-keys#encryption-keys-operation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Dive Into Azure Disk Encryption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https://social.technet.microsoft.com/wiki/contents/articles/51631.azure-encrypt-azure-virtual-machine-disks-using-key-vault.aspx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1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FB2F1-418F-4174-8BE9-14A4D3AA3278}">
  <ds:schemaRefs>
    <ds:schemaRef ds:uri="aa7f1ac7-8bbb-4f15-8963-cd0d4c8062ce"/>
    <ds:schemaRef ds:uri="41702965-b95a-4379-b46a-5d931a00bdfb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623</Words>
  <Application>Microsoft Macintosh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Virtual Machine Encryption</vt:lpstr>
      <vt:lpstr>Key Terms  </vt:lpstr>
      <vt:lpstr>Encryption System Components</vt:lpstr>
      <vt:lpstr>Envelope Encryption</vt:lpstr>
      <vt:lpstr>Azure Disk Encryption (ADE)</vt:lpstr>
      <vt:lpstr>Azure SSE for Managed Disks and Host-Based Encryption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2022-02-16T23:02:14Z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