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7" r:id="rId12"/>
    <p:sldId id="1875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7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2/16/22 6:04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7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6:04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6AB49-2952-5148-9173-B6018A7F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88" y="1601755"/>
            <a:ext cx="7378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330FA-D1B5-AF40-A1F4-71A4B24D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276350"/>
            <a:ext cx="10045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49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652</Words>
  <Application>Microsoft Macintosh PowerPoint</Application>
  <PresentationFormat>Widescreen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2022-02-16T23:05:03Z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