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336" autoAdjust="0"/>
    <p:restoredTop sz="94660"/>
  </p:normalViewPr>
  <p:slideViewPr>
    <p:cSldViewPr>
      <p:cViewPr varScale="1">
        <p:scale>
          <a:sx n="50" d="100"/>
          <a:sy n="50" d="100"/>
        </p:scale>
        <p:origin x="-148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10/22/2018</a:t>
            </a:fld>
            <a:endParaRPr lang="en-US" dirty="0"/>
          </a:p>
        </p:txBody>
      </p:sp>
      <p:sp>
        <p:nvSpPr>
          <p:cNvPr id="6" name="Holder 6"/>
          <p:cNvSpPr>
            <a:spLocks noGrp="1"/>
          </p:cNvSpPr>
          <p:nvPr>
            <p:ph type="sldNum" sz="quarter" idx="7"/>
          </p:nvPr>
        </p:nvSpPr>
        <p:spPr/>
        <p:txBody>
          <a:bodyPr lIns="0" tIns="0" rIns="0" bIns="0"/>
          <a:lstStyle>
            <a:lvl1pPr>
              <a:defRPr sz="2950" b="0" i="0">
                <a:solidFill>
                  <a:schemeClr val="bg1"/>
                </a:solidFill>
                <a:latin typeface="Avenir LT Std 65 Medium"/>
                <a:cs typeface="Avenir LT Std 65 Medium"/>
              </a:defRPr>
            </a:lvl1pPr>
          </a:lstStyle>
          <a:p>
            <a:pPr marL="27940">
              <a:lnSpc>
                <a:spcPts val="343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50" b="0" i="0">
                <a:solidFill>
                  <a:srgbClr val="1B75BA"/>
                </a:solidFill>
                <a:latin typeface="Avenir LT Std 55 Roman"/>
                <a:cs typeface="Avenir LT Std 55 Roman"/>
              </a:defRPr>
            </a:lvl1pPr>
          </a:lstStyle>
          <a:p>
            <a:endParaRPr/>
          </a:p>
        </p:txBody>
      </p:sp>
      <p:sp>
        <p:nvSpPr>
          <p:cNvPr id="3" name="Holder 3"/>
          <p:cNvSpPr>
            <a:spLocks noGrp="1"/>
          </p:cNvSpPr>
          <p:nvPr>
            <p:ph type="body" idx="1"/>
          </p:nvPr>
        </p:nvSpPr>
        <p:spPr/>
        <p:txBody>
          <a:bodyPr lIns="0" tIns="0" rIns="0" bIns="0"/>
          <a:lstStyle>
            <a:lvl1pPr>
              <a:defRPr sz="2450" b="1" i="0">
                <a:solidFill>
                  <a:srgbClr val="F9AE40"/>
                </a:solidFill>
                <a:latin typeface="Avenir LT Std 55 Roman"/>
                <a:cs typeface="Avenir LT Std 55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10/22/2018</a:t>
            </a:fld>
            <a:endParaRPr lang="en-US" dirty="0"/>
          </a:p>
        </p:txBody>
      </p:sp>
      <p:sp>
        <p:nvSpPr>
          <p:cNvPr id="6" name="Holder 6"/>
          <p:cNvSpPr>
            <a:spLocks noGrp="1"/>
          </p:cNvSpPr>
          <p:nvPr>
            <p:ph type="sldNum" sz="quarter" idx="7"/>
          </p:nvPr>
        </p:nvSpPr>
        <p:spPr/>
        <p:txBody>
          <a:bodyPr lIns="0" tIns="0" rIns="0" bIns="0"/>
          <a:lstStyle>
            <a:lvl1pPr>
              <a:defRPr sz="2950" b="0" i="0">
                <a:solidFill>
                  <a:schemeClr val="bg1"/>
                </a:solidFill>
                <a:latin typeface="Avenir LT Std 65 Medium"/>
                <a:cs typeface="Avenir LT Std 65 Medium"/>
              </a:defRPr>
            </a:lvl1pPr>
          </a:lstStyle>
          <a:p>
            <a:pPr marL="27940">
              <a:lnSpc>
                <a:spcPts val="343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50" b="0" i="0">
                <a:solidFill>
                  <a:srgbClr val="1B75BA"/>
                </a:solidFill>
                <a:latin typeface="Avenir LT Std 55 Roman"/>
                <a:cs typeface="Avenir LT Std 55 Roman"/>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10/22/2018</a:t>
            </a:fld>
            <a:endParaRPr lang="en-US" dirty="0"/>
          </a:p>
        </p:txBody>
      </p:sp>
      <p:sp>
        <p:nvSpPr>
          <p:cNvPr id="7" name="Holder 7"/>
          <p:cNvSpPr>
            <a:spLocks noGrp="1"/>
          </p:cNvSpPr>
          <p:nvPr>
            <p:ph type="sldNum" sz="quarter" idx="7"/>
          </p:nvPr>
        </p:nvSpPr>
        <p:spPr/>
        <p:txBody>
          <a:bodyPr lIns="0" tIns="0" rIns="0" bIns="0"/>
          <a:lstStyle>
            <a:lvl1pPr>
              <a:defRPr sz="2950" b="0" i="0">
                <a:solidFill>
                  <a:schemeClr val="bg1"/>
                </a:solidFill>
                <a:latin typeface="Avenir LT Std 65 Medium"/>
                <a:cs typeface="Avenir LT Std 65 Medium"/>
              </a:defRPr>
            </a:lvl1pPr>
          </a:lstStyle>
          <a:p>
            <a:pPr marL="27940">
              <a:lnSpc>
                <a:spcPts val="343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50" b="0" i="0">
                <a:solidFill>
                  <a:srgbClr val="1B75BA"/>
                </a:solidFill>
                <a:latin typeface="Avenir LT Std 55 Roman"/>
                <a:cs typeface="Avenir LT Std 55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10/22/2018</a:t>
            </a:fld>
            <a:endParaRPr lang="en-US" dirty="0"/>
          </a:p>
        </p:txBody>
      </p:sp>
      <p:sp>
        <p:nvSpPr>
          <p:cNvPr id="5" name="Holder 5"/>
          <p:cNvSpPr>
            <a:spLocks noGrp="1"/>
          </p:cNvSpPr>
          <p:nvPr>
            <p:ph type="sldNum" sz="quarter" idx="7"/>
          </p:nvPr>
        </p:nvSpPr>
        <p:spPr/>
        <p:txBody>
          <a:bodyPr lIns="0" tIns="0" rIns="0" bIns="0"/>
          <a:lstStyle>
            <a:lvl1pPr>
              <a:defRPr sz="2950" b="0" i="0">
                <a:solidFill>
                  <a:schemeClr val="bg1"/>
                </a:solidFill>
                <a:latin typeface="Avenir LT Std 65 Medium"/>
                <a:cs typeface="Avenir LT Std 65 Medium"/>
              </a:defRPr>
            </a:lvl1pPr>
          </a:lstStyle>
          <a:p>
            <a:pPr marL="27940">
              <a:lnSpc>
                <a:spcPts val="343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10/22/2018</a:t>
            </a:fld>
            <a:endParaRPr lang="en-US" dirty="0"/>
          </a:p>
        </p:txBody>
      </p:sp>
      <p:sp>
        <p:nvSpPr>
          <p:cNvPr id="4" name="Holder 4"/>
          <p:cNvSpPr>
            <a:spLocks noGrp="1"/>
          </p:cNvSpPr>
          <p:nvPr>
            <p:ph type="sldNum" sz="quarter" idx="7"/>
          </p:nvPr>
        </p:nvSpPr>
        <p:spPr/>
        <p:txBody>
          <a:bodyPr lIns="0" tIns="0" rIns="0" bIns="0"/>
          <a:lstStyle>
            <a:lvl1pPr>
              <a:defRPr sz="2950" b="0" i="0">
                <a:solidFill>
                  <a:schemeClr val="bg1"/>
                </a:solidFill>
                <a:latin typeface="Avenir LT Std 65 Medium"/>
                <a:cs typeface="Avenir LT Std 65 Medium"/>
              </a:defRPr>
            </a:lvl1pPr>
          </a:lstStyle>
          <a:p>
            <a:pPr marL="27940">
              <a:lnSpc>
                <a:spcPts val="3435"/>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04357" y="3541914"/>
            <a:ext cx="16895384" cy="2664460"/>
          </a:xfrm>
          <a:prstGeom prst="rect">
            <a:avLst/>
          </a:prstGeom>
        </p:spPr>
        <p:txBody>
          <a:bodyPr wrap="square" lIns="0" tIns="0" rIns="0" bIns="0">
            <a:spAutoFit/>
          </a:bodyPr>
          <a:lstStyle>
            <a:lvl1pPr>
              <a:defRPr sz="3450" b="0" i="0">
                <a:solidFill>
                  <a:srgbClr val="1B75BA"/>
                </a:solidFill>
                <a:latin typeface="Avenir LT Std 55 Roman"/>
                <a:cs typeface="Avenir LT Std 55 Roman"/>
              </a:defRPr>
            </a:lvl1pPr>
          </a:lstStyle>
          <a:p>
            <a:endParaRPr/>
          </a:p>
        </p:txBody>
      </p:sp>
      <p:sp>
        <p:nvSpPr>
          <p:cNvPr id="3" name="Holder 3"/>
          <p:cNvSpPr>
            <a:spLocks noGrp="1"/>
          </p:cNvSpPr>
          <p:nvPr>
            <p:ph type="body" idx="1"/>
          </p:nvPr>
        </p:nvSpPr>
        <p:spPr>
          <a:xfrm>
            <a:off x="10695319" y="2506740"/>
            <a:ext cx="8268969" cy="3823335"/>
          </a:xfrm>
          <a:prstGeom prst="rect">
            <a:avLst/>
          </a:prstGeom>
        </p:spPr>
        <p:txBody>
          <a:bodyPr wrap="square" lIns="0" tIns="0" rIns="0" bIns="0">
            <a:spAutoFit/>
          </a:bodyPr>
          <a:lstStyle>
            <a:lvl1pPr>
              <a:defRPr sz="2450" b="1" i="0">
                <a:solidFill>
                  <a:srgbClr val="F9AE40"/>
                </a:solidFill>
                <a:latin typeface="Avenir LT Std 55 Roman"/>
                <a:cs typeface="Avenir LT Std 55 Roman"/>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10/22/2018</a:t>
            </a:fld>
            <a:endParaRPr lang="en-US" dirty="0"/>
          </a:p>
        </p:txBody>
      </p:sp>
      <p:sp>
        <p:nvSpPr>
          <p:cNvPr id="6" name="Holder 6"/>
          <p:cNvSpPr>
            <a:spLocks noGrp="1"/>
          </p:cNvSpPr>
          <p:nvPr>
            <p:ph type="sldNum" sz="quarter" idx="7"/>
          </p:nvPr>
        </p:nvSpPr>
        <p:spPr>
          <a:xfrm>
            <a:off x="19492163" y="10560129"/>
            <a:ext cx="263525" cy="490854"/>
          </a:xfrm>
          <a:prstGeom prst="rect">
            <a:avLst/>
          </a:prstGeom>
        </p:spPr>
        <p:txBody>
          <a:bodyPr wrap="square" lIns="0" tIns="0" rIns="0" bIns="0">
            <a:spAutoFit/>
          </a:bodyPr>
          <a:lstStyle>
            <a:lvl1pPr>
              <a:defRPr sz="2950" b="0" i="0">
                <a:solidFill>
                  <a:schemeClr val="bg1"/>
                </a:solidFill>
                <a:latin typeface="Avenir LT Std 65 Medium"/>
                <a:cs typeface="Avenir LT Std 65 Medium"/>
              </a:defRPr>
            </a:lvl1pPr>
          </a:lstStyle>
          <a:p>
            <a:pPr marL="27940">
              <a:lnSpc>
                <a:spcPts val="343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hyperlink" Target="mailto:centrepreneurs.iiuii@gmail.com" TargetMode="Externa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Layout" Target="../slideLayouts/slideLayout5.xml"/><Relationship Id="rId20"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hyperlink" Target="mailto:eneurs.iiuii@gmail.com" TargetMode="Externa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Layout" Target="../slideLayouts/slideLayout3.xml"/><Relationship Id="rId4" Type="http://schemas.openxmlformats.org/officeDocument/2006/relationships/tags" Target="../tags/tag134.xml"/></Relationships>
</file>

<file path=ppt/slides/_rels/slide11.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30.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29.png"/><Relationship Id="rId5" Type="http://schemas.openxmlformats.org/officeDocument/2006/relationships/tags" Target="../tags/tag139.xml"/><Relationship Id="rId10" Type="http://schemas.openxmlformats.org/officeDocument/2006/relationships/slideLayout" Target="../slideLayouts/slideLayout2.xml"/><Relationship Id="rId4" Type="http://schemas.openxmlformats.org/officeDocument/2006/relationships/tags" Target="../tags/tag138.xml"/><Relationship Id="rId9" Type="http://schemas.openxmlformats.org/officeDocument/2006/relationships/tags" Target="../tags/tag143.xml"/></Relationships>
</file>

<file path=ppt/slides/_rels/slide12.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32.png"/><Relationship Id="rId5" Type="http://schemas.openxmlformats.org/officeDocument/2006/relationships/tags" Target="../tags/tag148.xml"/><Relationship Id="rId10" Type="http://schemas.openxmlformats.org/officeDocument/2006/relationships/image" Target="../media/image31.png"/><Relationship Id="rId4" Type="http://schemas.openxmlformats.org/officeDocument/2006/relationships/tags" Target="../tags/tag147.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tags" Target="../tags/tag164.xml"/><Relationship Id="rId18" Type="http://schemas.openxmlformats.org/officeDocument/2006/relationships/tags" Target="../tags/tag169.xml"/><Relationship Id="rId26" Type="http://schemas.openxmlformats.org/officeDocument/2006/relationships/tags" Target="../tags/tag177.xml"/><Relationship Id="rId39" Type="http://schemas.openxmlformats.org/officeDocument/2006/relationships/tags" Target="../tags/tag190.xml"/><Relationship Id="rId21" Type="http://schemas.openxmlformats.org/officeDocument/2006/relationships/tags" Target="../tags/tag172.xml"/><Relationship Id="rId34" Type="http://schemas.openxmlformats.org/officeDocument/2006/relationships/tags" Target="../tags/tag185.xml"/><Relationship Id="rId42" Type="http://schemas.openxmlformats.org/officeDocument/2006/relationships/tags" Target="../tags/tag193.xml"/><Relationship Id="rId47" Type="http://schemas.openxmlformats.org/officeDocument/2006/relationships/tags" Target="../tags/tag198.xml"/><Relationship Id="rId50" Type="http://schemas.openxmlformats.org/officeDocument/2006/relationships/image" Target="../media/image33.png"/><Relationship Id="rId55" Type="http://schemas.openxmlformats.org/officeDocument/2006/relationships/image" Target="../media/image38.png"/><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5" Type="http://schemas.openxmlformats.org/officeDocument/2006/relationships/tags" Target="../tags/tag176.xml"/><Relationship Id="rId33" Type="http://schemas.openxmlformats.org/officeDocument/2006/relationships/tags" Target="../tags/tag184.xml"/><Relationship Id="rId38" Type="http://schemas.openxmlformats.org/officeDocument/2006/relationships/tags" Target="../tags/tag189.xml"/><Relationship Id="rId46" Type="http://schemas.openxmlformats.org/officeDocument/2006/relationships/tags" Target="../tags/tag197.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tags" Target="../tags/tag171.xml"/><Relationship Id="rId29" Type="http://schemas.openxmlformats.org/officeDocument/2006/relationships/tags" Target="../tags/tag180.xml"/><Relationship Id="rId41" Type="http://schemas.openxmlformats.org/officeDocument/2006/relationships/tags" Target="../tags/tag192.xml"/><Relationship Id="rId54" Type="http://schemas.openxmlformats.org/officeDocument/2006/relationships/image" Target="../media/image37.png"/><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24" Type="http://schemas.openxmlformats.org/officeDocument/2006/relationships/tags" Target="../tags/tag175.xml"/><Relationship Id="rId32" Type="http://schemas.openxmlformats.org/officeDocument/2006/relationships/tags" Target="../tags/tag183.xml"/><Relationship Id="rId37" Type="http://schemas.openxmlformats.org/officeDocument/2006/relationships/tags" Target="../tags/tag188.xml"/><Relationship Id="rId40" Type="http://schemas.openxmlformats.org/officeDocument/2006/relationships/tags" Target="../tags/tag191.xml"/><Relationship Id="rId45" Type="http://schemas.openxmlformats.org/officeDocument/2006/relationships/tags" Target="../tags/tag196.xml"/><Relationship Id="rId53" Type="http://schemas.openxmlformats.org/officeDocument/2006/relationships/image" Target="../media/image36.png"/><Relationship Id="rId5" Type="http://schemas.openxmlformats.org/officeDocument/2006/relationships/tags" Target="../tags/tag156.xml"/><Relationship Id="rId15" Type="http://schemas.openxmlformats.org/officeDocument/2006/relationships/tags" Target="../tags/tag166.xml"/><Relationship Id="rId23" Type="http://schemas.openxmlformats.org/officeDocument/2006/relationships/tags" Target="../tags/tag174.xml"/><Relationship Id="rId28" Type="http://schemas.openxmlformats.org/officeDocument/2006/relationships/tags" Target="../tags/tag179.xml"/><Relationship Id="rId36" Type="http://schemas.openxmlformats.org/officeDocument/2006/relationships/tags" Target="../tags/tag187.xml"/><Relationship Id="rId49" Type="http://schemas.openxmlformats.org/officeDocument/2006/relationships/slideLayout" Target="../slideLayouts/slideLayout2.xml"/><Relationship Id="rId10" Type="http://schemas.openxmlformats.org/officeDocument/2006/relationships/tags" Target="../tags/tag161.xml"/><Relationship Id="rId19" Type="http://schemas.openxmlformats.org/officeDocument/2006/relationships/tags" Target="../tags/tag170.xml"/><Relationship Id="rId31" Type="http://schemas.openxmlformats.org/officeDocument/2006/relationships/tags" Target="../tags/tag182.xml"/><Relationship Id="rId44" Type="http://schemas.openxmlformats.org/officeDocument/2006/relationships/tags" Target="../tags/tag195.xml"/><Relationship Id="rId52" Type="http://schemas.openxmlformats.org/officeDocument/2006/relationships/image" Target="../media/image35.png"/><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tags" Target="../tags/tag173.xml"/><Relationship Id="rId27" Type="http://schemas.openxmlformats.org/officeDocument/2006/relationships/tags" Target="../tags/tag178.xml"/><Relationship Id="rId30" Type="http://schemas.openxmlformats.org/officeDocument/2006/relationships/tags" Target="../tags/tag181.xml"/><Relationship Id="rId35" Type="http://schemas.openxmlformats.org/officeDocument/2006/relationships/tags" Target="../tags/tag186.xml"/><Relationship Id="rId43" Type="http://schemas.openxmlformats.org/officeDocument/2006/relationships/tags" Target="../tags/tag194.xml"/><Relationship Id="rId48" Type="http://schemas.openxmlformats.org/officeDocument/2006/relationships/tags" Target="../tags/tag199.xml"/><Relationship Id="rId8" Type="http://schemas.openxmlformats.org/officeDocument/2006/relationships/tags" Target="../tags/tag159.xml"/><Relationship Id="rId51" Type="http://schemas.openxmlformats.org/officeDocument/2006/relationships/image" Target="../media/image34.png"/><Relationship Id="rId3" Type="http://schemas.openxmlformats.org/officeDocument/2006/relationships/tags" Target="../tags/tag154.xml"/></Relationships>
</file>

<file path=ppt/slides/_rels/slide14.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tags" Target="../tags/tag205.xml"/><Relationship Id="rId21" Type="http://schemas.openxmlformats.org/officeDocument/2006/relationships/image" Target="../media/image48.png"/><Relationship Id="rId7" Type="http://schemas.openxmlformats.org/officeDocument/2006/relationships/tags" Target="../tags/tag209.xml"/><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tags" Target="../tags/tag204.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slideLayout" Target="../slideLayouts/slideLayout2.xml"/><Relationship Id="rId5" Type="http://schemas.openxmlformats.org/officeDocument/2006/relationships/tags" Target="../tags/tag207.xml"/><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tags" Target="../tags/tag212.xml"/><Relationship Id="rId19" Type="http://schemas.openxmlformats.org/officeDocument/2006/relationships/image" Target="../media/image46.png"/><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image" Target="../media/image41.png"/><Relationship Id="rId22" Type="http://schemas.openxmlformats.org/officeDocument/2006/relationships/image" Target="../media/image49.png"/></Relationships>
</file>

<file path=ppt/slides/_rels/slide16.xml.rels><?xml version="1.0" encoding="UTF-8" standalone="yes"?>
<Relationships xmlns="http://schemas.openxmlformats.org/package/2006/relationships"><Relationship Id="rId26" Type="http://schemas.openxmlformats.org/officeDocument/2006/relationships/tags" Target="../tags/tag238.xml"/><Relationship Id="rId21" Type="http://schemas.openxmlformats.org/officeDocument/2006/relationships/tags" Target="../tags/tag233.xml"/><Relationship Id="rId34" Type="http://schemas.openxmlformats.org/officeDocument/2006/relationships/tags" Target="../tags/tag246.xml"/><Relationship Id="rId42" Type="http://schemas.openxmlformats.org/officeDocument/2006/relationships/tags" Target="../tags/tag254.xml"/><Relationship Id="rId47" Type="http://schemas.openxmlformats.org/officeDocument/2006/relationships/tags" Target="../tags/tag259.xml"/><Relationship Id="rId50" Type="http://schemas.openxmlformats.org/officeDocument/2006/relationships/tags" Target="../tags/tag262.xml"/><Relationship Id="rId55" Type="http://schemas.openxmlformats.org/officeDocument/2006/relationships/tags" Target="../tags/tag267.xml"/><Relationship Id="rId63" Type="http://schemas.openxmlformats.org/officeDocument/2006/relationships/tags" Target="../tags/tag275.xml"/><Relationship Id="rId68" Type="http://schemas.openxmlformats.org/officeDocument/2006/relationships/tags" Target="../tags/tag280.xml"/><Relationship Id="rId76" Type="http://schemas.openxmlformats.org/officeDocument/2006/relationships/tags" Target="../tags/tag288.xml"/><Relationship Id="rId84" Type="http://schemas.openxmlformats.org/officeDocument/2006/relationships/tags" Target="../tags/tag296.xml"/><Relationship Id="rId89" Type="http://schemas.openxmlformats.org/officeDocument/2006/relationships/image" Target="../media/image41.png"/><Relationship Id="rId97" Type="http://schemas.openxmlformats.org/officeDocument/2006/relationships/image" Target="../media/image49.png"/><Relationship Id="rId7" Type="http://schemas.openxmlformats.org/officeDocument/2006/relationships/tags" Target="../tags/tag219.xml"/><Relationship Id="rId71" Type="http://schemas.openxmlformats.org/officeDocument/2006/relationships/tags" Target="../tags/tag283.xml"/><Relationship Id="rId92" Type="http://schemas.openxmlformats.org/officeDocument/2006/relationships/image" Target="../media/image44.png"/><Relationship Id="rId2" Type="http://schemas.openxmlformats.org/officeDocument/2006/relationships/tags" Target="../tags/tag214.xml"/><Relationship Id="rId16" Type="http://schemas.openxmlformats.org/officeDocument/2006/relationships/tags" Target="../tags/tag228.xml"/><Relationship Id="rId29" Type="http://schemas.openxmlformats.org/officeDocument/2006/relationships/tags" Target="../tags/tag241.xml"/><Relationship Id="rId11" Type="http://schemas.openxmlformats.org/officeDocument/2006/relationships/tags" Target="../tags/tag223.xml"/><Relationship Id="rId24" Type="http://schemas.openxmlformats.org/officeDocument/2006/relationships/tags" Target="../tags/tag236.xml"/><Relationship Id="rId32" Type="http://schemas.openxmlformats.org/officeDocument/2006/relationships/tags" Target="../tags/tag244.xml"/><Relationship Id="rId37" Type="http://schemas.openxmlformats.org/officeDocument/2006/relationships/tags" Target="../tags/tag249.xml"/><Relationship Id="rId40" Type="http://schemas.openxmlformats.org/officeDocument/2006/relationships/tags" Target="../tags/tag252.xml"/><Relationship Id="rId45" Type="http://schemas.openxmlformats.org/officeDocument/2006/relationships/tags" Target="../tags/tag257.xml"/><Relationship Id="rId53" Type="http://schemas.openxmlformats.org/officeDocument/2006/relationships/tags" Target="../tags/tag265.xml"/><Relationship Id="rId58" Type="http://schemas.openxmlformats.org/officeDocument/2006/relationships/tags" Target="../tags/tag270.xml"/><Relationship Id="rId66" Type="http://schemas.openxmlformats.org/officeDocument/2006/relationships/tags" Target="../tags/tag278.xml"/><Relationship Id="rId74" Type="http://schemas.openxmlformats.org/officeDocument/2006/relationships/tags" Target="../tags/tag286.xml"/><Relationship Id="rId79" Type="http://schemas.openxmlformats.org/officeDocument/2006/relationships/tags" Target="../tags/tag291.xml"/><Relationship Id="rId87" Type="http://schemas.openxmlformats.org/officeDocument/2006/relationships/image" Target="../media/image39.png"/><Relationship Id="rId5" Type="http://schemas.openxmlformats.org/officeDocument/2006/relationships/tags" Target="../tags/tag217.xml"/><Relationship Id="rId61" Type="http://schemas.openxmlformats.org/officeDocument/2006/relationships/tags" Target="../tags/tag273.xml"/><Relationship Id="rId82" Type="http://schemas.openxmlformats.org/officeDocument/2006/relationships/tags" Target="../tags/tag294.xml"/><Relationship Id="rId90" Type="http://schemas.openxmlformats.org/officeDocument/2006/relationships/image" Target="../media/image42.png"/><Relationship Id="rId95" Type="http://schemas.openxmlformats.org/officeDocument/2006/relationships/image" Target="../media/image47.png"/><Relationship Id="rId19" Type="http://schemas.openxmlformats.org/officeDocument/2006/relationships/tags" Target="../tags/tag231.xml"/><Relationship Id="rId14" Type="http://schemas.openxmlformats.org/officeDocument/2006/relationships/tags" Target="../tags/tag226.xml"/><Relationship Id="rId22" Type="http://schemas.openxmlformats.org/officeDocument/2006/relationships/tags" Target="../tags/tag234.xml"/><Relationship Id="rId27" Type="http://schemas.openxmlformats.org/officeDocument/2006/relationships/tags" Target="../tags/tag239.xml"/><Relationship Id="rId30" Type="http://schemas.openxmlformats.org/officeDocument/2006/relationships/tags" Target="../tags/tag242.xml"/><Relationship Id="rId35" Type="http://schemas.openxmlformats.org/officeDocument/2006/relationships/tags" Target="../tags/tag247.xml"/><Relationship Id="rId43" Type="http://schemas.openxmlformats.org/officeDocument/2006/relationships/tags" Target="../tags/tag255.xml"/><Relationship Id="rId48" Type="http://schemas.openxmlformats.org/officeDocument/2006/relationships/tags" Target="../tags/tag260.xml"/><Relationship Id="rId56" Type="http://schemas.openxmlformats.org/officeDocument/2006/relationships/tags" Target="../tags/tag268.xml"/><Relationship Id="rId64" Type="http://schemas.openxmlformats.org/officeDocument/2006/relationships/tags" Target="../tags/tag276.xml"/><Relationship Id="rId69" Type="http://schemas.openxmlformats.org/officeDocument/2006/relationships/tags" Target="../tags/tag281.xml"/><Relationship Id="rId77" Type="http://schemas.openxmlformats.org/officeDocument/2006/relationships/tags" Target="../tags/tag289.xml"/><Relationship Id="rId8" Type="http://schemas.openxmlformats.org/officeDocument/2006/relationships/tags" Target="../tags/tag220.xml"/><Relationship Id="rId51" Type="http://schemas.openxmlformats.org/officeDocument/2006/relationships/tags" Target="../tags/tag263.xml"/><Relationship Id="rId72" Type="http://schemas.openxmlformats.org/officeDocument/2006/relationships/tags" Target="../tags/tag284.xml"/><Relationship Id="rId80" Type="http://schemas.openxmlformats.org/officeDocument/2006/relationships/tags" Target="../tags/tag292.xml"/><Relationship Id="rId85" Type="http://schemas.openxmlformats.org/officeDocument/2006/relationships/tags" Target="../tags/tag297.xml"/><Relationship Id="rId93" Type="http://schemas.openxmlformats.org/officeDocument/2006/relationships/image" Target="../media/image45.png"/><Relationship Id="rId98" Type="http://schemas.openxmlformats.org/officeDocument/2006/relationships/image" Target="../media/image51.png"/><Relationship Id="rId3" Type="http://schemas.openxmlformats.org/officeDocument/2006/relationships/tags" Target="../tags/tag215.xml"/><Relationship Id="rId12" Type="http://schemas.openxmlformats.org/officeDocument/2006/relationships/tags" Target="../tags/tag224.xml"/><Relationship Id="rId17" Type="http://schemas.openxmlformats.org/officeDocument/2006/relationships/tags" Target="../tags/tag229.xml"/><Relationship Id="rId25" Type="http://schemas.openxmlformats.org/officeDocument/2006/relationships/tags" Target="../tags/tag237.xml"/><Relationship Id="rId33" Type="http://schemas.openxmlformats.org/officeDocument/2006/relationships/tags" Target="../tags/tag245.xml"/><Relationship Id="rId38" Type="http://schemas.openxmlformats.org/officeDocument/2006/relationships/tags" Target="../tags/tag250.xml"/><Relationship Id="rId46" Type="http://schemas.openxmlformats.org/officeDocument/2006/relationships/tags" Target="../tags/tag258.xml"/><Relationship Id="rId59" Type="http://schemas.openxmlformats.org/officeDocument/2006/relationships/tags" Target="../tags/tag271.xml"/><Relationship Id="rId67" Type="http://schemas.openxmlformats.org/officeDocument/2006/relationships/tags" Target="../tags/tag279.xml"/><Relationship Id="rId20" Type="http://schemas.openxmlformats.org/officeDocument/2006/relationships/tags" Target="../tags/tag232.xml"/><Relationship Id="rId41" Type="http://schemas.openxmlformats.org/officeDocument/2006/relationships/tags" Target="../tags/tag253.xml"/><Relationship Id="rId54" Type="http://schemas.openxmlformats.org/officeDocument/2006/relationships/tags" Target="../tags/tag266.xml"/><Relationship Id="rId62" Type="http://schemas.openxmlformats.org/officeDocument/2006/relationships/tags" Target="../tags/tag274.xml"/><Relationship Id="rId70" Type="http://schemas.openxmlformats.org/officeDocument/2006/relationships/tags" Target="../tags/tag282.xml"/><Relationship Id="rId75" Type="http://schemas.openxmlformats.org/officeDocument/2006/relationships/tags" Target="../tags/tag287.xml"/><Relationship Id="rId83" Type="http://schemas.openxmlformats.org/officeDocument/2006/relationships/tags" Target="../tags/tag295.xml"/><Relationship Id="rId88" Type="http://schemas.openxmlformats.org/officeDocument/2006/relationships/image" Target="../media/image40.png"/><Relationship Id="rId91" Type="http://schemas.openxmlformats.org/officeDocument/2006/relationships/image" Target="../media/image43.png"/><Relationship Id="rId96" Type="http://schemas.openxmlformats.org/officeDocument/2006/relationships/image" Target="../media/image48.png"/><Relationship Id="rId1" Type="http://schemas.openxmlformats.org/officeDocument/2006/relationships/tags" Target="../tags/tag213.xml"/><Relationship Id="rId6" Type="http://schemas.openxmlformats.org/officeDocument/2006/relationships/tags" Target="../tags/tag218.xml"/><Relationship Id="rId15" Type="http://schemas.openxmlformats.org/officeDocument/2006/relationships/tags" Target="../tags/tag227.xml"/><Relationship Id="rId23" Type="http://schemas.openxmlformats.org/officeDocument/2006/relationships/tags" Target="../tags/tag235.xml"/><Relationship Id="rId28" Type="http://schemas.openxmlformats.org/officeDocument/2006/relationships/tags" Target="../tags/tag240.xml"/><Relationship Id="rId36" Type="http://schemas.openxmlformats.org/officeDocument/2006/relationships/tags" Target="../tags/tag248.xml"/><Relationship Id="rId49" Type="http://schemas.openxmlformats.org/officeDocument/2006/relationships/tags" Target="../tags/tag261.xml"/><Relationship Id="rId57" Type="http://schemas.openxmlformats.org/officeDocument/2006/relationships/tags" Target="../tags/tag269.xml"/><Relationship Id="rId10" Type="http://schemas.openxmlformats.org/officeDocument/2006/relationships/tags" Target="../tags/tag222.xml"/><Relationship Id="rId31" Type="http://schemas.openxmlformats.org/officeDocument/2006/relationships/tags" Target="../tags/tag243.xml"/><Relationship Id="rId44" Type="http://schemas.openxmlformats.org/officeDocument/2006/relationships/tags" Target="../tags/tag256.xml"/><Relationship Id="rId52" Type="http://schemas.openxmlformats.org/officeDocument/2006/relationships/tags" Target="../tags/tag264.xml"/><Relationship Id="rId60" Type="http://schemas.openxmlformats.org/officeDocument/2006/relationships/tags" Target="../tags/tag272.xml"/><Relationship Id="rId65" Type="http://schemas.openxmlformats.org/officeDocument/2006/relationships/tags" Target="../tags/tag277.xml"/><Relationship Id="rId73" Type="http://schemas.openxmlformats.org/officeDocument/2006/relationships/tags" Target="../tags/tag285.xml"/><Relationship Id="rId78" Type="http://schemas.openxmlformats.org/officeDocument/2006/relationships/tags" Target="../tags/tag290.xml"/><Relationship Id="rId81" Type="http://schemas.openxmlformats.org/officeDocument/2006/relationships/tags" Target="../tags/tag293.xml"/><Relationship Id="rId86" Type="http://schemas.openxmlformats.org/officeDocument/2006/relationships/slideLayout" Target="../slideLayouts/slideLayout2.xml"/><Relationship Id="rId94" Type="http://schemas.openxmlformats.org/officeDocument/2006/relationships/image" Target="../media/image46.png"/><Relationship Id="rId4" Type="http://schemas.openxmlformats.org/officeDocument/2006/relationships/tags" Target="../tags/tag216.xml"/><Relationship Id="rId9" Type="http://schemas.openxmlformats.org/officeDocument/2006/relationships/tags" Target="../tags/tag221.xml"/><Relationship Id="rId13" Type="http://schemas.openxmlformats.org/officeDocument/2006/relationships/tags" Target="../tags/tag225.xml"/><Relationship Id="rId18" Type="http://schemas.openxmlformats.org/officeDocument/2006/relationships/tags" Target="../tags/tag230.xml"/><Relationship Id="rId39" Type="http://schemas.openxmlformats.org/officeDocument/2006/relationships/tags" Target="../tags/tag251.xml"/></Relationships>
</file>

<file path=ppt/slides/_rels/slide17.xml.rels><?xml version="1.0" encoding="UTF-8" standalone="yes"?>
<Relationships xmlns="http://schemas.openxmlformats.org/package/2006/relationships"><Relationship Id="rId13" Type="http://schemas.openxmlformats.org/officeDocument/2006/relationships/tags" Target="../tags/tag310.xml"/><Relationship Id="rId18" Type="http://schemas.openxmlformats.org/officeDocument/2006/relationships/tags" Target="../tags/tag315.xml"/><Relationship Id="rId26" Type="http://schemas.openxmlformats.org/officeDocument/2006/relationships/tags" Target="../tags/tag323.xml"/><Relationship Id="rId39" Type="http://schemas.openxmlformats.org/officeDocument/2006/relationships/tags" Target="../tags/tag336.xml"/><Relationship Id="rId3" Type="http://schemas.openxmlformats.org/officeDocument/2006/relationships/tags" Target="../tags/tag300.xml"/><Relationship Id="rId21" Type="http://schemas.openxmlformats.org/officeDocument/2006/relationships/tags" Target="../tags/tag318.xml"/><Relationship Id="rId34" Type="http://schemas.openxmlformats.org/officeDocument/2006/relationships/tags" Target="../tags/tag331.xml"/><Relationship Id="rId42" Type="http://schemas.openxmlformats.org/officeDocument/2006/relationships/tags" Target="../tags/tag339.xml"/><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tags" Target="../tags/tag304.xml"/><Relationship Id="rId12" Type="http://schemas.openxmlformats.org/officeDocument/2006/relationships/tags" Target="../tags/tag309.xml"/><Relationship Id="rId17" Type="http://schemas.openxmlformats.org/officeDocument/2006/relationships/tags" Target="../tags/tag314.xml"/><Relationship Id="rId25" Type="http://schemas.openxmlformats.org/officeDocument/2006/relationships/tags" Target="../tags/tag322.xml"/><Relationship Id="rId33" Type="http://schemas.openxmlformats.org/officeDocument/2006/relationships/tags" Target="../tags/tag330.xml"/><Relationship Id="rId38" Type="http://schemas.openxmlformats.org/officeDocument/2006/relationships/tags" Target="../tags/tag335.xml"/><Relationship Id="rId46" Type="http://schemas.openxmlformats.org/officeDocument/2006/relationships/slideLayout" Target="../slideLayouts/slideLayout2.xml"/><Relationship Id="rId2" Type="http://schemas.openxmlformats.org/officeDocument/2006/relationships/tags" Target="../tags/tag299.xml"/><Relationship Id="rId16" Type="http://schemas.openxmlformats.org/officeDocument/2006/relationships/tags" Target="../tags/tag313.xml"/><Relationship Id="rId20" Type="http://schemas.openxmlformats.org/officeDocument/2006/relationships/tags" Target="../tags/tag317.xml"/><Relationship Id="rId29" Type="http://schemas.openxmlformats.org/officeDocument/2006/relationships/tags" Target="../tags/tag326.xml"/><Relationship Id="rId41" Type="http://schemas.openxmlformats.org/officeDocument/2006/relationships/tags" Target="../tags/tag338.xml"/><Relationship Id="rId1" Type="http://schemas.openxmlformats.org/officeDocument/2006/relationships/tags" Target="../tags/tag298.xml"/><Relationship Id="rId6" Type="http://schemas.openxmlformats.org/officeDocument/2006/relationships/tags" Target="../tags/tag303.xml"/><Relationship Id="rId11" Type="http://schemas.openxmlformats.org/officeDocument/2006/relationships/tags" Target="../tags/tag308.xml"/><Relationship Id="rId24" Type="http://schemas.openxmlformats.org/officeDocument/2006/relationships/tags" Target="../tags/tag321.xml"/><Relationship Id="rId32" Type="http://schemas.openxmlformats.org/officeDocument/2006/relationships/tags" Target="../tags/tag329.xml"/><Relationship Id="rId37" Type="http://schemas.openxmlformats.org/officeDocument/2006/relationships/tags" Target="../tags/tag334.xml"/><Relationship Id="rId40" Type="http://schemas.openxmlformats.org/officeDocument/2006/relationships/tags" Target="../tags/tag337.xml"/><Relationship Id="rId45" Type="http://schemas.openxmlformats.org/officeDocument/2006/relationships/tags" Target="../tags/tag342.xml"/><Relationship Id="rId5" Type="http://schemas.openxmlformats.org/officeDocument/2006/relationships/tags" Target="../tags/tag302.xml"/><Relationship Id="rId15" Type="http://schemas.openxmlformats.org/officeDocument/2006/relationships/tags" Target="../tags/tag312.xml"/><Relationship Id="rId23" Type="http://schemas.openxmlformats.org/officeDocument/2006/relationships/tags" Target="../tags/tag320.xml"/><Relationship Id="rId28" Type="http://schemas.openxmlformats.org/officeDocument/2006/relationships/tags" Target="../tags/tag325.xml"/><Relationship Id="rId36" Type="http://schemas.openxmlformats.org/officeDocument/2006/relationships/tags" Target="../tags/tag333.xml"/><Relationship Id="rId49" Type="http://schemas.openxmlformats.org/officeDocument/2006/relationships/image" Target="../media/image54.png"/><Relationship Id="rId10" Type="http://schemas.openxmlformats.org/officeDocument/2006/relationships/tags" Target="../tags/tag307.xml"/><Relationship Id="rId19" Type="http://schemas.openxmlformats.org/officeDocument/2006/relationships/tags" Target="../tags/tag316.xml"/><Relationship Id="rId31" Type="http://schemas.openxmlformats.org/officeDocument/2006/relationships/tags" Target="../tags/tag328.xml"/><Relationship Id="rId44" Type="http://schemas.openxmlformats.org/officeDocument/2006/relationships/tags" Target="../tags/tag341.xml"/><Relationship Id="rId4" Type="http://schemas.openxmlformats.org/officeDocument/2006/relationships/tags" Target="../tags/tag301.xml"/><Relationship Id="rId9" Type="http://schemas.openxmlformats.org/officeDocument/2006/relationships/tags" Target="../tags/tag306.xml"/><Relationship Id="rId14" Type="http://schemas.openxmlformats.org/officeDocument/2006/relationships/tags" Target="../tags/tag311.xml"/><Relationship Id="rId22" Type="http://schemas.openxmlformats.org/officeDocument/2006/relationships/tags" Target="../tags/tag319.xml"/><Relationship Id="rId27" Type="http://schemas.openxmlformats.org/officeDocument/2006/relationships/tags" Target="../tags/tag324.xml"/><Relationship Id="rId30" Type="http://schemas.openxmlformats.org/officeDocument/2006/relationships/tags" Target="../tags/tag327.xml"/><Relationship Id="rId35" Type="http://schemas.openxmlformats.org/officeDocument/2006/relationships/tags" Target="../tags/tag332.xml"/><Relationship Id="rId43" Type="http://schemas.openxmlformats.org/officeDocument/2006/relationships/tags" Target="../tags/tag340.xml"/><Relationship Id="rId48" Type="http://schemas.openxmlformats.org/officeDocument/2006/relationships/image" Target="../media/image53.png"/><Relationship Id="rId8" Type="http://schemas.openxmlformats.org/officeDocument/2006/relationships/tags" Target="../tags/tag305.xml"/><Relationship Id="rId51" Type="http://schemas.openxmlformats.org/officeDocument/2006/relationships/image" Target="../media/image56.png"/></Relationships>
</file>

<file path=ppt/slides/_rels/slide18.xml.rels><?xml version="1.0" encoding="UTF-8" standalone="yes"?>
<Relationships xmlns="http://schemas.openxmlformats.org/package/2006/relationships"><Relationship Id="rId26" Type="http://schemas.openxmlformats.org/officeDocument/2006/relationships/tags" Target="../tags/tag368.xml"/><Relationship Id="rId117" Type="http://schemas.openxmlformats.org/officeDocument/2006/relationships/tags" Target="../tags/tag459.xml"/><Relationship Id="rId21" Type="http://schemas.openxmlformats.org/officeDocument/2006/relationships/tags" Target="../tags/tag363.xml"/><Relationship Id="rId42" Type="http://schemas.openxmlformats.org/officeDocument/2006/relationships/tags" Target="../tags/tag384.xml"/><Relationship Id="rId47" Type="http://schemas.openxmlformats.org/officeDocument/2006/relationships/tags" Target="../tags/tag389.xml"/><Relationship Id="rId63" Type="http://schemas.openxmlformats.org/officeDocument/2006/relationships/tags" Target="../tags/tag405.xml"/><Relationship Id="rId68" Type="http://schemas.openxmlformats.org/officeDocument/2006/relationships/tags" Target="../tags/tag410.xml"/><Relationship Id="rId84" Type="http://schemas.openxmlformats.org/officeDocument/2006/relationships/tags" Target="../tags/tag426.xml"/><Relationship Id="rId89" Type="http://schemas.openxmlformats.org/officeDocument/2006/relationships/tags" Target="../tags/tag431.xml"/><Relationship Id="rId112" Type="http://schemas.openxmlformats.org/officeDocument/2006/relationships/tags" Target="../tags/tag454.xml"/><Relationship Id="rId133" Type="http://schemas.openxmlformats.org/officeDocument/2006/relationships/tags" Target="../tags/tag475.xml"/><Relationship Id="rId138" Type="http://schemas.openxmlformats.org/officeDocument/2006/relationships/image" Target="../media/image58.png"/><Relationship Id="rId154" Type="http://schemas.openxmlformats.org/officeDocument/2006/relationships/image" Target="../media/image74.png"/><Relationship Id="rId16" Type="http://schemas.openxmlformats.org/officeDocument/2006/relationships/tags" Target="../tags/tag358.xml"/><Relationship Id="rId107" Type="http://schemas.openxmlformats.org/officeDocument/2006/relationships/tags" Target="../tags/tag449.xml"/><Relationship Id="rId11" Type="http://schemas.openxmlformats.org/officeDocument/2006/relationships/tags" Target="../tags/tag353.xml"/><Relationship Id="rId32" Type="http://schemas.openxmlformats.org/officeDocument/2006/relationships/tags" Target="../tags/tag374.xml"/><Relationship Id="rId37" Type="http://schemas.openxmlformats.org/officeDocument/2006/relationships/tags" Target="../tags/tag379.xml"/><Relationship Id="rId53" Type="http://schemas.openxmlformats.org/officeDocument/2006/relationships/tags" Target="../tags/tag395.xml"/><Relationship Id="rId58" Type="http://schemas.openxmlformats.org/officeDocument/2006/relationships/tags" Target="../tags/tag400.xml"/><Relationship Id="rId74" Type="http://schemas.openxmlformats.org/officeDocument/2006/relationships/tags" Target="../tags/tag416.xml"/><Relationship Id="rId79" Type="http://schemas.openxmlformats.org/officeDocument/2006/relationships/tags" Target="../tags/tag421.xml"/><Relationship Id="rId102" Type="http://schemas.openxmlformats.org/officeDocument/2006/relationships/tags" Target="../tags/tag444.xml"/><Relationship Id="rId123" Type="http://schemas.openxmlformats.org/officeDocument/2006/relationships/tags" Target="../tags/tag465.xml"/><Relationship Id="rId128" Type="http://schemas.openxmlformats.org/officeDocument/2006/relationships/tags" Target="../tags/tag470.xml"/><Relationship Id="rId144" Type="http://schemas.openxmlformats.org/officeDocument/2006/relationships/image" Target="../media/image64.png"/><Relationship Id="rId149" Type="http://schemas.openxmlformats.org/officeDocument/2006/relationships/image" Target="../media/image69.png"/><Relationship Id="rId5" Type="http://schemas.openxmlformats.org/officeDocument/2006/relationships/tags" Target="../tags/tag347.xml"/><Relationship Id="rId90" Type="http://schemas.openxmlformats.org/officeDocument/2006/relationships/tags" Target="../tags/tag432.xml"/><Relationship Id="rId95" Type="http://schemas.openxmlformats.org/officeDocument/2006/relationships/tags" Target="../tags/tag437.xml"/><Relationship Id="rId22" Type="http://schemas.openxmlformats.org/officeDocument/2006/relationships/tags" Target="../tags/tag364.xml"/><Relationship Id="rId27" Type="http://schemas.openxmlformats.org/officeDocument/2006/relationships/tags" Target="../tags/tag369.xml"/><Relationship Id="rId43" Type="http://schemas.openxmlformats.org/officeDocument/2006/relationships/tags" Target="../tags/tag385.xml"/><Relationship Id="rId48" Type="http://schemas.openxmlformats.org/officeDocument/2006/relationships/tags" Target="../tags/tag390.xml"/><Relationship Id="rId64" Type="http://schemas.openxmlformats.org/officeDocument/2006/relationships/tags" Target="../tags/tag406.xml"/><Relationship Id="rId69" Type="http://schemas.openxmlformats.org/officeDocument/2006/relationships/tags" Target="../tags/tag411.xml"/><Relationship Id="rId113" Type="http://schemas.openxmlformats.org/officeDocument/2006/relationships/tags" Target="../tags/tag455.xml"/><Relationship Id="rId118" Type="http://schemas.openxmlformats.org/officeDocument/2006/relationships/tags" Target="../tags/tag460.xml"/><Relationship Id="rId134" Type="http://schemas.openxmlformats.org/officeDocument/2006/relationships/tags" Target="../tags/tag476.xml"/><Relationship Id="rId139" Type="http://schemas.openxmlformats.org/officeDocument/2006/relationships/image" Target="../media/image59.png"/><Relationship Id="rId80" Type="http://schemas.openxmlformats.org/officeDocument/2006/relationships/tags" Target="../tags/tag422.xml"/><Relationship Id="rId85" Type="http://schemas.openxmlformats.org/officeDocument/2006/relationships/tags" Target="../tags/tag427.xml"/><Relationship Id="rId150" Type="http://schemas.openxmlformats.org/officeDocument/2006/relationships/image" Target="../media/image70.png"/><Relationship Id="rId155" Type="http://schemas.openxmlformats.org/officeDocument/2006/relationships/image" Target="../media/image75.png"/><Relationship Id="rId12" Type="http://schemas.openxmlformats.org/officeDocument/2006/relationships/tags" Target="../tags/tag354.xml"/><Relationship Id="rId17" Type="http://schemas.openxmlformats.org/officeDocument/2006/relationships/tags" Target="../tags/tag359.xml"/><Relationship Id="rId25" Type="http://schemas.openxmlformats.org/officeDocument/2006/relationships/tags" Target="../tags/tag367.xml"/><Relationship Id="rId33" Type="http://schemas.openxmlformats.org/officeDocument/2006/relationships/tags" Target="../tags/tag375.xml"/><Relationship Id="rId38" Type="http://schemas.openxmlformats.org/officeDocument/2006/relationships/tags" Target="../tags/tag380.xml"/><Relationship Id="rId46" Type="http://schemas.openxmlformats.org/officeDocument/2006/relationships/tags" Target="../tags/tag388.xml"/><Relationship Id="rId59" Type="http://schemas.openxmlformats.org/officeDocument/2006/relationships/tags" Target="../tags/tag401.xml"/><Relationship Id="rId67" Type="http://schemas.openxmlformats.org/officeDocument/2006/relationships/tags" Target="../tags/tag409.xml"/><Relationship Id="rId103" Type="http://schemas.openxmlformats.org/officeDocument/2006/relationships/tags" Target="../tags/tag445.xml"/><Relationship Id="rId108" Type="http://schemas.openxmlformats.org/officeDocument/2006/relationships/tags" Target="../tags/tag450.xml"/><Relationship Id="rId116" Type="http://schemas.openxmlformats.org/officeDocument/2006/relationships/tags" Target="../tags/tag458.xml"/><Relationship Id="rId124" Type="http://schemas.openxmlformats.org/officeDocument/2006/relationships/tags" Target="../tags/tag466.xml"/><Relationship Id="rId129" Type="http://schemas.openxmlformats.org/officeDocument/2006/relationships/tags" Target="../tags/tag471.xml"/><Relationship Id="rId137" Type="http://schemas.openxmlformats.org/officeDocument/2006/relationships/image" Target="../media/image57.png"/><Relationship Id="rId20" Type="http://schemas.openxmlformats.org/officeDocument/2006/relationships/tags" Target="../tags/tag362.xml"/><Relationship Id="rId41" Type="http://schemas.openxmlformats.org/officeDocument/2006/relationships/tags" Target="../tags/tag383.xml"/><Relationship Id="rId54" Type="http://schemas.openxmlformats.org/officeDocument/2006/relationships/tags" Target="../tags/tag396.xml"/><Relationship Id="rId62" Type="http://schemas.openxmlformats.org/officeDocument/2006/relationships/tags" Target="../tags/tag404.xml"/><Relationship Id="rId70" Type="http://schemas.openxmlformats.org/officeDocument/2006/relationships/tags" Target="../tags/tag412.xml"/><Relationship Id="rId75" Type="http://schemas.openxmlformats.org/officeDocument/2006/relationships/tags" Target="../tags/tag417.xml"/><Relationship Id="rId83" Type="http://schemas.openxmlformats.org/officeDocument/2006/relationships/tags" Target="../tags/tag425.xml"/><Relationship Id="rId88" Type="http://schemas.openxmlformats.org/officeDocument/2006/relationships/tags" Target="../tags/tag430.xml"/><Relationship Id="rId91" Type="http://schemas.openxmlformats.org/officeDocument/2006/relationships/tags" Target="../tags/tag433.xml"/><Relationship Id="rId96" Type="http://schemas.openxmlformats.org/officeDocument/2006/relationships/tags" Target="../tags/tag438.xml"/><Relationship Id="rId111" Type="http://schemas.openxmlformats.org/officeDocument/2006/relationships/tags" Target="../tags/tag453.xml"/><Relationship Id="rId132" Type="http://schemas.openxmlformats.org/officeDocument/2006/relationships/tags" Target="../tags/tag474.xml"/><Relationship Id="rId140" Type="http://schemas.openxmlformats.org/officeDocument/2006/relationships/image" Target="../media/image60.png"/><Relationship Id="rId145" Type="http://schemas.openxmlformats.org/officeDocument/2006/relationships/image" Target="../media/image65.png"/><Relationship Id="rId153" Type="http://schemas.openxmlformats.org/officeDocument/2006/relationships/image" Target="../media/image73.png"/><Relationship Id="rId1" Type="http://schemas.openxmlformats.org/officeDocument/2006/relationships/tags" Target="../tags/tag343.xml"/><Relationship Id="rId6" Type="http://schemas.openxmlformats.org/officeDocument/2006/relationships/tags" Target="../tags/tag348.xml"/><Relationship Id="rId15" Type="http://schemas.openxmlformats.org/officeDocument/2006/relationships/tags" Target="../tags/tag357.xml"/><Relationship Id="rId23" Type="http://schemas.openxmlformats.org/officeDocument/2006/relationships/tags" Target="../tags/tag365.xml"/><Relationship Id="rId28" Type="http://schemas.openxmlformats.org/officeDocument/2006/relationships/tags" Target="../tags/tag370.xml"/><Relationship Id="rId36" Type="http://schemas.openxmlformats.org/officeDocument/2006/relationships/tags" Target="../tags/tag378.xml"/><Relationship Id="rId49" Type="http://schemas.openxmlformats.org/officeDocument/2006/relationships/tags" Target="../tags/tag391.xml"/><Relationship Id="rId57" Type="http://schemas.openxmlformats.org/officeDocument/2006/relationships/tags" Target="../tags/tag399.xml"/><Relationship Id="rId106" Type="http://schemas.openxmlformats.org/officeDocument/2006/relationships/tags" Target="../tags/tag448.xml"/><Relationship Id="rId114" Type="http://schemas.openxmlformats.org/officeDocument/2006/relationships/tags" Target="../tags/tag456.xml"/><Relationship Id="rId119" Type="http://schemas.openxmlformats.org/officeDocument/2006/relationships/tags" Target="../tags/tag461.xml"/><Relationship Id="rId127" Type="http://schemas.openxmlformats.org/officeDocument/2006/relationships/tags" Target="../tags/tag469.xml"/><Relationship Id="rId10" Type="http://schemas.openxmlformats.org/officeDocument/2006/relationships/tags" Target="../tags/tag352.xml"/><Relationship Id="rId31" Type="http://schemas.openxmlformats.org/officeDocument/2006/relationships/tags" Target="../tags/tag373.xml"/><Relationship Id="rId44" Type="http://schemas.openxmlformats.org/officeDocument/2006/relationships/tags" Target="../tags/tag386.xml"/><Relationship Id="rId52" Type="http://schemas.openxmlformats.org/officeDocument/2006/relationships/tags" Target="../tags/tag394.xml"/><Relationship Id="rId60" Type="http://schemas.openxmlformats.org/officeDocument/2006/relationships/tags" Target="../tags/tag402.xml"/><Relationship Id="rId65" Type="http://schemas.openxmlformats.org/officeDocument/2006/relationships/tags" Target="../tags/tag407.xml"/><Relationship Id="rId73" Type="http://schemas.openxmlformats.org/officeDocument/2006/relationships/tags" Target="../tags/tag415.xml"/><Relationship Id="rId78" Type="http://schemas.openxmlformats.org/officeDocument/2006/relationships/tags" Target="../tags/tag420.xml"/><Relationship Id="rId81" Type="http://schemas.openxmlformats.org/officeDocument/2006/relationships/tags" Target="../tags/tag423.xml"/><Relationship Id="rId86" Type="http://schemas.openxmlformats.org/officeDocument/2006/relationships/tags" Target="../tags/tag428.xml"/><Relationship Id="rId94" Type="http://schemas.openxmlformats.org/officeDocument/2006/relationships/tags" Target="../tags/tag436.xml"/><Relationship Id="rId99" Type="http://schemas.openxmlformats.org/officeDocument/2006/relationships/tags" Target="../tags/tag441.xml"/><Relationship Id="rId101" Type="http://schemas.openxmlformats.org/officeDocument/2006/relationships/tags" Target="../tags/tag443.xml"/><Relationship Id="rId122" Type="http://schemas.openxmlformats.org/officeDocument/2006/relationships/tags" Target="../tags/tag464.xml"/><Relationship Id="rId130" Type="http://schemas.openxmlformats.org/officeDocument/2006/relationships/tags" Target="../tags/tag472.xml"/><Relationship Id="rId135" Type="http://schemas.openxmlformats.org/officeDocument/2006/relationships/tags" Target="../tags/tag477.xml"/><Relationship Id="rId143" Type="http://schemas.openxmlformats.org/officeDocument/2006/relationships/image" Target="../media/image63.png"/><Relationship Id="rId148" Type="http://schemas.openxmlformats.org/officeDocument/2006/relationships/image" Target="../media/image68.png"/><Relationship Id="rId151" Type="http://schemas.openxmlformats.org/officeDocument/2006/relationships/image" Target="../media/image71.png"/><Relationship Id="rId4" Type="http://schemas.openxmlformats.org/officeDocument/2006/relationships/tags" Target="../tags/tag346.xml"/><Relationship Id="rId9" Type="http://schemas.openxmlformats.org/officeDocument/2006/relationships/tags" Target="../tags/tag351.xml"/><Relationship Id="rId13" Type="http://schemas.openxmlformats.org/officeDocument/2006/relationships/tags" Target="../tags/tag355.xml"/><Relationship Id="rId18" Type="http://schemas.openxmlformats.org/officeDocument/2006/relationships/tags" Target="../tags/tag360.xml"/><Relationship Id="rId39" Type="http://schemas.openxmlformats.org/officeDocument/2006/relationships/tags" Target="../tags/tag381.xml"/><Relationship Id="rId109" Type="http://schemas.openxmlformats.org/officeDocument/2006/relationships/tags" Target="../tags/tag451.xml"/><Relationship Id="rId34" Type="http://schemas.openxmlformats.org/officeDocument/2006/relationships/tags" Target="../tags/tag376.xml"/><Relationship Id="rId50" Type="http://schemas.openxmlformats.org/officeDocument/2006/relationships/tags" Target="../tags/tag392.xml"/><Relationship Id="rId55" Type="http://schemas.openxmlformats.org/officeDocument/2006/relationships/tags" Target="../tags/tag397.xml"/><Relationship Id="rId76" Type="http://schemas.openxmlformats.org/officeDocument/2006/relationships/tags" Target="../tags/tag418.xml"/><Relationship Id="rId97" Type="http://schemas.openxmlformats.org/officeDocument/2006/relationships/tags" Target="../tags/tag439.xml"/><Relationship Id="rId104" Type="http://schemas.openxmlformats.org/officeDocument/2006/relationships/tags" Target="../tags/tag446.xml"/><Relationship Id="rId120" Type="http://schemas.openxmlformats.org/officeDocument/2006/relationships/tags" Target="../tags/tag462.xml"/><Relationship Id="rId125" Type="http://schemas.openxmlformats.org/officeDocument/2006/relationships/tags" Target="../tags/tag467.xml"/><Relationship Id="rId141" Type="http://schemas.openxmlformats.org/officeDocument/2006/relationships/image" Target="../media/image61.png"/><Relationship Id="rId146" Type="http://schemas.openxmlformats.org/officeDocument/2006/relationships/image" Target="../media/image66.png"/><Relationship Id="rId7" Type="http://schemas.openxmlformats.org/officeDocument/2006/relationships/tags" Target="../tags/tag349.xml"/><Relationship Id="rId71" Type="http://schemas.openxmlformats.org/officeDocument/2006/relationships/tags" Target="../tags/tag413.xml"/><Relationship Id="rId92" Type="http://schemas.openxmlformats.org/officeDocument/2006/relationships/tags" Target="../tags/tag434.xml"/><Relationship Id="rId2" Type="http://schemas.openxmlformats.org/officeDocument/2006/relationships/tags" Target="../tags/tag344.xml"/><Relationship Id="rId29" Type="http://schemas.openxmlformats.org/officeDocument/2006/relationships/tags" Target="../tags/tag371.xml"/><Relationship Id="rId24" Type="http://schemas.openxmlformats.org/officeDocument/2006/relationships/tags" Target="../tags/tag366.xml"/><Relationship Id="rId40" Type="http://schemas.openxmlformats.org/officeDocument/2006/relationships/tags" Target="../tags/tag382.xml"/><Relationship Id="rId45" Type="http://schemas.openxmlformats.org/officeDocument/2006/relationships/tags" Target="../tags/tag387.xml"/><Relationship Id="rId66" Type="http://schemas.openxmlformats.org/officeDocument/2006/relationships/tags" Target="../tags/tag408.xml"/><Relationship Id="rId87" Type="http://schemas.openxmlformats.org/officeDocument/2006/relationships/tags" Target="../tags/tag429.xml"/><Relationship Id="rId110" Type="http://schemas.openxmlformats.org/officeDocument/2006/relationships/tags" Target="../tags/tag452.xml"/><Relationship Id="rId115" Type="http://schemas.openxmlformats.org/officeDocument/2006/relationships/tags" Target="../tags/tag457.xml"/><Relationship Id="rId131" Type="http://schemas.openxmlformats.org/officeDocument/2006/relationships/tags" Target="../tags/tag473.xml"/><Relationship Id="rId136" Type="http://schemas.openxmlformats.org/officeDocument/2006/relationships/slideLayout" Target="../slideLayouts/slideLayout2.xml"/><Relationship Id="rId61" Type="http://schemas.openxmlformats.org/officeDocument/2006/relationships/tags" Target="../tags/tag403.xml"/><Relationship Id="rId82" Type="http://schemas.openxmlformats.org/officeDocument/2006/relationships/tags" Target="../tags/tag424.xml"/><Relationship Id="rId152" Type="http://schemas.openxmlformats.org/officeDocument/2006/relationships/image" Target="../media/image72.png"/><Relationship Id="rId19" Type="http://schemas.openxmlformats.org/officeDocument/2006/relationships/tags" Target="../tags/tag361.xml"/><Relationship Id="rId14" Type="http://schemas.openxmlformats.org/officeDocument/2006/relationships/tags" Target="../tags/tag356.xml"/><Relationship Id="rId30" Type="http://schemas.openxmlformats.org/officeDocument/2006/relationships/tags" Target="../tags/tag372.xml"/><Relationship Id="rId35" Type="http://schemas.openxmlformats.org/officeDocument/2006/relationships/tags" Target="../tags/tag377.xml"/><Relationship Id="rId56" Type="http://schemas.openxmlformats.org/officeDocument/2006/relationships/tags" Target="../tags/tag398.xml"/><Relationship Id="rId77" Type="http://schemas.openxmlformats.org/officeDocument/2006/relationships/tags" Target="../tags/tag419.xml"/><Relationship Id="rId100" Type="http://schemas.openxmlformats.org/officeDocument/2006/relationships/tags" Target="../tags/tag442.xml"/><Relationship Id="rId105" Type="http://schemas.openxmlformats.org/officeDocument/2006/relationships/tags" Target="../tags/tag447.xml"/><Relationship Id="rId126" Type="http://schemas.openxmlformats.org/officeDocument/2006/relationships/tags" Target="../tags/tag468.xml"/><Relationship Id="rId147" Type="http://schemas.openxmlformats.org/officeDocument/2006/relationships/image" Target="../media/image67.png"/><Relationship Id="rId8" Type="http://schemas.openxmlformats.org/officeDocument/2006/relationships/tags" Target="../tags/tag350.xml"/><Relationship Id="rId51" Type="http://schemas.openxmlformats.org/officeDocument/2006/relationships/tags" Target="../tags/tag393.xml"/><Relationship Id="rId72" Type="http://schemas.openxmlformats.org/officeDocument/2006/relationships/tags" Target="../tags/tag414.xml"/><Relationship Id="rId93" Type="http://schemas.openxmlformats.org/officeDocument/2006/relationships/tags" Target="../tags/tag435.xml"/><Relationship Id="rId98" Type="http://schemas.openxmlformats.org/officeDocument/2006/relationships/tags" Target="../tags/tag440.xml"/><Relationship Id="rId121" Type="http://schemas.openxmlformats.org/officeDocument/2006/relationships/tags" Target="../tags/tag463.xml"/><Relationship Id="rId142" Type="http://schemas.openxmlformats.org/officeDocument/2006/relationships/image" Target="../media/image62.png"/><Relationship Id="rId3" Type="http://schemas.openxmlformats.org/officeDocument/2006/relationships/tags" Target="../tags/tag345.xml"/></Relationships>
</file>

<file path=ppt/slides/_rels/slide19.xml.rels><?xml version="1.0" encoding="UTF-8" standalone="yes"?>
<Relationships xmlns="http://schemas.openxmlformats.org/package/2006/relationships"><Relationship Id="rId8" Type="http://schemas.openxmlformats.org/officeDocument/2006/relationships/tags" Target="../tags/tag485.xml"/><Relationship Id="rId13" Type="http://schemas.openxmlformats.org/officeDocument/2006/relationships/tags" Target="../tags/tag490.xml"/><Relationship Id="rId18" Type="http://schemas.openxmlformats.org/officeDocument/2006/relationships/tags" Target="../tags/tag495.xml"/><Relationship Id="rId26" Type="http://schemas.openxmlformats.org/officeDocument/2006/relationships/tags" Target="../tags/tag503.xml"/><Relationship Id="rId39" Type="http://schemas.openxmlformats.org/officeDocument/2006/relationships/image" Target="../media/image80.png"/><Relationship Id="rId3" Type="http://schemas.openxmlformats.org/officeDocument/2006/relationships/tags" Target="../tags/tag480.xml"/><Relationship Id="rId21" Type="http://schemas.openxmlformats.org/officeDocument/2006/relationships/tags" Target="../tags/tag498.xml"/><Relationship Id="rId34" Type="http://schemas.openxmlformats.org/officeDocument/2006/relationships/slideLayout" Target="../slideLayouts/slideLayout2.xml"/><Relationship Id="rId7" Type="http://schemas.openxmlformats.org/officeDocument/2006/relationships/tags" Target="../tags/tag484.xml"/><Relationship Id="rId12" Type="http://schemas.openxmlformats.org/officeDocument/2006/relationships/tags" Target="../tags/tag489.xml"/><Relationship Id="rId17" Type="http://schemas.openxmlformats.org/officeDocument/2006/relationships/tags" Target="../tags/tag494.xml"/><Relationship Id="rId25" Type="http://schemas.openxmlformats.org/officeDocument/2006/relationships/tags" Target="../tags/tag502.xml"/><Relationship Id="rId33" Type="http://schemas.openxmlformats.org/officeDocument/2006/relationships/tags" Target="../tags/tag510.xml"/><Relationship Id="rId38" Type="http://schemas.openxmlformats.org/officeDocument/2006/relationships/image" Target="../media/image79.png"/><Relationship Id="rId2" Type="http://schemas.openxmlformats.org/officeDocument/2006/relationships/tags" Target="../tags/tag479.xml"/><Relationship Id="rId16" Type="http://schemas.openxmlformats.org/officeDocument/2006/relationships/tags" Target="../tags/tag493.xml"/><Relationship Id="rId20" Type="http://schemas.openxmlformats.org/officeDocument/2006/relationships/tags" Target="../tags/tag497.xml"/><Relationship Id="rId29" Type="http://schemas.openxmlformats.org/officeDocument/2006/relationships/tags" Target="../tags/tag506.xml"/><Relationship Id="rId1" Type="http://schemas.openxmlformats.org/officeDocument/2006/relationships/tags" Target="../tags/tag478.xml"/><Relationship Id="rId6" Type="http://schemas.openxmlformats.org/officeDocument/2006/relationships/tags" Target="../tags/tag483.xml"/><Relationship Id="rId11" Type="http://schemas.openxmlformats.org/officeDocument/2006/relationships/tags" Target="../tags/tag488.xml"/><Relationship Id="rId24" Type="http://schemas.openxmlformats.org/officeDocument/2006/relationships/tags" Target="../tags/tag501.xml"/><Relationship Id="rId32" Type="http://schemas.openxmlformats.org/officeDocument/2006/relationships/tags" Target="../tags/tag509.xml"/><Relationship Id="rId37" Type="http://schemas.openxmlformats.org/officeDocument/2006/relationships/image" Target="../media/image78.png"/><Relationship Id="rId5" Type="http://schemas.openxmlformats.org/officeDocument/2006/relationships/tags" Target="../tags/tag482.xml"/><Relationship Id="rId15" Type="http://schemas.openxmlformats.org/officeDocument/2006/relationships/tags" Target="../tags/tag492.xml"/><Relationship Id="rId23" Type="http://schemas.openxmlformats.org/officeDocument/2006/relationships/tags" Target="../tags/tag500.xml"/><Relationship Id="rId28" Type="http://schemas.openxmlformats.org/officeDocument/2006/relationships/tags" Target="../tags/tag505.xml"/><Relationship Id="rId36" Type="http://schemas.openxmlformats.org/officeDocument/2006/relationships/image" Target="../media/image77.png"/><Relationship Id="rId10" Type="http://schemas.openxmlformats.org/officeDocument/2006/relationships/tags" Target="../tags/tag487.xml"/><Relationship Id="rId19" Type="http://schemas.openxmlformats.org/officeDocument/2006/relationships/tags" Target="../tags/tag496.xml"/><Relationship Id="rId31" Type="http://schemas.openxmlformats.org/officeDocument/2006/relationships/tags" Target="../tags/tag508.xml"/><Relationship Id="rId4" Type="http://schemas.openxmlformats.org/officeDocument/2006/relationships/tags" Target="../tags/tag481.xml"/><Relationship Id="rId9" Type="http://schemas.openxmlformats.org/officeDocument/2006/relationships/tags" Target="../tags/tag486.xml"/><Relationship Id="rId14" Type="http://schemas.openxmlformats.org/officeDocument/2006/relationships/tags" Target="../tags/tag491.xml"/><Relationship Id="rId22" Type="http://schemas.openxmlformats.org/officeDocument/2006/relationships/tags" Target="../tags/tag499.xml"/><Relationship Id="rId27" Type="http://schemas.openxmlformats.org/officeDocument/2006/relationships/tags" Target="../tags/tag504.xml"/><Relationship Id="rId30" Type="http://schemas.openxmlformats.org/officeDocument/2006/relationships/tags" Target="../tags/tag507.xml"/><Relationship Id="rId35"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20.xml.rels><?xml version="1.0" encoding="UTF-8" standalone="yes"?>
<Relationships xmlns="http://schemas.openxmlformats.org/package/2006/relationships"><Relationship Id="rId8" Type="http://schemas.openxmlformats.org/officeDocument/2006/relationships/tags" Target="../tags/tag518.xml"/><Relationship Id="rId13" Type="http://schemas.openxmlformats.org/officeDocument/2006/relationships/tags" Target="../tags/tag523.xml"/><Relationship Id="rId18" Type="http://schemas.openxmlformats.org/officeDocument/2006/relationships/image" Target="../media/image1.png"/><Relationship Id="rId3" Type="http://schemas.openxmlformats.org/officeDocument/2006/relationships/tags" Target="../tags/tag513.xml"/><Relationship Id="rId7" Type="http://schemas.openxmlformats.org/officeDocument/2006/relationships/tags" Target="../tags/tag517.xml"/><Relationship Id="rId12" Type="http://schemas.openxmlformats.org/officeDocument/2006/relationships/tags" Target="../tags/tag522.xml"/><Relationship Id="rId17" Type="http://schemas.openxmlformats.org/officeDocument/2006/relationships/slideLayout" Target="../slideLayouts/slideLayout5.xml"/><Relationship Id="rId2" Type="http://schemas.openxmlformats.org/officeDocument/2006/relationships/tags" Target="../tags/tag512.xml"/><Relationship Id="rId16" Type="http://schemas.openxmlformats.org/officeDocument/2006/relationships/tags" Target="../tags/tag526.xml"/><Relationship Id="rId20" Type="http://schemas.openxmlformats.org/officeDocument/2006/relationships/hyperlink" Target="mailto:eneurs.iiuii@gmail.com" TargetMode="External"/><Relationship Id="rId1" Type="http://schemas.openxmlformats.org/officeDocument/2006/relationships/tags" Target="../tags/tag511.xml"/><Relationship Id="rId6" Type="http://schemas.openxmlformats.org/officeDocument/2006/relationships/tags" Target="../tags/tag516.xml"/><Relationship Id="rId11" Type="http://schemas.openxmlformats.org/officeDocument/2006/relationships/tags" Target="../tags/tag521.xml"/><Relationship Id="rId5" Type="http://schemas.openxmlformats.org/officeDocument/2006/relationships/tags" Target="../tags/tag515.xml"/><Relationship Id="rId15" Type="http://schemas.openxmlformats.org/officeDocument/2006/relationships/tags" Target="../tags/tag525.xml"/><Relationship Id="rId10" Type="http://schemas.openxmlformats.org/officeDocument/2006/relationships/tags" Target="../tags/tag520.xml"/><Relationship Id="rId19" Type="http://schemas.openxmlformats.org/officeDocument/2006/relationships/hyperlink" Target="mailto:gcentrepreneurs.iiuii@gmail.com" TargetMode="External"/><Relationship Id="rId4" Type="http://schemas.openxmlformats.org/officeDocument/2006/relationships/tags" Target="../tags/tag514.xml"/><Relationship Id="rId9" Type="http://schemas.openxmlformats.org/officeDocument/2006/relationships/tags" Target="../tags/tag519.xml"/><Relationship Id="rId14" Type="http://schemas.openxmlformats.org/officeDocument/2006/relationships/tags" Target="../tags/tag524.xml"/></Relationships>
</file>

<file path=ppt/slides/_rels/slide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4.xml.rels><?xml version="1.0" encoding="UTF-8" standalone="yes"?>
<Relationships xmlns="http://schemas.openxmlformats.org/package/2006/relationships"><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tags" Target="../tags/tag51.xml"/><Relationship Id="rId39" Type="http://schemas.openxmlformats.org/officeDocument/2006/relationships/tags" Target="../tags/tag64.xml"/><Relationship Id="rId21" Type="http://schemas.openxmlformats.org/officeDocument/2006/relationships/tags" Target="../tags/tag46.xml"/><Relationship Id="rId34" Type="http://schemas.openxmlformats.org/officeDocument/2006/relationships/tags" Target="../tags/tag59.xml"/><Relationship Id="rId42" Type="http://schemas.openxmlformats.org/officeDocument/2006/relationships/tags" Target="../tags/tag67.xml"/><Relationship Id="rId47" Type="http://schemas.openxmlformats.org/officeDocument/2006/relationships/tags" Target="../tags/tag72.xml"/><Relationship Id="rId50" Type="http://schemas.openxmlformats.org/officeDocument/2006/relationships/tags" Target="../tags/tag75.xml"/><Relationship Id="rId55" Type="http://schemas.openxmlformats.org/officeDocument/2006/relationships/slideLayout" Target="../slideLayouts/slideLayout3.xml"/><Relationship Id="rId63" Type="http://schemas.openxmlformats.org/officeDocument/2006/relationships/image" Target="../media/image10.png"/><Relationship Id="rId7" Type="http://schemas.openxmlformats.org/officeDocument/2006/relationships/tags" Target="../tags/tag32.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29" Type="http://schemas.openxmlformats.org/officeDocument/2006/relationships/tags" Target="../tags/tag54.xml"/><Relationship Id="rId41" Type="http://schemas.openxmlformats.org/officeDocument/2006/relationships/tags" Target="../tags/tag66.xml"/><Relationship Id="rId54" Type="http://schemas.openxmlformats.org/officeDocument/2006/relationships/tags" Target="../tags/tag79.xml"/><Relationship Id="rId62" Type="http://schemas.openxmlformats.org/officeDocument/2006/relationships/image" Target="../media/image9.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32" Type="http://schemas.openxmlformats.org/officeDocument/2006/relationships/tags" Target="../tags/tag57.xml"/><Relationship Id="rId37" Type="http://schemas.openxmlformats.org/officeDocument/2006/relationships/tags" Target="../tags/tag62.xml"/><Relationship Id="rId40" Type="http://schemas.openxmlformats.org/officeDocument/2006/relationships/tags" Target="../tags/tag65.xml"/><Relationship Id="rId45" Type="http://schemas.openxmlformats.org/officeDocument/2006/relationships/tags" Target="../tags/tag70.xml"/><Relationship Id="rId53" Type="http://schemas.openxmlformats.org/officeDocument/2006/relationships/tags" Target="../tags/tag78.xml"/><Relationship Id="rId58" Type="http://schemas.openxmlformats.org/officeDocument/2006/relationships/image" Target="../media/image5.png"/><Relationship Id="rId66" Type="http://schemas.openxmlformats.org/officeDocument/2006/relationships/image" Target="../media/image13.png"/><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28" Type="http://schemas.openxmlformats.org/officeDocument/2006/relationships/tags" Target="../tags/tag53.xml"/><Relationship Id="rId36" Type="http://schemas.openxmlformats.org/officeDocument/2006/relationships/tags" Target="../tags/tag61.xml"/><Relationship Id="rId49" Type="http://schemas.openxmlformats.org/officeDocument/2006/relationships/tags" Target="../tags/tag74.xml"/><Relationship Id="rId57" Type="http://schemas.openxmlformats.org/officeDocument/2006/relationships/image" Target="../media/image4.png"/><Relationship Id="rId61" Type="http://schemas.openxmlformats.org/officeDocument/2006/relationships/image" Target="../media/image8.png"/><Relationship Id="rId10" Type="http://schemas.openxmlformats.org/officeDocument/2006/relationships/tags" Target="../tags/tag35.xml"/><Relationship Id="rId19" Type="http://schemas.openxmlformats.org/officeDocument/2006/relationships/tags" Target="../tags/tag44.xml"/><Relationship Id="rId31" Type="http://schemas.openxmlformats.org/officeDocument/2006/relationships/tags" Target="../tags/tag56.xml"/><Relationship Id="rId44" Type="http://schemas.openxmlformats.org/officeDocument/2006/relationships/tags" Target="../tags/tag69.xml"/><Relationship Id="rId52" Type="http://schemas.openxmlformats.org/officeDocument/2006/relationships/tags" Target="../tags/tag77.xml"/><Relationship Id="rId60" Type="http://schemas.openxmlformats.org/officeDocument/2006/relationships/image" Target="../media/image7.png"/><Relationship Id="rId65" Type="http://schemas.openxmlformats.org/officeDocument/2006/relationships/image" Target="../media/image12.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tags" Target="../tags/tag52.xml"/><Relationship Id="rId30" Type="http://schemas.openxmlformats.org/officeDocument/2006/relationships/tags" Target="../tags/tag55.xml"/><Relationship Id="rId35" Type="http://schemas.openxmlformats.org/officeDocument/2006/relationships/tags" Target="../tags/tag60.xml"/><Relationship Id="rId43" Type="http://schemas.openxmlformats.org/officeDocument/2006/relationships/tags" Target="../tags/tag68.xml"/><Relationship Id="rId48" Type="http://schemas.openxmlformats.org/officeDocument/2006/relationships/tags" Target="../tags/tag73.xml"/><Relationship Id="rId56" Type="http://schemas.openxmlformats.org/officeDocument/2006/relationships/image" Target="../media/image3.png"/><Relationship Id="rId64" Type="http://schemas.openxmlformats.org/officeDocument/2006/relationships/image" Target="../media/image11.png"/><Relationship Id="rId8" Type="http://schemas.openxmlformats.org/officeDocument/2006/relationships/tags" Target="../tags/tag33.xml"/><Relationship Id="rId51" Type="http://schemas.openxmlformats.org/officeDocument/2006/relationships/tags" Target="../tags/tag76.xml"/><Relationship Id="rId3" Type="http://schemas.openxmlformats.org/officeDocument/2006/relationships/tags" Target="../tags/tag28.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tags" Target="../tags/tag50.xml"/><Relationship Id="rId33" Type="http://schemas.openxmlformats.org/officeDocument/2006/relationships/tags" Target="../tags/tag58.xml"/><Relationship Id="rId38" Type="http://schemas.openxmlformats.org/officeDocument/2006/relationships/tags" Target="../tags/tag63.xml"/><Relationship Id="rId46" Type="http://schemas.openxmlformats.org/officeDocument/2006/relationships/tags" Target="../tags/tag71.xml"/><Relationship Id="rId5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7.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16.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15.png"/><Relationship Id="rId5" Type="http://schemas.openxmlformats.org/officeDocument/2006/relationships/tags" Target="../tags/tag90.xml"/><Relationship Id="rId10" Type="http://schemas.openxmlformats.org/officeDocument/2006/relationships/image" Target="../media/image14.png"/><Relationship Id="rId4" Type="http://schemas.openxmlformats.org/officeDocument/2006/relationships/tags" Target="../tags/tag89.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image" Target="../media/image17.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slideLayout" Target="../slideLayouts/slideLayout2.xml"/><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s>
</file>

<file path=ppt/slides/_rels/slide9.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tags" Target="../tags/tag121.xml"/><Relationship Id="rId26" Type="http://schemas.openxmlformats.org/officeDocument/2006/relationships/tags" Target="../tags/tag129.xml"/><Relationship Id="rId39" Type="http://schemas.openxmlformats.org/officeDocument/2006/relationships/image" Target="../media/image28.png"/><Relationship Id="rId3" Type="http://schemas.openxmlformats.org/officeDocument/2006/relationships/tags" Target="../tags/tag106.xml"/><Relationship Id="rId21" Type="http://schemas.openxmlformats.org/officeDocument/2006/relationships/tags" Target="../tags/tag124.xml"/><Relationship Id="rId34" Type="http://schemas.openxmlformats.org/officeDocument/2006/relationships/image" Target="../media/image23.png"/><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5" Type="http://schemas.openxmlformats.org/officeDocument/2006/relationships/tags" Target="../tags/tag128.xml"/><Relationship Id="rId33" Type="http://schemas.openxmlformats.org/officeDocument/2006/relationships/image" Target="../media/image22.png"/><Relationship Id="rId38" Type="http://schemas.openxmlformats.org/officeDocument/2006/relationships/image" Target="../media/image27.png"/><Relationship Id="rId2" Type="http://schemas.openxmlformats.org/officeDocument/2006/relationships/tags" Target="../tags/tag105.xml"/><Relationship Id="rId16" Type="http://schemas.openxmlformats.org/officeDocument/2006/relationships/tags" Target="../tags/tag119.xml"/><Relationship Id="rId20" Type="http://schemas.openxmlformats.org/officeDocument/2006/relationships/tags" Target="../tags/tag123.xml"/><Relationship Id="rId29" Type="http://schemas.openxmlformats.org/officeDocument/2006/relationships/image" Target="../media/image18.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24" Type="http://schemas.openxmlformats.org/officeDocument/2006/relationships/tags" Target="../tags/tag127.xml"/><Relationship Id="rId32" Type="http://schemas.openxmlformats.org/officeDocument/2006/relationships/image" Target="../media/image21.png"/><Relationship Id="rId37" Type="http://schemas.openxmlformats.org/officeDocument/2006/relationships/image" Target="../media/image26.png"/><Relationship Id="rId5" Type="http://schemas.openxmlformats.org/officeDocument/2006/relationships/tags" Target="../tags/tag108.xml"/><Relationship Id="rId15" Type="http://schemas.openxmlformats.org/officeDocument/2006/relationships/tags" Target="../tags/tag118.xml"/><Relationship Id="rId23" Type="http://schemas.openxmlformats.org/officeDocument/2006/relationships/tags" Target="../tags/tag126.xml"/><Relationship Id="rId28" Type="http://schemas.openxmlformats.org/officeDocument/2006/relationships/slideLayout" Target="../slideLayouts/slideLayout2.xml"/><Relationship Id="rId36" Type="http://schemas.openxmlformats.org/officeDocument/2006/relationships/image" Target="../media/image25.png"/><Relationship Id="rId10" Type="http://schemas.openxmlformats.org/officeDocument/2006/relationships/tags" Target="../tags/tag113.xml"/><Relationship Id="rId19" Type="http://schemas.openxmlformats.org/officeDocument/2006/relationships/tags" Target="../tags/tag122.xml"/><Relationship Id="rId31" Type="http://schemas.openxmlformats.org/officeDocument/2006/relationships/image" Target="../media/image20.pn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 Id="rId22" Type="http://schemas.openxmlformats.org/officeDocument/2006/relationships/tags" Target="../tags/tag125.xml"/><Relationship Id="rId27" Type="http://schemas.openxmlformats.org/officeDocument/2006/relationships/tags" Target="../tags/tag130.xml"/><Relationship Id="rId30" Type="http://schemas.openxmlformats.org/officeDocument/2006/relationships/image" Target="../media/image19.png"/><Relationship Id="rId3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custDataLst>
              <p:tags r:id="rId1"/>
            </p:custDataLst>
          </p:nvPr>
        </p:nvSpPr>
        <p:spPr>
          <a:xfrm>
            <a:off x="6414420" y="6590984"/>
            <a:ext cx="13162629" cy="3399007"/>
          </a:xfrm>
          <a:prstGeom prst="rect">
            <a:avLst/>
          </a:prstGeom>
        </p:spPr>
        <p:txBody>
          <a:bodyPr vert="horz" wrap="square" lIns="0" tIns="150495" rIns="0" bIns="0" rtlCol="0">
            <a:spAutoFit/>
          </a:bodyPr>
          <a:lstStyle/>
          <a:p>
            <a:pPr marL="12700" marR="5080">
              <a:lnSpc>
                <a:spcPts val="6270"/>
              </a:lnSpc>
              <a:spcBef>
                <a:spcPts val="1185"/>
              </a:spcBef>
            </a:pPr>
            <a:r>
              <a:rPr lang="fr-CA" sz="6100" b="1" dirty="0">
                <a:latin typeface="Avenir LT Std 65 Medium"/>
                <a:cs typeface="Avenir LT Std 65 Medium"/>
              </a:rPr>
              <a:t>Praticiens en intelligence artificielle </a:t>
            </a:r>
            <a:r>
              <a:rPr lang="fr-CA" sz="6100" b="1" dirty="0" smtClean="0">
                <a:latin typeface="Avenir LT Std 65 Medium"/>
                <a:cs typeface="Avenir LT Std 65 Medium"/>
              </a:rPr>
              <a:t>du </a:t>
            </a:r>
            <a:r>
              <a:rPr lang="fr-CA" sz="6100" b="1" dirty="0">
                <a:latin typeface="Avenir LT Std 65 Medium"/>
                <a:cs typeface="Avenir LT Std 65 Medium"/>
              </a:rPr>
              <a:t>gouvernement du Canada</a:t>
            </a:r>
          </a:p>
          <a:p>
            <a:pPr marL="12700" marR="1167130">
              <a:lnSpc>
                <a:spcPct val="100400"/>
              </a:lnSpc>
              <a:spcBef>
                <a:spcPts val="295"/>
              </a:spcBef>
            </a:pPr>
            <a:r>
              <a:rPr lang="fr-CA" sz="3450" dirty="0">
                <a:solidFill>
                  <a:srgbClr val="E76D34"/>
                </a:solidFill>
                <a:latin typeface="Avenir LT Std 65 Medium"/>
                <a:cs typeface="Avenir LT Std 65 Medium"/>
              </a:rPr>
              <a:t>Aperçu de l’état actuel de notre capacité en matière </a:t>
            </a:r>
            <a:br>
              <a:rPr lang="fr-CA" sz="3450" dirty="0">
                <a:solidFill>
                  <a:srgbClr val="E76D34"/>
                </a:solidFill>
                <a:latin typeface="Avenir LT Std 65 Medium"/>
                <a:cs typeface="Avenir LT Std 65 Medium"/>
              </a:rPr>
            </a:br>
            <a:r>
              <a:rPr lang="fr-CA" sz="3450" dirty="0">
                <a:solidFill>
                  <a:srgbClr val="E76D34"/>
                </a:solidFill>
                <a:latin typeface="Avenir LT Std 65 Medium"/>
                <a:cs typeface="Avenir LT Std 65 Medium"/>
              </a:rPr>
              <a:t>d’intelligence artificielle </a:t>
            </a:r>
            <a:r>
              <a:rPr lang="fr-CA" sz="3450" dirty="0" smtClean="0">
                <a:solidFill>
                  <a:srgbClr val="E76D34"/>
                </a:solidFill>
                <a:latin typeface="Avenir LT Std 65 Medium"/>
                <a:cs typeface="Avenir LT Std 65 Medium"/>
              </a:rPr>
              <a:t>et </a:t>
            </a:r>
            <a:r>
              <a:rPr lang="fr-CA" sz="3450" dirty="0">
                <a:solidFill>
                  <a:srgbClr val="E76D34"/>
                </a:solidFill>
                <a:latin typeface="Avenir LT Std 65 Medium"/>
                <a:cs typeface="Avenir LT Std 65 Medium"/>
              </a:rPr>
              <a:t>de la façon dont nous </a:t>
            </a:r>
            <a:br>
              <a:rPr lang="fr-CA" sz="3450" dirty="0">
                <a:solidFill>
                  <a:srgbClr val="E76D34"/>
                </a:solidFill>
                <a:latin typeface="Avenir LT Std 65 Medium"/>
                <a:cs typeface="Avenir LT Std 65 Medium"/>
              </a:rPr>
            </a:br>
            <a:r>
              <a:rPr lang="fr-CA" sz="3450" dirty="0">
                <a:solidFill>
                  <a:srgbClr val="E76D34"/>
                </a:solidFill>
                <a:latin typeface="Avenir LT Std 65 Medium"/>
                <a:cs typeface="Avenir LT Std 65 Medium"/>
              </a:rPr>
              <a:t>pouvons favoriser sa croissance</a:t>
            </a:r>
          </a:p>
        </p:txBody>
      </p:sp>
      <p:sp>
        <p:nvSpPr>
          <p:cNvPr id="3" name="object 3"/>
          <p:cNvSpPr/>
          <p:nvPr>
            <p:custDataLst>
              <p:tags r:id="rId2"/>
            </p:custDataLst>
          </p:nvPr>
        </p:nvSpPr>
        <p:spPr>
          <a:xfrm>
            <a:off x="0" y="0"/>
            <a:ext cx="5824855" cy="11308715"/>
          </a:xfrm>
          <a:custGeom>
            <a:avLst/>
            <a:gdLst/>
            <a:ahLst/>
            <a:cxnLst/>
            <a:rect l="l" t="t" r="r" b="b"/>
            <a:pathLst>
              <a:path w="5824855" h="11308715">
                <a:moveTo>
                  <a:pt x="5085970" y="0"/>
                </a:moveTo>
                <a:lnTo>
                  <a:pt x="0" y="0"/>
                </a:lnTo>
                <a:lnTo>
                  <a:pt x="0" y="11308556"/>
                </a:lnTo>
                <a:lnTo>
                  <a:pt x="5824272" y="11308556"/>
                </a:lnTo>
                <a:lnTo>
                  <a:pt x="5085970" y="0"/>
                </a:lnTo>
                <a:close/>
              </a:path>
            </a:pathLst>
          </a:custGeom>
          <a:solidFill>
            <a:srgbClr val="000000"/>
          </a:solidFill>
        </p:spPr>
        <p:txBody>
          <a:bodyPr wrap="square" lIns="0" tIns="0" rIns="0" bIns="0" rtlCol="0"/>
          <a:lstStyle/>
          <a:p>
            <a:endParaRPr dirty="0"/>
          </a:p>
        </p:txBody>
      </p:sp>
      <p:sp>
        <p:nvSpPr>
          <p:cNvPr id="4" name="object 4"/>
          <p:cNvSpPr/>
          <p:nvPr>
            <p:custDataLst>
              <p:tags r:id="rId3"/>
            </p:custDataLst>
          </p:nvPr>
        </p:nvSpPr>
        <p:spPr>
          <a:xfrm>
            <a:off x="877502" y="8021357"/>
            <a:ext cx="4034931" cy="1089725"/>
          </a:xfrm>
          <a:prstGeom prst="rect">
            <a:avLst/>
          </a:prstGeom>
          <a:blipFill>
            <a:blip r:embed="rId17" cstate="print"/>
            <a:stretch>
              <a:fillRect/>
            </a:stretch>
          </a:blipFill>
        </p:spPr>
        <p:txBody>
          <a:bodyPr wrap="square" lIns="0" tIns="0" rIns="0" bIns="0" rtlCol="0"/>
          <a:lstStyle/>
          <a:p>
            <a:endParaRPr dirty="0"/>
          </a:p>
        </p:txBody>
      </p:sp>
      <p:sp>
        <p:nvSpPr>
          <p:cNvPr id="5" name="object 5"/>
          <p:cNvSpPr/>
          <p:nvPr>
            <p:custDataLst>
              <p:tags r:id="rId4"/>
            </p:custDataLst>
          </p:nvPr>
        </p:nvSpPr>
        <p:spPr>
          <a:xfrm>
            <a:off x="0" y="0"/>
            <a:ext cx="377190" cy="1881505"/>
          </a:xfrm>
          <a:custGeom>
            <a:avLst/>
            <a:gdLst/>
            <a:ahLst/>
            <a:cxnLst/>
            <a:rect l="l" t="t" r="r" b="b"/>
            <a:pathLst>
              <a:path w="377190" h="1881505">
                <a:moveTo>
                  <a:pt x="0" y="1881052"/>
                </a:moveTo>
                <a:lnTo>
                  <a:pt x="376951" y="1881052"/>
                </a:lnTo>
                <a:lnTo>
                  <a:pt x="376951" y="0"/>
                </a:lnTo>
                <a:lnTo>
                  <a:pt x="0" y="0"/>
                </a:lnTo>
                <a:lnTo>
                  <a:pt x="0" y="1881052"/>
                </a:lnTo>
                <a:close/>
              </a:path>
            </a:pathLst>
          </a:custGeom>
          <a:solidFill>
            <a:srgbClr val="F9AE40"/>
          </a:solidFill>
        </p:spPr>
        <p:txBody>
          <a:bodyPr wrap="square" lIns="0" tIns="0" rIns="0" bIns="0" rtlCol="0"/>
          <a:lstStyle/>
          <a:p>
            <a:endParaRPr dirty="0"/>
          </a:p>
        </p:txBody>
      </p:sp>
      <p:sp>
        <p:nvSpPr>
          <p:cNvPr id="6" name="object 6"/>
          <p:cNvSpPr/>
          <p:nvPr>
            <p:custDataLst>
              <p:tags r:id="rId5"/>
            </p:custDataLst>
          </p:nvPr>
        </p:nvSpPr>
        <p:spPr>
          <a:xfrm>
            <a:off x="0" y="1881063"/>
            <a:ext cx="377190" cy="1881505"/>
          </a:xfrm>
          <a:custGeom>
            <a:avLst/>
            <a:gdLst/>
            <a:ahLst/>
            <a:cxnLst/>
            <a:rect l="l" t="t" r="r" b="b"/>
            <a:pathLst>
              <a:path w="377190" h="1881504">
                <a:moveTo>
                  <a:pt x="0" y="1881042"/>
                </a:moveTo>
                <a:lnTo>
                  <a:pt x="376951" y="1881042"/>
                </a:lnTo>
                <a:lnTo>
                  <a:pt x="376951" y="0"/>
                </a:lnTo>
                <a:lnTo>
                  <a:pt x="0" y="0"/>
                </a:lnTo>
                <a:lnTo>
                  <a:pt x="0" y="1881042"/>
                </a:lnTo>
                <a:close/>
              </a:path>
            </a:pathLst>
          </a:custGeom>
          <a:solidFill>
            <a:srgbClr val="E76D34"/>
          </a:solidFill>
        </p:spPr>
        <p:txBody>
          <a:bodyPr wrap="square" lIns="0" tIns="0" rIns="0" bIns="0" rtlCol="0"/>
          <a:lstStyle/>
          <a:p>
            <a:endParaRPr dirty="0"/>
          </a:p>
        </p:txBody>
      </p:sp>
      <p:sp>
        <p:nvSpPr>
          <p:cNvPr id="7" name="object 7"/>
          <p:cNvSpPr/>
          <p:nvPr>
            <p:custDataLst>
              <p:tags r:id="rId6"/>
            </p:custDataLst>
          </p:nvPr>
        </p:nvSpPr>
        <p:spPr>
          <a:xfrm>
            <a:off x="0" y="3762105"/>
            <a:ext cx="377190" cy="1881505"/>
          </a:xfrm>
          <a:custGeom>
            <a:avLst/>
            <a:gdLst/>
            <a:ahLst/>
            <a:cxnLst/>
            <a:rect l="l" t="t" r="r" b="b"/>
            <a:pathLst>
              <a:path w="377190" h="1881504">
                <a:moveTo>
                  <a:pt x="0" y="1881052"/>
                </a:moveTo>
                <a:lnTo>
                  <a:pt x="376951" y="1881052"/>
                </a:lnTo>
                <a:lnTo>
                  <a:pt x="376951" y="0"/>
                </a:lnTo>
                <a:lnTo>
                  <a:pt x="0" y="0"/>
                </a:lnTo>
                <a:lnTo>
                  <a:pt x="0" y="1881052"/>
                </a:lnTo>
                <a:close/>
              </a:path>
            </a:pathLst>
          </a:custGeom>
          <a:solidFill>
            <a:srgbClr val="1B75BA"/>
          </a:solidFill>
        </p:spPr>
        <p:txBody>
          <a:bodyPr wrap="square" lIns="0" tIns="0" rIns="0" bIns="0" rtlCol="0"/>
          <a:lstStyle/>
          <a:p>
            <a:endParaRPr dirty="0"/>
          </a:p>
        </p:txBody>
      </p:sp>
      <p:sp>
        <p:nvSpPr>
          <p:cNvPr id="8" name="object 8"/>
          <p:cNvSpPr/>
          <p:nvPr>
            <p:custDataLst>
              <p:tags r:id="rId7"/>
            </p:custDataLst>
          </p:nvPr>
        </p:nvSpPr>
        <p:spPr>
          <a:xfrm>
            <a:off x="0" y="7524210"/>
            <a:ext cx="377190" cy="1881505"/>
          </a:xfrm>
          <a:custGeom>
            <a:avLst/>
            <a:gdLst/>
            <a:ahLst/>
            <a:cxnLst/>
            <a:rect l="l" t="t" r="r" b="b"/>
            <a:pathLst>
              <a:path w="377190" h="1881504">
                <a:moveTo>
                  <a:pt x="0" y="1881052"/>
                </a:moveTo>
                <a:lnTo>
                  <a:pt x="376951" y="1881052"/>
                </a:lnTo>
                <a:lnTo>
                  <a:pt x="376951" y="0"/>
                </a:lnTo>
                <a:lnTo>
                  <a:pt x="0" y="0"/>
                </a:lnTo>
                <a:lnTo>
                  <a:pt x="0" y="1881052"/>
                </a:lnTo>
                <a:close/>
              </a:path>
            </a:pathLst>
          </a:custGeom>
          <a:solidFill>
            <a:srgbClr val="009245"/>
          </a:solidFill>
        </p:spPr>
        <p:txBody>
          <a:bodyPr wrap="square" lIns="0" tIns="0" rIns="0" bIns="0" rtlCol="0"/>
          <a:lstStyle/>
          <a:p>
            <a:endParaRPr dirty="0"/>
          </a:p>
        </p:txBody>
      </p:sp>
      <p:sp>
        <p:nvSpPr>
          <p:cNvPr id="9" name="object 9"/>
          <p:cNvSpPr/>
          <p:nvPr>
            <p:custDataLst>
              <p:tags r:id="rId8"/>
            </p:custDataLst>
          </p:nvPr>
        </p:nvSpPr>
        <p:spPr>
          <a:xfrm>
            <a:off x="0" y="5643158"/>
            <a:ext cx="377190" cy="1881505"/>
          </a:xfrm>
          <a:custGeom>
            <a:avLst/>
            <a:gdLst/>
            <a:ahLst/>
            <a:cxnLst/>
            <a:rect l="l" t="t" r="r" b="b"/>
            <a:pathLst>
              <a:path w="377190" h="1881504">
                <a:moveTo>
                  <a:pt x="0" y="1881042"/>
                </a:moveTo>
                <a:lnTo>
                  <a:pt x="376951" y="1881042"/>
                </a:lnTo>
                <a:lnTo>
                  <a:pt x="376951" y="0"/>
                </a:lnTo>
                <a:lnTo>
                  <a:pt x="0" y="0"/>
                </a:lnTo>
                <a:lnTo>
                  <a:pt x="0" y="1881042"/>
                </a:lnTo>
                <a:close/>
              </a:path>
            </a:pathLst>
          </a:custGeom>
          <a:solidFill>
            <a:srgbClr val="EB1C23"/>
          </a:solidFill>
        </p:spPr>
        <p:txBody>
          <a:bodyPr wrap="square" lIns="0" tIns="0" rIns="0" bIns="0" rtlCol="0"/>
          <a:lstStyle/>
          <a:p>
            <a:endParaRPr dirty="0"/>
          </a:p>
        </p:txBody>
      </p:sp>
      <p:sp>
        <p:nvSpPr>
          <p:cNvPr id="10" name="object 10"/>
          <p:cNvSpPr/>
          <p:nvPr>
            <p:custDataLst>
              <p:tags r:id="rId9"/>
            </p:custDataLst>
          </p:nvPr>
        </p:nvSpPr>
        <p:spPr>
          <a:xfrm>
            <a:off x="0" y="9408090"/>
            <a:ext cx="377190" cy="1900555"/>
          </a:xfrm>
          <a:custGeom>
            <a:avLst/>
            <a:gdLst/>
            <a:ahLst/>
            <a:cxnLst/>
            <a:rect l="l" t="t" r="r" b="b"/>
            <a:pathLst>
              <a:path w="377190" h="1900554">
                <a:moveTo>
                  <a:pt x="0" y="1900465"/>
                </a:moveTo>
                <a:lnTo>
                  <a:pt x="376951" y="1900465"/>
                </a:lnTo>
                <a:lnTo>
                  <a:pt x="376951" y="0"/>
                </a:lnTo>
                <a:lnTo>
                  <a:pt x="0" y="0"/>
                </a:lnTo>
                <a:lnTo>
                  <a:pt x="0" y="1900465"/>
                </a:lnTo>
                <a:close/>
              </a:path>
            </a:pathLst>
          </a:custGeom>
          <a:solidFill>
            <a:srgbClr val="ADDEE3"/>
          </a:solidFill>
        </p:spPr>
        <p:txBody>
          <a:bodyPr wrap="square" lIns="0" tIns="0" rIns="0" bIns="0" rtlCol="0"/>
          <a:lstStyle/>
          <a:p>
            <a:endParaRPr dirty="0"/>
          </a:p>
        </p:txBody>
      </p:sp>
      <p:sp>
        <p:nvSpPr>
          <p:cNvPr id="11" name="object 11"/>
          <p:cNvSpPr txBox="1"/>
          <p:nvPr>
            <p:custDataLst>
              <p:tags r:id="rId10"/>
            </p:custDataLst>
          </p:nvPr>
        </p:nvSpPr>
        <p:spPr>
          <a:xfrm>
            <a:off x="1449527" y="9282034"/>
            <a:ext cx="3535045" cy="1156335"/>
          </a:xfrm>
          <a:prstGeom prst="rect">
            <a:avLst/>
          </a:prstGeom>
        </p:spPr>
        <p:txBody>
          <a:bodyPr vert="horz" wrap="square" lIns="0" tIns="12065" rIns="0" bIns="0" rtlCol="0">
            <a:spAutoFit/>
          </a:bodyPr>
          <a:lstStyle/>
          <a:p>
            <a:pPr marL="12700" marR="5080">
              <a:lnSpc>
                <a:spcPct val="126800"/>
              </a:lnSpc>
              <a:spcBef>
                <a:spcPts val="95"/>
              </a:spcBef>
            </a:pPr>
            <a:r>
              <a:rPr lang="fr-CA" sz="1950" b="0" dirty="0">
                <a:solidFill>
                  <a:srgbClr val="FFFFFF"/>
                </a:solidFill>
                <a:latin typeface="Avenir LT Std 45 Book"/>
                <a:cs typeface="Avenir LT Std 45 Book"/>
              </a:rPr>
              <a:t>twitter.ca/gc_entrepreneur medium.com/gc-entrepreneur </a:t>
            </a:r>
            <a:r>
              <a:rPr lang="fr-CA" sz="1950" b="0" dirty="0">
                <a:solidFill>
                  <a:srgbClr val="FFFFFF"/>
                </a:solidFill>
                <a:latin typeface="Avenir LT Std 45 Book"/>
                <a:cs typeface="Avenir LT Std 45 Book"/>
                <a:hlinkClick r:id="rId18"/>
              </a:rPr>
              <a:t>centrepr</a:t>
            </a:r>
            <a:r>
              <a:rPr lang="fr-CA" sz="1950" b="0" dirty="0">
                <a:solidFill>
                  <a:srgbClr val="FFFFFF"/>
                </a:solidFill>
                <a:latin typeface="Avenir LT Std 45 Book"/>
                <a:cs typeface="Avenir LT Std 45 Book"/>
                <a:hlinkClick r:id="rId19"/>
              </a:rPr>
              <a:t>eneurs.iiuii@gmail.com</a:t>
            </a:r>
          </a:p>
        </p:txBody>
      </p:sp>
      <p:sp>
        <p:nvSpPr>
          <p:cNvPr id="12" name="object 12"/>
          <p:cNvSpPr/>
          <p:nvPr>
            <p:custDataLst>
              <p:tags r:id="rId11"/>
            </p:custDataLst>
          </p:nvPr>
        </p:nvSpPr>
        <p:spPr>
          <a:xfrm>
            <a:off x="990834" y="9815379"/>
            <a:ext cx="259079" cy="218440"/>
          </a:xfrm>
          <a:custGeom>
            <a:avLst/>
            <a:gdLst/>
            <a:ahLst/>
            <a:cxnLst/>
            <a:rect l="l" t="t" r="r" b="b"/>
            <a:pathLst>
              <a:path w="259080" h="218440">
                <a:moveTo>
                  <a:pt x="104733" y="62710"/>
                </a:moveTo>
                <a:lnTo>
                  <a:pt x="44825" y="62710"/>
                </a:lnTo>
                <a:lnTo>
                  <a:pt x="114739" y="218108"/>
                </a:lnTo>
                <a:lnTo>
                  <a:pt x="148992" y="132184"/>
                </a:lnTo>
                <a:lnTo>
                  <a:pt x="136309" y="132184"/>
                </a:lnTo>
                <a:lnTo>
                  <a:pt x="104733" y="62710"/>
                </a:lnTo>
                <a:close/>
              </a:path>
              <a:path w="259080" h="218440">
                <a:moveTo>
                  <a:pt x="236110" y="56856"/>
                </a:moveTo>
                <a:lnTo>
                  <a:pt x="179020" y="56856"/>
                </a:lnTo>
                <a:lnTo>
                  <a:pt x="180547" y="80687"/>
                </a:lnTo>
                <a:lnTo>
                  <a:pt x="181337" y="104266"/>
                </a:lnTo>
                <a:lnTo>
                  <a:pt x="181527" y="119923"/>
                </a:lnTo>
                <a:lnTo>
                  <a:pt x="181627" y="151000"/>
                </a:lnTo>
                <a:lnTo>
                  <a:pt x="182048" y="166623"/>
                </a:lnTo>
                <a:lnTo>
                  <a:pt x="182053" y="168901"/>
                </a:lnTo>
                <a:lnTo>
                  <a:pt x="181243" y="184989"/>
                </a:lnTo>
                <a:lnTo>
                  <a:pt x="175617" y="200416"/>
                </a:lnTo>
                <a:lnTo>
                  <a:pt x="161743" y="213386"/>
                </a:lnTo>
                <a:lnTo>
                  <a:pt x="258766" y="213386"/>
                </a:lnTo>
                <a:lnTo>
                  <a:pt x="245842" y="199827"/>
                </a:lnTo>
                <a:lnTo>
                  <a:pt x="239206" y="189890"/>
                </a:lnTo>
                <a:lnTo>
                  <a:pt x="236760" y="178699"/>
                </a:lnTo>
                <a:lnTo>
                  <a:pt x="236517" y="166623"/>
                </a:lnTo>
                <a:lnTo>
                  <a:pt x="236643" y="119923"/>
                </a:lnTo>
                <a:lnTo>
                  <a:pt x="236645" y="87862"/>
                </a:lnTo>
                <a:lnTo>
                  <a:pt x="236107" y="63380"/>
                </a:lnTo>
                <a:lnTo>
                  <a:pt x="236110" y="56856"/>
                </a:lnTo>
                <a:close/>
              </a:path>
              <a:path w="259080" h="218440">
                <a:moveTo>
                  <a:pt x="5214" y="397"/>
                </a:moveTo>
                <a:lnTo>
                  <a:pt x="8690" y="5832"/>
                </a:lnTo>
                <a:lnTo>
                  <a:pt x="10230" y="9497"/>
                </a:lnTo>
                <a:lnTo>
                  <a:pt x="12826" y="12093"/>
                </a:lnTo>
                <a:lnTo>
                  <a:pt x="21514" y="23043"/>
                </a:lnTo>
                <a:lnTo>
                  <a:pt x="26899" y="35019"/>
                </a:lnTo>
                <a:lnTo>
                  <a:pt x="29418" y="48025"/>
                </a:lnTo>
                <a:lnTo>
                  <a:pt x="29432" y="63380"/>
                </a:lnTo>
                <a:lnTo>
                  <a:pt x="28696" y="76519"/>
                </a:lnTo>
                <a:lnTo>
                  <a:pt x="28331" y="91027"/>
                </a:lnTo>
                <a:lnTo>
                  <a:pt x="28567" y="105517"/>
                </a:lnTo>
                <a:lnTo>
                  <a:pt x="29559" y="119923"/>
                </a:lnTo>
                <a:lnTo>
                  <a:pt x="30104" y="145261"/>
                </a:lnTo>
                <a:lnTo>
                  <a:pt x="26005" y="168901"/>
                </a:lnTo>
                <a:lnTo>
                  <a:pt x="16411" y="190691"/>
                </a:lnTo>
                <a:lnTo>
                  <a:pt x="471" y="210475"/>
                </a:lnTo>
                <a:lnTo>
                  <a:pt x="0" y="210925"/>
                </a:lnTo>
                <a:lnTo>
                  <a:pt x="314" y="212182"/>
                </a:lnTo>
                <a:lnTo>
                  <a:pt x="251" y="213208"/>
                </a:lnTo>
                <a:lnTo>
                  <a:pt x="72626" y="213208"/>
                </a:lnTo>
                <a:lnTo>
                  <a:pt x="60672" y="196856"/>
                </a:lnTo>
                <a:lnTo>
                  <a:pt x="57055" y="191784"/>
                </a:lnTo>
                <a:lnTo>
                  <a:pt x="52436" y="185993"/>
                </a:lnTo>
                <a:lnTo>
                  <a:pt x="47726" y="180220"/>
                </a:lnTo>
                <a:lnTo>
                  <a:pt x="44045" y="173939"/>
                </a:lnTo>
                <a:lnTo>
                  <a:pt x="42511" y="166623"/>
                </a:lnTo>
                <a:lnTo>
                  <a:pt x="42405" y="151000"/>
                </a:lnTo>
                <a:lnTo>
                  <a:pt x="42375" y="63380"/>
                </a:lnTo>
                <a:lnTo>
                  <a:pt x="44825" y="62710"/>
                </a:lnTo>
                <a:lnTo>
                  <a:pt x="104733" y="62710"/>
                </a:lnTo>
                <a:lnTo>
                  <a:pt x="79233" y="6701"/>
                </a:lnTo>
                <a:lnTo>
                  <a:pt x="78579" y="458"/>
                </a:lnTo>
                <a:lnTo>
                  <a:pt x="38606" y="458"/>
                </a:lnTo>
                <a:lnTo>
                  <a:pt x="5214" y="397"/>
                </a:lnTo>
                <a:close/>
              </a:path>
              <a:path w="259080" h="218440">
                <a:moveTo>
                  <a:pt x="206087" y="0"/>
                </a:moveTo>
                <a:lnTo>
                  <a:pt x="170929" y="45317"/>
                </a:lnTo>
                <a:lnTo>
                  <a:pt x="159624" y="73895"/>
                </a:lnTo>
                <a:lnTo>
                  <a:pt x="136309" y="132184"/>
                </a:lnTo>
                <a:lnTo>
                  <a:pt x="148992" y="132184"/>
                </a:lnTo>
                <a:lnTo>
                  <a:pt x="179020" y="56856"/>
                </a:lnTo>
                <a:lnTo>
                  <a:pt x="236110" y="56856"/>
                </a:lnTo>
                <a:lnTo>
                  <a:pt x="244480" y="17271"/>
                </a:lnTo>
                <a:lnTo>
                  <a:pt x="256714" y="4355"/>
                </a:lnTo>
                <a:lnTo>
                  <a:pt x="256400" y="2387"/>
                </a:lnTo>
                <a:lnTo>
                  <a:pt x="256613" y="821"/>
                </a:lnTo>
                <a:lnTo>
                  <a:pt x="231105" y="821"/>
                </a:lnTo>
                <a:lnTo>
                  <a:pt x="218532" y="767"/>
                </a:lnTo>
                <a:lnTo>
                  <a:pt x="206087" y="0"/>
                </a:lnTo>
                <a:close/>
              </a:path>
              <a:path w="259080" h="218440">
                <a:moveTo>
                  <a:pt x="256672" y="387"/>
                </a:moveTo>
                <a:lnTo>
                  <a:pt x="231105" y="821"/>
                </a:lnTo>
                <a:lnTo>
                  <a:pt x="256613" y="821"/>
                </a:lnTo>
                <a:lnTo>
                  <a:pt x="256672" y="387"/>
                </a:lnTo>
                <a:close/>
              </a:path>
              <a:path w="259080" h="218440">
                <a:moveTo>
                  <a:pt x="78552" y="198"/>
                </a:moveTo>
                <a:lnTo>
                  <a:pt x="38606" y="458"/>
                </a:lnTo>
                <a:lnTo>
                  <a:pt x="78579" y="458"/>
                </a:lnTo>
                <a:lnTo>
                  <a:pt x="78552" y="198"/>
                </a:lnTo>
                <a:close/>
              </a:path>
            </a:pathLst>
          </a:custGeom>
          <a:solidFill>
            <a:srgbClr val="FFFFFF"/>
          </a:solidFill>
        </p:spPr>
        <p:txBody>
          <a:bodyPr wrap="square" lIns="0" tIns="0" rIns="0" bIns="0" rtlCol="0"/>
          <a:lstStyle/>
          <a:p>
            <a:endParaRPr dirty="0"/>
          </a:p>
        </p:txBody>
      </p:sp>
      <p:sp>
        <p:nvSpPr>
          <p:cNvPr id="13" name="object 13"/>
          <p:cNvSpPr/>
          <p:nvPr>
            <p:custDataLst>
              <p:tags r:id="rId12"/>
            </p:custDataLst>
          </p:nvPr>
        </p:nvSpPr>
        <p:spPr>
          <a:xfrm>
            <a:off x="991037" y="9441914"/>
            <a:ext cx="259079" cy="230504"/>
          </a:xfrm>
          <a:custGeom>
            <a:avLst/>
            <a:gdLst/>
            <a:ahLst/>
            <a:cxnLst/>
            <a:rect l="l" t="t" r="r" b="b"/>
            <a:pathLst>
              <a:path w="259080" h="230504">
                <a:moveTo>
                  <a:pt x="31349" y="139198"/>
                </a:moveTo>
                <a:lnTo>
                  <a:pt x="56818" y="176089"/>
                </a:lnTo>
                <a:lnTo>
                  <a:pt x="72940" y="181123"/>
                </a:lnTo>
                <a:lnTo>
                  <a:pt x="55657" y="192607"/>
                </a:lnTo>
                <a:lnTo>
                  <a:pt x="37722" y="199820"/>
                </a:lnTo>
                <a:lnTo>
                  <a:pt x="19161" y="203580"/>
                </a:lnTo>
                <a:lnTo>
                  <a:pt x="0" y="204704"/>
                </a:lnTo>
                <a:lnTo>
                  <a:pt x="586" y="206253"/>
                </a:lnTo>
                <a:lnTo>
                  <a:pt x="49347" y="227092"/>
                </a:lnTo>
                <a:lnTo>
                  <a:pt x="70908" y="229912"/>
                </a:lnTo>
                <a:lnTo>
                  <a:pt x="93159" y="229415"/>
                </a:lnTo>
                <a:lnTo>
                  <a:pt x="135713" y="219059"/>
                </a:lnTo>
                <a:lnTo>
                  <a:pt x="172495" y="197693"/>
                </a:lnTo>
                <a:lnTo>
                  <a:pt x="201908" y="166881"/>
                </a:lnTo>
                <a:lnTo>
                  <a:pt x="214727" y="142622"/>
                </a:lnTo>
                <a:lnTo>
                  <a:pt x="36930" y="142622"/>
                </a:lnTo>
                <a:lnTo>
                  <a:pt x="31349" y="139198"/>
                </a:lnTo>
                <a:close/>
              </a:path>
              <a:path w="259080" h="230504">
                <a:moveTo>
                  <a:pt x="10701" y="79681"/>
                </a:moveTo>
                <a:lnTo>
                  <a:pt x="3497" y="89178"/>
                </a:lnTo>
                <a:lnTo>
                  <a:pt x="7539" y="96717"/>
                </a:lnTo>
                <a:lnTo>
                  <a:pt x="11800" y="108193"/>
                </a:lnTo>
                <a:lnTo>
                  <a:pt x="42742" y="138538"/>
                </a:lnTo>
                <a:lnTo>
                  <a:pt x="36930" y="142622"/>
                </a:lnTo>
                <a:lnTo>
                  <a:pt x="214727" y="142622"/>
                </a:lnTo>
                <a:lnTo>
                  <a:pt x="222353" y="128188"/>
                </a:lnTo>
                <a:lnTo>
                  <a:pt x="231381" y="87063"/>
                </a:lnTo>
                <a:lnTo>
                  <a:pt x="22784" y="87063"/>
                </a:lnTo>
                <a:lnTo>
                  <a:pt x="16575" y="86770"/>
                </a:lnTo>
                <a:lnTo>
                  <a:pt x="10701" y="79681"/>
                </a:lnTo>
                <a:close/>
              </a:path>
              <a:path w="259080" h="230504">
                <a:moveTo>
                  <a:pt x="19350" y="11484"/>
                </a:moveTo>
                <a:lnTo>
                  <a:pt x="6973" y="17212"/>
                </a:lnTo>
                <a:lnTo>
                  <a:pt x="7842" y="27379"/>
                </a:lnTo>
                <a:lnTo>
                  <a:pt x="7843" y="29473"/>
                </a:lnTo>
                <a:lnTo>
                  <a:pt x="6251" y="39787"/>
                </a:lnTo>
                <a:lnTo>
                  <a:pt x="6628" y="42677"/>
                </a:lnTo>
                <a:lnTo>
                  <a:pt x="6795" y="45473"/>
                </a:lnTo>
                <a:lnTo>
                  <a:pt x="8715" y="57021"/>
                </a:lnTo>
                <a:lnTo>
                  <a:pt x="12778" y="67555"/>
                </a:lnTo>
                <a:lnTo>
                  <a:pt x="18676" y="77285"/>
                </a:lnTo>
                <a:lnTo>
                  <a:pt x="26103" y="86424"/>
                </a:lnTo>
                <a:lnTo>
                  <a:pt x="23873" y="86739"/>
                </a:lnTo>
                <a:lnTo>
                  <a:pt x="22784" y="87063"/>
                </a:lnTo>
                <a:lnTo>
                  <a:pt x="231381" y="87063"/>
                </a:lnTo>
                <a:lnTo>
                  <a:pt x="232233" y="83178"/>
                </a:lnTo>
                <a:lnTo>
                  <a:pt x="233595" y="72163"/>
                </a:lnTo>
                <a:lnTo>
                  <a:pt x="123755" y="72163"/>
                </a:lnTo>
                <a:lnTo>
                  <a:pt x="109514" y="69619"/>
                </a:lnTo>
                <a:lnTo>
                  <a:pt x="66136" y="54730"/>
                </a:lnTo>
                <a:lnTo>
                  <a:pt x="28459" y="27379"/>
                </a:lnTo>
                <a:lnTo>
                  <a:pt x="23475" y="22657"/>
                </a:lnTo>
                <a:lnTo>
                  <a:pt x="19350" y="11484"/>
                </a:lnTo>
                <a:close/>
              </a:path>
              <a:path w="259080" h="230504">
                <a:moveTo>
                  <a:pt x="178316" y="0"/>
                </a:moveTo>
                <a:lnTo>
                  <a:pt x="152359" y="7606"/>
                </a:lnTo>
                <a:lnTo>
                  <a:pt x="132633" y="27764"/>
                </a:lnTo>
                <a:lnTo>
                  <a:pt x="124456" y="56938"/>
                </a:lnTo>
                <a:lnTo>
                  <a:pt x="124174" y="71964"/>
                </a:lnTo>
                <a:lnTo>
                  <a:pt x="123755" y="72163"/>
                </a:lnTo>
                <a:lnTo>
                  <a:pt x="233595" y="72163"/>
                </a:lnTo>
                <a:lnTo>
                  <a:pt x="233699" y="71326"/>
                </a:lnTo>
                <a:lnTo>
                  <a:pt x="236575" y="60472"/>
                </a:lnTo>
                <a:lnTo>
                  <a:pt x="241714" y="50805"/>
                </a:lnTo>
                <a:lnTo>
                  <a:pt x="249971" y="42509"/>
                </a:lnTo>
                <a:lnTo>
                  <a:pt x="253835" y="39630"/>
                </a:lnTo>
                <a:lnTo>
                  <a:pt x="257035" y="35777"/>
                </a:lnTo>
                <a:lnTo>
                  <a:pt x="243961" y="35777"/>
                </a:lnTo>
                <a:lnTo>
                  <a:pt x="234579" y="33955"/>
                </a:lnTo>
                <a:lnTo>
                  <a:pt x="240794" y="27764"/>
                </a:lnTo>
                <a:lnTo>
                  <a:pt x="245938" y="21302"/>
                </a:lnTo>
                <a:lnTo>
                  <a:pt x="249103" y="15489"/>
                </a:lnTo>
                <a:lnTo>
                  <a:pt x="225161" y="15489"/>
                </a:lnTo>
                <a:lnTo>
                  <a:pt x="215617" y="13944"/>
                </a:lnTo>
                <a:lnTo>
                  <a:pt x="205187" y="8479"/>
                </a:lnTo>
                <a:lnTo>
                  <a:pt x="178316" y="0"/>
                </a:lnTo>
                <a:close/>
              </a:path>
              <a:path w="259080" h="230504">
                <a:moveTo>
                  <a:pt x="258568" y="29442"/>
                </a:moveTo>
                <a:lnTo>
                  <a:pt x="250704" y="29473"/>
                </a:lnTo>
                <a:lnTo>
                  <a:pt x="243961" y="35777"/>
                </a:lnTo>
                <a:lnTo>
                  <a:pt x="257035" y="35777"/>
                </a:lnTo>
                <a:lnTo>
                  <a:pt x="257322" y="35431"/>
                </a:lnTo>
                <a:lnTo>
                  <a:pt x="258568" y="29442"/>
                </a:lnTo>
                <a:close/>
              </a:path>
              <a:path w="259080" h="230504">
                <a:moveTo>
                  <a:pt x="252547" y="5327"/>
                </a:moveTo>
                <a:lnTo>
                  <a:pt x="248683" y="7244"/>
                </a:lnTo>
                <a:lnTo>
                  <a:pt x="246254" y="8364"/>
                </a:lnTo>
                <a:lnTo>
                  <a:pt x="243887" y="9620"/>
                </a:lnTo>
                <a:lnTo>
                  <a:pt x="234393" y="13815"/>
                </a:lnTo>
                <a:lnTo>
                  <a:pt x="225161" y="15489"/>
                </a:lnTo>
                <a:lnTo>
                  <a:pt x="249103" y="15489"/>
                </a:lnTo>
                <a:lnTo>
                  <a:pt x="249941" y="13951"/>
                </a:lnTo>
                <a:lnTo>
                  <a:pt x="252547" y="5327"/>
                </a:lnTo>
                <a:close/>
              </a:path>
            </a:pathLst>
          </a:custGeom>
          <a:solidFill>
            <a:srgbClr val="FFFFFF"/>
          </a:solidFill>
        </p:spPr>
        <p:txBody>
          <a:bodyPr wrap="square" lIns="0" tIns="0" rIns="0" bIns="0" rtlCol="0"/>
          <a:lstStyle/>
          <a:p>
            <a:endParaRPr dirty="0"/>
          </a:p>
        </p:txBody>
      </p:sp>
      <p:sp>
        <p:nvSpPr>
          <p:cNvPr id="14" name="object 14"/>
          <p:cNvSpPr/>
          <p:nvPr>
            <p:custDataLst>
              <p:tags r:id="rId13"/>
            </p:custDataLst>
          </p:nvPr>
        </p:nvSpPr>
        <p:spPr>
          <a:xfrm>
            <a:off x="991034" y="10245155"/>
            <a:ext cx="259079" cy="151130"/>
          </a:xfrm>
          <a:custGeom>
            <a:avLst/>
            <a:gdLst/>
            <a:ahLst/>
            <a:cxnLst/>
            <a:rect l="l" t="t" r="r" b="b"/>
            <a:pathLst>
              <a:path w="259080" h="151129">
                <a:moveTo>
                  <a:pt x="0" y="0"/>
                </a:moveTo>
                <a:lnTo>
                  <a:pt x="0" y="151115"/>
                </a:lnTo>
                <a:lnTo>
                  <a:pt x="258568" y="151115"/>
                </a:lnTo>
                <a:lnTo>
                  <a:pt x="258568" y="99599"/>
                </a:lnTo>
                <a:lnTo>
                  <a:pt x="129304" y="99599"/>
                </a:lnTo>
                <a:lnTo>
                  <a:pt x="0" y="0"/>
                </a:lnTo>
                <a:close/>
              </a:path>
              <a:path w="259080" h="151129">
                <a:moveTo>
                  <a:pt x="258568" y="31"/>
                </a:moveTo>
                <a:lnTo>
                  <a:pt x="129304" y="99599"/>
                </a:lnTo>
                <a:lnTo>
                  <a:pt x="258568" y="99599"/>
                </a:lnTo>
                <a:lnTo>
                  <a:pt x="258568" y="31"/>
                </a:lnTo>
                <a:close/>
              </a:path>
            </a:pathLst>
          </a:custGeom>
          <a:solidFill>
            <a:srgbClr val="FFFFFF"/>
          </a:solidFill>
        </p:spPr>
        <p:txBody>
          <a:bodyPr wrap="square" lIns="0" tIns="0" rIns="0" bIns="0" rtlCol="0"/>
          <a:lstStyle/>
          <a:p>
            <a:endParaRPr dirty="0"/>
          </a:p>
        </p:txBody>
      </p:sp>
      <p:sp>
        <p:nvSpPr>
          <p:cNvPr id="15" name="object 15"/>
          <p:cNvSpPr/>
          <p:nvPr>
            <p:custDataLst>
              <p:tags r:id="rId14"/>
            </p:custDataLst>
          </p:nvPr>
        </p:nvSpPr>
        <p:spPr>
          <a:xfrm>
            <a:off x="991034" y="10231056"/>
            <a:ext cx="259079" cy="99695"/>
          </a:xfrm>
          <a:custGeom>
            <a:avLst/>
            <a:gdLst/>
            <a:ahLst/>
            <a:cxnLst/>
            <a:rect l="l" t="t" r="r" b="b"/>
            <a:pathLst>
              <a:path w="259080" h="99695">
                <a:moveTo>
                  <a:pt x="258568" y="0"/>
                </a:moveTo>
                <a:lnTo>
                  <a:pt x="0" y="0"/>
                </a:lnTo>
                <a:lnTo>
                  <a:pt x="1863" y="1193"/>
                </a:lnTo>
                <a:lnTo>
                  <a:pt x="2502" y="1539"/>
                </a:lnTo>
                <a:lnTo>
                  <a:pt x="129441" y="99473"/>
                </a:lnTo>
                <a:lnTo>
                  <a:pt x="131189" y="98258"/>
                </a:lnTo>
                <a:lnTo>
                  <a:pt x="258568" y="0"/>
                </a:lnTo>
                <a:close/>
              </a:path>
            </a:pathLst>
          </a:custGeom>
          <a:solidFill>
            <a:srgbClr val="FFFFFF"/>
          </a:solidFill>
        </p:spPr>
        <p:txBody>
          <a:bodyPr wrap="square" lIns="0" tIns="0" rIns="0" bIns="0" rtlCol="0"/>
          <a:lstStyle/>
          <a:p>
            <a:endParaRPr dirty="0"/>
          </a:p>
        </p:txBody>
      </p:sp>
      <p:sp>
        <p:nvSpPr>
          <p:cNvPr id="16" name="object 16"/>
          <p:cNvSpPr/>
          <p:nvPr>
            <p:custDataLst>
              <p:tags r:id="rId15"/>
            </p:custDataLst>
          </p:nvPr>
        </p:nvSpPr>
        <p:spPr>
          <a:xfrm>
            <a:off x="17434024" y="428475"/>
            <a:ext cx="2230298" cy="535843"/>
          </a:xfrm>
          <a:prstGeom prst="rect">
            <a:avLst/>
          </a:prstGeom>
          <a:blipFill>
            <a:blip r:embed="rId20" cstate="print"/>
            <a:stretch>
              <a:fillRect/>
            </a:stretch>
          </a:blipFill>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custDataLst>
              <p:tags r:id="rId1"/>
            </p:custDataLst>
          </p:nvPr>
        </p:nvSpPr>
        <p:spPr>
          <a:xfrm>
            <a:off x="984250" y="4181830"/>
            <a:ext cx="7501603" cy="4859664"/>
          </a:xfrm>
          <a:prstGeom prst="rect">
            <a:avLst/>
          </a:prstGeom>
        </p:spPr>
        <p:txBody>
          <a:bodyPr vert="horz" wrap="square" lIns="0" tIns="12065" rIns="0" bIns="0" rtlCol="0">
            <a:spAutoFit/>
          </a:bodyPr>
          <a:lstStyle/>
          <a:p>
            <a:pPr marL="743585" marR="736600" indent="-1270" algn="ctr">
              <a:lnSpc>
                <a:spcPct val="100499"/>
              </a:lnSpc>
              <a:spcBef>
                <a:spcPts val="95"/>
              </a:spcBef>
            </a:pPr>
            <a:r>
              <a:rPr lang="fr-CA" sz="5250" b="1" dirty="0">
                <a:solidFill>
                  <a:srgbClr val="009245"/>
                </a:solidFill>
                <a:latin typeface="Avenir LT Std 55 Roman"/>
                <a:cs typeface="Avenir LT Std 55 Roman"/>
              </a:rPr>
              <a:t>Le gouvernement du Canada </a:t>
            </a:r>
            <a:r>
              <a:rPr lang="fr-CA" sz="5250" b="1" dirty="0" smtClean="0">
                <a:solidFill>
                  <a:srgbClr val="009245"/>
                </a:solidFill>
                <a:latin typeface="Avenir LT Std 55 Roman"/>
                <a:cs typeface="Avenir LT Std 55 Roman"/>
              </a:rPr>
              <a:t>a le potentiel de</a:t>
            </a:r>
            <a:endParaRPr lang="fr-CA" sz="5250" b="1" dirty="0">
              <a:solidFill>
                <a:srgbClr val="009245"/>
              </a:solidFill>
              <a:latin typeface="Avenir LT Std 55 Roman"/>
              <a:cs typeface="Avenir LT Std 55 Roman"/>
            </a:endParaRPr>
          </a:p>
          <a:p>
            <a:pPr marL="12700" marR="5715" algn="ctr">
              <a:lnSpc>
                <a:spcPct val="100499"/>
              </a:lnSpc>
            </a:pPr>
            <a:r>
              <a:rPr lang="fr-CA" sz="5250" b="1" dirty="0">
                <a:solidFill>
                  <a:srgbClr val="009245"/>
                </a:solidFill>
                <a:latin typeface="Avenir LT Std 55 Roman"/>
                <a:cs typeface="Avenir LT Std 55 Roman"/>
              </a:rPr>
              <a:t>s’adapter rapidement et </a:t>
            </a:r>
            <a:r>
              <a:rPr lang="fr-CA" sz="5250" b="1" dirty="0" smtClean="0">
                <a:solidFill>
                  <a:srgbClr val="009245"/>
                </a:solidFill>
                <a:latin typeface="Avenir LT Std 55 Roman"/>
                <a:cs typeface="Avenir LT Std 55 Roman"/>
              </a:rPr>
              <a:t>de tirer </a:t>
            </a:r>
            <a:r>
              <a:rPr lang="fr-CA" sz="5250" b="1" dirty="0">
                <a:solidFill>
                  <a:srgbClr val="009245"/>
                </a:solidFill>
                <a:latin typeface="Avenir LT Std 55 Roman"/>
                <a:cs typeface="Avenir LT Std 55 Roman"/>
              </a:rPr>
              <a:t>profit de l’IA...</a:t>
            </a:r>
          </a:p>
        </p:txBody>
      </p:sp>
      <p:sp>
        <p:nvSpPr>
          <p:cNvPr id="3" name="object 3"/>
          <p:cNvSpPr txBox="1">
            <a:spLocks noGrp="1"/>
          </p:cNvSpPr>
          <p:nvPr>
            <p:ph type="title"/>
            <p:custDataLst>
              <p:tags r:id="rId2"/>
            </p:custDataLst>
          </p:nvPr>
        </p:nvSpPr>
        <p:spPr>
          <a:xfrm>
            <a:off x="12267278" y="4073972"/>
            <a:ext cx="5296535" cy="829944"/>
          </a:xfrm>
          <a:prstGeom prst="rect">
            <a:avLst/>
          </a:prstGeom>
        </p:spPr>
        <p:txBody>
          <a:bodyPr vert="horz" wrap="square" lIns="0" tIns="15875" rIns="0" bIns="0" rtlCol="0">
            <a:spAutoFit/>
          </a:bodyPr>
          <a:lstStyle/>
          <a:p>
            <a:pPr marL="12700">
              <a:lnSpc>
                <a:spcPct val="100000"/>
              </a:lnSpc>
              <a:spcBef>
                <a:spcPts val="125"/>
              </a:spcBef>
            </a:pPr>
            <a:r>
              <a:rPr lang="fr-CA" sz="5250" b="1" dirty="0">
                <a:solidFill>
                  <a:srgbClr val="E76D34"/>
                </a:solidFill>
              </a:rPr>
              <a:t>l</a:t>
            </a:r>
            <a:r>
              <a:rPr lang="fr-CA" sz="5250" b="1" dirty="0" smtClean="0">
                <a:solidFill>
                  <a:srgbClr val="E76D34"/>
                </a:solidFill>
                <a:latin typeface="Avenir LT Std 55 Roman"/>
                <a:cs typeface="Avenir LT Std 55 Roman"/>
              </a:rPr>
              <a:t>’adoption </a:t>
            </a:r>
            <a:r>
              <a:rPr lang="fr-CA" sz="5250" b="1" dirty="0">
                <a:solidFill>
                  <a:srgbClr val="E76D34"/>
                </a:solidFill>
                <a:latin typeface="Avenir LT Std 55 Roman"/>
                <a:cs typeface="Avenir LT Std 55 Roman"/>
              </a:rPr>
              <a:t>est</a:t>
            </a:r>
          </a:p>
        </p:txBody>
      </p:sp>
      <p:sp>
        <p:nvSpPr>
          <p:cNvPr id="4" name="object 4"/>
          <p:cNvSpPr txBox="1"/>
          <p:nvPr>
            <p:custDataLst>
              <p:tags r:id="rId3"/>
            </p:custDataLst>
          </p:nvPr>
        </p:nvSpPr>
        <p:spPr>
          <a:xfrm>
            <a:off x="8832850" y="4652622"/>
            <a:ext cx="10462428" cy="3554178"/>
          </a:xfrm>
          <a:prstGeom prst="rect">
            <a:avLst/>
          </a:prstGeom>
        </p:spPr>
        <p:txBody>
          <a:bodyPr vert="horz" wrap="square" lIns="0" tIns="14605" rIns="0" bIns="0" rtlCol="0">
            <a:spAutoFit/>
          </a:bodyPr>
          <a:lstStyle/>
          <a:p>
            <a:pPr marL="12700">
              <a:lnSpc>
                <a:spcPts val="9230"/>
              </a:lnSpc>
              <a:spcBef>
                <a:spcPts val="115"/>
              </a:spcBef>
            </a:pPr>
            <a:r>
              <a:rPr lang="fr-CA" sz="11850" b="1" baseline="-27074" dirty="0">
                <a:solidFill>
                  <a:srgbClr val="414042"/>
                </a:solidFill>
                <a:latin typeface="Avenir LT Std 55 Roman"/>
                <a:cs typeface="Avenir LT Std 55 Roman"/>
              </a:rPr>
              <a:t>mais… </a:t>
            </a:r>
            <a:r>
              <a:rPr lang="fr-CA" sz="5250" b="1" dirty="0">
                <a:solidFill>
                  <a:srgbClr val="E76D34"/>
                </a:solidFill>
                <a:latin typeface="Avenir LT Std 55 Roman"/>
                <a:cs typeface="Avenir LT Std 55 Roman"/>
              </a:rPr>
              <a:t>ralentie par </a:t>
            </a:r>
            <a:r>
              <a:rPr lang="fr-CA" sz="5250" b="1" dirty="0" smtClean="0">
                <a:solidFill>
                  <a:srgbClr val="E76D34"/>
                </a:solidFill>
                <a:latin typeface="Avenir LT Std 55 Roman"/>
                <a:cs typeface="Avenir LT Std 55 Roman"/>
              </a:rPr>
              <a:t>plusieurs obstacles </a:t>
            </a:r>
            <a:r>
              <a:rPr lang="fr-CA" sz="5250" b="1" dirty="0">
                <a:solidFill>
                  <a:srgbClr val="E76D34"/>
                </a:solidFill>
                <a:latin typeface="Avenir LT Std 55 Roman"/>
                <a:cs typeface="Avenir LT Std 55 Roman"/>
              </a:rPr>
              <a:t>sur </a:t>
            </a:r>
            <a:r>
              <a:rPr lang="fr-CA" sz="5250" b="1" dirty="0" smtClean="0">
                <a:solidFill>
                  <a:srgbClr val="E76D34"/>
                </a:solidFill>
                <a:latin typeface="Avenir LT Std 55 Roman"/>
                <a:cs typeface="Avenir LT Std 55 Roman"/>
              </a:rPr>
              <a:t>lesquels il </a:t>
            </a:r>
            <a:r>
              <a:rPr lang="fr-CA" sz="5250" b="1" dirty="0">
                <a:solidFill>
                  <a:srgbClr val="E76D34"/>
                </a:solidFill>
                <a:latin typeface="Avenir LT Std 55 Roman"/>
                <a:cs typeface="Avenir LT Std 55 Roman"/>
              </a:rPr>
              <a:t>a une </a:t>
            </a:r>
            <a:r>
              <a:rPr lang="fr-CA" sz="5250" b="1" dirty="0" smtClean="0">
                <a:solidFill>
                  <a:srgbClr val="E76D34"/>
                </a:solidFill>
                <a:latin typeface="Avenir LT Std 55 Roman"/>
                <a:cs typeface="Avenir LT Std 55 Roman"/>
              </a:rPr>
              <a:t>emprise.</a:t>
            </a:r>
            <a:endParaRPr lang="fr-CA" sz="5250" b="1" dirty="0">
              <a:solidFill>
                <a:srgbClr val="E76D34"/>
              </a:solidFill>
              <a:latin typeface="Avenir LT Std 55 Roman"/>
              <a:cs typeface="Avenir LT Std 55 Roman"/>
            </a:endParaRPr>
          </a:p>
        </p:txBody>
      </p:sp>
      <p:sp>
        <p:nvSpPr>
          <p:cNvPr id="5" name="object 5"/>
          <p:cNvSpPr txBox="1"/>
          <p:nvPr>
            <p:custDataLst>
              <p:tags r:id="rId4"/>
            </p:custDataLst>
          </p:nvPr>
        </p:nvSpPr>
        <p:spPr>
          <a:xfrm>
            <a:off x="19295278" y="10541952"/>
            <a:ext cx="445134"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778591"/>
                </a:solidFill>
                <a:latin typeface="Avenir LT Std 65 Medium"/>
                <a:cs typeface="Avenir LT Std 65 Medium"/>
              </a:rPr>
              <a:t>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custDataLst>
              <p:tags r:id="rId1"/>
            </p:custDataLst>
          </p:nvPr>
        </p:nvSpPr>
        <p:spPr>
          <a:xfrm>
            <a:off x="1177284" y="1313262"/>
            <a:ext cx="14284325" cy="1558925"/>
          </a:xfrm>
          <a:prstGeom prst="rect">
            <a:avLst/>
          </a:prstGeom>
        </p:spPr>
        <p:txBody>
          <a:bodyPr vert="horz" wrap="square" lIns="0" tIns="58419" rIns="0" bIns="0" rtlCol="0">
            <a:spAutoFit/>
          </a:bodyPr>
          <a:lstStyle/>
          <a:p>
            <a:pPr marL="12700" marR="5080">
              <a:lnSpc>
                <a:spcPts val="5940"/>
              </a:lnSpc>
              <a:spcBef>
                <a:spcPts val="459"/>
              </a:spcBef>
            </a:pPr>
            <a:r>
              <a:rPr lang="fr-CA" sz="5100" b="1" dirty="0">
                <a:solidFill>
                  <a:srgbClr val="F9AE40"/>
                </a:solidFill>
                <a:latin typeface="Avenir LT Std 55 Roman"/>
                <a:cs typeface="Avenir LT Std 55 Roman"/>
              </a:rPr>
              <a:t>La croissance de l’IA est freinée par une culture cloisonnée et une méconnaissance du domaine</a:t>
            </a:r>
          </a:p>
        </p:txBody>
      </p:sp>
      <p:sp>
        <p:nvSpPr>
          <p:cNvPr id="3" name="object 3"/>
          <p:cNvSpPr txBox="1"/>
          <p:nvPr>
            <p:custDataLst>
              <p:tags r:id="rId2"/>
            </p:custDataLst>
          </p:nvPr>
        </p:nvSpPr>
        <p:spPr>
          <a:xfrm>
            <a:off x="1177284" y="937650"/>
            <a:ext cx="6840855"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EB1C23"/>
                </a:solidFill>
                <a:latin typeface="Avenir LT Std 65 Medium"/>
                <a:cs typeface="Avenir LT Std 65 Medium"/>
              </a:rPr>
              <a:t>Les défis | Environnement et culture</a:t>
            </a:r>
          </a:p>
        </p:txBody>
      </p:sp>
      <p:grpSp>
        <p:nvGrpSpPr>
          <p:cNvPr id="37" name="Group 36">
            <a:extLst>
              <a:ext uri="{FF2B5EF4-FFF2-40B4-BE49-F238E27FC236}">
                <a16:creationId xmlns:a16="http://schemas.microsoft.com/office/drawing/2014/main" xmlns="" id="{E5E5E890-F680-4E8D-8175-685D78CF57EE}"/>
              </a:ext>
            </a:extLst>
          </p:cNvPr>
          <p:cNvGrpSpPr/>
          <p:nvPr>
            <p:custDataLst>
              <p:tags r:id="rId3"/>
            </p:custDataLst>
          </p:nvPr>
        </p:nvGrpSpPr>
        <p:grpSpPr>
          <a:xfrm>
            <a:off x="3481014" y="3083856"/>
            <a:ext cx="2126253" cy="2650722"/>
            <a:chOff x="3534944" y="3434963"/>
            <a:chExt cx="2126253" cy="2650722"/>
          </a:xfrm>
        </p:grpSpPr>
        <p:sp>
          <p:nvSpPr>
            <p:cNvPr id="4" name="object 4"/>
            <p:cNvSpPr/>
            <p:nvPr/>
          </p:nvSpPr>
          <p:spPr>
            <a:xfrm>
              <a:off x="3534944" y="3505992"/>
              <a:ext cx="2126253" cy="2579693"/>
            </a:xfrm>
            <a:prstGeom prst="rect">
              <a:avLst/>
            </a:prstGeom>
            <a:blipFill>
              <a:blip r:embed="rId11" cstate="print"/>
              <a:stretch>
                <a:fillRect/>
              </a:stretch>
            </a:blipFill>
          </p:spPr>
          <p:txBody>
            <a:bodyPr wrap="square" lIns="0" tIns="0" rIns="0" bIns="0" rtlCol="0"/>
            <a:lstStyle/>
            <a:p>
              <a:endParaRPr dirty="0"/>
            </a:p>
          </p:txBody>
        </p:sp>
        <p:sp>
          <p:nvSpPr>
            <p:cNvPr id="5" name="object 5"/>
            <p:cNvSpPr txBox="1"/>
            <p:nvPr/>
          </p:nvSpPr>
          <p:spPr>
            <a:xfrm>
              <a:off x="5140676" y="3587738"/>
              <a:ext cx="233679" cy="506730"/>
            </a:xfrm>
            <a:prstGeom prst="rect">
              <a:avLst/>
            </a:prstGeom>
          </p:spPr>
          <p:txBody>
            <a:bodyPr vert="horz" wrap="square" lIns="0" tIns="13335" rIns="0" bIns="0" rtlCol="0">
              <a:spAutoFit/>
            </a:bodyPr>
            <a:lstStyle/>
            <a:p>
              <a:pPr marL="12700">
                <a:lnSpc>
                  <a:spcPct val="100000"/>
                </a:lnSpc>
                <a:spcBef>
                  <a:spcPts val="105"/>
                </a:spcBef>
              </a:pPr>
              <a:r>
                <a:rPr lang="fr-CA" sz="3150" b="1" dirty="0">
                  <a:solidFill>
                    <a:srgbClr val="ADDEE3"/>
                  </a:solidFill>
                  <a:latin typeface="Avenir LT Std 55 Roman"/>
                  <a:cs typeface="Avenir LT Std 55 Roman"/>
                </a:rPr>
                <a:t>?</a:t>
              </a:r>
            </a:p>
          </p:txBody>
        </p:sp>
        <p:sp>
          <p:nvSpPr>
            <p:cNvPr id="6" name="object 6"/>
            <p:cNvSpPr txBox="1"/>
            <p:nvPr/>
          </p:nvSpPr>
          <p:spPr>
            <a:xfrm>
              <a:off x="3598681" y="4479538"/>
              <a:ext cx="263525" cy="575310"/>
            </a:xfrm>
            <a:prstGeom prst="rect">
              <a:avLst/>
            </a:prstGeom>
          </p:spPr>
          <p:txBody>
            <a:bodyPr vert="horz" wrap="square" lIns="0" tIns="13335" rIns="0" bIns="0" rtlCol="0">
              <a:spAutoFit/>
            </a:bodyPr>
            <a:lstStyle/>
            <a:p>
              <a:pPr marL="12700">
                <a:lnSpc>
                  <a:spcPct val="100000"/>
                </a:lnSpc>
                <a:spcBef>
                  <a:spcPts val="105"/>
                </a:spcBef>
              </a:pPr>
              <a:r>
                <a:rPr lang="fr-CA" sz="3600" b="1" dirty="0">
                  <a:solidFill>
                    <a:srgbClr val="ADDEE3"/>
                  </a:solidFill>
                  <a:latin typeface="Avenir LT Std 55 Roman"/>
                  <a:cs typeface="Avenir LT Std 55 Roman"/>
                </a:rPr>
                <a:t>?</a:t>
              </a:r>
            </a:p>
          </p:txBody>
        </p:sp>
        <p:sp>
          <p:nvSpPr>
            <p:cNvPr id="7" name="object 7"/>
            <p:cNvSpPr txBox="1"/>
            <p:nvPr/>
          </p:nvSpPr>
          <p:spPr>
            <a:xfrm>
              <a:off x="3611474" y="3434963"/>
              <a:ext cx="238760" cy="518159"/>
            </a:xfrm>
            <a:prstGeom prst="rect">
              <a:avLst/>
            </a:prstGeom>
          </p:spPr>
          <p:txBody>
            <a:bodyPr vert="horz" wrap="square" lIns="0" tIns="16510" rIns="0" bIns="0" rtlCol="0">
              <a:spAutoFit/>
            </a:bodyPr>
            <a:lstStyle/>
            <a:p>
              <a:pPr marL="12700">
                <a:lnSpc>
                  <a:spcPct val="100000"/>
                </a:lnSpc>
                <a:spcBef>
                  <a:spcPts val="130"/>
                </a:spcBef>
              </a:pPr>
              <a:r>
                <a:rPr lang="fr-CA" sz="3200" b="1" dirty="0">
                  <a:solidFill>
                    <a:srgbClr val="ADDEE3"/>
                  </a:solidFill>
                  <a:latin typeface="Avenir LT Std 55 Roman"/>
                  <a:cs typeface="Avenir LT Std 55 Roman"/>
                </a:rPr>
                <a:t>?</a:t>
              </a:r>
            </a:p>
          </p:txBody>
        </p:sp>
      </p:grpSp>
      <p:sp>
        <p:nvSpPr>
          <p:cNvPr id="8" name="object 8"/>
          <p:cNvSpPr txBox="1"/>
          <p:nvPr>
            <p:custDataLst>
              <p:tags r:id="rId4"/>
            </p:custDataLst>
          </p:nvPr>
        </p:nvSpPr>
        <p:spPr>
          <a:xfrm>
            <a:off x="1183224" y="6034260"/>
            <a:ext cx="6311957" cy="4857805"/>
          </a:xfrm>
          <a:prstGeom prst="rect">
            <a:avLst/>
          </a:prstGeom>
        </p:spPr>
        <p:txBody>
          <a:bodyPr vert="horz" wrap="square" lIns="0" tIns="12065" rIns="0" bIns="0" rtlCol="0">
            <a:spAutoFit/>
          </a:bodyPr>
          <a:lstStyle/>
          <a:p>
            <a:pPr marL="298450" marR="288290" algn="ctr">
              <a:lnSpc>
                <a:spcPct val="100600"/>
              </a:lnSpc>
              <a:spcBef>
                <a:spcPts val="95"/>
              </a:spcBef>
            </a:pPr>
            <a:r>
              <a:rPr lang="fr-CA" sz="2950" dirty="0">
                <a:solidFill>
                  <a:srgbClr val="F9AE40"/>
                </a:solidFill>
                <a:latin typeface="Avenir LT Std 55 Roman"/>
                <a:cs typeface="Avenir LT Std 55 Roman"/>
              </a:rPr>
              <a:t>Les connaissances générales en IA sont mauvaises </a:t>
            </a:r>
            <a:r>
              <a:rPr lang="fr-CA" sz="2950" dirty="0" smtClean="0">
                <a:solidFill>
                  <a:srgbClr val="F9AE40"/>
                </a:solidFill>
                <a:latin typeface="Avenir LT Std 55 Roman"/>
                <a:cs typeface="Avenir LT Std 55 Roman"/>
              </a:rPr>
              <a:t>et ses </a:t>
            </a:r>
            <a:r>
              <a:rPr lang="fr-CA" sz="2950" dirty="0">
                <a:solidFill>
                  <a:srgbClr val="F9AE40"/>
                </a:solidFill>
                <a:latin typeface="Avenir LT Std 55 Roman"/>
                <a:cs typeface="Avenir LT Std 55 Roman"/>
              </a:rPr>
              <a:t>possibles applications au </a:t>
            </a:r>
            <a:r>
              <a:rPr lang="fr-CA" sz="2950" dirty="0">
                <a:solidFill>
                  <a:srgbClr val="F9AE40"/>
                </a:solidFill>
                <a:latin typeface="Avenir LT Std 55 Roman"/>
                <a:cs typeface="Avenir LT Std 55 Roman"/>
              </a:rPr>
              <a:t>sein du gouvernement du Canada sont mal comprises.</a:t>
            </a:r>
          </a:p>
          <a:p>
            <a:pPr marL="12700" marR="5080" indent="1905" algn="ctr">
              <a:lnSpc>
                <a:spcPct val="101499"/>
              </a:lnSpc>
              <a:spcBef>
                <a:spcPts val="955"/>
              </a:spcBef>
            </a:pPr>
            <a:r>
              <a:rPr lang="fr-CA" sz="1950" dirty="0">
                <a:solidFill>
                  <a:srgbClr val="F9AE40"/>
                </a:solidFill>
                <a:latin typeface="Avenir LT Std 55 Roman"/>
                <a:cs typeface="Avenir LT Std 55 Roman"/>
              </a:rPr>
              <a:t>Notre incapacité à reconnaître le potentiel de l’IA nous empêche de saisir des occasions (p. ex. modernisation des données, gestion de la charge de travail et solutions de TI). Cela nous place également dans une situation désavantageuse lorsque nous traitons avec des fournisseurs du secteur de l’IA. Lorsque des outils d’IA sont conçus, ils sont souvent accueillis avec scepticisme et préoccupation.</a:t>
            </a:r>
          </a:p>
        </p:txBody>
      </p:sp>
      <p:sp>
        <p:nvSpPr>
          <p:cNvPr id="9" name="object 9"/>
          <p:cNvSpPr txBox="1"/>
          <p:nvPr>
            <p:custDataLst>
              <p:tags r:id="rId5"/>
            </p:custDataLst>
          </p:nvPr>
        </p:nvSpPr>
        <p:spPr>
          <a:xfrm>
            <a:off x="7734669" y="6034260"/>
            <a:ext cx="4527550" cy="4865563"/>
          </a:xfrm>
          <a:prstGeom prst="rect">
            <a:avLst/>
          </a:prstGeom>
        </p:spPr>
        <p:txBody>
          <a:bodyPr vert="horz" wrap="square" lIns="0" tIns="12065" rIns="0" bIns="0" rtlCol="0">
            <a:spAutoFit/>
          </a:bodyPr>
          <a:lstStyle/>
          <a:p>
            <a:pPr marL="233679" marR="226060" algn="ctr">
              <a:lnSpc>
                <a:spcPct val="100600"/>
              </a:lnSpc>
              <a:spcBef>
                <a:spcPts val="95"/>
              </a:spcBef>
            </a:pPr>
            <a:r>
              <a:rPr lang="fr-CA" sz="2950" dirty="0">
                <a:solidFill>
                  <a:srgbClr val="F9AE40"/>
                </a:solidFill>
                <a:latin typeface="Avenir LT Std 55 Roman"/>
                <a:cs typeface="Avenir LT Std 55 Roman"/>
              </a:rPr>
              <a:t>La culture relative aux données met l’accent sur la protection et l’accès aux données plutôt que sur leur convivialité ou </a:t>
            </a:r>
            <a:r>
              <a:rPr lang="fr-CA" sz="2950" dirty="0" smtClean="0">
                <a:solidFill>
                  <a:srgbClr val="F9AE40"/>
                </a:solidFill>
                <a:latin typeface="Avenir LT Std 55 Roman"/>
                <a:cs typeface="Avenir LT Std 55 Roman"/>
              </a:rPr>
              <a:t>l’analytique.</a:t>
            </a:r>
            <a:endParaRPr lang="fr-CA" sz="2950" dirty="0">
              <a:solidFill>
                <a:srgbClr val="F9AE40"/>
              </a:solidFill>
              <a:latin typeface="Avenir LT Std 55 Roman"/>
              <a:cs typeface="Avenir LT Std 55 Roman"/>
            </a:endParaRPr>
          </a:p>
          <a:p>
            <a:pPr marL="12065" marR="5080" algn="ctr">
              <a:lnSpc>
                <a:spcPct val="101499"/>
              </a:lnSpc>
              <a:spcBef>
                <a:spcPts val="955"/>
              </a:spcBef>
            </a:pPr>
            <a:r>
              <a:rPr lang="fr-CA" sz="1950" dirty="0">
                <a:solidFill>
                  <a:srgbClr val="F9AE40"/>
                </a:solidFill>
                <a:latin typeface="Avenir LT Std 55 Roman"/>
                <a:cs typeface="Avenir LT Std 55 Roman"/>
              </a:rPr>
              <a:t>Cela limite la collaboration au sein des ministères et des organismes et entre ceux-ci, ce qui ne permet pas d’exploiter tous les bénéfices potentiels des solutions d’IA.</a:t>
            </a:r>
          </a:p>
        </p:txBody>
      </p:sp>
      <p:sp>
        <p:nvSpPr>
          <p:cNvPr id="10" name="object 10"/>
          <p:cNvSpPr txBox="1"/>
          <p:nvPr>
            <p:custDataLst>
              <p:tags r:id="rId6"/>
            </p:custDataLst>
          </p:nvPr>
        </p:nvSpPr>
        <p:spPr>
          <a:xfrm>
            <a:off x="13172766" y="6034260"/>
            <a:ext cx="5435954" cy="4096186"/>
          </a:xfrm>
          <a:prstGeom prst="rect">
            <a:avLst/>
          </a:prstGeom>
        </p:spPr>
        <p:txBody>
          <a:bodyPr vert="horz" wrap="square" lIns="0" tIns="12065" rIns="0" bIns="0" rtlCol="0">
            <a:spAutoFit/>
          </a:bodyPr>
          <a:lstStyle/>
          <a:p>
            <a:pPr marL="112395" marR="104775" algn="ctr">
              <a:lnSpc>
                <a:spcPct val="100600"/>
              </a:lnSpc>
              <a:spcBef>
                <a:spcPts val="95"/>
              </a:spcBef>
            </a:pPr>
            <a:r>
              <a:rPr lang="fr-CA" sz="2950" dirty="0">
                <a:solidFill>
                  <a:srgbClr val="F9AE40"/>
                </a:solidFill>
                <a:latin typeface="Avenir LT Std 55 Roman"/>
                <a:cs typeface="Avenir LT Std 55 Roman"/>
              </a:rPr>
              <a:t>Les communautés </a:t>
            </a:r>
            <a:r>
              <a:rPr lang="fr-CA" sz="2950" dirty="0" smtClean="0">
                <a:solidFill>
                  <a:srgbClr val="F9AE40"/>
                </a:solidFill>
                <a:latin typeface="Avenir LT Std 55 Roman"/>
                <a:cs typeface="Avenir LT Std 55 Roman"/>
              </a:rPr>
              <a:t>de pratique </a:t>
            </a:r>
            <a:r>
              <a:rPr lang="fr-CA" sz="2950" dirty="0">
                <a:solidFill>
                  <a:srgbClr val="F9AE40"/>
                </a:solidFill>
                <a:latin typeface="Avenir LT Std 55 Roman"/>
                <a:cs typeface="Avenir LT Std 55 Roman"/>
              </a:rPr>
              <a:t>des praticiens en IA sont fragmentées à l’échelle du gouvernement.</a:t>
            </a:r>
          </a:p>
          <a:p>
            <a:pPr marL="12700" marR="5080" algn="ctr">
              <a:lnSpc>
                <a:spcPct val="101499"/>
              </a:lnSpc>
              <a:spcBef>
                <a:spcPts val="955"/>
              </a:spcBef>
            </a:pPr>
            <a:r>
              <a:rPr lang="fr-CA" sz="1950" dirty="0">
                <a:solidFill>
                  <a:srgbClr val="F9AE40"/>
                </a:solidFill>
                <a:latin typeface="Avenir LT Std 55 Roman"/>
                <a:cs typeface="Avenir LT Std 55 Roman"/>
              </a:rPr>
              <a:t>Bien qu’il existe un certain nombre de communautés associées à l’IA, aux données et aux sciences de l’information sur GCconnex/GCcollab, elles n’ont pas eu l’efficacité escomptée en ce qui concerne l’établissement d’une communauté des praticiens en IA et le soutien apporté à celle-ci.</a:t>
            </a:r>
          </a:p>
        </p:txBody>
      </p:sp>
      <p:sp>
        <p:nvSpPr>
          <p:cNvPr id="11" name="object 11"/>
          <p:cNvSpPr/>
          <p:nvPr>
            <p:custDataLst>
              <p:tags r:id="rId7"/>
            </p:custDataLst>
          </p:nvPr>
        </p:nvSpPr>
        <p:spPr>
          <a:xfrm>
            <a:off x="8994823" y="3419581"/>
            <a:ext cx="2007235" cy="2322195"/>
          </a:xfrm>
          <a:custGeom>
            <a:avLst/>
            <a:gdLst/>
            <a:ahLst/>
            <a:cxnLst/>
            <a:rect l="l" t="t" r="r" b="b"/>
            <a:pathLst>
              <a:path w="2007234" h="2322195">
                <a:moveTo>
                  <a:pt x="85499" y="343069"/>
                </a:moveTo>
                <a:lnTo>
                  <a:pt x="50493" y="348097"/>
                </a:lnTo>
                <a:lnTo>
                  <a:pt x="24329" y="363949"/>
                </a:lnTo>
                <a:lnTo>
                  <a:pt x="8101" y="389259"/>
                </a:lnTo>
                <a:lnTo>
                  <a:pt x="2904" y="422658"/>
                </a:lnTo>
                <a:lnTo>
                  <a:pt x="3569" y="471321"/>
                </a:lnTo>
                <a:lnTo>
                  <a:pt x="3843" y="519992"/>
                </a:lnTo>
                <a:lnTo>
                  <a:pt x="3847" y="568669"/>
                </a:lnTo>
                <a:lnTo>
                  <a:pt x="3680" y="622816"/>
                </a:lnTo>
                <a:lnTo>
                  <a:pt x="3524" y="666032"/>
                </a:lnTo>
                <a:lnTo>
                  <a:pt x="3438" y="714712"/>
                </a:lnTo>
                <a:lnTo>
                  <a:pt x="1554" y="766901"/>
                </a:lnTo>
                <a:lnTo>
                  <a:pt x="364" y="819071"/>
                </a:lnTo>
                <a:lnTo>
                  <a:pt x="119" y="849058"/>
                </a:lnTo>
                <a:lnTo>
                  <a:pt x="0" y="879340"/>
                </a:lnTo>
                <a:lnTo>
                  <a:pt x="339" y="923349"/>
                </a:lnTo>
                <a:lnTo>
                  <a:pt x="1638" y="975473"/>
                </a:lnTo>
                <a:lnTo>
                  <a:pt x="3900" y="1027529"/>
                </a:lnTo>
                <a:lnTo>
                  <a:pt x="7194" y="1079576"/>
                </a:lnTo>
                <a:lnTo>
                  <a:pt x="11586" y="1131593"/>
                </a:lnTo>
                <a:lnTo>
                  <a:pt x="17145" y="1183577"/>
                </a:lnTo>
                <a:lnTo>
                  <a:pt x="23831" y="1234464"/>
                </a:lnTo>
                <a:lnTo>
                  <a:pt x="31853" y="1285056"/>
                </a:lnTo>
                <a:lnTo>
                  <a:pt x="41314" y="1335333"/>
                </a:lnTo>
                <a:lnTo>
                  <a:pt x="52318" y="1385277"/>
                </a:lnTo>
                <a:lnTo>
                  <a:pt x="64970" y="1434869"/>
                </a:lnTo>
                <a:lnTo>
                  <a:pt x="79374" y="1484089"/>
                </a:lnTo>
                <a:lnTo>
                  <a:pt x="95635" y="1532917"/>
                </a:lnTo>
                <a:lnTo>
                  <a:pt x="113445" y="1580185"/>
                </a:lnTo>
                <a:lnTo>
                  <a:pt x="132956" y="1626220"/>
                </a:lnTo>
                <a:lnTo>
                  <a:pt x="154172" y="1671020"/>
                </a:lnTo>
                <a:lnTo>
                  <a:pt x="177094" y="1714583"/>
                </a:lnTo>
                <a:lnTo>
                  <a:pt x="201726" y="1756909"/>
                </a:lnTo>
                <a:lnTo>
                  <a:pt x="228071" y="1797995"/>
                </a:lnTo>
                <a:lnTo>
                  <a:pt x="256130" y="1837839"/>
                </a:lnTo>
                <a:lnTo>
                  <a:pt x="285909" y="1876440"/>
                </a:lnTo>
                <a:lnTo>
                  <a:pt x="317408" y="1913796"/>
                </a:lnTo>
                <a:lnTo>
                  <a:pt x="350632" y="1949905"/>
                </a:lnTo>
                <a:lnTo>
                  <a:pt x="385582" y="1984765"/>
                </a:lnTo>
                <a:lnTo>
                  <a:pt x="422262" y="2018375"/>
                </a:lnTo>
                <a:lnTo>
                  <a:pt x="460675" y="2050733"/>
                </a:lnTo>
                <a:lnTo>
                  <a:pt x="500823" y="2081837"/>
                </a:lnTo>
                <a:lnTo>
                  <a:pt x="542710" y="2111685"/>
                </a:lnTo>
                <a:lnTo>
                  <a:pt x="586348" y="2140321"/>
                </a:lnTo>
                <a:lnTo>
                  <a:pt x="630856" y="2167256"/>
                </a:lnTo>
                <a:lnTo>
                  <a:pt x="676191" y="2192578"/>
                </a:lnTo>
                <a:lnTo>
                  <a:pt x="722309" y="2216372"/>
                </a:lnTo>
                <a:lnTo>
                  <a:pt x="769168" y="2238723"/>
                </a:lnTo>
                <a:lnTo>
                  <a:pt x="816725" y="2259717"/>
                </a:lnTo>
                <a:lnTo>
                  <a:pt x="864935" y="2279440"/>
                </a:lnTo>
                <a:lnTo>
                  <a:pt x="913757" y="2297979"/>
                </a:lnTo>
                <a:lnTo>
                  <a:pt x="963147" y="2315417"/>
                </a:lnTo>
                <a:lnTo>
                  <a:pt x="1005994" y="2321825"/>
                </a:lnTo>
                <a:lnTo>
                  <a:pt x="1027447" y="2319402"/>
                </a:lnTo>
                <a:lnTo>
                  <a:pt x="1096334" y="2296884"/>
                </a:lnTo>
                <a:lnTo>
                  <a:pt x="1143305" y="2279043"/>
                </a:lnTo>
                <a:lnTo>
                  <a:pt x="1189756" y="2260062"/>
                </a:lnTo>
                <a:lnTo>
                  <a:pt x="1235653" y="2239865"/>
                </a:lnTo>
                <a:lnTo>
                  <a:pt x="1280965" y="2218378"/>
                </a:lnTo>
                <a:lnTo>
                  <a:pt x="1325660" y="2195526"/>
                </a:lnTo>
                <a:lnTo>
                  <a:pt x="1370446" y="2170781"/>
                </a:lnTo>
                <a:lnTo>
                  <a:pt x="1413852" y="2144821"/>
                </a:lnTo>
                <a:lnTo>
                  <a:pt x="1455860" y="2117628"/>
                </a:lnTo>
                <a:lnTo>
                  <a:pt x="1496451" y="2089185"/>
                </a:lnTo>
                <a:lnTo>
                  <a:pt x="1535605" y="2059476"/>
                </a:lnTo>
                <a:lnTo>
                  <a:pt x="1573303" y="2028485"/>
                </a:lnTo>
                <a:lnTo>
                  <a:pt x="1609525" y="1996195"/>
                </a:lnTo>
                <a:lnTo>
                  <a:pt x="1644254" y="1962590"/>
                </a:lnTo>
                <a:lnTo>
                  <a:pt x="1677469" y="1927652"/>
                </a:lnTo>
                <a:lnTo>
                  <a:pt x="1709151" y="1891366"/>
                </a:lnTo>
                <a:lnTo>
                  <a:pt x="1739281" y="1853715"/>
                </a:lnTo>
                <a:lnTo>
                  <a:pt x="1767840" y="1814682"/>
                </a:lnTo>
                <a:lnTo>
                  <a:pt x="1794809" y="1774251"/>
                </a:lnTo>
                <a:lnTo>
                  <a:pt x="1820168" y="1732405"/>
                </a:lnTo>
                <a:lnTo>
                  <a:pt x="1843899" y="1689128"/>
                </a:lnTo>
                <a:lnTo>
                  <a:pt x="1865981" y="1644403"/>
                </a:lnTo>
                <a:lnTo>
                  <a:pt x="1886397" y="1598214"/>
                </a:lnTo>
                <a:lnTo>
                  <a:pt x="1904529" y="1552440"/>
                </a:lnTo>
                <a:lnTo>
                  <a:pt x="1920926" y="1506334"/>
                </a:lnTo>
                <a:lnTo>
                  <a:pt x="1932577" y="1469600"/>
                </a:lnTo>
                <a:lnTo>
                  <a:pt x="1004926" y="1469600"/>
                </a:lnTo>
                <a:lnTo>
                  <a:pt x="961460" y="1468169"/>
                </a:lnTo>
                <a:lnTo>
                  <a:pt x="919717" y="1463035"/>
                </a:lnTo>
                <a:lnTo>
                  <a:pt x="879337" y="1454304"/>
                </a:lnTo>
                <a:lnTo>
                  <a:pt x="839957" y="1442083"/>
                </a:lnTo>
                <a:lnTo>
                  <a:pt x="809151" y="1419632"/>
                </a:lnTo>
                <a:lnTo>
                  <a:pt x="806181" y="1403261"/>
                </a:lnTo>
                <a:lnTo>
                  <a:pt x="810974" y="1382378"/>
                </a:lnTo>
                <a:lnTo>
                  <a:pt x="843523" y="1293367"/>
                </a:lnTo>
                <a:lnTo>
                  <a:pt x="859869" y="1248885"/>
                </a:lnTo>
                <a:lnTo>
                  <a:pt x="876294" y="1204432"/>
                </a:lnTo>
                <a:lnTo>
                  <a:pt x="892825" y="1160018"/>
                </a:lnTo>
                <a:lnTo>
                  <a:pt x="894941" y="1152323"/>
                </a:lnTo>
                <a:lnTo>
                  <a:pt x="894797" y="1145656"/>
                </a:lnTo>
                <a:lnTo>
                  <a:pt x="892084" y="1139434"/>
                </a:lnTo>
                <a:lnTo>
                  <a:pt x="886394" y="1132961"/>
                </a:lnTo>
                <a:lnTo>
                  <a:pt x="857433" y="1098341"/>
                </a:lnTo>
                <a:lnTo>
                  <a:pt x="839375" y="1059261"/>
                </a:lnTo>
                <a:lnTo>
                  <a:pt x="832554" y="1017688"/>
                </a:lnTo>
                <a:lnTo>
                  <a:pt x="837215" y="975452"/>
                </a:lnTo>
                <a:lnTo>
                  <a:pt x="853570" y="934465"/>
                </a:lnTo>
                <a:lnTo>
                  <a:pt x="887084" y="892706"/>
                </a:lnTo>
                <a:lnTo>
                  <a:pt x="931567" y="863569"/>
                </a:lnTo>
                <a:lnTo>
                  <a:pt x="982631" y="849058"/>
                </a:lnTo>
                <a:lnTo>
                  <a:pt x="2006491" y="849058"/>
                </a:lnTo>
                <a:lnTo>
                  <a:pt x="2006610" y="819071"/>
                </a:lnTo>
                <a:lnTo>
                  <a:pt x="2006503" y="725434"/>
                </a:lnTo>
                <a:lnTo>
                  <a:pt x="2006170" y="666032"/>
                </a:lnTo>
                <a:lnTo>
                  <a:pt x="2005822" y="617350"/>
                </a:lnTo>
                <a:lnTo>
                  <a:pt x="2005067" y="519992"/>
                </a:lnTo>
                <a:lnTo>
                  <a:pt x="2004731" y="468887"/>
                </a:lnTo>
                <a:lnTo>
                  <a:pt x="2004498" y="417580"/>
                </a:lnTo>
                <a:lnTo>
                  <a:pt x="1984471" y="363223"/>
                </a:lnTo>
                <a:lnTo>
                  <a:pt x="1927828" y="343526"/>
                </a:lnTo>
                <a:lnTo>
                  <a:pt x="135441" y="343526"/>
                </a:lnTo>
                <a:lnTo>
                  <a:pt x="85499" y="343069"/>
                </a:lnTo>
                <a:close/>
              </a:path>
              <a:path w="2007234" h="2322195">
                <a:moveTo>
                  <a:pt x="2006491" y="849058"/>
                </a:moveTo>
                <a:lnTo>
                  <a:pt x="982631" y="849058"/>
                </a:lnTo>
                <a:lnTo>
                  <a:pt x="1035889" y="851179"/>
                </a:lnTo>
                <a:lnTo>
                  <a:pt x="1080051" y="866059"/>
                </a:lnTo>
                <a:lnTo>
                  <a:pt x="1117254" y="890018"/>
                </a:lnTo>
                <a:lnTo>
                  <a:pt x="1146208" y="921797"/>
                </a:lnTo>
                <a:lnTo>
                  <a:pt x="1165626" y="960138"/>
                </a:lnTo>
                <a:lnTo>
                  <a:pt x="1174220" y="1003782"/>
                </a:lnTo>
                <a:lnTo>
                  <a:pt x="1172574" y="1040383"/>
                </a:lnTo>
                <a:lnTo>
                  <a:pt x="1163122" y="1074281"/>
                </a:lnTo>
                <a:lnTo>
                  <a:pt x="1145897" y="1105225"/>
                </a:lnTo>
                <a:lnTo>
                  <a:pt x="1120829" y="1133076"/>
                </a:lnTo>
                <a:lnTo>
                  <a:pt x="1115265" y="1139225"/>
                </a:lnTo>
                <a:lnTo>
                  <a:pt x="1112461" y="1145410"/>
                </a:lnTo>
                <a:lnTo>
                  <a:pt x="1112238" y="1152087"/>
                </a:lnTo>
                <a:lnTo>
                  <a:pt x="1114316" y="1159829"/>
                </a:lnTo>
                <a:lnTo>
                  <a:pt x="1130295" y="1203179"/>
                </a:lnTo>
                <a:lnTo>
                  <a:pt x="1146158" y="1246570"/>
                </a:lnTo>
                <a:lnTo>
                  <a:pt x="1193455" y="1376849"/>
                </a:lnTo>
                <a:lnTo>
                  <a:pt x="1199903" y="1402247"/>
                </a:lnTo>
                <a:lnTo>
                  <a:pt x="1197032" y="1420677"/>
                </a:lnTo>
                <a:lnTo>
                  <a:pt x="1158932" y="1444952"/>
                </a:lnTo>
                <a:lnTo>
                  <a:pt x="1120378" y="1455986"/>
                </a:lnTo>
                <a:lnTo>
                  <a:pt x="1081658" y="1464006"/>
                </a:lnTo>
                <a:lnTo>
                  <a:pt x="1043074" y="1468661"/>
                </a:lnTo>
                <a:lnTo>
                  <a:pt x="1004926" y="1469600"/>
                </a:lnTo>
                <a:lnTo>
                  <a:pt x="1932577" y="1469600"/>
                </a:lnTo>
                <a:lnTo>
                  <a:pt x="1948765" y="1413189"/>
                </a:lnTo>
                <a:lnTo>
                  <a:pt x="1960335" y="1366183"/>
                </a:lnTo>
                <a:lnTo>
                  <a:pt x="1970423" y="1318910"/>
                </a:lnTo>
                <a:lnTo>
                  <a:pt x="1979094" y="1271387"/>
                </a:lnTo>
                <a:lnTo>
                  <a:pt x="1986411" y="1223630"/>
                </a:lnTo>
                <a:lnTo>
                  <a:pt x="1992437" y="1175656"/>
                </a:lnTo>
                <a:lnTo>
                  <a:pt x="1997235" y="1127481"/>
                </a:lnTo>
                <a:lnTo>
                  <a:pt x="2000871" y="1079123"/>
                </a:lnTo>
                <a:lnTo>
                  <a:pt x="2003407" y="1030596"/>
                </a:lnTo>
                <a:lnTo>
                  <a:pt x="2004906" y="981919"/>
                </a:lnTo>
                <a:lnTo>
                  <a:pt x="2005781" y="930632"/>
                </a:lnTo>
                <a:lnTo>
                  <a:pt x="2006331" y="879340"/>
                </a:lnTo>
                <a:lnTo>
                  <a:pt x="2006491" y="849058"/>
                </a:lnTo>
                <a:close/>
              </a:path>
              <a:path w="2007234" h="2322195">
                <a:moveTo>
                  <a:pt x="1002976" y="0"/>
                </a:moveTo>
                <a:lnTo>
                  <a:pt x="976965" y="5579"/>
                </a:lnTo>
                <a:lnTo>
                  <a:pt x="951755" y="22482"/>
                </a:lnTo>
                <a:lnTo>
                  <a:pt x="938912" y="34461"/>
                </a:lnTo>
                <a:lnTo>
                  <a:pt x="913430" y="58615"/>
                </a:lnTo>
                <a:lnTo>
                  <a:pt x="900563" y="70564"/>
                </a:lnTo>
                <a:lnTo>
                  <a:pt x="863845" y="102674"/>
                </a:lnTo>
                <a:lnTo>
                  <a:pt x="826015" y="132876"/>
                </a:lnTo>
                <a:lnTo>
                  <a:pt x="787049" y="161140"/>
                </a:lnTo>
                <a:lnTo>
                  <a:pt x="746926" y="187432"/>
                </a:lnTo>
                <a:lnTo>
                  <a:pt x="705623" y="211719"/>
                </a:lnTo>
                <a:lnTo>
                  <a:pt x="663117" y="233971"/>
                </a:lnTo>
                <a:lnTo>
                  <a:pt x="619387" y="254155"/>
                </a:lnTo>
                <a:lnTo>
                  <a:pt x="574411" y="272237"/>
                </a:lnTo>
                <a:lnTo>
                  <a:pt x="528165" y="288187"/>
                </a:lnTo>
                <a:lnTo>
                  <a:pt x="480628" y="301971"/>
                </a:lnTo>
                <a:lnTo>
                  <a:pt x="431916" y="313652"/>
                </a:lnTo>
                <a:lnTo>
                  <a:pt x="382973" y="323192"/>
                </a:lnTo>
                <a:lnTo>
                  <a:pt x="333818" y="330727"/>
                </a:lnTo>
                <a:lnTo>
                  <a:pt x="284469" y="336392"/>
                </a:lnTo>
                <a:lnTo>
                  <a:pt x="234945" y="340324"/>
                </a:lnTo>
                <a:lnTo>
                  <a:pt x="185263" y="342656"/>
                </a:lnTo>
                <a:lnTo>
                  <a:pt x="135441" y="343526"/>
                </a:lnTo>
                <a:lnTo>
                  <a:pt x="1927828" y="343526"/>
                </a:lnTo>
                <a:lnTo>
                  <a:pt x="1927118" y="343404"/>
                </a:lnTo>
                <a:lnTo>
                  <a:pt x="1767298" y="336569"/>
                </a:lnTo>
                <a:lnTo>
                  <a:pt x="1714164" y="332939"/>
                </a:lnTo>
                <a:lnTo>
                  <a:pt x="1661220" y="327802"/>
                </a:lnTo>
                <a:lnTo>
                  <a:pt x="1612479" y="321049"/>
                </a:lnTo>
                <a:lnTo>
                  <a:pt x="1564561" y="312036"/>
                </a:lnTo>
                <a:lnTo>
                  <a:pt x="1517496" y="300748"/>
                </a:lnTo>
                <a:lnTo>
                  <a:pt x="1471316" y="287167"/>
                </a:lnTo>
                <a:lnTo>
                  <a:pt x="1426051" y="271278"/>
                </a:lnTo>
                <a:lnTo>
                  <a:pt x="1381732" y="253063"/>
                </a:lnTo>
                <a:lnTo>
                  <a:pt x="1338392" y="232507"/>
                </a:lnTo>
                <a:lnTo>
                  <a:pt x="1296059" y="209593"/>
                </a:lnTo>
                <a:lnTo>
                  <a:pt x="1254766" y="184304"/>
                </a:lnTo>
                <a:lnTo>
                  <a:pt x="1214543" y="156624"/>
                </a:lnTo>
                <a:lnTo>
                  <a:pt x="1173278" y="124735"/>
                </a:lnTo>
                <a:lnTo>
                  <a:pt x="1133380" y="91082"/>
                </a:lnTo>
                <a:lnTo>
                  <a:pt x="1054935" y="22115"/>
                </a:lnTo>
                <a:lnTo>
                  <a:pt x="1029157" y="5579"/>
                </a:lnTo>
                <a:lnTo>
                  <a:pt x="1002976" y="0"/>
                </a:lnTo>
                <a:close/>
              </a:path>
            </a:pathLst>
          </a:custGeom>
          <a:solidFill>
            <a:srgbClr val="1B75BA"/>
          </a:solidFill>
        </p:spPr>
        <p:txBody>
          <a:bodyPr wrap="square" lIns="0" tIns="0" rIns="0" bIns="0" rtlCol="0"/>
          <a:lstStyle/>
          <a:p>
            <a:endParaRPr dirty="0"/>
          </a:p>
        </p:txBody>
      </p:sp>
      <p:grpSp>
        <p:nvGrpSpPr>
          <p:cNvPr id="36" name="Group 35">
            <a:extLst>
              <a:ext uri="{FF2B5EF4-FFF2-40B4-BE49-F238E27FC236}">
                <a16:creationId xmlns:a16="http://schemas.microsoft.com/office/drawing/2014/main" xmlns="" id="{71C22BDC-08F8-4383-88B3-025F3CF35885}"/>
              </a:ext>
            </a:extLst>
          </p:cNvPr>
          <p:cNvGrpSpPr/>
          <p:nvPr>
            <p:custDataLst>
              <p:tags r:id="rId8"/>
            </p:custDataLst>
          </p:nvPr>
        </p:nvGrpSpPr>
        <p:grpSpPr>
          <a:xfrm>
            <a:off x="14640746" y="3307191"/>
            <a:ext cx="2499994" cy="2497189"/>
            <a:chOff x="14154263" y="3683301"/>
            <a:chExt cx="2499994" cy="2497189"/>
          </a:xfrm>
        </p:grpSpPr>
        <p:sp>
          <p:nvSpPr>
            <p:cNvPr id="12" name="object 12"/>
            <p:cNvSpPr/>
            <p:nvPr/>
          </p:nvSpPr>
          <p:spPr>
            <a:xfrm>
              <a:off x="14154263" y="5344362"/>
              <a:ext cx="793750" cy="669925"/>
            </a:xfrm>
            <a:custGeom>
              <a:avLst/>
              <a:gdLst/>
              <a:ahLst/>
              <a:cxnLst/>
              <a:rect l="l" t="t" r="r" b="b"/>
              <a:pathLst>
                <a:path w="793750" h="669925">
                  <a:moveTo>
                    <a:pt x="431247" y="0"/>
                  </a:moveTo>
                  <a:lnTo>
                    <a:pt x="382175" y="4201"/>
                  </a:lnTo>
                  <a:lnTo>
                    <a:pt x="329527" y="14339"/>
                  </a:lnTo>
                  <a:lnTo>
                    <a:pt x="280529" y="29144"/>
                  </a:lnTo>
                  <a:lnTo>
                    <a:pt x="235185" y="48559"/>
                  </a:lnTo>
                  <a:lnTo>
                    <a:pt x="193496" y="72527"/>
                  </a:lnTo>
                  <a:lnTo>
                    <a:pt x="155464" y="100989"/>
                  </a:lnTo>
                  <a:lnTo>
                    <a:pt x="121093" y="133888"/>
                  </a:lnTo>
                  <a:lnTo>
                    <a:pt x="90385" y="171166"/>
                  </a:lnTo>
                  <a:lnTo>
                    <a:pt x="63342" y="212765"/>
                  </a:lnTo>
                  <a:lnTo>
                    <a:pt x="39966" y="258627"/>
                  </a:lnTo>
                  <a:lnTo>
                    <a:pt x="20259" y="308695"/>
                  </a:lnTo>
                  <a:lnTo>
                    <a:pt x="8568" y="352452"/>
                  </a:lnTo>
                  <a:lnTo>
                    <a:pt x="2258" y="396987"/>
                  </a:lnTo>
                  <a:lnTo>
                    <a:pt x="0" y="442002"/>
                  </a:lnTo>
                  <a:lnTo>
                    <a:pt x="249" y="466575"/>
                  </a:lnTo>
                  <a:lnTo>
                    <a:pt x="375" y="550572"/>
                  </a:lnTo>
                  <a:lnTo>
                    <a:pt x="69337" y="605570"/>
                  </a:lnTo>
                  <a:lnTo>
                    <a:pt x="120098" y="623989"/>
                  </a:lnTo>
                  <a:lnTo>
                    <a:pt x="171817" y="638664"/>
                  </a:lnTo>
                  <a:lnTo>
                    <a:pt x="224380" y="649998"/>
                  </a:lnTo>
                  <a:lnTo>
                    <a:pt x="277670" y="658397"/>
                  </a:lnTo>
                  <a:lnTo>
                    <a:pt x="331569" y="664265"/>
                  </a:lnTo>
                  <a:lnTo>
                    <a:pt x="386262" y="668047"/>
                  </a:lnTo>
                  <a:lnTo>
                    <a:pt x="439943" y="669578"/>
                  </a:lnTo>
                  <a:lnTo>
                    <a:pt x="493058" y="668671"/>
                  </a:lnTo>
                  <a:lnTo>
                    <a:pt x="546055" y="665133"/>
                  </a:lnTo>
                  <a:lnTo>
                    <a:pt x="599382" y="658775"/>
                  </a:lnTo>
                  <a:lnTo>
                    <a:pt x="653486" y="649407"/>
                  </a:lnTo>
                  <a:lnTo>
                    <a:pt x="652761" y="602590"/>
                  </a:lnTo>
                  <a:lnTo>
                    <a:pt x="653289" y="556758"/>
                  </a:lnTo>
                  <a:lnTo>
                    <a:pt x="655830" y="511543"/>
                  </a:lnTo>
                  <a:lnTo>
                    <a:pt x="661140" y="466575"/>
                  </a:lnTo>
                  <a:lnTo>
                    <a:pt x="669979" y="421484"/>
                  </a:lnTo>
                  <a:lnTo>
                    <a:pt x="683104" y="375902"/>
                  </a:lnTo>
                  <a:lnTo>
                    <a:pt x="701273" y="329458"/>
                  </a:lnTo>
                  <a:lnTo>
                    <a:pt x="725245" y="281783"/>
                  </a:lnTo>
                  <a:lnTo>
                    <a:pt x="755777" y="232508"/>
                  </a:lnTo>
                  <a:lnTo>
                    <a:pt x="793628" y="181264"/>
                  </a:lnTo>
                  <a:lnTo>
                    <a:pt x="764487" y="144690"/>
                  </a:lnTo>
                  <a:lnTo>
                    <a:pt x="731772" y="111633"/>
                  </a:lnTo>
                  <a:lnTo>
                    <a:pt x="695824" y="82347"/>
                  </a:lnTo>
                  <a:lnTo>
                    <a:pt x="656981" y="57085"/>
                  </a:lnTo>
                  <a:lnTo>
                    <a:pt x="615584" y="36100"/>
                  </a:lnTo>
                  <a:lnTo>
                    <a:pt x="571972" y="19645"/>
                  </a:lnTo>
                  <a:lnTo>
                    <a:pt x="526486" y="7975"/>
                  </a:lnTo>
                  <a:lnTo>
                    <a:pt x="479464" y="1342"/>
                  </a:lnTo>
                  <a:lnTo>
                    <a:pt x="431247" y="0"/>
                  </a:lnTo>
                  <a:close/>
                </a:path>
              </a:pathLst>
            </a:custGeom>
            <a:solidFill>
              <a:srgbClr val="F9AE40"/>
            </a:solidFill>
          </p:spPr>
          <p:txBody>
            <a:bodyPr wrap="square" lIns="0" tIns="0" rIns="0" bIns="0" rtlCol="0"/>
            <a:lstStyle/>
            <a:p>
              <a:endParaRPr dirty="0"/>
            </a:p>
          </p:txBody>
        </p:sp>
        <p:sp>
          <p:nvSpPr>
            <p:cNvPr id="13" name="object 13"/>
            <p:cNvSpPr/>
            <p:nvPr/>
          </p:nvSpPr>
          <p:spPr>
            <a:xfrm>
              <a:off x="15120380" y="4757570"/>
              <a:ext cx="525780" cy="526415"/>
            </a:xfrm>
            <a:custGeom>
              <a:avLst/>
              <a:gdLst/>
              <a:ahLst/>
              <a:cxnLst/>
              <a:rect l="l" t="t" r="r" b="b"/>
              <a:pathLst>
                <a:path w="525780" h="526414">
                  <a:moveTo>
                    <a:pt x="263457" y="0"/>
                  </a:moveTo>
                  <a:lnTo>
                    <a:pt x="216515" y="4084"/>
                  </a:lnTo>
                  <a:lnTo>
                    <a:pt x="172209" y="16241"/>
                  </a:lnTo>
                  <a:lnTo>
                    <a:pt x="131302" y="35707"/>
                  </a:lnTo>
                  <a:lnTo>
                    <a:pt x="94558" y="61719"/>
                  </a:lnTo>
                  <a:lnTo>
                    <a:pt x="62740" y="93516"/>
                  </a:lnTo>
                  <a:lnTo>
                    <a:pt x="36612" y="130333"/>
                  </a:lnTo>
                  <a:lnTo>
                    <a:pt x="16936" y="171407"/>
                  </a:lnTo>
                  <a:lnTo>
                    <a:pt x="4478" y="215977"/>
                  </a:lnTo>
                  <a:lnTo>
                    <a:pt x="0" y="263279"/>
                  </a:lnTo>
                  <a:lnTo>
                    <a:pt x="4031" y="310179"/>
                  </a:lnTo>
                  <a:lnTo>
                    <a:pt x="16087" y="354413"/>
                  </a:lnTo>
                  <a:lnTo>
                    <a:pt x="35412" y="395227"/>
                  </a:lnTo>
                  <a:lnTo>
                    <a:pt x="61257" y="431866"/>
                  </a:lnTo>
                  <a:lnTo>
                    <a:pt x="92868" y="463575"/>
                  </a:lnTo>
                  <a:lnTo>
                    <a:pt x="129493" y="489600"/>
                  </a:lnTo>
                  <a:lnTo>
                    <a:pt x="170379" y="509187"/>
                  </a:lnTo>
                  <a:lnTo>
                    <a:pt x="214775" y="521580"/>
                  </a:lnTo>
                  <a:lnTo>
                    <a:pt x="261929" y="526025"/>
                  </a:lnTo>
                  <a:lnTo>
                    <a:pt x="308856" y="521956"/>
                  </a:lnTo>
                  <a:lnTo>
                    <a:pt x="353148" y="509815"/>
                  </a:lnTo>
                  <a:lnTo>
                    <a:pt x="394042" y="490363"/>
                  </a:lnTo>
                  <a:lnTo>
                    <a:pt x="430777" y="464363"/>
                  </a:lnTo>
                  <a:lnTo>
                    <a:pt x="462589" y="432574"/>
                  </a:lnTo>
                  <a:lnTo>
                    <a:pt x="488719" y="395759"/>
                  </a:lnTo>
                  <a:lnTo>
                    <a:pt x="508403" y="354679"/>
                  </a:lnTo>
                  <a:lnTo>
                    <a:pt x="520879" y="310094"/>
                  </a:lnTo>
                  <a:lnTo>
                    <a:pt x="525387" y="262766"/>
                  </a:lnTo>
                  <a:lnTo>
                    <a:pt x="521381" y="215892"/>
                  </a:lnTo>
                  <a:lnTo>
                    <a:pt x="509336" y="171667"/>
                  </a:lnTo>
                  <a:lnTo>
                    <a:pt x="490009" y="130851"/>
                  </a:lnTo>
                  <a:lnTo>
                    <a:pt x="464155" y="94201"/>
                  </a:lnTo>
                  <a:lnTo>
                    <a:pt x="432531" y="62476"/>
                  </a:lnTo>
                  <a:lnTo>
                    <a:pt x="395894" y="36435"/>
                  </a:lnTo>
                  <a:lnTo>
                    <a:pt x="354998" y="16836"/>
                  </a:lnTo>
                  <a:lnTo>
                    <a:pt x="310600" y="4438"/>
                  </a:lnTo>
                  <a:lnTo>
                    <a:pt x="263457" y="0"/>
                  </a:lnTo>
                  <a:close/>
                </a:path>
              </a:pathLst>
            </a:custGeom>
            <a:solidFill>
              <a:srgbClr val="C49A6C"/>
            </a:solidFill>
          </p:spPr>
          <p:txBody>
            <a:bodyPr wrap="square" lIns="0" tIns="0" rIns="0" bIns="0" rtlCol="0"/>
            <a:lstStyle/>
            <a:p>
              <a:endParaRPr dirty="0"/>
            </a:p>
          </p:txBody>
        </p:sp>
        <p:sp>
          <p:nvSpPr>
            <p:cNvPr id="14" name="object 14"/>
            <p:cNvSpPr/>
            <p:nvPr/>
          </p:nvSpPr>
          <p:spPr>
            <a:xfrm>
              <a:off x="15945067" y="4806042"/>
              <a:ext cx="428625" cy="429259"/>
            </a:xfrm>
            <a:custGeom>
              <a:avLst/>
              <a:gdLst/>
              <a:ahLst/>
              <a:cxnLst/>
              <a:rect l="l" t="t" r="r" b="b"/>
              <a:pathLst>
                <a:path w="428625" h="429260">
                  <a:moveTo>
                    <a:pt x="214893" y="0"/>
                  </a:moveTo>
                  <a:lnTo>
                    <a:pt x="166031" y="5520"/>
                  </a:lnTo>
                  <a:lnTo>
                    <a:pt x="121017" y="21631"/>
                  </a:lnTo>
                  <a:lnTo>
                    <a:pt x="81174" y="47009"/>
                  </a:lnTo>
                  <a:lnTo>
                    <a:pt x="47828" y="80333"/>
                  </a:lnTo>
                  <a:lnTo>
                    <a:pt x="22300" y="120281"/>
                  </a:lnTo>
                  <a:lnTo>
                    <a:pt x="5914" y="165550"/>
                  </a:lnTo>
                  <a:lnTo>
                    <a:pt x="0" y="214757"/>
                  </a:lnTo>
                  <a:lnTo>
                    <a:pt x="5460" y="263590"/>
                  </a:lnTo>
                  <a:lnTo>
                    <a:pt x="21435" y="308498"/>
                  </a:lnTo>
                  <a:lnTo>
                    <a:pt x="46644" y="348234"/>
                  </a:lnTo>
                  <a:lnTo>
                    <a:pt x="79773" y="381469"/>
                  </a:lnTo>
                  <a:lnTo>
                    <a:pt x="119520" y="406895"/>
                  </a:lnTo>
                  <a:lnTo>
                    <a:pt x="164580" y="423204"/>
                  </a:lnTo>
                  <a:lnTo>
                    <a:pt x="213647" y="429086"/>
                  </a:lnTo>
                  <a:lnTo>
                    <a:pt x="262496" y="423580"/>
                  </a:lnTo>
                  <a:lnTo>
                    <a:pt x="307498" y="407483"/>
                  </a:lnTo>
                  <a:lnTo>
                    <a:pt x="347331" y="382117"/>
                  </a:lnTo>
                  <a:lnTo>
                    <a:pt x="380675" y="348799"/>
                  </a:lnTo>
                  <a:lnTo>
                    <a:pt x="406207" y="308850"/>
                  </a:lnTo>
                  <a:lnTo>
                    <a:pt x="422609" y="263570"/>
                  </a:lnTo>
                  <a:lnTo>
                    <a:pt x="428552" y="214339"/>
                  </a:lnTo>
                  <a:lnTo>
                    <a:pt x="423112" y="165530"/>
                  </a:lnTo>
                  <a:lnTo>
                    <a:pt x="407137" y="120625"/>
                  </a:lnTo>
                  <a:lnTo>
                    <a:pt x="381918" y="80879"/>
                  </a:lnTo>
                  <a:lnTo>
                    <a:pt x="348773" y="47629"/>
                  </a:lnTo>
                  <a:lnTo>
                    <a:pt x="309013" y="22189"/>
                  </a:lnTo>
                  <a:lnTo>
                    <a:pt x="263949" y="5874"/>
                  </a:lnTo>
                  <a:lnTo>
                    <a:pt x="214893" y="0"/>
                  </a:lnTo>
                  <a:close/>
                </a:path>
              </a:pathLst>
            </a:custGeom>
            <a:solidFill>
              <a:srgbClr val="A97B50"/>
            </a:solidFill>
          </p:spPr>
          <p:txBody>
            <a:bodyPr wrap="square" lIns="0" tIns="0" rIns="0" bIns="0" rtlCol="0"/>
            <a:lstStyle/>
            <a:p>
              <a:endParaRPr dirty="0"/>
            </a:p>
          </p:txBody>
        </p:sp>
        <p:sp>
          <p:nvSpPr>
            <p:cNvPr id="15" name="object 15"/>
            <p:cNvSpPr/>
            <p:nvPr/>
          </p:nvSpPr>
          <p:spPr>
            <a:xfrm>
              <a:off x="14389526" y="4806042"/>
              <a:ext cx="428625" cy="429259"/>
            </a:xfrm>
            <a:custGeom>
              <a:avLst/>
              <a:gdLst/>
              <a:ahLst/>
              <a:cxnLst/>
              <a:rect l="l" t="t" r="r" b="b"/>
              <a:pathLst>
                <a:path w="428625" h="429260">
                  <a:moveTo>
                    <a:pt x="214904" y="0"/>
                  </a:moveTo>
                  <a:lnTo>
                    <a:pt x="166041" y="5520"/>
                  </a:lnTo>
                  <a:lnTo>
                    <a:pt x="121027" y="21631"/>
                  </a:lnTo>
                  <a:lnTo>
                    <a:pt x="81184" y="47009"/>
                  </a:lnTo>
                  <a:lnTo>
                    <a:pt x="47836" y="80333"/>
                  </a:lnTo>
                  <a:lnTo>
                    <a:pt x="22307" y="120281"/>
                  </a:lnTo>
                  <a:lnTo>
                    <a:pt x="5918" y="165550"/>
                  </a:lnTo>
                  <a:lnTo>
                    <a:pt x="0" y="214757"/>
                  </a:lnTo>
                  <a:lnTo>
                    <a:pt x="5463" y="263590"/>
                  </a:lnTo>
                  <a:lnTo>
                    <a:pt x="21442" y="308498"/>
                  </a:lnTo>
                  <a:lnTo>
                    <a:pt x="46651" y="348234"/>
                  </a:lnTo>
                  <a:lnTo>
                    <a:pt x="79781" y="381469"/>
                  </a:lnTo>
                  <a:lnTo>
                    <a:pt x="119527" y="406895"/>
                  </a:lnTo>
                  <a:lnTo>
                    <a:pt x="164584" y="423204"/>
                  </a:lnTo>
                  <a:lnTo>
                    <a:pt x="213647" y="429086"/>
                  </a:lnTo>
                  <a:lnTo>
                    <a:pt x="262500" y="423580"/>
                  </a:lnTo>
                  <a:lnTo>
                    <a:pt x="307503" y="407483"/>
                  </a:lnTo>
                  <a:lnTo>
                    <a:pt x="347336" y="382117"/>
                  </a:lnTo>
                  <a:lnTo>
                    <a:pt x="380678" y="348799"/>
                  </a:lnTo>
                  <a:lnTo>
                    <a:pt x="406209" y="308850"/>
                  </a:lnTo>
                  <a:lnTo>
                    <a:pt x="422609" y="263570"/>
                  </a:lnTo>
                  <a:lnTo>
                    <a:pt x="428552" y="214339"/>
                  </a:lnTo>
                  <a:lnTo>
                    <a:pt x="423112" y="165530"/>
                  </a:lnTo>
                  <a:lnTo>
                    <a:pt x="407139" y="120625"/>
                  </a:lnTo>
                  <a:lnTo>
                    <a:pt x="381922" y="80879"/>
                  </a:lnTo>
                  <a:lnTo>
                    <a:pt x="348779" y="47629"/>
                  </a:lnTo>
                  <a:lnTo>
                    <a:pt x="309021" y="22189"/>
                  </a:lnTo>
                  <a:lnTo>
                    <a:pt x="263959" y="5874"/>
                  </a:lnTo>
                  <a:lnTo>
                    <a:pt x="214904" y="0"/>
                  </a:lnTo>
                  <a:close/>
                </a:path>
              </a:pathLst>
            </a:custGeom>
            <a:solidFill>
              <a:srgbClr val="754C28"/>
            </a:solidFill>
          </p:spPr>
          <p:txBody>
            <a:bodyPr wrap="square" lIns="0" tIns="0" rIns="0" bIns="0" rtlCol="0"/>
            <a:lstStyle/>
            <a:p>
              <a:endParaRPr dirty="0"/>
            </a:p>
          </p:txBody>
        </p:sp>
        <p:sp>
          <p:nvSpPr>
            <p:cNvPr id="16" name="object 16"/>
            <p:cNvSpPr/>
            <p:nvPr/>
          </p:nvSpPr>
          <p:spPr>
            <a:xfrm>
              <a:off x="15860507" y="5353131"/>
              <a:ext cx="793750" cy="669925"/>
            </a:xfrm>
            <a:custGeom>
              <a:avLst/>
              <a:gdLst/>
              <a:ahLst/>
              <a:cxnLst/>
              <a:rect l="l" t="t" r="r" b="b"/>
              <a:pathLst>
                <a:path w="793750" h="669925">
                  <a:moveTo>
                    <a:pt x="362388" y="0"/>
                  </a:moveTo>
                  <a:lnTo>
                    <a:pt x="314170" y="1342"/>
                  </a:lnTo>
                  <a:lnTo>
                    <a:pt x="267148" y="7975"/>
                  </a:lnTo>
                  <a:lnTo>
                    <a:pt x="221661" y="19645"/>
                  </a:lnTo>
                  <a:lnTo>
                    <a:pt x="178049" y="36100"/>
                  </a:lnTo>
                  <a:lnTo>
                    <a:pt x="136652" y="57085"/>
                  </a:lnTo>
                  <a:lnTo>
                    <a:pt x="97809" y="82347"/>
                  </a:lnTo>
                  <a:lnTo>
                    <a:pt x="61859" y="111633"/>
                  </a:lnTo>
                  <a:lnTo>
                    <a:pt x="29143" y="144690"/>
                  </a:lnTo>
                  <a:lnTo>
                    <a:pt x="0" y="181264"/>
                  </a:lnTo>
                  <a:lnTo>
                    <a:pt x="37851" y="232511"/>
                  </a:lnTo>
                  <a:lnTo>
                    <a:pt x="68383" y="281787"/>
                  </a:lnTo>
                  <a:lnTo>
                    <a:pt x="92355" y="329463"/>
                  </a:lnTo>
                  <a:lnTo>
                    <a:pt x="110524" y="375907"/>
                  </a:lnTo>
                  <a:lnTo>
                    <a:pt x="123649" y="421490"/>
                  </a:lnTo>
                  <a:lnTo>
                    <a:pt x="132488" y="466580"/>
                  </a:lnTo>
                  <a:lnTo>
                    <a:pt x="137798" y="511549"/>
                  </a:lnTo>
                  <a:lnTo>
                    <a:pt x="140339" y="556765"/>
                  </a:lnTo>
                  <a:lnTo>
                    <a:pt x="140867" y="602598"/>
                  </a:lnTo>
                  <a:lnTo>
                    <a:pt x="140142" y="649417"/>
                  </a:lnTo>
                  <a:lnTo>
                    <a:pt x="194246" y="658781"/>
                  </a:lnTo>
                  <a:lnTo>
                    <a:pt x="247574" y="665136"/>
                  </a:lnTo>
                  <a:lnTo>
                    <a:pt x="300571" y="668673"/>
                  </a:lnTo>
                  <a:lnTo>
                    <a:pt x="353688" y="669582"/>
                  </a:lnTo>
                  <a:lnTo>
                    <a:pt x="407371" y="668053"/>
                  </a:lnTo>
                  <a:lnTo>
                    <a:pt x="462069" y="664276"/>
                  </a:lnTo>
                  <a:lnTo>
                    <a:pt x="515965" y="658406"/>
                  </a:lnTo>
                  <a:lnTo>
                    <a:pt x="569253" y="650006"/>
                  </a:lnTo>
                  <a:lnTo>
                    <a:pt x="621817" y="638669"/>
                  </a:lnTo>
                  <a:lnTo>
                    <a:pt x="673538" y="623992"/>
                  </a:lnTo>
                  <a:lnTo>
                    <a:pt x="724301" y="605571"/>
                  </a:lnTo>
                  <a:lnTo>
                    <a:pt x="773986" y="583001"/>
                  </a:lnTo>
                  <a:lnTo>
                    <a:pt x="793303" y="504580"/>
                  </a:lnTo>
                  <a:lnTo>
                    <a:pt x="793169" y="487202"/>
                  </a:lnTo>
                  <a:lnTo>
                    <a:pt x="793633" y="442002"/>
                  </a:lnTo>
                  <a:lnTo>
                    <a:pt x="791373" y="396987"/>
                  </a:lnTo>
                  <a:lnTo>
                    <a:pt x="785062" y="352452"/>
                  </a:lnTo>
                  <a:lnTo>
                    <a:pt x="773369" y="308695"/>
                  </a:lnTo>
                  <a:lnTo>
                    <a:pt x="753665" y="258627"/>
                  </a:lnTo>
                  <a:lnTo>
                    <a:pt x="730291" y="212765"/>
                  </a:lnTo>
                  <a:lnTo>
                    <a:pt x="703250" y="171166"/>
                  </a:lnTo>
                  <a:lnTo>
                    <a:pt x="672543" y="133888"/>
                  </a:lnTo>
                  <a:lnTo>
                    <a:pt x="638172" y="100989"/>
                  </a:lnTo>
                  <a:lnTo>
                    <a:pt x="600142" y="72527"/>
                  </a:lnTo>
                  <a:lnTo>
                    <a:pt x="558453" y="48559"/>
                  </a:lnTo>
                  <a:lnTo>
                    <a:pt x="513109" y="29144"/>
                  </a:lnTo>
                  <a:lnTo>
                    <a:pt x="464112" y="14339"/>
                  </a:lnTo>
                  <a:lnTo>
                    <a:pt x="411463" y="4201"/>
                  </a:lnTo>
                  <a:lnTo>
                    <a:pt x="362388" y="0"/>
                  </a:lnTo>
                  <a:close/>
                </a:path>
              </a:pathLst>
            </a:custGeom>
            <a:solidFill>
              <a:srgbClr val="009245"/>
            </a:solidFill>
          </p:spPr>
          <p:txBody>
            <a:bodyPr wrap="square" lIns="0" tIns="0" rIns="0" bIns="0" rtlCol="0"/>
            <a:lstStyle/>
            <a:p>
              <a:endParaRPr dirty="0"/>
            </a:p>
          </p:txBody>
        </p:sp>
        <p:sp>
          <p:nvSpPr>
            <p:cNvPr id="17" name="object 17"/>
            <p:cNvSpPr/>
            <p:nvPr/>
          </p:nvSpPr>
          <p:spPr>
            <a:xfrm>
              <a:off x="14870890" y="5374040"/>
              <a:ext cx="1056005" cy="806450"/>
            </a:xfrm>
            <a:custGeom>
              <a:avLst/>
              <a:gdLst/>
              <a:ahLst/>
              <a:cxnLst/>
              <a:rect l="l" t="t" r="r" b="b"/>
              <a:pathLst>
                <a:path w="1056005" h="806450">
                  <a:moveTo>
                    <a:pt x="552703" y="0"/>
                  </a:moveTo>
                  <a:lnTo>
                    <a:pt x="506835" y="327"/>
                  </a:lnTo>
                  <a:lnTo>
                    <a:pt x="460424" y="4843"/>
                  </a:lnTo>
                  <a:lnTo>
                    <a:pt x="407261" y="14629"/>
                  </a:lnTo>
                  <a:lnTo>
                    <a:pt x="357152" y="28329"/>
                  </a:lnTo>
                  <a:lnTo>
                    <a:pt x="310098" y="45901"/>
                  </a:lnTo>
                  <a:lnTo>
                    <a:pt x="266103" y="67306"/>
                  </a:lnTo>
                  <a:lnTo>
                    <a:pt x="225166" y="92503"/>
                  </a:lnTo>
                  <a:lnTo>
                    <a:pt x="187291" y="121452"/>
                  </a:lnTo>
                  <a:lnTo>
                    <a:pt x="152478" y="154113"/>
                  </a:lnTo>
                  <a:lnTo>
                    <a:pt x="120729" y="190446"/>
                  </a:lnTo>
                  <a:lnTo>
                    <a:pt x="92047" y="230410"/>
                  </a:lnTo>
                  <a:lnTo>
                    <a:pt x="66433" y="273966"/>
                  </a:lnTo>
                  <a:lnTo>
                    <a:pt x="43889" y="321073"/>
                  </a:lnTo>
                  <a:lnTo>
                    <a:pt x="24416" y="371690"/>
                  </a:lnTo>
                  <a:lnTo>
                    <a:pt x="10327" y="424411"/>
                  </a:lnTo>
                  <a:lnTo>
                    <a:pt x="2723" y="478063"/>
                  </a:lnTo>
                  <a:lnTo>
                    <a:pt x="0" y="532294"/>
                  </a:lnTo>
                  <a:lnTo>
                    <a:pt x="553" y="586752"/>
                  </a:lnTo>
                  <a:lnTo>
                    <a:pt x="394" y="607686"/>
                  </a:lnTo>
                  <a:lnTo>
                    <a:pt x="448" y="663106"/>
                  </a:lnTo>
                  <a:lnTo>
                    <a:pt x="23662" y="702162"/>
                  </a:lnTo>
                  <a:lnTo>
                    <a:pt x="68433" y="723043"/>
                  </a:lnTo>
                  <a:lnTo>
                    <a:pt x="113952" y="741044"/>
                  </a:lnTo>
                  <a:lnTo>
                    <a:pt x="160158" y="756370"/>
                  </a:lnTo>
                  <a:lnTo>
                    <a:pt x="206994" y="769228"/>
                  </a:lnTo>
                  <a:lnTo>
                    <a:pt x="254400" y="779822"/>
                  </a:lnTo>
                  <a:lnTo>
                    <a:pt x="302318" y="788357"/>
                  </a:lnTo>
                  <a:lnTo>
                    <a:pt x="350688" y="795040"/>
                  </a:lnTo>
                  <a:lnTo>
                    <a:pt x="399452" y="800075"/>
                  </a:lnTo>
                  <a:lnTo>
                    <a:pt x="449448" y="803650"/>
                  </a:lnTo>
                  <a:lnTo>
                    <a:pt x="499396" y="805592"/>
                  </a:lnTo>
                  <a:lnTo>
                    <a:pt x="549286" y="805853"/>
                  </a:lnTo>
                  <a:lnTo>
                    <a:pt x="599107" y="804381"/>
                  </a:lnTo>
                  <a:lnTo>
                    <a:pt x="648847" y="801128"/>
                  </a:lnTo>
                  <a:lnTo>
                    <a:pt x="698497" y="796044"/>
                  </a:lnTo>
                  <a:lnTo>
                    <a:pt x="748045" y="789078"/>
                  </a:lnTo>
                  <a:lnTo>
                    <a:pt x="797481" y="780181"/>
                  </a:lnTo>
                  <a:lnTo>
                    <a:pt x="848204" y="768934"/>
                  </a:lnTo>
                  <a:lnTo>
                    <a:pt x="898141" y="755360"/>
                  </a:lnTo>
                  <a:lnTo>
                    <a:pt x="947158" y="739063"/>
                  </a:lnTo>
                  <a:lnTo>
                    <a:pt x="995120" y="719644"/>
                  </a:lnTo>
                  <a:lnTo>
                    <a:pt x="1041893" y="696707"/>
                  </a:lnTo>
                  <a:lnTo>
                    <a:pt x="1055653" y="643721"/>
                  </a:lnTo>
                  <a:lnTo>
                    <a:pt x="1055545" y="628169"/>
                  </a:lnTo>
                  <a:lnTo>
                    <a:pt x="1055002" y="609411"/>
                  </a:lnTo>
                  <a:lnTo>
                    <a:pt x="1054133" y="566210"/>
                  </a:lnTo>
                  <a:lnTo>
                    <a:pt x="1053563" y="522941"/>
                  </a:lnTo>
                  <a:lnTo>
                    <a:pt x="1051657" y="479882"/>
                  </a:lnTo>
                  <a:lnTo>
                    <a:pt x="1046783" y="437311"/>
                  </a:lnTo>
                  <a:lnTo>
                    <a:pt x="1037251" y="391798"/>
                  </a:lnTo>
                  <a:lnTo>
                    <a:pt x="1023925" y="347982"/>
                  </a:lnTo>
                  <a:lnTo>
                    <a:pt x="1007008" y="306020"/>
                  </a:lnTo>
                  <a:lnTo>
                    <a:pt x="986702" y="266067"/>
                  </a:lnTo>
                  <a:lnTo>
                    <a:pt x="963212" y="228280"/>
                  </a:lnTo>
                  <a:lnTo>
                    <a:pt x="936740" y="192812"/>
                  </a:lnTo>
                  <a:lnTo>
                    <a:pt x="907490" y="159821"/>
                  </a:lnTo>
                  <a:lnTo>
                    <a:pt x="875663" y="129462"/>
                  </a:lnTo>
                  <a:lnTo>
                    <a:pt x="841464" y="101890"/>
                  </a:lnTo>
                  <a:lnTo>
                    <a:pt x="805096" y="77260"/>
                  </a:lnTo>
                  <a:lnTo>
                    <a:pt x="766762" y="55730"/>
                  </a:lnTo>
                  <a:lnTo>
                    <a:pt x="726664" y="37453"/>
                  </a:lnTo>
                  <a:lnTo>
                    <a:pt x="685006" y="22586"/>
                  </a:lnTo>
                  <a:lnTo>
                    <a:pt x="641991" y="11285"/>
                  </a:lnTo>
                  <a:lnTo>
                    <a:pt x="597822" y="3704"/>
                  </a:lnTo>
                  <a:lnTo>
                    <a:pt x="552703" y="0"/>
                  </a:lnTo>
                  <a:close/>
                </a:path>
              </a:pathLst>
            </a:custGeom>
            <a:solidFill>
              <a:srgbClr val="1B75BA"/>
            </a:solidFill>
          </p:spPr>
          <p:txBody>
            <a:bodyPr wrap="square" lIns="0" tIns="0" rIns="0" bIns="0" rtlCol="0"/>
            <a:lstStyle/>
            <a:p>
              <a:endParaRPr dirty="0"/>
            </a:p>
          </p:txBody>
        </p:sp>
        <p:sp>
          <p:nvSpPr>
            <p:cNvPr id="18" name="object 18"/>
            <p:cNvSpPr/>
            <p:nvPr/>
          </p:nvSpPr>
          <p:spPr>
            <a:xfrm>
              <a:off x="14662311" y="3874809"/>
              <a:ext cx="878840" cy="852169"/>
            </a:xfrm>
            <a:custGeom>
              <a:avLst/>
              <a:gdLst/>
              <a:ahLst/>
              <a:cxnLst/>
              <a:rect l="l" t="t" r="r" b="b"/>
              <a:pathLst>
                <a:path w="878840" h="852170">
                  <a:moveTo>
                    <a:pt x="437497" y="0"/>
                  </a:moveTo>
                  <a:lnTo>
                    <a:pt x="389050" y="2907"/>
                  </a:lnTo>
                  <a:lnTo>
                    <a:pt x="336998" y="10616"/>
                  </a:lnTo>
                  <a:lnTo>
                    <a:pt x="287307" y="23095"/>
                  </a:lnTo>
                  <a:lnTo>
                    <a:pt x="240117" y="40514"/>
                  </a:lnTo>
                  <a:lnTo>
                    <a:pt x="195568" y="63043"/>
                  </a:lnTo>
                  <a:lnTo>
                    <a:pt x="153798" y="90851"/>
                  </a:lnTo>
                  <a:lnTo>
                    <a:pt x="114946" y="124109"/>
                  </a:lnTo>
                  <a:lnTo>
                    <a:pt x="79153" y="162986"/>
                  </a:lnTo>
                  <a:lnTo>
                    <a:pt x="48376" y="205731"/>
                  </a:lnTo>
                  <a:lnTo>
                    <a:pt x="24705" y="250486"/>
                  </a:lnTo>
                  <a:lnTo>
                    <a:pt x="8508" y="297224"/>
                  </a:lnTo>
                  <a:lnTo>
                    <a:pt x="150" y="345917"/>
                  </a:lnTo>
                  <a:lnTo>
                    <a:pt x="0" y="396538"/>
                  </a:lnTo>
                  <a:lnTo>
                    <a:pt x="8423" y="449061"/>
                  </a:lnTo>
                  <a:lnTo>
                    <a:pt x="23083" y="494562"/>
                  </a:lnTo>
                  <a:lnTo>
                    <a:pt x="43827" y="536280"/>
                  </a:lnTo>
                  <a:lnTo>
                    <a:pt x="70011" y="574523"/>
                  </a:lnTo>
                  <a:lnTo>
                    <a:pt x="100989" y="609596"/>
                  </a:lnTo>
                  <a:lnTo>
                    <a:pt x="136115" y="641809"/>
                  </a:lnTo>
                  <a:lnTo>
                    <a:pt x="145960" y="652081"/>
                  </a:lnTo>
                  <a:lnTo>
                    <a:pt x="151316" y="663054"/>
                  </a:lnTo>
                  <a:lnTo>
                    <a:pt x="152200" y="675260"/>
                  </a:lnTo>
                  <a:lnTo>
                    <a:pt x="148628" y="689232"/>
                  </a:lnTo>
                  <a:lnTo>
                    <a:pt x="133643" y="728839"/>
                  </a:lnTo>
                  <a:lnTo>
                    <a:pt x="118885" y="768982"/>
                  </a:lnTo>
                  <a:lnTo>
                    <a:pt x="88671" y="852148"/>
                  </a:lnTo>
                  <a:lnTo>
                    <a:pt x="96158" y="848536"/>
                  </a:lnTo>
                  <a:lnTo>
                    <a:pt x="99572" y="847080"/>
                  </a:lnTo>
                  <a:lnTo>
                    <a:pt x="292016" y="740277"/>
                  </a:lnTo>
                  <a:lnTo>
                    <a:pt x="302599" y="735360"/>
                  </a:lnTo>
                  <a:lnTo>
                    <a:pt x="313227" y="732603"/>
                  </a:lnTo>
                  <a:lnTo>
                    <a:pt x="324284" y="731977"/>
                  </a:lnTo>
                  <a:lnTo>
                    <a:pt x="554922" y="731977"/>
                  </a:lnTo>
                  <a:lnTo>
                    <a:pt x="579595" y="726114"/>
                  </a:lnTo>
                  <a:lnTo>
                    <a:pt x="625475" y="709941"/>
                  </a:lnTo>
                  <a:lnTo>
                    <a:pt x="670310" y="688636"/>
                  </a:lnTo>
                  <a:lnTo>
                    <a:pt x="714055" y="662101"/>
                  </a:lnTo>
                  <a:lnTo>
                    <a:pt x="753364" y="632536"/>
                  </a:lnTo>
                  <a:lnTo>
                    <a:pt x="787999" y="599899"/>
                  </a:lnTo>
                  <a:lnTo>
                    <a:pt x="817602" y="564103"/>
                  </a:lnTo>
                  <a:lnTo>
                    <a:pt x="841817" y="525058"/>
                  </a:lnTo>
                  <a:lnTo>
                    <a:pt x="860289" y="482674"/>
                  </a:lnTo>
                  <a:lnTo>
                    <a:pt x="872660" y="436863"/>
                  </a:lnTo>
                  <a:lnTo>
                    <a:pt x="878574" y="387534"/>
                  </a:lnTo>
                  <a:lnTo>
                    <a:pt x="877660" y="338365"/>
                  </a:lnTo>
                  <a:lnTo>
                    <a:pt x="870041" y="292051"/>
                  </a:lnTo>
                  <a:lnTo>
                    <a:pt x="856034" y="248564"/>
                  </a:lnTo>
                  <a:lnTo>
                    <a:pt x="835957" y="207878"/>
                  </a:lnTo>
                  <a:lnTo>
                    <a:pt x="810126" y="169965"/>
                  </a:lnTo>
                  <a:lnTo>
                    <a:pt x="778859" y="134798"/>
                  </a:lnTo>
                  <a:lnTo>
                    <a:pt x="742473" y="102349"/>
                  </a:lnTo>
                  <a:lnTo>
                    <a:pt x="703014" y="73809"/>
                  </a:lnTo>
                  <a:lnTo>
                    <a:pt x="662078" y="50092"/>
                  </a:lnTo>
                  <a:lnTo>
                    <a:pt x="619730" y="31089"/>
                  </a:lnTo>
                  <a:lnTo>
                    <a:pt x="576033" y="16688"/>
                  </a:lnTo>
                  <a:lnTo>
                    <a:pt x="531053" y="6780"/>
                  </a:lnTo>
                  <a:lnTo>
                    <a:pt x="484853" y="1254"/>
                  </a:lnTo>
                  <a:lnTo>
                    <a:pt x="437497" y="0"/>
                  </a:lnTo>
                  <a:close/>
                </a:path>
                <a:path w="878840" h="852170">
                  <a:moveTo>
                    <a:pt x="554922" y="731977"/>
                  </a:moveTo>
                  <a:lnTo>
                    <a:pt x="324284" y="731977"/>
                  </a:lnTo>
                  <a:lnTo>
                    <a:pt x="336151" y="733450"/>
                  </a:lnTo>
                  <a:lnTo>
                    <a:pt x="386558" y="741459"/>
                  </a:lnTo>
                  <a:lnTo>
                    <a:pt x="436152" y="744828"/>
                  </a:lnTo>
                  <a:lnTo>
                    <a:pt x="484887" y="743459"/>
                  </a:lnTo>
                  <a:lnTo>
                    <a:pt x="532717" y="737254"/>
                  </a:lnTo>
                  <a:lnTo>
                    <a:pt x="554922" y="731977"/>
                  </a:lnTo>
                  <a:close/>
                </a:path>
              </a:pathLst>
            </a:custGeom>
            <a:solidFill>
              <a:srgbClr val="E6E7E8"/>
            </a:solidFill>
          </p:spPr>
          <p:txBody>
            <a:bodyPr wrap="square" lIns="0" tIns="0" rIns="0" bIns="0" rtlCol="0"/>
            <a:lstStyle/>
            <a:p>
              <a:endParaRPr dirty="0"/>
            </a:p>
          </p:txBody>
        </p:sp>
        <p:sp>
          <p:nvSpPr>
            <p:cNvPr id="19" name="object 19"/>
            <p:cNvSpPr/>
            <p:nvPr/>
          </p:nvSpPr>
          <p:spPr>
            <a:xfrm>
              <a:off x="15246802" y="3683301"/>
              <a:ext cx="815975" cy="849630"/>
            </a:xfrm>
            <a:custGeom>
              <a:avLst/>
              <a:gdLst/>
              <a:ahLst/>
              <a:cxnLst/>
              <a:rect l="l" t="t" r="r" b="b"/>
              <a:pathLst>
                <a:path w="815975" h="849629">
                  <a:moveTo>
                    <a:pt x="682916" y="728399"/>
                  </a:moveTo>
                  <a:lnTo>
                    <a:pt x="479362" y="728399"/>
                  </a:lnTo>
                  <a:lnTo>
                    <a:pt x="507686" y="729513"/>
                  </a:lnTo>
                  <a:lnTo>
                    <a:pt x="532185" y="738858"/>
                  </a:lnTo>
                  <a:lnTo>
                    <a:pt x="600971" y="780451"/>
                  </a:lnTo>
                  <a:lnTo>
                    <a:pt x="641765" y="803230"/>
                  </a:lnTo>
                  <a:lnTo>
                    <a:pt x="727223" y="849523"/>
                  </a:lnTo>
                  <a:lnTo>
                    <a:pt x="696101" y="764191"/>
                  </a:lnTo>
                  <a:lnTo>
                    <a:pt x="682916" y="728399"/>
                  </a:lnTo>
                  <a:close/>
                </a:path>
                <a:path w="815975" h="849629">
                  <a:moveTo>
                    <a:pt x="385663" y="0"/>
                  </a:moveTo>
                  <a:lnTo>
                    <a:pt x="332612" y="1784"/>
                  </a:lnTo>
                  <a:lnTo>
                    <a:pt x="281502" y="8411"/>
                  </a:lnTo>
                  <a:lnTo>
                    <a:pt x="232369" y="19927"/>
                  </a:lnTo>
                  <a:lnTo>
                    <a:pt x="185246" y="36379"/>
                  </a:lnTo>
                  <a:lnTo>
                    <a:pt x="140170" y="57816"/>
                  </a:lnTo>
                  <a:lnTo>
                    <a:pt x="97176" y="84285"/>
                  </a:lnTo>
                  <a:lnTo>
                    <a:pt x="56297" y="115833"/>
                  </a:lnTo>
                  <a:lnTo>
                    <a:pt x="17570" y="152508"/>
                  </a:lnTo>
                  <a:lnTo>
                    <a:pt x="0" y="172340"/>
                  </a:lnTo>
                  <a:lnTo>
                    <a:pt x="49811" y="191677"/>
                  </a:lnTo>
                  <a:lnTo>
                    <a:pt x="96912" y="214214"/>
                  </a:lnTo>
                  <a:lnTo>
                    <a:pt x="141008" y="240304"/>
                  </a:lnTo>
                  <a:lnTo>
                    <a:pt x="181805" y="270301"/>
                  </a:lnTo>
                  <a:lnTo>
                    <a:pt x="219009" y="304559"/>
                  </a:lnTo>
                  <a:lnTo>
                    <a:pt x="252324" y="343433"/>
                  </a:lnTo>
                  <a:lnTo>
                    <a:pt x="281457" y="387276"/>
                  </a:lnTo>
                  <a:lnTo>
                    <a:pt x="305230" y="435027"/>
                  </a:lnTo>
                  <a:lnTo>
                    <a:pt x="321587" y="483287"/>
                  </a:lnTo>
                  <a:lnTo>
                    <a:pt x="330717" y="532042"/>
                  </a:lnTo>
                  <a:lnTo>
                    <a:pt x="332809" y="581276"/>
                  </a:lnTo>
                  <a:lnTo>
                    <a:pt x="328053" y="630975"/>
                  </a:lnTo>
                  <a:lnTo>
                    <a:pt x="316639" y="681123"/>
                  </a:lnTo>
                  <a:lnTo>
                    <a:pt x="298755" y="731705"/>
                  </a:lnTo>
                  <a:lnTo>
                    <a:pt x="326223" y="737255"/>
                  </a:lnTo>
                  <a:lnTo>
                    <a:pt x="363780" y="740385"/>
                  </a:lnTo>
                  <a:lnTo>
                    <a:pt x="403782" y="740092"/>
                  </a:lnTo>
                  <a:lnTo>
                    <a:pt x="438583" y="735370"/>
                  </a:lnTo>
                  <a:lnTo>
                    <a:pt x="479362" y="728399"/>
                  </a:lnTo>
                  <a:lnTo>
                    <a:pt x="682916" y="728399"/>
                  </a:lnTo>
                  <a:lnTo>
                    <a:pt x="681091" y="723445"/>
                  </a:lnTo>
                  <a:lnTo>
                    <a:pt x="665969" y="683350"/>
                  </a:lnTo>
                  <a:lnTo>
                    <a:pt x="662878" y="670642"/>
                  </a:lnTo>
                  <a:lnTo>
                    <a:pt x="682827" y="635436"/>
                  </a:lnTo>
                  <a:lnTo>
                    <a:pt x="688753" y="630881"/>
                  </a:lnTo>
                  <a:lnTo>
                    <a:pt x="694491" y="626085"/>
                  </a:lnTo>
                  <a:lnTo>
                    <a:pt x="729010" y="593122"/>
                  </a:lnTo>
                  <a:lnTo>
                    <a:pt x="757861" y="557023"/>
                  </a:lnTo>
                  <a:lnTo>
                    <a:pt x="781004" y="518341"/>
                  </a:lnTo>
                  <a:lnTo>
                    <a:pt x="798398" y="477629"/>
                  </a:lnTo>
                  <a:lnTo>
                    <a:pt x="810004" y="435440"/>
                  </a:lnTo>
                  <a:lnTo>
                    <a:pt x="815781" y="392325"/>
                  </a:lnTo>
                  <a:lnTo>
                    <a:pt x="815689" y="348839"/>
                  </a:lnTo>
                  <a:lnTo>
                    <a:pt x="809688" y="305533"/>
                  </a:lnTo>
                  <a:lnTo>
                    <a:pt x="797738" y="262960"/>
                  </a:lnTo>
                  <a:lnTo>
                    <a:pt x="779798" y="221673"/>
                  </a:lnTo>
                  <a:lnTo>
                    <a:pt x="755829" y="182225"/>
                  </a:lnTo>
                  <a:lnTo>
                    <a:pt x="725789" y="145168"/>
                  </a:lnTo>
                  <a:lnTo>
                    <a:pt x="690343" y="110656"/>
                  </a:lnTo>
                  <a:lnTo>
                    <a:pt x="652717" y="81062"/>
                  </a:lnTo>
                  <a:lnTo>
                    <a:pt x="612993" y="56265"/>
                  </a:lnTo>
                  <a:lnTo>
                    <a:pt x="571248" y="36145"/>
                  </a:lnTo>
                  <a:lnTo>
                    <a:pt x="527563" y="20579"/>
                  </a:lnTo>
                  <a:lnTo>
                    <a:pt x="482017" y="9448"/>
                  </a:lnTo>
                  <a:lnTo>
                    <a:pt x="434691" y="2628"/>
                  </a:lnTo>
                  <a:lnTo>
                    <a:pt x="385663" y="0"/>
                  </a:lnTo>
                  <a:close/>
                </a:path>
              </a:pathLst>
            </a:custGeom>
            <a:solidFill>
              <a:srgbClr val="E6E7E8"/>
            </a:solidFill>
          </p:spPr>
          <p:txBody>
            <a:bodyPr wrap="square" lIns="0" tIns="0" rIns="0" bIns="0" rtlCol="0"/>
            <a:lstStyle/>
            <a:p>
              <a:endParaRPr dirty="0"/>
            </a:p>
          </p:txBody>
        </p:sp>
        <p:sp>
          <p:nvSpPr>
            <p:cNvPr id="20" name="object 20"/>
            <p:cNvSpPr/>
            <p:nvPr/>
          </p:nvSpPr>
          <p:spPr>
            <a:xfrm>
              <a:off x="15209581" y="4085971"/>
              <a:ext cx="46990" cy="46990"/>
            </a:xfrm>
            <a:custGeom>
              <a:avLst/>
              <a:gdLst/>
              <a:ahLst/>
              <a:cxnLst/>
              <a:rect l="l" t="t" r="r" b="b"/>
              <a:pathLst>
                <a:path w="46990" h="46989">
                  <a:moveTo>
                    <a:pt x="33810" y="0"/>
                  </a:moveTo>
                  <a:lnTo>
                    <a:pt x="0" y="33810"/>
                  </a:lnTo>
                  <a:lnTo>
                    <a:pt x="13057" y="46951"/>
                  </a:lnTo>
                  <a:lnTo>
                    <a:pt x="46972" y="13057"/>
                  </a:lnTo>
                  <a:lnTo>
                    <a:pt x="33810" y="0"/>
                  </a:lnTo>
                  <a:close/>
                </a:path>
              </a:pathLst>
            </a:custGeom>
            <a:solidFill>
              <a:srgbClr val="FBD865"/>
            </a:solidFill>
          </p:spPr>
          <p:txBody>
            <a:bodyPr wrap="square" lIns="0" tIns="0" rIns="0" bIns="0" rtlCol="0"/>
            <a:lstStyle/>
            <a:p>
              <a:endParaRPr dirty="0"/>
            </a:p>
          </p:txBody>
        </p:sp>
        <p:sp>
          <p:nvSpPr>
            <p:cNvPr id="21" name="object 21"/>
            <p:cNvSpPr/>
            <p:nvPr/>
          </p:nvSpPr>
          <p:spPr>
            <a:xfrm>
              <a:off x="15084096" y="4032044"/>
              <a:ext cx="19685" cy="49530"/>
            </a:xfrm>
            <a:custGeom>
              <a:avLst/>
              <a:gdLst/>
              <a:ahLst/>
              <a:cxnLst/>
              <a:rect l="l" t="t" r="r" b="b"/>
              <a:pathLst>
                <a:path w="19684" h="49529">
                  <a:moveTo>
                    <a:pt x="0" y="0"/>
                  </a:moveTo>
                  <a:lnTo>
                    <a:pt x="19402" y="0"/>
                  </a:lnTo>
                  <a:lnTo>
                    <a:pt x="19402" y="49275"/>
                  </a:lnTo>
                  <a:lnTo>
                    <a:pt x="0" y="49275"/>
                  </a:lnTo>
                  <a:lnTo>
                    <a:pt x="0" y="0"/>
                  </a:lnTo>
                  <a:close/>
                </a:path>
              </a:pathLst>
            </a:custGeom>
            <a:solidFill>
              <a:srgbClr val="FBD865"/>
            </a:solidFill>
          </p:spPr>
          <p:txBody>
            <a:bodyPr wrap="square" lIns="0" tIns="0" rIns="0" bIns="0" rtlCol="0"/>
            <a:lstStyle/>
            <a:p>
              <a:endParaRPr dirty="0"/>
            </a:p>
          </p:txBody>
        </p:sp>
        <p:sp>
          <p:nvSpPr>
            <p:cNvPr id="22" name="object 22"/>
            <p:cNvSpPr/>
            <p:nvPr/>
          </p:nvSpPr>
          <p:spPr>
            <a:xfrm>
              <a:off x="14869819" y="4236467"/>
              <a:ext cx="49530" cy="19685"/>
            </a:xfrm>
            <a:custGeom>
              <a:avLst/>
              <a:gdLst/>
              <a:ahLst/>
              <a:cxnLst/>
              <a:rect l="l" t="t" r="r" b="b"/>
              <a:pathLst>
                <a:path w="49530" h="19685">
                  <a:moveTo>
                    <a:pt x="49244" y="19433"/>
                  </a:moveTo>
                  <a:lnTo>
                    <a:pt x="0" y="19433"/>
                  </a:lnTo>
                  <a:lnTo>
                    <a:pt x="0" y="0"/>
                  </a:lnTo>
                  <a:lnTo>
                    <a:pt x="49244" y="0"/>
                  </a:lnTo>
                  <a:lnTo>
                    <a:pt x="49244" y="19433"/>
                  </a:lnTo>
                  <a:close/>
                </a:path>
              </a:pathLst>
            </a:custGeom>
            <a:solidFill>
              <a:srgbClr val="FBD865"/>
            </a:solidFill>
          </p:spPr>
          <p:txBody>
            <a:bodyPr wrap="square" lIns="0" tIns="0" rIns="0" bIns="0" rtlCol="0"/>
            <a:lstStyle/>
            <a:p>
              <a:endParaRPr dirty="0"/>
            </a:p>
          </p:txBody>
        </p:sp>
        <p:sp>
          <p:nvSpPr>
            <p:cNvPr id="23" name="object 23"/>
            <p:cNvSpPr/>
            <p:nvPr/>
          </p:nvSpPr>
          <p:spPr>
            <a:xfrm>
              <a:off x="14931645" y="4086253"/>
              <a:ext cx="46990" cy="46990"/>
            </a:xfrm>
            <a:custGeom>
              <a:avLst/>
              <a:gdLst/>
              <a:ahLst/>
              <a:cxnLst/>
              <a:rect l="l" t="t" r="r" b="b"/>
              <a:pathLst>
                <a:path w="46990" h="46989">
                  <a:moveTo>
                    <a:pt x="12931" y="0"/>
                  </a:moveTo>
                  <a:lnTo>
                    <a:pt x="0" y="12889"/>
                  </a:lnTo>
                  <a:lnTo>
                    <a:pt x="33444" y="46857"/>
                  </a:lnTo>
                  <a:lnTo>
                    <a:pt x="46658" y="33684"/>
                  </a:lnTo>
                  <a:lnTo>
                    <a:pt x="12931" y="0"/>
                  </a:lnTo>
                  <a:close/>
                </a:path>
              </a:pathLst>
            </a:custGeom>
            <a:solidFill>
              <a:srgbClr val="FBD865"/>
            </a:solidFill>
          </p:spPr>
          <p:txBody>
            <a:bodyPr wrap="square" lIns="0" tIns="0" rIns="0" bIns="0" rtlCol="0"/>
            <a:lstStyle/>
            <a:p>
              <a:endParaRPr dirty="0"/>
            </a:p>
          </p:txBody>
        </p:sp>
        <p:sp>
          <p:nvSpPr>
            <p:cNvPr id="24" name="object 24"/>
            <p:cNvSpPr/>
            <p:nvPr/>
          </p:nvSpPr>
          <p:spPr>
            <a:xfrm>
              <a:off x="14931407" y="4364342"/>
              <a:ext cx="47625" cy="47625"/>
            </a:xfrm>
            <a:custGeom>
              <a:avLst/>
              <a:gdLst/>
              <a:ahLst/>
              <a:cxnLst/>
              <a:rect l="l" t="t" r="r" b="b"/>
              <a:pathLst>
                <a:path w="47625" h="47625">
                  <a:moveTo>
                    <a:pt x="34061" y="0"/>
                  </a:moveTo>
                  <a:lnTo>
                    <a:pt x="0" y="34093"/>
                  </a:lnTo>
                  <a:lnTo>
                    <a:pt x="12868" y="46993"/>
                  </a:lnTo>
                  <a:lnTo>
                    <a:pt x="47045" y="13004"/>
                  </a:lnTo>
                  <a:lnTo>
                    <a:pt x="34061" y="0"/>
                  </a:lnTo>
                  <a:close/>
                </a:path>
              </a:pathLst>
            </a:custGeom>
            <a:solidFill>
              <a:srgbClr val="FBD865"/>
            </a:solidFill>
          </p:spPr>
          <p:txBody>
            <a:bodyPr wrap="square" lIns="0" tIns="0" rIns="0" bIns="0" rtlCol="0"/>
            <a:lstStyle/>
            <a:p>
              <a:endParaRPr dirty="0"/>
            </a:p>
          </p:txBody>
        </p:sp>
        <p:sp>
          <p:nvSpPr>
            <p:cNvPr id="25" name="object 25"/>
            <p:cNvSpPr/>
            <p:nvPr/>
          </p:nvSpPr>
          <p:spPr>
            <a:xfrm>
              <a:off x="15209511" y="4364509"/>
              <a:ext cx="47625" cy="47625"/>
            </a:xfrm>
            <a:custGeom>
              <a:avLst/>
              <a:gdLst/>
              <a:ahLst/>
              <a:cxnLst/>
              <a:rect l="l" t="t" r="r" b="b"/>
              <a:pathLst>
                <a:path w="47625" h="47625">
                  <a:moveTo>
                    <a:pt x="13402" y="0"/>
                  </a:moveTo>
                  <a:lnTo>
                    <a:pt x="0" y="12931"/>
                  </a:lnTo>
                  <a:lnTo>
                    <a:pt x="34082" y="47066"/>
                  </a:lnTo>
                  <a:lnTo>
                    <a:pt x="47307" y="34061"/>
                  </a:lnTo>
                  <a:lnTo>
                    <a:pt x="13402" y="0"/>
                  </a:lnTo>
                  <a:close/>
                </a:path>
              </a:pathLst>
            </a:custGeom>
            <a:solidFill>
              <a:srgbClr val="FBD865"/>
            </a:solidFill>
          </p:spPr>
          <p:txBody>
            <a:bodyPr wrap="square" lIns="0" tIns="0" rIns="0" bIns="0" rtlCol="0"/>
            <a:lstStyle/>
            <a:p>
              <a:endParaRPr dirty="0"/>
            </a:p>
          </p:txBody>
        </p:sp>
        <p:sp>
          <p:nvSpPr>
            <p:cNvPr id="26" name="object 26"/>
            <p:cNvSpPr/>
            <p:nvPr/>
          </p:nvSpPr>
          <p:spPr>
            <a:xfrm>
              <a:off x="15268499" y="4236384"/>
              <a:ext cx="44450" cy="19685"/>
            </a:xfrm>
            <a:custGeom>
              <a:avLst/>
              <a:gdLst/>
              <a:ahLst/>
              <a:cxnLst/>
              <a:rect l="l" t="t" r="r" b="b"/>
              <a:pathLst>
                <a:path w="44450" h="19685">
                  <a:moveTo>
                    <a:pt x="0" y="0"/>
                  </a:moveTo>
                  <a:lnTo>
                    <a:pt x="44323" y="0"/>
                  </a:lnTo>
                  <a:lnTo>
                    <a:pt x="44323" y="19402"/>
                  </a:lnTo>
                  <a:lnTo>
                    <a:pt x="0" y="19402"/>
                  </a:lnTo>
                  <a:lnTo>
                    <a:pt x="0" y="0"/>
                  </a:lnTo>
                  <a:close/>
                </a:path>
              </a:pathLst>
            </a:custGeom>
            <a:solidFill>
              <a:srgbClr val="FBD865"/>
            </a:solidFill>
          </p:spPr>
          <p:txBody>
            <a:bodyPr wrap="square" lIns="0" tIns="0" rIns="0" bIns="0" rtlCol="0"/>
            <a:lstStyle/>
            <a:p>
              <a:endParaRPr dirty="0"/>
            </a:p>
          </p:txBody>
        </p:sp>
        <p:sp>
          <p:nvSpPr>
            <p:cNvPr id="27" name="object 27"/>
            <p:cNvSpPr/>
            <p:nvPr/>
          </p:nvSpPr>
          <p:spPr>
            <a:xfrm>
              <a:off x="14950347" y="4102268"/>
              <a:ext cx="293370" cy="300990"/>
            </a:xfrm>
            <a:custGeom>
              <a:avLst/>
              <a:gdLst/>
              <a:ahLst/>
              <a:cxnLst/>
              <a:rect l="l" t="t" r="r" b="b"/>
              <a:pathLst>
                <a:path w="293369" h="300989">
                  <a:moveTo>
                    <a:pt x="156600" y="0"/>
                  </a:moveTo>
                  <a:lnTo>
                    <a:pt x="111519" y="3709"/>
                  </a:lnTo>
                  <a:lnTo>
                    <a:pt x="69356" y="21206"/>
                  </a:lnTo>
                  <a:lnTo>
                    <a:pt x="35416" y="50264"/>
                  </a:lnTo>
                  <a:lnTo>
                    <a:pt x="11647" y="87826"/>
                  </a:lnTo>
                  <a:lnTo>
                    <a:pt x="0" y="130835"/>
                  </a:lnTo>
                  <a:lnTo>
                    <a:pt x="2423" y="176237"/>
                  </a:lnTo>
                  <a:lnTo>
                    <a:pt x="31455" y="238725"/>
                  </a:lnTo>
                  <a:lnTo>
                    <a:pt x="86190" y="280653"/>
                  </a:lnTo>
                  <a:lnTo>
                    <a:pt x="88923" y="281931"/>
                  </a:lnTo>
                  <a:lnTo>
                    <a:pt x="90274" y="283344"/>
                  </a:lnTo>
                  <a:lnTo>
                    <a:pt x="89750" y="291260"/>
                  </a:lnTo>
                  <a:lnTo>
                    <a:pt x="89980" y="296003"/>
                  </a:lnTo>
                  <a:lnTo>
                    <a:pt x="89980" y="300757"/>
                  </a:lnTo>
                  <a:lnTo>
                    <a:pt x="202281" y="300820"/>
                  </a:lnTo>
                  <a:lnTo>
                    <a:pt x="202281" y="298799"/>
                  </a:lnTo>
                  <a:lnTo>
                    <a:pt x="202500" y="297218"/>
                  </a:lnTo>
                  <a:lnTo>
                    <a:pt x="201338" y="290443"/>
                  </a:lnTo>
                  <a:lnTo>
                    <a:pt x="203485" y="287522"/>
                  </a:lnTo>
                  <a:lnTo>
                    <a:pt x="208218" y="284831"/>
                  </a:lnTo>
                  <a:lnTo>
                    <a:pt x="222949" y="275533"/>
                  </a:lnTo>
                  <a:lnTo>
                    <a:pt x="260279" y="239649"/>
                  </a:lnTo>
                  <a:lnTo>
                    <a:pt x="290854" y="174221"/>
                  </a:lnTo>
                  <a:lnTo>
                    <a:pt x="293262" y="139084"/>
                  </a:lnTo>
                  <a:lnTo>
                    <a:pt x="286309" y="102344"/>
                  </a:lnTo>
                  <a:lnTo>
                    <a:pt x="266428" y="61850"/>
                  </a:lnTo>
                  <a:lnTo>
                    <a:pt x="236532" y="30404"/>
                  </a:lnTo>
                  <a:lnTo>
                    <a:pt x="199097" y="9343"/>
                  </a:lnTo>
                  <a:lnTo>
                    <a:pt x="156600" y="0"/>
                  </a:lnTo>
                  <a:close/>
                </a:path>
              </a:pathLst>
            </a:custGeom>
            <a:solidFill>
              <a:srgbClr val="FBD865"/>
            </a:solidFill>
          </p:spPr>
          <p:txBody>
            <a:bodyPr wrap="square" lIns="0" tIns="0" rIns="0" bIns="0" rtlCol="0"/>
            <a:lstStyle/>
            <a:p>
              <a:endParaRPr dirty="0"/>
            </a:p>
          </p:txBody>
        </p:sp>
        <p:sp>
          <p:nvSpPr>
            <p:cNvPr id="28" name="object 28"/>
            <p:cNvSpPr/>
            <p:nvPr/>
          </p:nvSpPr>
          <p:spPr>
            <a:xfrm>
              <a:off x="15024571" y="4298987"/>
              <a:ext cx="144215" cy="193962"/>
            </a:xfrm>
            <a:prstGeom prst="rect">
              <a:avLst/>
            </a:prstGeom>
            <a:blipFill>
              <a:blip r:embed="rId12" cstate="print"/>
              <a:stretch>
                <a:fillRect/>
              </a:stretch>
            </a:blipFill>
          </p:spPr>
          <p:txBody>
            <a:bodyPr wrap="square" lIns="0" tIns="0" rIns="0" bIns="0" rtlCol="0"/>
            <a:lstStyle/>
            <a:p>
              <a:endParaRPr dirty="0"/>
            </a:p>
          </p:txBody>
        </p:sp>
        <p:sp>
          <p:nvSpPr>
            <p:cNvPr id="29" name="object 29"/>
            <p:cNvSpPr txBox="1"/>
            <p:nvPr/>
          </p:nvSpPr>
          <p:spPr>
            <a:xfrm>
              <a:off x="15527246" y="3818355"/>
              <a:ext cx="225425" cy="456565"/>
            </a:xfrm>
            <a:prstGeom prst="rect">
              <a:avLst/>
            </a:prstGeom>
          </p:spPr>
          <p:txBody>
            <a:bodyPr vert="horz" wrap="square" lIns="0" tIns="15875" rIns="0" bIns="0" rtlCol="0">
              <a:spAutoFit/>
            </a:bodyPr>
            <a:lstStyle/>
            <a:p>
              <a:pPr marL="12700">
                <a:lnSpc>
                  <a:spcPct val="100000"/>
                </a:lnSpc>
                <a:spcBef>
                  <a:spcPts val="125"/>
                </a:spcBef>
              </a:pPr>
              <a:r>
                <a:rPr lang="fr-CA" sz="2800" b="1" dirty="0">
                  <a:solidFill>
                    <a:srgbClr val="808285"/>
                  </a:solidFill>
                  <a:latin typeface="Avenir LT Std 65 Medium"/>
                  <a:cs typeface="Avenir LT Std 65 Medium"/>
                </a:rPr>
                <a:t>?</a:t>
              </a:r>
            </a:p>
          </p:txBody>
        </p:sp>
        <p:sp>
          <p:nvSpPr>
            <p:cNvPr id="30" name="object 30"/>
            <p:cNvSpPr txBox="1"/>
            <p:nvPr/>
          </p:nvSpPr>
          <p:spPr>
            <a:xfrm>
              <a:off x="15465533" y="3783346"/>
              <a:ext cx="100330" cy="187325"/>
            </a:xfrm>
            <a:prstGeom prst="rect">
              <a:avLst/>
            </a:prstGeom>
          </p:spPr>
          <p:txBody>
            <a:bodyPr vert="horz" wrap="square" lIns="0" tIns="13970" rIns="0" bIns="0" rtlCol="0">
              <a:spAutoFit/>
            </a:bodyPr>
            <a:lstStyle/>
            <a:p>
              <a:pPr marL="12700">
                <a:lnSpc>
                  <a:spcPct val="100000"/>
                </a:lnSpc>
                <a:spcBef>
                  <a:spcPts val="110"/>
                </a:spcBef>
              </a:pPr>
              <a:r>
                <a:rPr lang="fr-CA" sz="1050" b="1" dirty="0">
                  <a:solidFill>
                    <a:srgbClr val="808285"/>
                  </a:solidFill>
                  <a:latin typeface="Avenir LT Std 65 Medium"/>
                  <a:cs typeface="Avenir LT Std 65 Medium"/>
                </a:rPr>
                <a:t>?</a:t>
              </a:r>
            </a:p>
          </p:txBody>
        </p:sp>
        <p:sp>
          <p:nvSpPr>
            <p:cNvPr id="31" name="object 31"/>
            <p:cNvSpPr txBox="1"/>
            <p:nvPr/>
          </p:nvSpPr>
          <p:spPr>
            <a:xfrm>
              <a:off x="15722713" y="4066379"/>
              <a:ext cx="100330" cy="187325"/>
            </a:xfrm>
            <a:prstGeom prst="rect">
              <a:avLst/>
            </a:prstGeom>
          </p:spPr>
          <p:txBody>
            <a:bodyPr vert="horz" wrap="square" lIns="0" tIns="13970" rIns="0" bIns="0" rtlCol="0">
              <a:spAutoFit/>
            </a:bodyPr>
            <a:lstStyle/>
            <a:p>
              <a:pPr marL="12700">
                <a:lnSpc>
                  <a:spcPct val="100000"/>
                </a:lnSpc>
                <a:spcBef>
                  <a:spcPts val="110"/>
                </a:spcBef>
              </a:pPr>
              <a:r>
                <a:rPr lang="fr-CA" sz="1050" b="1" dirty="0">
                  <a:solidFill>
                    <a:srgbClr val="808285"/>
                  </a:solidFill>
                  <a:latin typeface="Avenir LT Std 65 Medium"/>
                  <a:cs typeface="Avenir LT Std 65 Medium"/>
                </a:rPr>
                <a:t>?</a:t>
              </a:r>
            </a:p>
          </p:txBody>
        </p:sp>
        <p:sp>
          <p:nvSpPr>
            <p:cNvPr id="32" name="object 32"/>
            <p:cNvSpPr txBox="1"/>
            <p:nvPr/>
          </p:nvSpPr>
          <p:spPr>
            <a:xfrm>
              <a:off x="15659089" y="4207225"/>
              <a:ext cx="62865" cy="106680"/>
            </a:xfrm>
            <a:prstGeom prst="rect">
              <a:avLst/>
            </a:prstGeom>
          </p:spPr>
          <p:txBody>
            <a:bodyPr vert="horz" wrap="square" lIns="0" tIns="16510" rIns="0" bIns="0" rtlCol="0">
              <a:spAutoFit/>
            </a:bodyPr>
            <a:lstStyle/>
            <a:p>
              <a:pPr marL="12700">
                <a:lnSpc>
                  <a:spcPct val="100000"/>
                </a:lnSpc>
                <a:spcBef>
                  <a:spcPts val="130"/>
                </a:spcBef>
              </a:pPr>
              <a:r>
                <a:rPr lang="fr-CA" sz="500" b="1" dirty="0">
                  <a:solidFill>
                    <a:srgbClr val="808285"/>
                  </a:solidFill>
                  <a:latin typeface="Avenir LT Std 65 Medium"/>
                  <a:cs typeface="Avenir LT Std 65 Medium"/>
                </a:rPr>
                <a:t>?</a:t>
              </a:r>
            </a:p>
          </p:txBody>
        </p:sp>
        <p:sp>
          <p:nvSpPr>
            <p:cNvPr id="33" name="object 33"/>
            <p:cNvSpPr txBox="1"/>
            <p:nvPr/>
          </p:nvSpPr>
          <p:spPr>
            <a:xfrm>
              <a:off x="15578704" y="3814520"/>
              <a:ext cx="62865" cy="106680"/>
            </a:xfrm>
            <a:prstGeom prst="rect">
              <a:avLst/>
            </a:prstGeom>
          </p:spPr>
          <p:txBody>
            <a:bodyPr vert="horz" wrap="square" lIns="0" tIns="16510" rIns="0" bIns="0" rtlCol="0">
              <a:spAutoFit/>
            </a:bodyPr>
            <a:lstStyle/>
            <a:p>
              <a:pPr marL="12700">
                <a:lnSpc>
                  <a:spcPct val="100000"/>
                </a:lnSpc>
                <a:spcBef>
                  <a:spcPts val="130"/>
                </a:spcBef>
              </a:pPr>
              <a:r>
                <a:rPr lang="fr-CA" sz="500" b="1" dirty="0">
                  <a:solidFill>
                    <a:srgbClr val="808285"/>
                  </a:solidFill>
                  <a:latin typeface="Avenir LT Std 65 Medium"/>
                  <a:cs typeface="Avenir LT Std 65 Medium"/>
                </a:rPr>
                <a:t>?</a:t>
              </a:r>
            </a:p>
          </p:txBody>
        </p:sp>
        <p:sp>
          <p:nvSpPr>
            <p:cNvPr id="34" name="object 34"/>
            <p:cNvSpPr txBox="1"/>
            <p:nvPr/>
          </p:nvSpPr>
          <p:spPr>
            <a:xfrm>
              <a:off x="15762904" y="3910794"/>
              <a:ext cx="62865" cy="106680"/>
            </a:xfrm>
            <a:prstGeom prst="rect">
              <a:avLst/>
            </a:prstGeom>
          </p:spPr>
          <p:txBody>
            <a:bodyPr vert="horz" wrap="square" lIns="0" tIns="16510" rIns="0" bIns="0" rtlCol="0">
              <a:spAutoFit/>
            </a:bodyPr>
            <a:lstStyle/>
            <a:p>
              <a:pPr marL="12700">
                <a:lnSpc>
                  <a:spcPct val="100000"/>
                </a:lnSpc>
                <a:spcBef>
                  <a:spcPts val="130"/>
                </a:spcBef>
              </a:pPr>
              <a:r>
                <a:rPr lang="fr-CA" sz="500" b="1" dirty="0">
                  <a:solidFill>
                    <a:srgbClr val="808285"/>
                  </a:solidFill>
                  <a:latin typeface="Avenir LT Std 65 Medium"/>
                  <a:cs typeface="Avenir LT Std 65 Medium"/>
                </a:rPr>
                <a:t>?</a:t>
              </a:r>
            </a:p>
          </p:txBody>
        </p:sp>
      </p:grpSp>
      <p:sp>
        <p:nvSpPr>
          <p:cNvPr id="35" name="object 35"/>
          <p:cNvSpPr txBox="1"/>
          <p:nvPr>
            <p:custDataLst>
              <p:tags r:id="rId9"/>
            </p:custDataLst>
          </p:nvPr>
        </p:nvSpPr>
        <p:spPr>
          <a:xfrm>
            <a:off x="19295278" y="10541952"/>
            <a:ext cx="445134"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778591"/>
                </a:solidFill>
                <a:latin typeface="Avenir LT Std 65 Medium"/>
                <a:cs typeface="Avenir LT Std 65 Medium"/>
              </a:rPr>
              <a:t>11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491007" y="3263114"/>
            <a:ext cx="1934777" cy="2337585"/>
          </a:xfrm>
          <a:prstGeom prst="rect">
            <a:avLst/>
          </a:prstGeom>
          <a:blipFill>
            <a:blip r:embed="rId10" cstate="print"/>
            <a:stretch>
              <a:fillRect/>
            </a:stretch>
          </a:blipFill>
        </p:spPr>
        <p:txBody>
          <a:bodyPr wrap="square" lIns="0" tIns="0" rIns="0" bIns="0" rtlCol="0"/>
          <a:lstStyle/>
          <a:p>
            <a:endParaRPr dirty="0"/>
          </a:p>
        </p:txBody>
      </p:sp>
      <p:sp>
        <p:nvSpPr>
          <p:cNvPr id="3" name="object 3"/>
          <p:cNvSpPr txBox="1">
            <a:spLocks noGrp="1"/>
          </p:cNvSpPr>
          <p:nvPr>
            <p:ph type="title"/>
            <p:custDataLst>
              <p:tags r:id="rId2"/>
            </p:custDataLst>
          </p:nvPr>
        </p:nvSpPr>
        <p:spPr>
          <a:xfrm>
            <a:off x="1177284" y="937650"/>
            <a:ext cx="17485366" cy="1951174"/>
          </a:xfrm>
          <a:prstGeom prst="rect">
            <a:avLst/>
          </a:prstGeom>
        </p:spPr>
        <p:txBody>
          <a:bodyPr vert="horz" wrap="square" lIns="0" tIns="14604" rIns="0" bIns="0" rtlCol="0">
            <a:spAutoFit/>
          </a:bodyPr>
          <a:lstStyle/>
          <a:p>
            <a:pPr marL="12700">
              <a:lnSpc>
                <a:spcPts val="3245"/>
              </a:lnSpc>
              <a:spcBef>
                <a:spcPts val="114"/>
              </a:spcBef>
            </a:pPr>
            <a:r>
              <a:rPr lang="fr-CA" sz="2950" dirty="0">
                <a:solidFill>
                  <a:srgbClr val="EB1C23"/>
                </a:solidFill>
                <a:latin typeface="Avenir LT Std 65 Medium"/>
                <a:cs typeface="Avenir LT Std 65 Medium"/>
              </a:rPr>
              <a:t>Les défis | Outils et capacité</a:t>
            </a:r>
          </a:p>
          <a:p>
            <a:pPr marL="12700" marR="5080">
              <a:lnSpc>
                <a:spcPts val="5940"/>
              </a:lnSpc>
              <a:spcBef>
                <a:spcPts val="55"/>
              </a:spcBef>
            </a:pPr>
            <a:r>
              <a:rPr lang="fr-CA" sz="5100" b="1" dirty="0">
                <a:solidFill>
                  <a:srgbClr val="F9AE40"/>
                </a:solidFill>
                <a:latin typeface="Avenir LT Std 55 Roman"/>
                <a:cs typeface="Avenir LT Std 55 Roman"/>
              </a:rPr>
              <a:t>Notre appréhension et notre manque d’expérience en ce qui concerne l’adoption de nouvelles technologies nous limitent</a:t>
            </a:r>
          </a:p>
        </p:txBody>
      </p:sp>
      <p:sp>
        <p:nvSpPr>
          <p:cNvPr id="4" name="object 4"/>
          <p:cNvSpPr txBox="1"/>
          <p:nvPr>
            <p:custDataLst>
              <p:tags r:id="rId3"/>
            </p:custDataLst>
          </p:nvPr>
        </p:nvSpPr>
        <p:spPr>
          <a:xfrm>
            <a:off x="8375651" y="5807075"/>
            <a:ext cx="5674102" cy="4865563"/>
          </a:xfrm>
          <a:prstGeom prst="rect">
            <a:avLst/>
          </a:prstGeom>
        </p:spPr>
        <p:txBody>
          <a:bodyPr vert="horz" wrap="square" lIns="0" tIns="12065" rIns="0" bIns="0" rtlCol="0">
            <a:spAutoFit/>
          </a:bodyPr>
          <a:lstStyle/>
          <a:p>
            <a:pPr marL="12700" marR="5080" indent="-1270" algn="ctr">
              <a:lnSpc>
                <a:spcPct val="100600"/>
              </a:lnSpc>
              <a:spcBef>
                <a:spcPts val="95"/>
              </a:spcBef>
            </a:pPr>
            <a:r>
              <a:rPr lang="fr-CA" sz="2950" dirty="0">
                <a:solidFill>
                  <a:srgbClr val="F9AE40"/>
                </a:solidFill>
                <a:latin typeface="Avenir LT Std 55 Roman"/>
                <a:cs typeface="Avenir LT Std 55 Roman"/>
              </a:rPr>
              <a:t>L’accès restreint à du matériel informatique adéquat paralyse la capacité en IA du gouvernement du Canada et ne lui permet pas d’explorer, de concevoir et de mettre en œuvre des solutions d’IA.</a:t>
            </a:r>
          </a:p>
          <a:p>
            <a:pPr marL="478155" marR="464184" algn="ctr">
              <a:lnSpc>
                <a:spcPct val="101499"/>
              </a:lnSpc>
              <a:spcBef>
                <a:spcPts val="955"/>
              </a:spcBef>
            </a:pPr>
            <a:r>
              <a:rPr lang="fr-CA" sz="1950" dirty="0">
                <a:solidFill>
                  <a:srgbClr val="F9AE40"/>
                </a:solidFill>
                <a:latin typeface="Avenir LT Std 55 Roman"/>
                <a:cs typeface="Avenir LT Std 55 Roman"/>
              </a:rPr>
              <a:t>L’acquisition d’ordinateurs et de serveurs haut de gamme peut prendre de </a:t>
            </a:r>
            <a:r>
              <a:rPr lang="fr-CA" sz="1950" dirty="0" smtClean="0">
                <a:solidFill>
                  <a:srgbClr val="F9AE40"/>
                </a:solidFill>
                <a:latin typeface="Avenir LT Std 55 Roman"/>
                <a:cs typeface="Avenir LT Std 55 Roman"/>
              </a:rPr>
              <a:t>huit</a:t>
            </a:r>
            <a:r>
              <a:rPr lang="fr-CA" sz="1950" dirty="0">
                <a:solidFill>
                  <a:srgbClr val="F9AE40"/>
                </a:solidFill>
                <a:latin typeface="Avenir LT Std 55 Roman"/>
                <a:cs typeface="Avenir LT Std 55 Roman"/>
              </a:rPr>
              <a:t> mois à un an. Une infrastructure de serveurs est nécessaire afin de mettre en œuvre les solutions d’IA.</a:t>
            </a:r>
          </a:p>
        </p:txBody>
      </p:sp>
      <p:sp>
        <p:nvSpPr>
          <p:cNvPr id="5" name="object 5"/>
          <p:cNvSpPr txBox="1"/>
          <p:nvPr>
            <p:custDataLst>
              <p:tags r:id="rId4"/>
            </p:custDataLst>
          </p:nvPr>
        </p:nvSpPr>
        <p:spPr>
          <a:xfrm>
            <a:off x="755650" y="5819249"/>
            <a:ext cx="6958910" cy="5013232"/>
          </a:xfrm>
          <a:prstGeom prst="rect">
            <a:avLst/>
          </a:prstGeom>
        </p:spPr>
        <p:txBody>
          <a:bodyPr vert="horz" wrap="square" lIns="0" tIns="12065" rIns="0" bIns="0" rtlCol="0">
            <a:spAutoFit/>
          </a:bodyPr>
          <a:lstStyle/>
          <a:p>
            <a:pPr marL="98425" marR="98425" indent="330200" algn="ctr">
              <a:lnSpc>
                <a:spcPct val="100600"/>
              </a:lnSpc>
              <a:spcBef>
                <a:spcPts val="95"/>
              </a:spcBef>
            </a:pPr>
            <a:r>
              <a:rPr lang="fr-CA" sz="2950" dirty="0">
                <a:solidFill>
                  <a:srgbClr val="F9AE40"/>
                </a:solidFill>
                <a:latin typeface="Avenir LT Std 55 Roman"/>
                <a:cs typeface="Avenir LT Std 55 Roman"/>
              </a:rPr>
              <a:t>La lenteur du processus d’approbation des logiciels d’IA paralyse la capacité en IA du gouvernement du Canada et ne nous permet pas d’explorer, de concevoir et de mettre en œuvre des solutions d’IA.</a:t>
            </a:r>
          </a:p>
          <a:p>
            <a:pPr marL="142240" marR="134620" algn="ctr">
              <a:lnSpc>
                <a:spcPct val="101499"/>
              </a:lnSpc>
              <a:spcBef>
                <a:spcPts val="955"/>
              </a:spcBef>
            </a:pPr>
            <a:r>
              <a:rPr lang="fr-CA" sz="1950" dirty="0">
                <a:solidFill>
                  <a:srgbClr val="F9AE40"/>
                </a:solidFill>
                <a:latin typeface="Avenir LT Std 55 Roman"/>
                <a:cs typeface="Avenir LT Std 55 Roman"/>
              </a:rPr>
              <a:t>Des raisons de sécurité informatique sont souvent mentionnées afin d’expliquer les importants </a:t>
            </a:r>
            <a:r>
              <a:rPr lang="fr-CA" sz="1950" dirty="0" smtClean="0">
                <a:solidFill>
                  <a:srgbClr val="F9AE40"/>
                </a:solidFill>
                <a:latin typeface="Avenir LT Std 55 Roman"/>
                <a:cs typeface="Avenir LT Std 55 Roman"/>
              </a:rPr>
              <a:t>retards.</a:t>
            </a:r>
            <a:endParaRPr lang="fr-CA" sz="1950" dirty="0">
              <a:solidFill>
                <a:srgbClr val="F9AE40"/>
              </a:solidFill>
              <a:latin typeface="Avenir LT Std 55 Roman"/>
              <a:cs typeface="Avenir LT Std 55 Roman"/>
            </a:endParaRPr>
          </a:p>
          <a:p>
            <a:pPr marL="12065" marR="5080" indent="-635" algn="ctr">
              <a:lnSpc>
                <a:spcPct val="101499"/>
              </a:lnSpc>
            </a:pPr>
            <a:r>
              <a:rPr lang="fr-CA" sz="1950" dirty="0">
                <a:solidFill>
                  <a:srgbClr val="F9AE40"/>
                </a:solidFill>
                <a:latin typeface="Avenir LT Std 55 Roman"/>
                <a:cs typeface="Avenir LT Std 55 Roman"/>
              </a:rPr>
              <a:t>Il convient également de noter que les fonctions respectives de TI de chaque ministère ou organisme approuvent individuellement le même logiciel d’IA. Fait intéressant, pratiquement aucun praticien en IA ne travaille dans le service informatique de </a:t>
            </a:r>
            <a:r>
              <a:rPr lang="fr-CA" sz="1950" dirty="0" smtClean="0">
                <a:solidFill>
                  <a:srgbClr val="F9AE40"/>
                </a:solidFill>
                <a:latin typeface="Avenir LT Std 55 Roman"/>
                <a:cs typeface="Avenir LT Std 55 Roman"/>
              </a:rPr>
              <a:t>son ministère </a:t>
            </a:r>
            <a:r>
              <a:rPr lang="fr-CA" sz="1950" dirty="0">
                <a:solidFill>
                  <a:srgbClr val="F9AE40"/>
                </a:solidFill>
                <a:latin typeface="Avenir LT Std 55 Roman"/>
                <a:cs typeface="Avenir LT Std 55 Roman"/>
              </a:rPr>
              <a:t>ou organisme.</a:t>
            </a:r>
          </a:p>
        </p:txBody>
      </p:sp>
      <p:sp>
        <p:nvSpPr>
          <p:cNvPr id="6" name="object 6"/>
          <p:cNvSpPr txBox="1"/>
          <p:nvPr>
            <p:custDataLst>
              <p:tags r:id="rId5"/>
            </p:custDataLst>
          </p:nvPr>
        </p:nvSpPr>
        <p:spPr>
          <a:xfrm>
            <a:off x="14852650" y="5807041"/>
            <a:ext cx="4418552" cy="3289490"/>
          </a:xfrm>
          <a:prstGeom prst="rect">
            <a:avLst/>
          </a:prstGeom>
        </p:spPr>
        <p:txBody>
          <a:bodyPr vert="horz" wrap="square" lIns="0" tIns="12065" rIns="0" bIns="0" rtlCol="0">
            <a:spAutoFit/>
          </a:bodyPr>
          <a:lstStyle/>
          <a:p>
            <a:pPr marL="12700" marR="5080" indent="-635" algn="ctr">
              <a:lnSpc>
                <a:spcPct val="100600"/>
              </a:lnSpc>
              <a:spcBef>
                <a:spcPts val="95"/>
              </a:spcBef>
            </a:pPr>
            <a:r>
              <a:rPr lang="fr-CA" sz="2950" dirty="0">
                <a:solidFill>
                  <a:srgbClr val="F9AE40"/>
                </a:solidFill>
                <a:latin typeface="Avenir LT Std 55 Roman"/>
                <a:cs typeface="Avenir LT Std 55 Roman"/>
              </a:rPr>
              <a:t>Le potentiel des solutions d’IA est limité en raison de la disponibilité des données.</a:t>
            </a:r>
          </a:p>
          <a:p>
            <a:pPr marL="136525" marR="127000" indent="-635" algn="ctr">
              <a:lnSpc>
                <a:spcPct val="101499"/>
              </a:lnSpc>
              <a:spcBef>
                <a:spcPts val="1780"/>
              </a:spcBef>
            </a:pPr>
            <a:r>
              <a:rPr lang="fr-CA" sz="1950" dirty="0">
                <a:solidFill>
                  <a:srgbClr val="F9AE40"/>
                </a:solidFill>
                <a:latin typeface="Avenir LT Std 55 Roman"/>
                <a:cs typeface="Avenir LT Std 55 Roman"/>
              </a:rPr>
              <a:t>Bon nombre des ensembles des données du gouvernement du Canada ne sont pas accessibles ou ne sont pas dans un format utilisable.</a:t>
            </a:r>
          </a:p>
        </p:txBody>
      </p:sp>
      <p:sp>
        <p:nvSpPr>
          <p:cNvPr id="7" name="object 7"/>
          <p:cNvSpPr/>
          <p:nvPr>
            <p:custDataLst>
              <p:tags r:id="rId6"/>
            </p:custDataLst>
          </p:nvPr>
        </p:nvSpPr>
        <p:spPr>
          <a:xfrm>
            <a:off x="9162760" y="3253187"/>
            <a:ext cx="3327484" cy="2323385"/>
          </a:xfrm>
          <a:prstGeom prst="rect">
            <a:avLst/>
          </a:prstGeom>
          <a:blipFill>
            <a:blip r:embed="rId11" cstate="print"/>
            <a:stretch>
              <a:fillRect/>
            </a:stretch>
          </a:blipFill>
        </p:spPr>
        <p:txBody>
          <a:bodyPr wrap="square" lIns="0" tIns="0" rIns="0" bIns="0" rtlCol="0"/>
          <a:lstStyle/>
          <a:p>
            <a:endParaRPr dirty="0"/>
          </a:p>
        </p:txBody>
      </p:sp>
      <p:grpSp>
        <p:nvGrpSpPr>
          <p:cNvPr id="18" name="Group 17">
            <a:extLst>
              <a:ext uri="{FF2B5EF4-FFF2-40B4-BE49-F238E27FC236}">
                <a16:creationId xmlns:a16="http://schemas.microsoft.com/office/drawing/2014/main" xmlns="" id="{8D981DAF-D31E-40BE-ADB1-03AF35207C35}"/>
              </a:ext>
            </a:extLst>
          </p:cNvPr>
          <p:cNvGrpSpPr/>
          <p:nvPr>
            <p:custDataLst>
              <p:tags r:id="rId7"/>
            </p:custDataLst>
          </p:nvPr>
        </p:nvGrpSpPr>
        <p:grpSpPr>
          <a:xfrm>
            <a:off x="16166492" y="3307640"/>
            <a:ext cx="1689473" cy="2273076"/>
            <a:chOff x="14592148" y="3327686"/>
            <a:chExt cx="1689473" cy="2273076"/>
          </a:xfrm>
        </p:grpSpPr>
        <p:sp>
          <p:nvSpPr>
            <p:cNvPr id="8" name="object 8"/>
            <p:cNvSpPr/>
            <p:nvPr/>
          </p:nvSpPr>
          <p:spPr>
            <a:xfrm>
              <a:off x="14592148" y="3352227"/>
              <a:ext cx="1655445" cy="2248535"/>
            </a:xfrm>
            <a:custGeom>
              <a:avLst/>
              <a:gdLst/>
              <a:ahLst/>
              <a:cxnLst/>
              <a:rect l="l" t="t" r="r" b="b"/>
              <a:pathLst>
                <a:path w="1655444" h="2248535">
                  <a:moveTo>
                    <a:pt x="204527" y="0"/>
                  </a:moveTo>
                  <a:lnTo>
                    <a:pt x="86285" y="3195"/>
                  </a:lnTo>
                  <a:lnTo>
                    <a:pt x="25565" y="25564"/>
                  </a:lnTo>
                  <a:lnTo>
                    <a:pt x="3195" y="86280"/>
                  </a:lnTo>
                  <a:lnTo>
                    <a:pt x="0" y="204517"/>
                  </a:lnTo>
                  <a:lnTo>
                    <a:pt x="0" y="2043414"/>
                  </a:lnTo>
                  <a:lnTo>
                    <a:pt x="3195" y="2161656"/>
                  </a:lnTo>
                  <a:lnTo>
                    <a:pt x="25565" y="2222376"/>
                  </a:lnTo>
                  <a:lnTo>
                    <a:pt x="86285" y="2244746"/>
                  </a:lnTo>
                  <a:lnTo>
                    <a:pt x="204527" y="2247942"/>
                  </a:lnTo>
                  <a:lnTo>
                    <a:pt x="1450479" y="2247942"/>
                  </a:lnTo>
                  <a:lnTo>
                    <a:pt x="1568722" y="2244746"/>
                  </a:lnTo>
                  <a:lnTo>
                    <a:pt x="1629441" y="2222376"/>
                  </a:lnTo>
                  <a:lnTo>
                    <a:pt x="1651811" y="2161656"/>
                  </a:lnTo>
                  <a:lnTo>
                    <a:pt x="1655007" y="2043414"/>
                  </a:lnTo>
                  <a:lnTo>
                    <a:pt x="1401391" y="399872"/>
                  </a:lnTo>
                  <a:lnTo>
                    <a:pt x="1445491" y="257985"/>
                  </a:lnTo>
                  <a:lnTo>
                    <a:pt x="1447408" y="185123"/>
                  </a:lnTo>
                  <a:lnTo>
                    <a:pt x="1395637" y="158280"/>
                  </a:lnTo>
                  <a:lnTo>
                    <a:pt x="1278673" y="154445"/>
                  </a:lnTo>
                  <a:lnTo>
                    <a:pt x="204527" y="0"/>
                  </a:lnTo>
                  <a:close/>
                </a:path>
              </a:pathLst>
            </a:custGeom>
            <a:solidFill>
              <a:srgbClr val="939598"/>
            </a:solidFill>
          </p:spPr>
          <p:txBody>
            <a:bodyPr wrap="square" lIns="0" tIns="0" rIns="0" bIns="0" rtlCol="0"/>
            <a:lstStyle/>
            <a:p>
              <a:endParaRPr dirty="0"/>
            </a:p>
          </p:txBody>
        </p:sp>
        <p:sp>
          <p:nvSpPr>
            <p:cNvPr id="9" name="object 9"/>
            <p:cNvSpPr/>
            <p:nvPr/>
          </p:nvSpPr>
          <p:spPr>
            <a:xfrm>
              <a:off x="14626076" y="3327686"/>
              <a:ext cx="1655445" cy="2248535"/>
            </a:xfrm>
            <a:custGeom>
              <a:avLst/>
              <a:gdLst/>
              <a:ahLst/>
              <a:cxnLst/>
              <a:rect l="l" t="t" r="r" b="b"/>
              <a:pathLst>
                <a:path w="1655444" h="2248535">
                  <a:moveTo>
                    <a:pt x="1296107" y="0"/>
                  </a:moveTo>
                  <a:lnTo>
                    <a:pt x="204527" y="0"/>
                  </a:lnTo>
                  <a:lnTo>
                    <a:pt x="86285" y="3195"/>
                  </a:lnTo>
                  <a:lnTo>
                    <a:pt x="25565" y="25565"/>
                  </a:lnTo>
                  <a:lnTo>
                    <a:pt x="3195" y="86285"/>
                  </a:lnTo>
                  <a:lnTo>
                    <a:pt x="0" y="204527"/>
                  </a:lnTo>
                  <a:lnTo>
                    <a:pt x="0" y="2043414"/>
                  </a:lnTo>
                  <a:lnTo>
                    <a:pt x="3195" y="2161662"/>
                  </a:lnTo>
                  <a:lnTo>
                    <a:pt x="25565" y="2222385"/>
                  </a:lnTo>
                  <a:lnTo>
                    <a:pt x="86285" y="2244756"/>
                  </a:lnTo>
                  <a:lnTo>
                    <a:pt x="204527" y="2247952"/>
                  </a:lnTo>
                  <a:lnTo>
                    <a:pt x="1450479" y="2247952"/>
                  </a:lnTo>
                  <a:lnTo>
                    <a:pt x="1568722" y="2244756"/>
                  </a:lnTo>
                  <a:lnTo>
                    <a:pt x="1629441" y="2222385"/>
                  </a:lnTo>
                  <a:lnTo>
                    <a:pt x="1651811" y="2161662"/>
                  </a:lnTo>
                  <a:lnTo>
                    <a:pt x="1655007" y="2043414"/>
                  </a:lnTo>
                  <a:lnTo>
                    <a:pt x="1655007" y="350701"/>
                  </a:lnTo>
                  <a:lnTo>
                    <a:pt x="1296107" y="0"/>
                  </a:lnTo>
                  <a:close/>
                </a:path>
              </a:pathLst>
            </a:custGeom>
            <a:solidFill>
              <a:srgbClr val="D1D3D4"/>
            </a:solidFill>
          </p:spPr>
          <p:txBody>
            <a:bodyPr wrap="square" lIns="0" tIns="0" rIns="0" bIns="0" rtlCol="0"/>
            <a:lstStyle/>
            <a:p>
              <a:endParaRPr dirty="0"/>
            </a:p>
          </p:txBody>
        </p:sp>
        <p:sp>
          <p:nvSpPr>
            <p:cNvPr id="10" name="object 10"/>
            <p:cNvSpPr/>
            <p:nvPr/>
          </p:nvSpPr>
          <p:spPr>
            <a:xfrm>
              <a:off x="14853349" y="4196862"/>
              <a:ext cx="1198245" cy="88265"/>
            </a:xfrm>
            <a:custGeom>
              <a:avLst/>
              <a:gdLst/>
              <a:ahLst/>
              <a:cxnLst/>
              <a:rect l="l" t="t" r="r" b="b"/>
              <a:pathLst>
                <a:path w="1198244" h="88264">
                  <a:moveTo>
                    <a:pt x="43223" y="0"/>
                  </a:moveTo>
                  <a:lnTo>
                    <a:pt x="3775" y="26527"/>
                  </a:lnTo>
                  <a:lnTo>
                    <a:pt x="0" y="41024"/>
                  </a:lnTo>
                  <a:lnTo>
                    <a:pt x="1496" y="55731"/>
                  </a:lnTo>
                  <a:lnTo>
                    <a:pt x="7900" y="69106"/>
                  </a:lnTo>
                  <a:lnTo>
                    <a:pt x="18341" y="79699"/>
                  </a:lnTo>
                  <a:lnTo>
                    <a:pt x="31946" y="86060"/>
                  </a:lnTo>
                  <a:lnTo>
                    <a:pt x="39506" y="87976"/>
                  </a:lnTo>
                  <a:lnTo>
                    <a:pt x="47747" y="87557"/>
                  </a:lnTo>
                  <a:lnTo>
                    <a:pt x="1156644" y="87557"/>
                  </a:lnTo>
                  <a:lnTo>
                    <a:pt x="1193512" y="65414"/>
                  </a:lnTo>
                  <a:lnTo>
                    <a:pt x="1198235" y="52165"/>
                  </a:lnTo>
                  <a:lnTo>
                    <a:pt x="1198213" y="36259"/>
                  </a:lnTo>
                  <a:lnTo>
                    <a:pt x="1169734" y="3403"/>
                  </a:lnTo>
                  <a:lnTo>
                    <a:pt x="48616" y="314"/>
                  </a:lnTo>
                  <a:lnTo>
                    <a:pt x="43223" y="0"/>
                  </a:lnTo>
                  <a:close/>
                </a:path>
                <a:path w="1198244" h="88264">
                  <a:moveTo>
                    <a:pt x="1156644" y="87557"/>
                  </a:moveTo>
                  <a:lnTo>
                    <a:pt x="47747" y="87557"/>
                  </a:lnTo>
                  <a:lnTo>
                    <a:pt x="599887" y="87620"/>
                  </a:lnTo>
                  <a:lnTo>
                    <a:pt x="1143420" y="87620"/>
                  </a:lnTo>
                  <a:lnTo>
                    <a:pt x="1150760" y="87955"/>
                  </a:lnTo>
                  <a:lnTo>
                    <a:pt x="1156644" y="87557"/>
                  </a:lnTo>
                  <a:close/>
                </a:path>
              </a:pathLst>
            </a:custGeom>
            <a:solidFill>
              <a:srgbClr val="414042"/>
            </a:solidFill>
          </p:spPr>
          <p:txBody>
            <a:bodyPr wrap="square" lIns="0" tIns="0" rIns="0" bIns="0" rtlCol="0"/>
            <a:lstStyle/>
            <a:p>
              <a:endParaRPr dirty="0"/>
            </a:p>
          </p:txBody>
        </p:sp>
        <p:sp>
          <p:nvSpPr>
            <p:cNvPr id="11" name="object 11"/>
            <p:cNvSpPr/>
            <p:nvPr/>
          </p:nvSpPr>
          <p:spPr>
            <a:xfrm>
              <a:off x="14854270" y="4755646"/>
              <a:ext cx="1197610" cy="88265"/>
            </a:xfrm>
            <a:custGeom>
              <a:avLst/>
              <a:gdLst/>
              <a:ahLst/>
              <a:cxnLst/>
              <a:rect l="l" t="t" r="r" b="b"/>
              <a:pathLst>
                <a:path w="1197609" h="88264">
                  <a:moveTo>
                    <a:pt x="46638" y="0"/>
                  </a:moveTo>
                  <a:lnTo>
                    <a:pt x="6038" y="21138"/>
                  </a:lnTo>
                  <a:lnTo>
                    <a:pt x="0" y="55056"/>
                  </a:lnTo>
                  <a:lnTo>
                    <a:pt x="8738" y="72109"/>
                  </a:lnTo>
                  <a:lnTo>
                    <a:pt x="25550" y="83477"/>
                  </a:lnTo>
                  <a:lnTo>
                    <a:pt x="49130" y="87620"/>
                  </a:lnTo>
                  <a:lnTo>
                    <a:pt x="599302" y="87672"/>
                  </a:lnTo>
                  <a:lnTo>
                    <a:pt x="1103630" y="87772"/>
                  </a:lnTo>
                  <a:lnTo>
                    <a:pt x="1155452" y="87431"/>
                  </a:lnTo>
                  <a:lnTo>
                    <a:pt x="1193172" y="64738"/>
                  </a:lnTo>
                  <a:lnTo>
                    <a:pt x="1197493" y="50124"/>
                  </a:lnTo>
                  <a:lnTo>
                    <a:pt x="1196598" y="33707"/>
                  </a:lnTo>
                  <a:lnTo>
                    <a:pt x="1164698" y="2418"/>
                  </a:lnTo>
                  <a:lnTo>
                    <a:pt x="52669" y="335"/>
                  </a:lnTo>
                  <a:lnTo>
                    <a:pt x="46638" y="0"/>
                  </a:lnTo>
                  <a:close/>
                </a:path>
              </a:pathLst>
            </a:custGeom>
            <a:solidFill>
              <a:srgbClr val="414042"/>
            </a:solidFill>
          </p:spPr>
          <p:txBody>
            <a:bodyPr wrap="square" lIns="0" tIns="0" rIns="0" bIns="0" rtlCol="0"/>
            <a:lstStyle/>
            <a:p>
              <a:endParaRPr dirty="0"/>
            </a:p>
          </p:txBody>
        </p:sp>
        <p:sp>
          <p:nvSpPr>
            <p:cNvPr id="12" name="object 12"/>
            <p:cNvSpPr/>
            <p:nvPr/>
          </p:nvSpPr>
          <p:spPr>
            <a:xfrm>
              <a:off x="14853085" y="4384402"/>
              <a:ext cx="1198880" cy="87630"/>
            </a:xfrm>
            <a:custGeom>
              <a:avLst/>
              <a:gdLst/>
              <a:ahLst/>
              <a:cxnLst/>
              <a:rect l="l" t="t" r="r" b="b"/>
              <a:pathLst>
                <a:path w="1198880" h="87629">
                  <a:moveTo>
                    <a:pt x="1157401" y="87269"/>
                  </a:moveTo>
                  <a:lnTo>
                    <a:pt x="1149671" y="87269"/>
                  </a:lnTo>
                  <a:lnTo>
                    <a:pt x="1155053" y="87593"/>
                  </a:lnTo>
                  <a:lnTo>
                    <a:pt x="1157401" y="87269"/>
                  </a:lnTo>
                  <a:close/>
                </a:path>
                <a:path w="1198880" h="87629">
                  <a:moveTo>
                    <a:pt x="157168" y="0"/>
                  </a:moveTo>
                  <a:lnTo>
                    <a:pt x="48197" y="57"/>
                  </a:lnTo>
                  <a:lnTo>
                    <a:pt x="3898" y="25086"/>
                  </a:lnTo>
                  <a:lnTo>
                    <a:pt x="0" y="42202"/>
                  </a:lnTo>
                  <a:lnTo>
                    <a:pt x="3201" y="59716"/>
                  </a:lnTo>
                  <a:lnTo>
                    <a:pt x="13108" y="73861"/>
                  </a:lnTo>
                  <a:lnTo>
                    <a:pt x="28455" y="83443"/>
                  </a:lnTo>
                  <a:lnTo>
                    <a:pt x="47977" y="87269"/>
                  </a:lnTo>
                  <a:lnTo>
                    <a:pt x="50626" y="87342"/>
                  </a:lnTo>
                  <a:lnTo>
                    <a:pt x="53286" y="87290"/>
                  </a:lnTo>
                  <a:lnTo>
                    <a:pt x="1157401" y="87269"/>
                  </a:lnTo>
                  <a:lnTo>
                    <a:pt x="1160278" y="86871"/>
                  </a:lnTo>
                  <a:lnTo>
                    <a:pt x="1178104" y="80613"/>
                  </a:lnTo>
                  <a:lnTo>
                    <a:pt x="1191174" y="68483"/>
                  </a:lnTo>
                  <a:lnTo>
                    <a:pt x="1198293" y="52205"/>
                  </a:lnTo>
                  <a:lnTo>
                    <a:pt x="1198267" y="33501"/>
                  </a:lnTo>
                  <a:lnTo>
                    <a:pt x="1192591" y="19599"/>
                  </a:lnTo>
                  <a:lnTo>
                    <a:pt x="1182337" y="9066"/>
                  </a:lnTo>
                  <a:lnTo>
                    <a:pt x="1168118" y="2386"/>
                  </a:lnTo>
                  <a:lnTo>
                    <a:pt x="1150551" y="46"/>
                  </a:lnTo>
                  <a:lnTo>
                    <a:pt x="157168" y="0"/>
                  </a:lnTo>
                  <a:close/>
                </a:path>
              </a:pathLst>
            </a:custGeom>
            <a:solidFill>
              <a:srgbClr val="414042"/>
            </a:solidFill>
          </p:spPr>
          <p:txBody>
            <a:bodyPr wrap="square" lIns="0" tIns="0" rIns="0" bIns="0" rtlCol="0"/>
            <a:lstStyle/>
            <a:p>
              <a:endParaRPr dirty="0"/>
            </a:p>
          </p:txBody>
        </p:sp>
        <p:sp>
          <p:nvSpPr>
            <p:cNvPr id="13" name="object 13"/>
            <p:cNvSpPr/>
            <p:nvPr/>
          </p:nvSpPr>
          <p:spPr>
            <a:xfrm>
              <a:off x="14853104" y="4569304"/>
              <a:ext cx="1198880" cy="87630"/>
            </a:xfrm>
            <a:custGeom>
              <a:avLst/>
              <a:gdLst/>
              <a:ahLst/>
              <a:cxnLst/>
              <a:rect l="l" t="t" r="r" b="b"/>
              <a:pathLst>
                <a:path w="1198880" h="87629">
                  <a:moveTo>
                    <a:pt x="1155484" y="87505"/>
                  </a:moveTo>
                  <a:lnTo>
                    <a:pt x="1146593" y="87505"/>
                  </a:lnTo>
                  <a:lnTo>
                    <a:pt x="1154645" y="87620"/>
                  </a:lnTo>
                  <a:lnTo>
                    <a:pt x="1155484" y="87505"/>
                  </a:lnTo>
                  <a:close/>
                </a:path>
                <a:path w="1198880" h="87629">
                  <a:moveTo>
                    <a:pt x="59820" y="0"/>
                  </a:moveTo>
                  <a:lnTo>
                    <a:pt x="34488" y="2833"/>
                  </a:lnTo>
                  <a:lnTo>
                    <a:pt x="15852" y="11161"/>
                  </a:lnTo>
                  <a:lnTo>
                    <a:pt x="4246" y="24728"/>
                  </a:lnTo>
                  <a:lnTo>
                    <a:pt x="0" y="43276"/>
                  </a:lnTo>
                  <a:lnTo>
                    <a:pt x="3552" y="62313"/>
                  </a:lnTo>
                  <a:lnTo>
                    <a:pt x="14966" y="76180"/>
                  </a:lnTo>
                  <a:lnTo>
                    <a:pt x="33965" y="84661"/>
                  </a:lnTo>
                  <a:lnTo>
                    <a:pt x="60270" y="87536"/>
                  </a:lnTo>
                  <a:lnTo>
                    <a:pt x="600452" y="87547"/>
                  </a:lnTo>
                  <a:lnTo>
                    <a:pt x="1155484" y="87505"/>
                  </a:lnTo>
                  <a:lnTo>
                    <a:pt x="1195878" y="60629"/>
                  </a:lnTo>
                  <a:lnTo>
                    <a:pt x="1198864" y="45778"/>
                  </a:lnTo>
                  <a:lnTo>
                    <a:pt x="1195716" y="26052"/>
                  </a:lnTo>
                  <a:lnTo>
                    <a:pt x="1185086" y="11719"/>
                  </a:lnTo>
                  <a:lnTo>
                    <a:pt x="1167173" y="2974"/>
                  </a:lnTo>
                  <a:lnTo>
                    <a:pt x="1142174" y="10"/>
                  </a:lnTo>
                  <a:lnTo>
                    <a:pt x="59820" y="0"/>
                  </a:lnTo>
                  <a:close/>
                </a:path>
              </a:pathLst>
            </a:custGeom>
            <a:solidFill>
              <a:srgbClr val="414042"/>
            </a:solidFill>
          </p:spPr>
          <p:txBody>
            <a:bodyPr wrap="square" lIns="0" tIns="0" rIns="0" bIns="0" rtlCol="0"/>
            <a:lstStyle/>
            <a:p>
              <a:endParaRPr dirty="0"/>
            </a:p>
          </p:txBody>
        </p:sp>
        <p:sp>
          <p:nvSpPr>
            <p:cNvPr id="14" name="object 14"/>
            <p:cNvSpPr/>
            <p:nvPr/>
          </p:nvSpPr>
          <p:spPr>
            <a:xfrm>
              <a:off x="14963111" y="4009726"/>
              <a:ext cx="981075" cy="88265"/>
            </a:xfrm>
            <a:custGeom>
              <a:avLst/>
              <a:gdLst/>
              <a:ahLst/>
              <a:cxnLst/>
              <a:rect l="l" t="t" r="r" b="b"/>
              <a:pathLst>
                <a:path w="981075" h="88264">
                  <a:moveTo>
                    <a:pt x="45506" y="0"/>
                  </a:moveTo>
                  <a:lnTo>
                    <a:pt x="9007" y="17460"/>
                  </a:lnTo>
                  <a:lnTo>
                    <a:pt x="0" y="49946"/>
                  </a:lnTo>
                  <a:lnTo>
                    <a:pt x="4661" y="65855"/>
                  </a:lnTo>
                  <a:lnTo>
                    <a:pt x="14774" y="77713"/>
                  </a:lnTo>
                  <a:lnTo>
                    <a:pt x="29929" y="85124"/>
                  </a:lnTo>
                  <a:lnTo>
                    <a:pt x="49715" y="87693"/>
                  </a:lnTo>
                  <a:lnTo>
                    <a:pt x="147145" y="87736"/>
                  </a:lnTo>
                  <a:lnTo>
                    <a:pt x="934557" y="87620"/>
                  </a:lnTo>
                  <a:lnTo>
                    <a:pt x="953108" y="84535"/>
                  </a:lnTo>
                  <a:lnTo>
                    <a:pt x="967576" y="75950"/>
                  </a:lnTo>
                  <a:lnTo>
                    <a:pt x="977110" y="62803"/>
                  </a:lnTo>
                  <a:lnTo>
                    <a:pt x="980860" y="46030"/>
                  </a:lnTo>
                  <a:lnTo>
                    <a:pt x="977979" y="28493"/>
                  </a:lnTo>
                  <a:lnTo>
                    <a:pt x="935751" y="450"/>
                  </a:lnTo>
                  <a:lnTo>
                    <a:pt x="52239" y="387"/>
                  </a:lnTo>
                  <a:lnTo>
                    <a:pt x="45506" y="0"/>
                  </a:lnTo>
                  <a:close/>
                </a:path>
                <a:path w="981075" h="88264">
                  <a:moveTo>
                    <a:pt x="931113" y="198"/>
                  </a:moveTo>
                  <a:lnTo>
                    <a:pt x="926453" y="376"/>
                  </a:lnTo>
                  <a:lnTo>
                    <a:pt x="52239" y="387"/>
                  </a:lnTo>
                  <a:lnTo>
                    <a:pt x="934591" y="387"/>
                  </a:lnTo>
                  <a:lnTo>
                    <a:pt x="931113" y="198"/>
                  </a:lnTo>
                  <a:close/>
                </a:path>
              </a:pathLst>
            </a:custGeom>
            <a:solidFill>
              <a:srgbClr val="414042"/>
            </a:solidFill>
          </p:spPr>
          <p:txBody>
            <a:bodyPr wrap="square" lIns="0" tIns="0" rIns="0" bIns="0" rtlCol="0"/>
            <a:lstStyle/>
            <a:p>
              <a:endParaRPr dirty="0"/>
            </a:p>
          </p:txBody>
        </p:sp>
        <p:sp>
          <p:nvSpPr>
            <p:cNvPr id="15" name="object 15"/>
            <p:cNvSpPr/>
            <p:nvPr/>
          </p:nvSpPr>
          <p:spPr>
            <a:xfrm>
              <a:off x="15751021" y="5038093"/>
              <a:ext cx="394970" cy="379730"/>
            </a:xfrm>
            <a:custGeom>
              <a:avLst/>
              <a:gdLst/>
              <a:ahLst/>
              <a:cxnLst/>
              <a:rect l="l" t="t" r="r" b="b"/>
              <a:pathLst>
                <a:path w="394969" h="379729">
                  <a:moveTo>
                    <a:pt x="196709" y="0"/>
                  </a:moveTo>
                  <a:lnTo>
                    <a:pt x="150051" y="14447"/>
                  </a:lnTo>
                  <a:lnTo>
                    <a:pt x="131999" y="29245"/>
                  </a:lnTo>
                  <a:lnTo>
                    <a:pt x="124240" y="32616"/>
                  </a:lnTo>
                  <a:lnTo>
                    <a:pt x="84263" y="39459"/>
                  </a:lnTo>
                  <a:lnTo>
                    <a:pt x="39916" y="81772"/>
                  </a:lnTo>
                  <a:lnTo>
                    <a:pt x="32346" y="120387"/>
                  </a:lnTo>
                  <a:lnTo>
                    <a:pt x="29227" y="127901"/>
                  </a:lnTo>
                  <a:lnTo>
                    <a:pt x="24787" y="132540"/>
                  </a:lnTo>
                  <a:lnTo>
                    <a:pt x="5966" y="160536"/>
                  </a:lnTo>
                  <a:lnTo>
                    <a:pt x="109" y="189626"/>
                  </a:lnTo>
                  <a:lnTo>
                    <a:pt x="0" y="190591"/>
                  </a:lnTo>
                  <a:lnTo>
                    <a:pt x="6733" y="220024"/>
                  </a:lnTo>
                  <a:lnTo>
                    <a:pt x="26285" y="247343"/>
                  </a:lnTo>
                  <a:lnTo>
                    <a:pt x="30368" y="251364"/>
                  </a:lnTo>
                  <a:lnTo>
                    <a:pt x="33363" y="258348"/>
                  </a:lnTo>
                  <a:lnTo>
                    <a:pt x="33363" y="263950"/>
                  </a:lnTo>
                  <a:lnTo>
                    <a:pt x="39799" y="295830"/>
                  </a:lnTo>
                  <a:lnTo>
                    <a:pt x="57538" y="321831"/>
                  </a:lnTo>
                  <a:lnTo>
                    <a:pt x="84154" y="339601"/>
                  </a:lnTo>
                  <a:lnTo>
                    <a:pt x="117224" y="346785"/>
                  </a:lnTo>
                  <a:lnTo>
                    <a:pt x="124763" y="347026"/>
                  </a:lnTo>
                  <a:lnTo>
                    <a:pt x="133789" y="350607"/>
                  </a:lnTo>
                  <a:lnTo>
                    <a:pt x="139297" y="355538"/>
                  </a:lnTo>
                  <a:lnTo>
                    <a:pt x="167845" y="373396"/>
                  </a:lnTo>
                  <a:lnTo>
                    <a:pt x="198730" y="379282"/>
                  </a:lnTo>
                  <a:lnTo>
                    <a:pt x="229512" y="373195"/>
                  </a:lnTo>
                  <a:lnTo>
                    <a:pt x="257754" y="355130"/>
                  </a:lnTo>
                  <a:lnTo>
                    <a:pt x="262832" y="350460"/>
                  </a:lnTo>
                  <a:lnTo>
                    <a:pt x="271272" y="346984"/>
                  </a:lnTo>
                  <a:lnTo>
                    <a:pt x="278277" y="346774"/>
                  </a:lnTo>
                  <a:lnTo>
                    <a:pt x="310672" y="340056"/>
                  </a:lnTo>
                  <a:lnTo>
                    <a:pt x="336902" y="323327"/>
                  </a:lnTo>
                  <a:lnTo>
                    <a:pt x="351374" y="303393"/>
                  </a:lnTo>
                  <a:lnTo>
                    <a:pt x="197766" y="303393"/>
                  </a:lnTo>
                  <a:lnTo>
                    <a:pt x="195149" y="298702"/>
                  </a:lnTo>
                  <a:lnTo>
                    <a:pt x="191117" y="294252"/>
                  </a:lnTo>
                  <a:lnTo>
                    <a:pt x="190154" y="289268"/>
                  </a:lnTo>
                  <a:lnTo>
                    <a:pt x="181828" y="270944"/>
                  </a:lnTo>
                  <a:lnTo>
                    <a:pt x="111821" y="270944"/>
                  </a:lnTo>
                  <a:lnTo>
                    <a:pt x="113168" y="266442"/>
                  </a:lnTo>
                  <a:lnTo>
                    <a:pt x="113248" y="263950"/>
                  </a:lnTo>
                  <a:lnTo>
                    <a:pt x="113319" y="260861"/>
                  </a:lnTo>
                  <a:lnTo>
                    <a:pt x="116135" y="257332"/>
                  </a:lnTo>
                  <a:lnTo>
                    <a:pt x="125858" y="237327"/>
                  </a:lnTo>
                  <a:lnTo>
                    <a:pt x="124225" y="218505"/>
                  </a:lnTo>
                  <a:lnTo>
                    <a:pt x="112276" y="203474"/>
                  </a:lnTo>
                  <a:lnTo>
                    <a:pt x="91047" y="194842"/>
                  </a:lnTo>
                  <a:lnTo>
                    <a:pt x="86168" y="193973"/>
                  </a:lnTo>
                  <a:lnTo>
                    <a:pt x="81780" y="190591"/>
                  </a:lnTo>
                  <a:lnTo>
                    <a:pt x="77163" y="188371"/>
                  </a:lnTo>
                  <a:lnTo>
                    <a:pt x="81749" y="186161"/>
                  </a:lnTo>
                  <a:lnTo>
                    <a:pt x="86115" y="182811"/>
                  </a:lnTo>
                  <a:lnTo>
                    <a:pt x="90963" y="181931"/>
                  </a:lnTo>
                  <a:lnTo>
                    <a:pt x="112815" y="173170"/>
                  </a:lnTo>
                  <a:lnTo>
                    <a:pt x="124642" y="158120"/>
                  </a:lnTo>
                  <a:lnTo>
                    <a:pt x="125503" y="139215"/>
                  </a:lnTo>
                  <a:lnTo>
                    <a:pt x="114460" y="118886"/>
                  </a:lnTo>
                  <a:lnTo>
                    <a:pt x="112376" y="116457"/>
                  </a:lnTo>
                  <a:lnTo>
                    <a:pt x="110774" y="113661"/>
                  </a:lnTo>
                  <a:lnTo>
                    <a:pt x="105780" y="106436"/>
                  </a:lnTo>
                  <a:lnTo>
                    <a:pt x="183414" y="106436"/>
                  </a:lnTo>
                  <a:lnTo>
                    <a:pt x="183951" y="105932"/>
                  </a:lnTo>
                  <a:lnTo>
                    <a:pt x="191761" y="80322"/>
                  </a:lnTo>
                  <a:lnTo>
                    <a:pt x="191859" y="79814"/>
                  </a:lnTo>
                  <a:lnTo>
                    <a:pt x="192081" y="78039"/>
                  </a:lnTo>
                  <a:lnTo>
                    <a:pt x="193107" y="76029"/>
                  </a:lnTo>
                  <a:lnTo>
                    <a:pt x="195651" y="68301"/>
                  </a:lnTo>
                  <a:lnTo>
                    <a:pt x="345685" y="68301"/>
                  </a:lnTo>
                  <a:lnTo>
                    <a:pt x="336470" y="55500"/>
                  </a:lnTo>
                  <a:lnTo>
                    <a:pt x="310903" y="39071"/>
                  </a:lnTo>
                  <a:lnTo>
                    <a:pt x="278853" y="32030"/>
                  </a:lnTo>
                  <a:lnTo>
                    <a:pt x="270780" y="31601"/>
                  </a:lnTo>
                  <a:lnTo>
                    <a:pt x="261586" y="27496"/>
                  </a:lnTo>
                  <a:lnTo>
                    <a:pt x="255377" y="22355"/>
                  </a:lnTo>
                  <a:lnTo>
                    <a:pt x="242277" y="12993"/>
                  </a:lnTo>
                  <a:lnTo>
                    <a:pt x="228269" y="6057"/>
                  </a:lnTo>
                  <a:lnTo>
                    <a:pt x="213148" y="1681"/>
                  </a:lnTo>
                  <a:lnTo>
                    <a:pt x="196709" y="0"/>
                  </a:lnTo>
                  <a:close/>
                </a:path>
                <a:path w="394969" h="379729">
                  <a:moveTo>
                    <a:pt x="247605" y="257255"/>
                  </a:moveTo>
                  <a:lnTo>
                    <a:pt x="228344" y="258825"/>
                  </a:lnTo>
                  <a:lnTo>
                    <a:pt x="212974" y="270002"/>
                  </a:lnTo>
                  <a:lnTo>
                    <a:pt x="203996" y="289834"/>
                  </a:lnTo>
                  <a:lnTo>
                    <a:pt x="203023" y="294566"/>
                  </a:lnTo>
                  <a:lnTo>
                    <a:pt x="199902" y="298891"/>
                  </a:lnTo>
                  <a:lnTo>
                    <a:pt x="197766" y="303393"/>
                  </a:lnTo>
                  <a:lnTo>
                    <a:pt x="351374" y="303393"/>
                  </a:lnTo>
                  <a:lnTo>
                    <a:pt x="354876" y="298569"/>
                  </a:lnTo>
                  <a:lnTo>
                    <a:pt x="361048" y="273646"/>
                  </a:lnTo>
                  <a:lnTo>
                    <a:pt x="279251" y="273646"/>
                  </a:lnTo>
                  <a:lnTo>
                    <a:pt x="275504" y="271133"/>
                  </a:lnTo>
                  <a:lnTo>
                    <a:pt x="271848" y="268808"/>
                  </a:lnTo>
                  <a:lnTo>
                    <a:pt x="268256" y="266243"/>
                  </a:lnTo>
                  <a:lnTo>
                    <a:pt x="247605" y="257255"/>
                  </a:lnTo>
                  <a:close/>
                </a:path>
                <a:path w="394969" h="379729">
                  <a:moveTo>
                    <a:pt x="361261" y="108268"/>
                  </a:moveTo>
                  <a:lnTo>
                    <a:pt x="284120" y="108268"/>
                  </a:lnTo>
                  <a:lnTo>
                    <a:pt x="283073" y="112080"/>
                  </a:lnTo>
                  <a:lnTo>
                    <a:pt x="283115" y="116677"/>
                  </a:lnTo>
                  <a:lnTo>
                    <a:pt x="280811" y="119587"/>
                  </a:lnTo>
                  <a:lnTo>
                    <a:pt x="269483" y="141616"/>
                  </a:lnTo>
                  <a:lnTo>
                    <a:pt x="270853" y="160875"/>
                  </a:lnTo>
                  <a:lnTo>
                    <a:pt x="284097" y="175425"/>
                  </a:lnTo>
                  <a:lnTo>
                    <a:pt x="308391" y="183324"/>
                  </a:lnTo>
                  <a:lnTo>
                    <a:pt x="311805" y="183774"/>
                  </a:lnTo>
                  <a:lnTo>
                    <a:pt x="314998" y="185795"/>
                  </a:lnTo>
                  <a:lnTo>
                    <a:pt x="318286" y="187083"/>
                  </a:lnTo>
                  <a:lnTo>
                    <a:pt x="318328" y="191439"/>
                  </a:lnTo>
                  <a:lnTo>
                    <a:pt x="313396" y="192632"/>
                  </a:lnTo>
                  <a:lnTo>
                    <a:pt x="308517" y="194151"/>
                  </a:lnTo>
                  <a:lnTo>
                    <a:pt x="303522" y="194957"/>
                  </a:lnTo>
                  <a:lnTo>
                    <a:pt x="282269" y="203316"/>
                  </a:lnTo>
                  <a:lnTo>
                    <a:pt x="270224" y="218308"/>
                  </a:lnTo>
                  <a:lnTo>
                    <a:pt x="268479" y="237174"/>
                  </a:lnTo>
                  <a:lnTo>
                    <a:pt x="278130" y="257154"/>
                  </a:lnTo>
                  <a:lnTo>
                    <a:pt x="281240" y="261028"/>
                  </a:lnTo>
                  <a:lnTo>
                    <a:pt x="282245" y="266442"/>
                  </a:lnTo>
                  <a:lnTo>
                    <a:pt x="284145" y="270944"/>
                  </a:lnTo>
                  <a:lnTo>
                    <a:pt x="284121" y="271185"/>
                  </a:lnTo>
                  <a:lnTo>
                    <a:pt x="279251" y="273646"/>
                  </a:lnTo>
                  <a:lnTo>
                    <a:pt x="361048" y="273646"/>
                  </a:lnTo>
                  <a:lnTo>
                    <a:pt x="362505" y="267761"/>
                  </a:lnTo>
                  <a:lnTo>
                    <a:pt x="362924" y="259939"/>
                  </a:lnTo>
                  <a:lnTo>
                    <a:pt x="366745" y="250830"/>
                  </a:lnTo>
                  <a:lnTo>
                    <a:pt x="372128" y="244945"/>
                  </a:lnTo>
                  <a:lnTo>
                    <a:pt x="388977" y="218505"/>
                  </a:lnTo>
                  <a:lnTo>
                    <a:pt x="389051" y="218308"/>
                  </a:lnTo>
                  <a:lnTo>
                    <a:pt x="394730" y="189626"/>
                  </a:lnTo>
                  <a:lnTo>
                    <a:pt x="389227" y="160866"/>
                  </a:lnTo>
                  <a:lnTo>
                    <a:pt x="372515" y="134456"/>
                  </a:lnTo>
                  <a:lnTo>
                    <a:pt x="368518" y="129230"/>
                  </a:lnTo>
                  <a:lnTo>
                    <a:pt x="365263" y="123229"/>
                  </a:lnTo>
                  <a:lnTo>
                    <a:pt x="362963" y="116854"/>
                  </a:lnTo>
                  <a:lnTo>
                    <a:pt x="361835" y="110509"/>
                  </a:lnTo>
                  <a:lnTo>
                    <a:pt x="361261" y="108268"/>
                  </a:lnTo>
                  <a:close/>
                </a:path>
                <a:path w="394969" h="379729">
                  <a:moveTo>
                    <a:pt x="145958" y="256705"/>
                  </a:moveTo>
                  <a:lnTo>
                    <a:pt x="125716" y="265688"/>
                  </a:lnTo>
                  <a:lnTo>
                    <a:pt x="121957" y="268515"/>
                  </a:lnTo>
                  <a:lnTo>
                    <a:pt x="116491" y="269248"/>
                  </a:lnTo>
                  <a:lnTo>
                    <a:pt x="111821" y="270944"/>
                  </a:lnTo>
                  <a:lnTo>
                    <a:pt x="181828" y="270944"/>
                  </a:lnTo>
                  <a:lnTo>
                    <a:pt x="181227" y="269621"/>
                  </a:lnTo>
                  <a:lnTo>
                    <a:pt x="165478" y="258391"/>
                  </a:lnTo>
                  <a:lnTo>
                    <a:pt x="145958" y="256705"/>
                  </a:lnTo>
                  <a:close/>
                </a:path>
                <a:path w="394969" h="379729">
                  <a:moveTo>
                    <a:pt x="345685" y="68301"/>
                  </a:moveTo>
                  <a:lnTo>
                    <a:pt x="195651" y="68301"/>
                  </a:lnTo>
                  <a:lnTo>
                    <a:pt x="200342" y="76353"/>
                  </a:lnTo>
                  <a:lnTo>
                    <a:pt x="204237" y="80322"/>
                  </a:lnTo>
                  <a:lnTo>
                    <a:pt x="205023" y="84803"/>
                  </a:lnTo>
                  <a:lnTo>
                    <a:pt x="213702" y="107800"/>
                  </a:lnTo>
                  <a:lnTo>
                    <a:pt x="228807" y="120387"/>
                  </a:lnTo>
                  <a:lnTo>
                    <a:pt x="248522" y="121828"/>
                  </a:lnTo>
                  <a:lnTo>
                    <a:pt x="271031" y="111389"/>
                  </a:lnTo>
                  <a:lnTo>
                    <a:pt x="274361" y="109012"/>
                  </a:lnTo>
                  <a:lnTo>
                    <a:pt x="280746" y="109012"/>
                  </a:lnTo>
                  <a:lnTo>
                    <a:pt x="284120" y="108268"/>
                  </a:lnTo>
                  <a:lnTo>
                    <a:pt x="361261" y="108268"/>
                  </a:lnTo>
                  <a:lnTo>
                    <a:pt x="353974" y="79814"/>
                  </a:lnTo>
                  <a:lnTo>
                    <a:pt x="345685" y="68301"/>
                  </a:lnTo>
                  <a:close/>
                </a:path>
                <a:path w="394969" h="379729">
                  <a:moveTo>
                    <a:pt x="182110" y="107661"/>
                  </a:moveTo>
                  <a:lnTo>
                    <a:pt x="120303" y="107661"/>
                  </a:lnTo>
                  <a:lnTo>
                    <a:pt x="123727" y="109975"/>
                  </a:lnTo>
                  <a:lnTo>
                    <a:pt x="148628" y="121377"/>
                  </a:lnTo>
                  <a:lnTo>
                    <a:pt x="169128" y="119854"/>
                  </a:lnTo>
                  <a:lnTo>
                    <a:pt x="182110" y="107661"/>
                  </a:lnTo>
                  <a:close/>
                </a:path>
                <a:path w="394969" h="379729">
                  <a:moveTo>
                    <a:pt x="280746" y="109012"/>
                  </a:moveTo>
                  <a:lnTo>
                    <a:pt x="274361" y="109012"/>
                  </a:lnTo>
                  <a:lnTo>
                    <a:pt x="279701" y="109242"/>
                  </a:lnTo>
                  <a:lnTo>
                    <a:pt x="280746" y="109012"/>
                  </a:lnTo>
                  <a:close/>
                </a:path>
                <a:path w="394969" h="379729">
                  <a:moveTo>
                    <a:pt x="183414" y="106436"/>
                  </a:moveTo>
                  <a:lnTo>
                    <a:pt x="105780" y="106436"/>
                  </a:lnTo>
                  <a:lnTo>
                    <a:pt x="114858" y="108111"/>
                  </a:lnTo>
                  <a:lnTo>
                    <a:pt x="120303" y="107661"/>
                  </a:lnTo>
                  <a:lnTo>
                    <a:pt x="182110" y="107661"/>
                  </a:lnTo>
                  <a:lnTo>
                    <a:pt x="183414" y="106436"/>
                  </a:lnTo>
                  <a:close/>
                </a:path>
              </a:pathLst>
            </a:custGeom>
            <a:solidFill>
              <a:srgbClr val="EB1C23"/>
            </a:solidFill>
          </p:spPr>
          <p:txBody>
            <a:bodyPr wrap="square" lIns="0" tIns="0" rIns="0" bIns="0" rtlCol="0"/>
            <a:lstStyle/>
            <a:p>
              <a:endParaRPr dirty="0"/>
            </a:p>
          </p:txBody>
        </p:sp>
        <p:sp>
          <p:nvSpPr>
            <p:cNvPr id="16" name="object 16"/>
            <p:cNvSpPr/>
            <p:nvPr/>
          </p:nvSpPr>
          <p:spPr>
            <a:xfrm>
              <a:off x="15922211" y="3327686"/>
              <a:ext cx="359410" cy="350520"/>
            </a:xfrm>
            <a:custGeom>
              <a:avLst/>
              <a:gdLst/>
              <a:ahLst/>
              <a:cxnLst/>
              <a:rect l="l" t="t" r="r" b="b"/>
              <a:pathLst>
                <a:path w="359409" h="350520">
                  <a:moveTo>
                    <a:pt x="125" y="0"/>
                  </a:moveTo>
                  <a:lnTo>
                    <a:pt x="0" y="197777"/>
                  </a:lnTo>
                  <a:lnTo>
                    <a:pt x="136" y="248143"/>
                  </a:lnTo>
                  <a:lnTo>
                    <a:pt x="439" y="298629"/>
                  </a:lnTo>
                  <a:lnTo>
                    <a:pt x="14396" y="334611"/>
                  </a:lnTo>
                  <a:lnTo>
                    <a:pt x="205205" y="350375"/>
                  </a:lnTo>
                  <a:lnTo>
                    <a:pt x="358868" y="350292"/>
                  </a:lnTo>
                  <a:lnTo>
                    <a:pt x="125" y="0"/>
                  </a:lnTo>
                  <a:close/>
                </a:path>
              </a:pathLst>
            </a:custGeom>
            <a:solidFill>
              <a:srgbClr val="000000">
                <a:alpha val="25000"/>
              </a:srgbClr>
            </a:solidFill>
          </p:spPr>
          <p:txBody>
            <a:bodyPr wrap="square" lIns="0" tIns="0" rIns="0" bIns="0" rtlCol="0"/>
            <a:lstStyle/>
            <a:p>
              <a:endParaRPr dirty="0"/>
            </a:p>
          </p:txBody>
        </p:sp>
      </p:grpSp>
      <p:sp>
        <p:nvSpPr>
          <p:cNvPr id="17" name="object 17"/>
          <p:cNvSpPr txBox="1"/>
          <p:nvPr>
            <p:custDataLst>
              <p:tags r:id="rId8"/>
            </p:custDataLst>
          </p:nvPr>
        </p:nvSpPr>
        <p:spPr>
          <a:xfrm>
            <a:off x="19282578" y="10570600"/>
            <a:ext cx="470534" cy="480059"/>
          </a:xfrm>
          <a:prstGeom prst="rect">
            <a:avLst/>
          </a:prstGeom>
        </p:spPr>
        <p:txBody>
          <a:bodyPr vert="horz" wrap="square" lIns="0" tIns="0" rIns="0" bIns="0" rtlCol="0">
            <a:spAutoFit/>
          </a:bodyPr>
          <a:lstStyle/>
          <a:p>
            <a:pPr marL="25400">
              <a:lnSpc>
                <a:spcPts val="3435"/>
              </a:lnSpc>
            </a:pPr>
            <a:fld id="{81D60167-4931-47E6-BA6A-407CBD079E47}" type="slidenum">
              <a:rPr sz="2950" spc="5" dirty="0">
                <a:solidFill>
                  <a:srgbClr val="778591"/>
                </a:solidFill>
                <a:latin typeface="Avenir LT Std 65 Medium"/>
                <a:cs typeface="Avenir LT Std 65 Medium"/>
              </a:rPr>
              <a:t>12</a:t>
            </a:fld>
            <a:endParaRPr sz="2950" spc="5" dirty="0">
              <a:solidFill>
                <a:srgbClr val="778591"/>
              </a:solidFill>
              <a:latin typeface="Avenir LT Std 65 Medium"/>
              <a:cs typeface="Avenir LT Std 65 Medium"/>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6075114" y="3170014"/>
            <a:ext cx="2263989" cy="2525035"/>
          </a:xfrm>
          <a:prstGeom prst="rect">
            <a:avLst/>
          </a:prstGeom>
          <a:blipFill>
            <a:blip r:embed="rId50" cstate="print"/>
            <a:stretch>
              <a:fillRect/>
            </a:stretch>
          </a:blipFill>
        </p:spPr>
        <p:txBody>
          <a:bodyPr wrap="square" lIns="0" tIns="0" rIns="0" bIns="0" rtlCol="0"/>
          <a:lstStyle/>
          <a:p>
            <a:endParaRPr dirty="0"/>
          </a:p>
        </p:txBody>
      </p:sp>
      <p:sp>
        <p:nvSpPr>
          <p:cNvPr id="3" name="object 3"/>
          <p:cNvSpPr txBox="1"/>
          <p:nvPr>
            <p:custDataLst>
              <p:tags r:id="rId2"/>
            </p:custDataLst>
          </p:nvPr>
        </p:nvSpPr>
        <p:spPr>
          <a:xfrm>
            <a:off x="1066362" y="1356904"/>
            <a:ext cx="15295972" cy="1583767"/>
          </a:xfrm>
          <a:prstGeom prst="rect">
            <a:avLst/>
          </a:prstGeom>
        </p:spPr>
        <p:txBody>
          <a:bodyPr vert="horz" wrap="square" lIns="0" tIns="13970" rIns="0" bIns="0" rtlCol="0">
            <a:spAutoFit/>
          </a:bodyPr>
          <a:lstStyle/>
          <a:p>
            <a:pPr marL="12700">
              <a:lnSpc>
                <a:spcPct val="100000"/>
              </a:lnSpc>
              <a:spcBef>
                <a:spcPts val="110"/>
              </a:spcBef>
            </a:pPr>
            <a:r>
              <a:rPr lang="fr-CA" sz="5100" b="1" dirty="0">
                <a:solidFill>
                  <a:srgbClr val="F9AE40"/>
                </a:solidFill>
                <a:latin typeface="Avenir LT Std 55 Roman"/>
                <a:cs typeface="Avenir LT Std 55 Roman"/>
              </a:rPr>
              <a:t>Les praticiens en IA participent à un marché extrêmement concurrentiel</a:t>
            </a:r>
          </a:p>
        </p:txBody>
      </p:sp>
      <p:sp>
        <p:nvSpPr>
          <p:cNvPr id="4" name="object 4"/>
          <p:cNvSpPr txBox="1">
            <a:spLocks noGrp="1"/>
          </p:cNvSpPr>
          <p:nvPr>
            <p:ph type="title"/>
            <p:custDataLst>
              <p:tags r:id="rId3"/>
            </p:custDataLst>
          </p:nvPr>
        </p:nvSpPr>
        <p:spPr>
          <a:xfrm>
            <a:off x="1060450" y="937650"/>
            <a:ext cx="8151092"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EB1C23"/>
                </a:solidFill>
                <a:latin typeface="Avenir LT Std 65 Medium"/>
                <a:cs typeface="Avenir LT Std 65 Medium"/>
              </a:rPr>
              <a:t>Les défis | Dotation et maintien en poste</a:t>
            </a:r>
          </a:p>
        </p:txBody>
      </p:sp>
      <p:sp>
        <p:nvSpPr>
          <p:cNvPr id="5" name="object 5"/>
          <p:cNvSpPr txBox="1"/>
          <p:nvPr>
            <p:custDataLst>
              <p:tags r:id="rId4"/>
            </p:custDataLst>
          </p:nvPr>
        </p:nvSpPr>
        <p:spPr>
          <a:xfrm>
            <a:off x="5141822" y="5900163"/>
            <a:ext cx="4186554" cy="2287270"/>
          </a:xfrm>
          <a:prstGeom prst="rect">
            <a:avLst/>
          </a:prstGeom>
        </p:spPr>
        <p:txBody>
          <a:bodyPr vert="horz" wrap="square" lIns="0" tIns="12065" rIns="0" bIns="0" rtlCol="0">
            <a:spAutoFit/>
          </a:bodyPr>
          <a:lstStyle/>
          <a:p>
            <a:pPr marL="12700" marR="5080" algn="ctr">
              <a:lnSpc>
                <a:spcPct val="100600"/>
              </a:lnSpc>
              <a:spcBef>
                <a:spcPts val="95"/>
              </a:spcBef>
            </a:pPr>
            <a:r>
              <a:rPr lang="fr-CA" sz="2950" dirty="0">
                <a:solidFill>
                  <a:srgbClr val="F9AE40"/>
                </a:solidFill>
                <a:latin typeface="Avenir LT Std 65 Medium"/>
                <a:cs typeface="Avenir LT Std 65 Medium"/>
              </a:rPr>
              <a:t>À mesure que les praticiens en IA acquièrent de nouvelles expériences et compétences, la question du maintien en poste de ceux-ci </a:t>
            </a:r>
          </a:p>
          <a:p>
            <a:pPr marL="635" algn="ctr">
              <a:lnSpc>
                <a:spcPct val="100000"/>
              </a:lnSpc>
              <a:spcBef>
                <a:spcPts val="20"/>
              </a:spcBef>
            </a:pPr>
            <a:r>
              <a:rPr lang="fr-CA" sz="2950" dirty="0">
                <a:solidFill>
                  <a:srgbClr val="F9AE40"/>
                </a:solidFill>
                <a:latin typeface="Avenir LT Std 65 Medium"/>
                <a:cs typeface="Avenir LT Std 65 Medium"/>
              </a:rPr>
              <a:t>devient préoccupante.</a:t>
            </a:r>
          </a:p>
        </p:txBody>
      </p:sp>
      <p:sp>
        <p:nvSpPr>
          <p:cNvPr id="6" name="object 6"/>
          <p:cNvSpPr txBox="1"/>
          <p:nvPr>
            <p:custDataLst>
              <p:tags r:id="rId5"/>
            </p:custDataLst>
          </p:nvPr>
        </p:nvSpPr>
        <p:spPr>
          <a:xfrm>
            <a:off x="879070" y="5900177"/>
            <a:ext cx="3932867" cy="4407040"/>
          </a:xfrm>
          <a:prstGeom prst="rect">
            <a:avLst/>
          </a:prstGeom>
        </p:spPr>
        <p:txBody>
          <a:bodyPr vert="horz" wrap="square" lIns="0" tIns="12065" rIns="0" bIns="0" rtlCol="0">
            <a:spAutoFit/>
          </a:bodyPr>
          <a:lstStyle/>
          <a:p>
            <a:pPr marL="12700" marR="5080" indent="-635" algn="ctr">
              <a:lnSpc>
                <a:spcPct val="100600"/>
              </a:lnSpc>
              <a:spcBef>
                <a:spcPts val="95"/>
              </a:spcBef>
            </a:pPr>
            <a:r>
              <a:rPr lang="fr-CA" sz="2950" dirty="0">
                <a:solidFill>
                  <a:srgbClr val="F9AE40"/>
                </a:solidFill>
                <a:latin typeface="Avenir LT Std 65 Medium"/>
                <a:cs typeface="Avenir LT Std 65 Medium"/>
              </a:rPr>
              <a:t>Les salaires du gouvernement du Canada ne sont pas concurrentiels par rapport au secteur privé.</a:t>
            </a:r>
          </a:p>
          <a:p>
            <a:pPr marL="46990" marR="33020" algn="ctr">
              <a:lnSpc>
                <a:spcPct val="101499"/>
              </a:lnSpc>
              <a:spcBef>
                <a:spcPts val="955"/>
              </a:spcBef>
            </a:pPr>
            <a:r>
              <a:rPr lang="fr-CA" sz="1950" dirty="0">
                <a:solidFill>
                  <a:srgbClr val="F9AE40"/>
                </a:solidFill>
                <a:latin typeface="Avenir LT Std 55 Roman"/>
                <a:cs typeface="Avenir LT Std 55 Roman"/>
              </a:rPr>
              <a:t>Les nouveaux diplômés spécialisés en IA des universités réputées se voient proposer des salaires annuels de </a:t>
            </a:r>
            <a:r>
              <a:rPr lang="fr-CA" sz="1950" dirty="0" smtClean="0">
                <a:solidFill>
                  <a:srgbClr val="F9AE40"/>
                </a:solidFill>
                <a:latin typeface="Avenir LT Std 55 Roman"/>
                <a:cs typeface="Avenir LT Std 55 Roman"/>
              </a:rPr>
              <a:t>150 000 $</a:t>
            </a:r>
            <a:r>
              <a:rPr lang="fr-CA" sz="1950" dirty="0">
                <a:solidFill>
                  <a:srgbClr val="F9AE40"/>
                </a:solidFill>
                <a:latin typeface="Avenir LT Std 55 Roman"/>
                <a:cs typeface="Avenir LT Std 55 Roman"/>
              </a:rPr>
              <a:t> à 200 000 $.</a:t>
            </a:r>
          </a:p>
        </p:txBody>
      </p:sp>
      <p:sp>
        <p:nvSpPr>
          <p:cNvPr id="7" name="object 7"/>
          <p:cNvSpPr txBox="1"/>
          <p:nvPr>
            <p:custDataLst>
              <p:tags r:id="rId6"/>
            </p:custDataLst>
          </p:nvPr>
        </p:nvSpPr>
        <p:spPr>
          <a:xfrm>
            <a:off x="9658260" y="5900177"/>
            <a:ext cx="4889590" cy="4026229"/>
          </a:xfrm>
          <a:prstGeom prst="rect">
            <a:avLst/>
          </a:prstGeom>
        </p:spPr>
        <p:txBody>
          <a:bodyPr vert="horz" wrap="square" lIns="0" tIns="14604" rIns="0" bIns="0" rtlCol="0">
            <a:spAutoFit/>
          </a:bodyPr>
          <a:lstStyle/>
          <a:p>
            <a:pPr marL="374015">
              <a:lnSpc>
                <a:spcPct val="100000"/>
              </a:lnSpc>
              <a:spcBef>
                <a:spcPts val="114"/>
              </a:spcBef>
            </a:pPr>
            <a:r>
              <a:rPr lang="fr-CA" sz="2950" dirty="0">
                <a:solidFill>
                  <a:srgbClr val="F9AE40"/>
                </a:solidFill>
                <a:latin typeface="Avenir LT Std 65 Medium"/>
                <a:cs typeface="Avenir LT Std 65 Medium"/>
              </a:rPr>
              <a:t>Un degré de compétence élevé est requis pour tirer le meilleur parti des outils d’IA.</a:t>
            </a:r>
          </a:p>
          <a:p>
            <a:pPr marL="183515" marR="173990" indent="-1905" algn="ctr">
              <a:lnSpc>
                <a:spcPct val="101499"/>
              </a:lnSpc>
              <a:spcBef>
                <a:spcPts val="1780"/>
              </a:spcBef>
            </a:pPr>
            <a:r>
              <a:rPr lang="fr-CA" sz="1950" dirty="0">
                <a:solidFill>
                  <a:srgbClr val="F9AE40"/>
                </a:solidFill>
                <a:latin typeface="Avenir LT Std 55 Roman"/>
                <a:cs typeface="Avenir LT Std 55 Roman"/>
              </a:rPr>
              <a:t>Les praticiens en IA chevronnés mettent en garde sur le fait que sans un degré élevé de maturité mathématique (p. ex. compétence, expérience), les outils d’IA peuvent permettre d’améliorer la capacité de prévision tout en négligeant la possibilité de tirer des enseignements et de comprendre nos données.</a:t>
            </a:r>
          </a:p>
        </p:txBody>
      </p:sp>
      <p:sp>
        <p:nvSpPr>
          <p:cNvPr id="8" name="object 8"/>
          <p:cNvSpPr txBox="1"/>
          <p:nvPr>
            <p:custDataLst>
              <p:tags r:id="rId7"/>
            </p:custDataLst>
          </p:nvPr>
        </p:nvSpPr>
        <p:spPr>
          <a:xfrm>
            <a:off x="14670167" y="5900177"/>
            <a:ext cx="5082945" cy="4189032"/>
          </a:xfrm>
          <a:prstGeom prst="rect">
            <a:avLst/>
          </a:prstGeom>
        </p:spPr>
        <p:txBody>
          <a:bodyPr vert="horz" wrap="square" lIns="0" tIns="12065" rIns="0" bIns="0" rtlCol="0">
            <a:spAutoFit/>
          </a:bodyPr>
          <a:lstStyle/>
          <a:p>
            <a:pPr marL="236220" marR="235585" indent="354965" algn="ctr">
              <a:lnSpc>
                <a:spcPct val="100600"/>
              </a:lnSpc>
              <a:spcBef>
                <a:spcPts val="95"/>
              </a:spcBef>
            </a:pPr>
            <a:r>
              <a:rPr lang="fr-CA" sz="2950" dirty="0">
                <a:solidFill>
                  <a:srgbClr val="F9AE40"/>
                </a:solidFill>
                <a:latin typeface="Avenir LT Std 65 Medium"/>
                <a:cs typeface="Avenir LT Std 65 Medium"/>
              </a:rPr>
              <a:t>Seuls les analystes les plus qualifiés et les plus complets se détachent dans l’environnement actuel.</a:t>
            </a:r>
          </a:p>
          <a:p>
            <a:pPr marL="12700" marR="5080" indent="-5080" algn="ctr">
              <a:lnSpc>
                <a:spcPct val="101499"/>
              </a:lnSpc>
              <a:spcBef>
                <a:spcPts val="1780"/>
              </a:spcBef>
            </a:pPr>
            <a:r>
              <a:rPr lang="fr-CA" sz="1950" dirty="0">
                <a:solidFill>
                  <a:srgbClr val="F9AE40"/>
                </a:solidFill>
                <a:latin typeface="Avenir LT Std 55 Roman"/>
                <a:cs typeface="Avenir LT Std 55 Roman"/>
              </a:rPr>
              <a:t>Pratiquement tous les praticiens en IA travaillant dans de petites équipes, ont des compétences en mathématiques, s’intéressent et se passionnent pour l’IA, aiment prendre des risques, ont une vision ambitieuse de l’avenir et sont constants en ce qui concerne l’approche qui consiste à faire entrer des outils d’IA en milieu de travail.</a:t>
            </a:r>
          </a:p>
        </p:txBody>
      </p:sp>
      <p:sp>
        <p:nvSpPr>
          <p:cNvPr id="9" name="object 9"/>
          <p:cNvSpPr/>
          <p:nvPr>
            <p:custDataLst>
              <p:tags r:id="rId8"/>
            </p:custDataLst>
          </p:nvPr>
        </p:nvSpPr>
        <p:spPr>
          <a:xfrm>
            <a:off x="11741514" y="4229672"/>
            <a:ext cx="303530" cy="202565"/>
          </a:xfrm>
          <a:custGeom>
            <a:avLst/>
            <a:gdLst/>
            <a:ahLst/>
            <a:cxnLst/>
            <a:rect l="l" t="t" r="r" b="b"/>
            <a:pathLst>
              <a:path w="303529" h="202564">
                <a:moveTo>
                  <a:pt x="302943" y="0"/>
                </a:moveTo>
                <a:lnTo>
                  <a:pt x="0" y="0"/>
                </a:lnTo>
                <a:lnTo>
                  <a:pt x="25245" y="201951"/>
                </a:lnTo>
                <a:lnTo>
                  <a:pt x="277698" y="201951"/>
                </a:lnTo>
                <a:lnTo>
                  <a:pt x="302943" y="0"/>
                </a:lnTo>
                <a:close/>
              </a:path>
            </a:pathLst>
          </a:custGeom>
          <a:solidFill>
            <a:srgbClr val="7F7F7F"/>
          </a:solidFill>
        </p:spPr>
        <p:txBody>
          <a:bodyPr wrap="square" lIns="0" tIns="0" rIns="0" bIns="0" rtlCol="0"/>
          <a:lstStyle/>
          <a:p>
            <a:endParaRPr dirty="0"/>
          </a:p>
        </p:txBody>
      </p:sp>
      <p:sp>
        <p:nvSpPr>
          <p:cNvPr id="10" name="object 10"/>
          <p:cNvSpPr/>
          <p:nvPr>
            <p:custDataLst>
              <p:tags r:id="rId9"/>
            </p:custDataLst>
          </p:nvPr>
        </p:nvSpPr>
        <p:spPr>
          <a:xfrm>
            <a:off x="12229706" y="3267014"/>
            <a:ext cx="140335" cy="140335"/>
          </a:xfrm>
          <a:custGeom>
            <a:avLst/>
            <a:gdLst/>
            <a:ahLst/>
            <a:cxnLst/>
            <a:rect l="l" t="t" r="r" b="b"/>
            <a:pathLst>
              <a:path w="140334" h="140335">
                <a:moveTo>
                  <a:pt x="100782" y="0"/>
                </a:moveTo>
                <a:lnTo>
                  <a:pt x="0" y="100792"/>
                </a:lnTo>
                <a:lnTo>
                  <a:pt x="38920" y="139974"/>
                </a:lnTo>
                <a:lnTo>
                  <a:pt x="140016" y="38930"/>
                </a:lnTo>
                <a:lnTo>
                  <a:pt x="100782" y="0"/>
                </a:lnTo>
                <a:close/>
              </a:path>
            </a:pathLst>
          </a:custGeom>
          <a:solidFill>
            <a:srgbClr val="C49A6C"/>
          </a:solidFill>
        </p:spPr>
        <p:txBody>
          <a:bodyPr wrap="square" lIns="0" tIns="0" rIns="0" bIns="0" rtlCol="0"/>
          <a:lstStyle/>
          <a:p>
            <a:endParaRPr dirty="0"/>
          </a:p>
        </p:txBody>
      </p:sp>
      <p:sp>
        <p:nvSpPr>
          <p:cNvPr id="11" name="object 11"/>
          <p:cNvSpPr/>
          <p:nvPr>
            <p:custDataLst>
              <p:tags r:id="rId10"/>
            </p:custDataLst>
          </p:nvPr>
        </p:nvSpPr>
        <p:spPr>
          <a:xfrm>
            <a:off x="11884574" y="3106264"/>
            <a:ext cx="0" cy="147320"/>
          </a:xfrm>
          <a:custGeom>
            <a:avLst/>
            <a:gdLst/>
            <a:ahLst/>
            <a:cxnLst/>
            <a:rect l="l" t="t" r="r" b="b"/>
            <a:pathLst>
              <a:path h="147320">
                <a:moveTo>
                  <a:pt x="0" y="0"/>
                </a:moveTo>
                <a:lnTo>
                  <a:pt x="0" y="146896"/>
                </a:lnTo>
              </a:path>
            </a:pathLst>
          </a:custGeom>
          <a:ln w="57830">
            <a:solidFill>
              <a:srgbClr val="C49A6C"/>
            </a:solidFill>
          </a:ln>
        </p:spPr>
        <p:txBody>
          <a:bodyPr wrap="square" lIns="0" tIns="0" rIns="0" bIns="0" rtlCol="0"/>
          <a:lstStyle/>
          <a:p>
            <a:endParaRPr dirty="0"/>
          </a:p>
        </p:txBody>
      </p:sp>
      <p:sp>
        <p:nvSpPr>
          <p:cNvPr id="12" name="object 12"/>
          <p:cNvSpPr/>
          <p:nvPr>
            <p:custDataLst>
              <p:tags r:id="rId11"/>
            </p:custDataLst>
          </p:nvPr>
        </p:nvSpPr>
        <p:spPr>
          <a:xfrm>
            <a:off x="11216903" y="3744596"/>
            <a:ext cx="147320" cy="0"/>
          </a:xfrm>
          <a:custGeom>
            <a:avLst/>
            <a:gdLst/>
            <a:ahLst/>
            <a:cxnLst/>
            <a:rect l="l" t="t" r="r" b="b"/>
            <a:pathLst>
              <a:path w="147320">
                <a:moveTo>
                  <a:pt x="0" y="0"/>
                </a:moveTo>
                <a:lnTo>
                  <a:pt x="146791" y="0"/>
                </a:lnTo>
              </a:path>
            </a:pathLst>
          </a:custGeom>
          <a:ln w="57935">
            <a:solidFill>
              <a:srgbClr val="C49A6C"/>
            </a:solidFill>
          </a:ln>
        </p:spPr>
        <p:txBody>
          <a:bodyPr wrap="square" lIns="0" tIns="0" rIns="0" bIns="0" rtlCol="0"/>
          <a:lstStyle/>
          <a:p>
            <a:endParaRPr dirty="0"/>
          </a:p>
        </p:txBody>
      </p:sp>
      <p:sp>
        <p:nvSpPr>
          <p:cNvPr id="13" name="object 13"/>
          <p:cNvSpPr/>
          <p:nvPr>
            <p:custDataLst>
              <p:tags r:id="rId12"/>
            </p:custDataLst>
          </p:nvPr>
        </p:nvSpPr>
        <p:spPr>
          <a:xfrm>
            <a:off x="11401207" y="3267857"/>
            <a:ext cx="139700" cy="139700"/>
          </a:xfrm>
          <a:custGeom>
            <a:avLst/>
            <a:gdLst/>
            <a:ahLst/>
            <a:cxnLst/>
            <a:rect l="l" t="t" r="r" b="b"/>
            <a:pathLst>
              <a:path w="139700" h="139700">
                <a:moveTo>
                  <a:pt x="38574" y="0"/>
                </a:moveTo>
                <a:lnTo>
                  <a:pt x="0" y="38428"/>
                </a:lnTo>
                <a:lnTo>
                  <a:pt x="99693" y="139681"/>
                </a:lnTo>
                <a:lnTo>
                  <a:pt x="139095" y="100415"/>
                </a:lnTo>
                <a:lnTo>
                  <a:pt x="38574" y="0"/>
                </a:lnTo>
                <a:close/>
              </a:path>
            </a:pathLst>
          </a:custGeom>
          <a:solidFill>
            <a:srgbClr val="C49A6C"/>
          </a:solidFill>
        </p:spPr>
        <p:txBody>
          <a:bodyPr wrap="square" lIns="0" tIns="0" rIns="0" bIns="0" rtlCol="0"/>
          <a:lstStyle/>
          <a:p>
            <a:endParaRPr dirty="0"/>
          </a:p>
        </p:txBody>
      </p:sp>
      <p:sp>
        <p:nvSpPr>
          <p:cNvPr id="14" name="object 14"/>
          <p:cNvSpPr/>
          <p:nvPr>
            <p:custDataLst>
              <p:tags r:id="rId13"/>
            </p:custDataLst>
          </p:nvPr>
        </p:nvSpPr>
        <p:spPr>
          <a:xfrm>
            <a:off x="11400510" y="4096822"/>
            <a:ext cx="140335" cy="140335"/>
          </a:xfrm>
          <a:custGeom>
            <a:avLst/>
            <a:gdLst/>
            <a:ahLst/>
            <a:cxnLst/>
            <a:rect l="l" t="t" r="r" b="b"/>
            <a:pathLst>
              <a:path w="140334" h="140335">
                <a:moveTo>
                  <a:pt x="101536" y="0"/>
                </a:moveTo>
                <a:lnTo>
                  <a:pt x="0" y="101619"/>
                </a:lnTo>
                <a:lnTo>
                  <a:pt x="38354" y="140079"/>
                </a:lnTo>
                <a:lnTo>
                  <a:pt x="140247" y="38773"/>
                </a:lnTo>
                <a:lnTo>
                  <a:pt x="101536" y="0"/>
                </a:lnTo>
                <a:close/>
              </a:path>
            </a:pathLst>
          </a:custGeom>
          <a:solidFill>
            <a:srgbClr val="C49A6C"/>
          </a:solidFill>
        </p:spPr>
        <p:txBody>
          <a:bodyPr wrap="square" lIns="0" tIns="0" rIns="0" bIns="0" rtlCol="0"/>
          <a:lstStyle/>
          <a:p>
            <a:endParaRPr dirty="0"/>
          </a:p>
        </p:txBody>
      </p:sp>
      <p:sp>
        <p:nvSpPr>
          <p:cNvPr id="15" name="object 15"/>
          <p:cNvSpPr/>
          <p:nvPr>
            <p:custDataLst>
              <p:tags r:id="rId14"/>
            </p:custDataLst>
          </p:nvPr>
        </p:nvSpPr>
        <p:spPr>
          <a:xfrm>
            <a:off x="12229492" y="4097331"/>
            <a:ext cx="141605" cy="140335"/>
          </a:xfrm>
          <a:custGeom>
            <a:avLst/>
            <a:gdLst/>
            <a:ahLst/>
            <a:cxnLst/>
            <a:rect l="l" t="t" r="r" b="b"/>
            <a:pathLst>
              <a:path w="141604" h="140335">
                <a:moveTo>
                  <a:pt x="39946" y="0"/>
                </a:moveTo>
                <a:lnTo>
                  <a:pt x="0" y="38543"/>
                </a:lnTo>
                <a:lnTo>
                  <a:pt x="101619" y="140299"/>
                </a:lnTo>
                <a:lnTo>
                  <a:pt x="141032" y="101525"/>
                </a:lnTo>
                <a:lnTo>
                  <a:pt x="39946" y="0"/>
                </a:lnTo>
                <a:close/>
              </a:path>
            </a:pathLst>
          </a:custGeom>
          <a:solidFill>
            <a:srgbClr val="C49A6C"/>
          </a:solidFill>
        </p:spPr>
        <p:txBody>
          <a:bodyPr wrap="square" lIns="0" tIns="0" rIns="0" bIns="0" rtlCol="0"/>
          <a:lstStyle/>
          <a:p>
            <a:endParaRPr dirty="0"/>
          </a:p>
        </p:txBody>
      </p:sp>
      <p:sp>
        <p:nvSpPr>
          <p:cNvPr id="16" name="object 16"/>
          <p:cNvSpPr/>
          <p:nvPr>
            <p:custDataLst>
              <p:tags r:id="rId15"/>
            </p:custDataLst>
          </p:nvPr>
        </p:nvSpPr>
        <p:spPr>
          <a:xfrm>
            <a:off x="12405348" y="3744313"/>
            <a:ext cx="132715" cy="0"/>
          </a:xfrm>
          <a:custGeom>
            <a:avLst/>
            <a:gdLst/>
            <a:ahLst/>
            <a:cxnLst/>
            <a:rect l="l" t="t" r="r" b="b"/>
            <a:pathLst>
              <a:path w="132715">
                <a:moveTo>
                  <a:pt x="0" y="0"/>
                </a:moveTo>
                <a:lnTo>
                  <a:pt x="132132" y="0"/>
                </a:lnTo>
              </a:path>
            </a:pathLst>
          </a:custGeom>
          <a:ln w="57830">
            <a:solidFill>
              <a:srgbClr val="C49A6C"/>
            </a:solidFill>
          </a:ln>
        </p:spPr>
        <p:txBody>
          <a:bodyPr wrap="square" lIns="0" tIns="0" rIns="0" bIns="0" rtlCol="0"/>
          <a:lstStyle/>
          <a:p>
            <a:endParaRPr dirty="0"/>
          </a:p>
        </p:txBody>
      </p:sp>
      <p:sp>
        <p:nvSpPr>
          <p:cNvPr id="17" name="object 17"/>
          <p:cNvSpPr/>
          <p:nvPr>
            <p:custDataLst>
              <p:tags r:id="rId16"/>
            </p:custDataLst>
          </p:nvPr>
        </p:nvSpPr>
        <p:spPr>
          <a:xfrm>
            <a:off x="11454423" y="3314608"/>
            <a:ext cx="877569" cy="897890"/>
          </a:xfrm>
          <a:custGeom>
            <a:avLst/>
            <a:gdLst/>
            <a:ahLst/>
            <a:cxnLst/>
            <a:rect l="l" t="t" r="r" b="b"/>
            <a:pathLst>
              <a:path w="877570" h="897889">
                <a:moveTo>
                  <a:pt x="431410" y="0"/>
                </a:moveTo>
                <a:lnTo>
                  <a:pt x="383373" y="3375"/>
                </a:lnTo>
                <a:lnTo>
                  <a:pt x="334960" y="12039"/>
                </a:lnTo>
                <a:lnTo>
                  <a:pt x="290704" y="25034"/>
                </a:lnTo>
                <a:lnTo>
                  <a:pt x="248740" y="42532"/>
                </a:lnTo>
                <a:lnTo>
                  <a:pt x="209285" y="64198"/>
                </a:lnTo>
                <a:lnTo>
                  <a:pt x="172552" y="89693"/>
                </a:lnTo>
                <a:lnTo>
                  <a:pt x="138758" y="118679"/>
                </a:lnTo>
                <a:lnTo>
                  <a:pt x="108117" y="150819"/>
                </a:lnTo>
                <a:lnTo>
                  <a:pt x="80844" y="185777"/>
                </a:lnTo>
                <a:lnTo>
                  <a:pt x="57155" y="223213"/>
                </a:lnTo>
                <a:lnTo>
                  <a:pt x="37266" y="262790"/>
                </a:lnTo>
                <a:lnTo>
                  <a:pt x="21390" y="304172"/>
                </a:lnTo>
                <a:lnTo>
                  <a:pt x="9744" y="347020"/>
                </a:lnTo>
                <a:lnTo>
                  <a:pt x="2542" y="390997"/>
                </a:lnTo>
                <a:lnTo>
                  <a:pt x="0" y="435766"/>
                </a:lnTo>
                <a:lnTo>
                  <a:pt x="2332" y="480988"/>
                </a:lnTo>
                <a:lnTo>
                  <a:pt x="9755" y="526327"/>
                </a:lnTo>
                <a:lnTo>
                  <a:pt x="24177" y="578618"/>
                </a:lnTo>
                <a:lnTo>
                  <a:pt x="43414" y="627100"/>
                </a:lnTo>
                <a:lnTo>
                  <a:pt x="67457" y="671764"/>
                </a:lnTo>
                <a:lnTo>
                  <a:pt x="96297" y="712604"/>
                </a:lnTo>
                <a:lnTo>
                  <a:pt x="129925" y="749614"/>
                </a:lnTo>
                <a:lnTo>
                  <a:pt x="168334" y="782787"/>
                </a:lnTo>
                <a:lnTo>
                  <a:pt x="211513" y="812116"/>
                </a:lnTo>
                <a:lnTo>
                  <a:pt x="259454" y="837595"/>
                </a:lnTo>
                <a:lnTo>
                  <a:pt x="267590" y="841406"/>
                </a:lnTo>
                <a:lnTo>
                  <a:pt x="271632" y="845616"/>
                </a:lnTo>
                <a:lnTo>
                  <a:pt x="271003" y="855196"/>
                </a:lnTo>
                <a:lnTo>
                  <a:pt x="270672" y="863393"/>
                </a:lnTo>
                <a:lnTo>
                  <a:pt x="270616" y="882536"/>
                </a:lnTo>
                <a:lnTo>
                  <a:pt x="270763" y="897509"/>
                </a:lnTo>
                <a:lnTo>
                  <a:pt x="550848" y="897708"/>
                </a:lnTo>
                <a:lnTo>
                  <a:pt x="605517" y="897708"/>
                </a:lnTo>
                <a:lnTo>
                  <a:pt x="605517" y="891677"/>
                </a:lnTo>
                <a:lnTo>
                  <a:pt x="606166" y="886986"/>
                </a:lnTo>
                <a:lnTo>
                  <a:pt x="605402" y="882536"/>
                </a:lnTo>
                <a:lnTo>
                  <a:pt x="605072" y="871943"/>
                </a:lnTo>
                <a:lnTo>
                  <a:pt x="608018" y="863393"/>
                </a:lnTo>
                <a:lnTo>
                  <a:pt x="614111" y="856291"/>
                </a:lnTo>
                <a:lnTo>
                  <a:pt x="623223" y="850045"/>
                </a:lnTo>
                <a:lnTo>
                  <a:pt x="667131" y="822330"/>
                </a:lnTo>
                <a:lnTo>
                  <a:pt x="707812" y="790761"/>
                </a:lnTo>
                <a:lnTo>
                  <a:pt x="744990" y="755168"/>
                </a:lnTo>
                <a:lnTo>
                  <a:pt x="778391" y="715379"/>
                </a:lnTo>
                <a:lnTo>
                  <a:pt x="806982" y="673704"/>
                </a:lnTo>
                <a:lnTo>
                  <a:pt x="830935" y="631075"/>
                </a:lnTo>
                <a:lnTo>
                  <a:pt x="850100" y="587492"/>
                </a:lnTo>
                <a:lnTo>
                  <a:pt x="864324" y="542957"/>
                </a:lnTo>
                <a:lnTo>
                  <a:pt x="873453" y="497473"/>
                </a:lnTo>
                <a:lnTo>
                  <a:pt x="877336" y="451040"/>
                </a:lnTo>
                <a:lnTo>
                  <a:pt x="875820" y="403661"/>
                </a:lnTo>
                <a:lnTo>
                  <a:pt x="868752" y="355338"/>
                </a:lnTo>
                <a:lnTo>
                  <a:pt x="855980" y="306072"/>
                </a:lnTo>
                <a:lnTo>
                  <a:pt x="838709" y="260115"/>
                </a:lnTo>
                <a:lnTo>
                  <a:pt x="817023" y="217273"/>
                </a:lnTo>
                <a:lnTo>
                  <a:pt x="791260" y="177726"/>
                </a:lnTo>
                <a:lnTo>
                  <a:pt x="761756" y="141655"/>
                </a:lnTo>
                <a:lnTo>
                  <a:pt x="728847" y="109243"/>
                </a:lnTo>
                <a:lnTo>
                  <a:pt x="692870" y="80669"/>
                </a:lnTo>
                <a:lnTo>
                  <a:pt x="654161" y="56116"/>
                </a:lnTo>
                <a:lnTo>
                  <a:pt x="613056" y="35765"/>
                </a:lnTo>
                <a:lnTo>
                  <a:pt x="569892" y="19796"/>
                </a:lnTo>
                <a:lnTo>
                  <a:pt x="525005" y="8391"/>
                </a:lnTo>
                <a:lnTo>
                  <a:pt x="478732" y="1732"/>
                </a:lnTo>
                <a:lnTo>
                  <a:pt x="431410" y="0"/>
                </a:lnTo>
                <a:close/>
              </a:path>
            </a:pathLst>
          </a:custGeom>
          <a:solidFill>
            <a:srgbClr val="C49A6C"/>
          </a:solidFill>
        </p:spPr>
        <p:txBody>
          <a:bodyPr wrap="square" lIns="0" tIns="0" rIns="0" bIns="0" rtlCol="0"/>
          <a:lstStyle/>
          <a:p>
            <a:endParaRPr dirty="0"/>
          </a:p>
        </p:txBody>
      </p:sp>
      <p:sp>
        <p:nvSpPr>
          <p:cNvPr id="18" name="object 18"/>
          <p:cNvSpPr/>
          <p:nvPr>
            <p:custDataLst>
              <p:tags r:id="rId17"/>
            </p:custDataLst>
          </p:nvPr>
        </p:nvSpPr>
        <p:spPr>
          <a:xfrm>
            <a:off x="11678200" y="3902007"/>
            <a:ext cx="430530" cy="578485"/>
          </a:xfrm>
          <a:custGeom>
            <a:avLst/>
            <a:gdLst/>
            <a:ahLst/>
            <a:cxnLst/>
            <a:rect l="l" t="t" r="r" b="b"/>
            <a:pathLst>
              <a:path w="430529" h="578485">
                <a:moveTo>
                  <a:pt x="0" y="309456"/>
                </a:moveTo>
                <a:lnTo>
                  <a:pt x="0" y="363727"/>
                </a:lnTo>
                <a:lnTo>
                  <a:pt x="26616" y="363727"/>
                </a:lnTo>
                <a:lnTo>
                  <a:pt x="26616" y="498278"/>
                </a:lnTo>
                <a:lnTo>
                  <a:pt x="80709" y="498278"/>
                </a:lnTo>
                <a:lnTo>
                  <a:pt x="80709" y="578191"/>
                </a:lnTo>
                <a:lnTo>
                  <a:pt x="350010" y="578191"/>
                </a:lnTo>
                <a:lnTo>
                  <a:pt x="350010" y="524245"/>
                </a:lnTo>
                <a:lnTo>
                  <a:pt x="134477" y="524245"/>
                </a:lnTo>
                <a:lnTo>
                  <a:pt x="134477" y="498571"/>
                </a:lnTo>
                <a:lnTo>
                  <a:pt x="350010" y="498571"/>
                </a:lnTo>
                <a:lnTo>
                  <a:pt x="350010" y="497723"/>
                </a:lnTo>
                <a:lnTo>
                  <a:pt x="403704" y="497723"/>
                </a:lnTo>
                <a:lnTo>
                  <a:pt x="403704" y="443347"/>
                </a:lnTo>
                <a:lnTo>
                  <a:pt x="80552" y="443347"/>
                </a:lnTo>
                <a:lnTo>
                  <a:pt x="80552" y="363810"/>
                </a:lnTo>
                <a:lnTo>
                  <a:pt x="403704" y="363810"/>
                </a:lnTo>
                <a:lnTo>
                  <a:pt x="403704" y="362763"/>
                </a:lnTo>
                <a:lnTo>
                  <a:pt x="429913" y="362763"/>
                </a:lnTo>
                <a:lnTo>
                  <a:pt x="429913" y="309467"/>
                </a:lnTo>
                <a:lnTo>
                  <a:pt x="0" y="309456"/>
                </a:lnTo>
                <a:close/>
              </a:path>
              <a:path w="430529" h="578485">
                <a:moveTo>
                  <a:pt x="350010" y="498571"/>
                </a:moveTo>
                <a:lnTo>
                  <a:pt x="294891" y="498571"/>
                </a:lnTo>
                <a:lnTo>
                  <a:pt x="294891" y="524245"/>
                </a:lnTo>
                <a:lnTo>
                  <a:pt x="350010" y="524245"/>
                </a:lnTo>
                <a:lnTo>
                  <a:pt x="350010" y="498571"/>
                </a:lnTo>
                <a:close/>
              </a:path>
              <a:path w="430529" h="578485">
                <a:moveTo>
                  <a:pt x="403704" y="363810"/>
                </a:moveTo>
                <a:lnTo>
                  <a:pt x="348795" y="363810"/>
                </a:lnTo>
                <a:lnTo>
                  <a:pt x="348795" y="443347"/>
                </a:lnTo>
                <a:lnTo>
                  <a:pt x="403704" y="443347"/>
                </a:lnTo>
                <a:lnTo>
                  <a:pt x="403704" y="363810"/>
                </a:lnTo>
                <a:close/>
              </a:path>
              <a:path w="430529" h="578485">
                <a:moveTo>
                  <a:pt x="384689" y="0"/>
                </a:moveTo>
                <a:lnTo>
                  <a:pt x="45035" y="0"/>
                </a:lnTo>
                <a:lnTo>
                  <a:pt x="122823" y="308807"/>
                </a:lnTo>
                <a:lnTo>
                  <a:pt x="305519" y="308964"/>
                </a:lnTo>
                <a:lnTo>
                  <a:pt x="305567" y="308775"/>
                </a:lnTo>
                <a:lnTo>
                  <a:pt x="179889" y="308775"/>
                </a:lnTo>
                <a:lnTo>
                  <a:pt x="115493" y="53820"/>
                </a:lnTo>
                <a:lnTo>
                  <a:pt x="370898" y="53820"/>
                </a:lnTo>
                <a:lnTo>
                  <a:pt x="384689" y="0"/>
                </a:lnTo>
                <a:close/>
              </a:path>
              <a:path w="430529" h="578485">
                <a:moveTo>
                  <a:pt x="370898" y="53820"/>
                </a:moveTo>
                <a:lnTo>
                  <a:pt x="314241" y="53820"/>
                </a:lnTo>
                <a:lnTo>
                  <a:pt x="248474" y="308775"/>
                </a:lnTo>
                <a:lnTo>
                  <a:pt x="305567" y="308775"/>
                </a:lnTo>
                <a:lnTo>
                  <a:pt x="370898" y="53820"/>
                </a:lnTo>
                <a:close/>
              </a:path>
            </a:pathLst>
          </a:custGeom>
          <a:solidFill>
            <a:srgbClr val="CFD1D3"/>
          </a:solidFill>
        </p:spPr>
        <p:txBody>
          <a:bodyPr wrap="square" lIns="0" tIns="0" rIns="0" bIns="0" rtlCol="0"/>
          <a:lstStyle/>
          <a:p>
            <a:endParaRPr dirty="0"/>
          </a:p>
        </p:txBody>
      </p:sp>
      <p:sp>
        <p:nvSpPr>
          <p:cNvPr id="19" name="object 19"/>
          <p:cNvSpPr/>
          <p:nvPr>
            <p:custDataLst>
              <p:tags r:id="rId18"/>
            </p:custDataLst>
          </p:nvPr>
        </p:nvSpPr>
        <p:spPr>
          <a:xfrm>
            <a:off x="10796618" y="4500624"/>
            <a:ext cx="2182495" cy="1038225"/>
          </a:xfrm>
          <a:custGeom>
            <a:avLst/>
            <a:gdLst/>
            <a:ahLst/>
            <a:cxnLst/>
            <a:rect l="l" t="t" r="r" b="b"/>
            <a:pathLst>
              <a:path w="2182495" h="1038225">
                <a:moveTo>
                  <a:pt x="767934" y="492"/>
                </a:moveTo>
                <a:lnTo>
                  <a:pt x="719625" y="20038"/>
                </a:lnTo>
                <a:lnTo>
                  <a:pt x="346131" y="171551"/>
                </a:lnTo>
                <a:lnTo>
                  <a:pt x="210244" y="229396"/>
                </a:lnTo>
                <a:lnTo>
                  <a:pt x="168043" y="265320"/>
                </a:lnTo>
                <a:lnTo>
                  <a:pt x="139199" y="316472"/>
                </a:lnTo>
                <a:lnTo>
                  <a:pt x="122155" y="362355"/>
                </a:lnTo>
                <a:lnTo>
                  <a:pt x="106409" y="408517"/>
                </a:lnTo>
                <a:lnTo>
                  <a:pt x="91918" y="454966"/>
                </a:lnTo>
                <a:lnTo>
                  <a:pt x="78638" y="501710"/>
                </a:lnTo>
                <a:lnTo>
                  <a:pt x="66525" y="548756"/>
                </a:lnTo>
                <a:lnTo>
                  <a:pt x="55537" y="596115"/>
                </a:lnTo>
                <a:lnTo>
                  <a:pt x="45628" y="643794"/>
                </a:lnTo>
                <a:lnTo>
                  <a:pt x="36756" y="691800"/>
                </a:lnTo>
                <a:lnTo>
                  <a:pt x="28876" y="740144"/>
                </a:lnTo>
                <a:lnTo>
                  <a:pt x="21946" y="788832"/>
                </a:lnTo>
                <a:lnTo>
                  <a:pt x="15921" y="837873"/>
                </a:lnTo>
                <a:lnTo>
                  <a:pt x="10757" y="887276"/>
                </a:lnTo>
                <a:lnTo>
                  <a:pt x="6411" y="937050"/>
                </a:lnTo>
                <a:lnTo>
                  <a:pt x="2840" y="987205"/>
                </a:lnTo>
                <a:lnTo>
                  <a:pt x="0" y="1037738"/>
                </a:lnTo>
                <a:lnTo>
                  <a:pt x="2182090" y="1037738"/>
                </a:lnTo>
                <a:lnTo>
                  <a:pt x="2178878" y="987200"/>
                </a:lnTo>
                <a:lnTo>
                  <a:pt x="2175035" y="937049"/>
                </a:lnTo>
                <a:lnTo>
                  <a:pt x="2170507" y="887265"/>
                </a:lnTo>
                <a:lnTo>
                  <a:pt x="2165237" y="837842"/>
                </a:lnTo>
                <a:lnTo>
                  <a:pt x="1228538" y="816592"/>
                </a:lnTo>
                <a:lnTo>
                  <a:pt x="1217200" y="815483"/>
                </a:lnTo>
                <a:lnTo>
                  <a:pt x="953133" y="815483"/>
                </a:lnTo>
                <a:lnTo>
                  <a:pt x="767934" y="492"/>
                </a:lnTo>
                <a:close/>
              </a:path>
              <a:path w="2182495" h="1038225">
                <a:moveTo>
                  <a:pt x="1413684" y="0"/>
                </a:moveTo>
                <a:lnTo>
                  <a:pt x="1228538" y="816592"/>
                </a:lnTo>
                <a:lnTo>
                  <a:pt x="2162610" y="816592"/>
                </a:lnTo>
                <a:lnTo>
                  <a:pt x="2152253" y="740054"/>
                </a:lnTo>
                <a:lnTo>
                  <a:pt x="2144429" y="691675"/>
                </a:lnTo>
                <a:lnTo>
                  <a:pt x="2135643" y="643630"/>
                </a:lnTo>
                <a:lnTo>
                  <a:pt x="2125839" y="595911"/>
                </a:lnTo>
                <a:lnTo>
                  <a:pt x="2114963" y="548511"/>
                </a:lnTo>
                <a:lnTo>
                  <a:pt x="2102960" y="501422"/>
                </a:lnTo>
                <a:lnTo>
                  <a:pt x="2089773" y="454639"/>
                </a:lnTo>
                <a:lnTo>
                  <a:pt x="2075349" y="408152"/>
                </a:lnTo>
                <a:lnTo>
                  <a:pt x="2059632" y="361956"/>
                </a:lnTo>
                <a:lnTo>
                  <a:pt x="2042566" y="316042"/>
                </a:lnTo>
                <a:lnTo>
                  <a:pt x="2016966" y="267842"/>
                </a:lnTo>
                <a:lnTo>
                  <a:pt x="1979531" y="234013"/>
                </a:lnTo>
                <a:lnTo>
                  <a:pt x="1841572" y="175070"/>
                </a:lnTo>
                <a:lnTo>
                  <a:pt x="1462689" y="19998"/>
                </a:lnTo>
                <a:lnTo>
                  <a:pt x="1413684" y="0"/>
                </a:lnTo>
                <a:close/>
              </a:path>
              <a:path w="2182495" h="1038225">
                <a:moveTo>
                  <a:pt x="1089380" y="94949"/>
                </a:moveTo>
                <a:lnTo>
                  <a:pt x="987111" y="206381"/>
                </a:lnTo>
                <a:lnTo>
                  <a:pt x="991857" y="210557"/>
                </a:lnTo>
                <a:lnTo>
                  <a:pt x="1002299" y="221206"/>
                </a:lnTo>
                <a:lnTo>
                  <a:pt x="1012741" y="235505"/>
                </a:lnTo>
                <a:lnTo>
                  <a:pt x="1017487" y="250631"/>
                </a:lnTo>
                <a:lnTo>
                  <a:pt x="1028813" y="275806"/>
                </a:lnTo>
                <a:lnTo>
                  <a:pt x="1034278" y="296458"/>
                </a:lnTo>
                <a:lnTo>
                  <a:pt x="1034931" y="317865"/>
                </a:lnTo>
                <a:lnTo>
                  <a:pt x="1031821" y="345308"/>
                </a:lnTo>
                <a:lnTo>
                  <a:pt x="1023061" y="391538"/>
                </a:lnTo>
                <a:lnTo>
                  <a:pt x="1011516" y="437383"/>
                </a:lnTo>
                <a:lnTo>
                  <a:pt x="999198" y="483102"/>
                </a:lnTo>
                <a:lnTo>
                  <a:pt x="988120" y="528957"/>
                </a:lnTo>
                <a:lnTo>
                  <a:pt x="980294" y="575207"/>
                </a:lnTo>
                <a:lnTo>
                  <a:pt x="976519" y="622356"/>
                </a:lnTo>
                <a:lnTo>
                  <a:pt x="975568" y="669840"/>
                </a:lnTo>
                <a:lnTo>
                  <a:pt x="976299" y="717524"/>
                </a:lnTo>
                <a:lnTo>
                  <a:pt x="977574" y="765272"/>
                </a:lnTo>
                <a:lnTo>
                  <a:pt x="978252" y="812949"/>
                </a:lnTo>
                <a:lnTo>
                  <a:pt x="953133" y="815483"/>
                </a:lnTo>
                <a:lnTo>
                  <a:pt x="1217200" y="815483"/>
                </a:lnTo>
                <a:lnTo>
                  <a:pt x="1203188" y="814111"/>
                </a:lnTo>
                <a:lnTo>
                  <a:pt x="1203461" y="762820"/>
                </a:lnTo>
                <a:lnTo>
                  <a:pt x="1203964" y="711518"/>
                </a:lnTo>
                <a:lnTo>
                  <a:pt x="1204224" y="660227"/>
                </a:lnTo>
                <a:lnTo>
                  <a:pt x="1203767" y="608968"/>
                </a:lnTo>
                <a:lnTo>
                  <a:pt x="1202120" y="557763"/>
                </a:lnTo>
                <a:lnTo>
                  <a:pt x="1197087" y="514531"/>
                </a:lnTo>
                <a:lnTo>
                  <a:pt x="1186552" y="468399"/>
                </a:lnTo>
                <a:lnTo>
                  <a:pt x="1171711" y="424230"/>
                </a:lnTo>
                <a:lnTo>
                  <a:pt x="1153755" y="386888"/>
                </a:lnTo>
                <a:lnTo>
                  <a:pt x="1143370" y="345837"/>
                </a:lnTo>
                <a:lnTo>
                  <a:pt x="1143669" y="306663"/>
                </a:lnTo>
                <a:lnTo>
                  <a:pt x="1158037" y="263943"/>
                </a:lnTo>
                <a:lnTo>
                  <a:pt x="1189859" y="212255"/>
                </a:lnTo>
                <a:lnTo>
                  <a:pt x="1089380" y="94949"/>
                </a:lnTo>
                <a:close/>
              </a:path>
            </a:pathLst>
          </a:custGeom>
          <a:solidFill>
            <a:srgbClr val="1B75BA"/>
          </a:solidFill>
        </p:spPr>
        <p:txBody>
          <a:bodyPr wrap="square" lIns="0" tIns="0" rIns="0" bIns="0" rtlCol="0"/>
          <a:lstStyle/>
          <a:p>
            <a:endParaRPr dirty="0"/>
          </a:p>
        </p:txBody>
      </p:sp>
      <p:sp>
        <p:nvSpPr>
          <p:cNvPr id="20" name="object 20"/>
          <p:cNvSpPr/>
          <p:nvPr>
            <p:custDataLst>
              <p:tags r:id="rId19"/>
            </p:custDataLst>
          </p:nvPr>
        </p:nvSpPr>
        <p:spPr>
          <a:xfrm>
            <a:off x="2005216" y="4390652"/>
            <a:ext cx="1487170" cy="695325"/>
          </a:xfrm>
          <a:custGeom>
            <a:avLst/>
            <a:gdLst/>
            <a:ahLst/>
            <a:cxnLst/>
            <a:rect l="l" t="t" r="r" b="b"/>
            <a:pathLst>
              <a:path w="1487170" h="695325">
                <a:moveTo>
                  <a:pt x="1361215" y="0"/>
                </a:moveTo>
                <a:lnTo>
                  <a:pt x="125650" y="0"/>
                </a:lnTo>
                <a:lnTo>
                  <a:pt x="53008" y="1963"/>
                </a:lnTo>
                <a:lnTo>
                  <a:pt x="15706" y="15706"/>
                </a:lnTo>
                <a:lnTo>
                  <a:pt x="1963" y="53008"/>
                </a:lnTo>
                <a:lnTo>
                  <a:pt x="0" y="125650"/>
                </a:lnTo>
                <a:lnTo>
                  <a:pt x="0" y="569218"/>
                </a:lnTo>
                <a:lnTo>
                  <a:pt x="1963" y="641860"/>
                </a:lnTo>
                <a:lnTo>
                  <a:pt x="15706" y="679162"/>
                </a:lnTo>
                <a:lnTo>
                  <a:pt x="53008" y="692905"/>
                </a:lnTo>
                <a:lnTo>
                  <a:pt x="125650" y="694868"/>
                </a:lnTo>
                <a:lnTo>
                  <a:pt x="1361215" y="694868"/>
                </a:lnTo>
                <a:lnTo>
                  <a:pt x="1433856" y="692905"/>
                </a:lnTo>
                <a:lnTo>
                  <a:pt x="1471159" y="679162"/>
                </a:lnTo>
                <a:lnTo>
                  <a:pt x="1484902" y="641860"/>
                </a:lnTo>
                <a:lnTo>
                  <a:pt x="1486865" y="569218"/>
                </a:lnTo>
                <a:lnTo>
                  <a:pt x="1486865" y="125650"/>
                </a:lnTo>
                <a:lnTo>
                  <a:pt x="1484902" y="53008"/>
                </a:lnTo>
                <a:lnTo>
                  <a:pt x="1471159" y="15706"/>
                </a:lnTo>
                <a:lnTo>
                  <a:pt x="1433856" y="1963"/>
                </a:lnTo>
                <a:lnTo>
                  <a:pt x="1361215" y="0"/>
                </a:lnTo>
                <a:close/>
              </a:path>
            </a:pathLst>
          </a:custGeom>
          <a:solidFill>
            <a:srgbClr val="009245"/>
          </a:solidFill>
        </p:spPr>
        <p:txBody>
          <a:bodyPr wrap="square" lIns="0" tIns="0" rIns="0" bIns="0" rtlCol="0"/>
          <a:lstStyle/>
          <a:p>
            <a:endParaRPr dirty="0"/>
          </a:p>
        </p:txBody>
      </p:sp>
      <p:sp>
        <p:nvSpPr>
          <p:cNvPr id="21" name="object 21"/>
          <p:cNvSpPr txBox="1"/>
          <p:nvPr>
            <p:custDataLst>
              <p:tags r:id="rId20"/>
            </p:custDataLst>
          </p:nvPr>
        </p:nvSpPr>
        <p:spPr>
          <a:xfrm>
            <a:off x="2545774" y="4355883"/>
            <a:ext cx="410209" cy="804545"/>
          </a:xfrm>
          <a:prstGeom prst="rect">
            <a:avLst/>
          </a:prstGeom>
        </p:spPr>
        <p:txBody>
          <a:bodyPr vert="horz" wrap="square" lIns="0" tIns="13970" rIns="0" bIns="0" rtlCol="0">
            <a:spAutoFit/>
          </a:bodyPr>
          <a:lstStyle/>
          <a:p>
            <a:pPr marL="12700">
              <a:lnSpc>
                <a:spcPct val="100000"/>
              </a:lnSpc>
              <a:spcBef>
                <a:spcPts val="110"/>
              </a:spcBef>
            </a:pPr>
            <a:r>
              <a:rPr lang="fr-CA" sz="5100" b="1" dirty="0">
                <a:solidFill>
                  <a:srgbClr val="FFFFFF"/>
                </a:solidFill>
                <a:latin typeface="Avenir LT Std 55 Roman"/>
                <a:cs typeface="Avenir LT Std 55 Roman"/>
              </a:rPr>
              <a:t>$</a:t>
            </a:r>
          </a:p>
        </p:txBody>
      </p:sp>
      <p:sp>
        <p:nvSpPr>
          <p:cNvPr id="22" name="object 22"/>
          <p:cNvSpPr/>
          <p:nvPr>
            <p:custDataLst>
              <p:tags r:id="rId21"/>
            </p:custDataLst>
          </p:nvPr>
        </p:nvSpPr>
        <p:spPr>
          <a:xfrm>
            <a:off x="3290088" y="3464145"/>
            <a:ext cx="325120" cy="504825"/>
          </a:xfrm>
          <a:custGeom>
            <a:avLst/>
            <a:gdLst/>
            <a:ahLst/>
            <a:cxnLst/>
            <a:rect l="l" t="t" r="r" b="b"/>
            <a:pathLst>
              <a:path w="325120" h="504825">
                <a:moveTo>
                  <a:pt x="278113" y="0"/>
                </a:moveTo>
                <a:lnTo>
                  <a:pt x="263669" y="5588"/>
                </a:lnTo>
                <a:lnTo>
                  <a:pt x="252087" y="16729"/>
                </a:lnTo>
                <a:lnTo>
                  <a:pt x="242332" y="31519"/>
                </a:lnTo>
                <a:lnTo>
                  <a:pt x="8559" y="436774"/>
                </a:lnTo>
                <a:lnTo>
                  <a:pt x="4852" y="442648"/>
                </a:lnTo>
                <a:lnTo>
                  <a:pt x="2475" y="448983"/>
                </a:lnTo>
                <a:lnTo>
                  <a:pt x="0" y="469875"/>
                </a:lnTo>
                <a:lnTo>
                  <a:pt x="7776" y="487822"/>
                </a:lnTo>
                <a:lnTo>
                  <a:pt x="24462" y="500166"/>
                </a:lnTo>
                <a:lnTo>
                  <a:pt x="48715" y="504248"/>
                </a:lnTo>
                <a:lnTo>
                  <a:pt x="58873" y="498721"/>
                </a:lnTo>
                <a:lnTo>
                  <a:pt x="65393" y="494841"/>
                </a:lnTo>
                <a:lnTo>
                  <a:pt x="71991" y="490217"/>
                </a:lnTo>
                <a:lnTo>
                  <a:pt x="77101" y="486238"/>
                </a:lnTo>
                <a:lnTo>
                  <a:pt x="80085" y="479317"/>
                </a:lnTo>
                <a:lnTo>
                  <a:pt x="315597" y="71131"/>
                </a:lnTo>
                <a:lnTo>
                  <a:pt x="324724" y="47827"/>
                </a:lnTo>
                <a:lnTo>
                  <a:pt x="324293" y="27663"/>
                </a:lnTo>
                <a:lnTo>
                  <a:pt x="314728" y="11917"/>
                </a:lnTo>
                <a:lnTo>
                  <a:pt x="296456" y="1866"/>
                </a:lnTo>
                <a:lnTo>
                  <a:pt x="278113" y="0"/>
                </a:lnTo>
                <a:close/>
              </a:path>
            </a:pathLst>
          </a:custGeom>
          <a:solidFill>
            <a:srgbClr val="009245"/>
          </a:solidFill>
        </p:spPr>
        <p:txBody>
          <a:bodyPr wrap="square" lIns="0" tIns="0" rIns="0" bIns="0" rtlCol="0"/>
          <a:lstStyle/>
          <a:p>
            <a:endParaRPr dirty="0"/>
          </a:p>
        </p:txBody>
      </p:sp>
      <p:sp>
        <p:nvSpPr>
          <p:cNvPr id="23" name="object 23"/>
          <p:cNvSpPr/>
          <p:nvPr>
            <p:custDataLst>
              <p:tags r:id="rId22"/>
            </p:custDataLst>
          </p:nvPr>
        </p:nvSpPr>
        <p:spPr>
          <a:xfrm>
            <a:off x="1877034" y="3463476"/>
            <a:ext cx="326390" cy="505459"/>
          </a:xfrm>
          <a:custGeom>
            <a:avLst/>
            <a:gdLst/>
            <a:ahLst/>
            <a:cxnLst/>
            <a:rect l="l" t="t" r="r" b="b"/>
            <a:pathLst>
              <a:path w="326389" h="505460">
                <a:moveTo>
                  <a:pt x="38346" y="0"/>
                </a:moveTo>
                <a:lnTo>
                  <a:pt x="20172" y="6958"/>
                </a:lnTo>
                <a:lnTo>
                  <a:pt x="6474" y="18937"/>
                </a:lnTo>
                <a:lnTo>
                  <a:pt x="0" y="33214"/>
                </a:lnTo>
                <a:lnTo>
                  <a:pt x="396" y="49194"/>
                </a:lnTo>
                <a:lnTo>
                  <a:pt x="166739" y="342312"/>
                </a:lnTo>
                <a:lnTo>
                  <a:pt x="247034" y="479980"/>
                </a:lnTo>
                <a:lnTo>
                  <a:pt x="269187" y="500590"/>
                </a:lnTo>
                <a:lnTo>
                  <a:pt x="275043" y="504911"/>
                </a:lnTo>
                <a:lnTo>
                  <a:pt x="302997" y="499854"/>
                </a:lnTo>
                <a:lnTo>
                  <a:pt x="320487" y="485165"/>
                </a:lnTo>
                <a:lnTo>
                  <a:pt x="326291" y="464155"/>
                </a:lnTo>
                <a:lnTo>
                  <a:pt x="319189" y="440138"/>
                </a:lnTo>
                <a:lnTo>
                  <a:pt x="160093" y="163926"/>
                </a:lnTo>
                <a:lnTo>
                  <a:pt x="80191" y="26025"/>
                </a:lnTo>
                <a:lnTo>
                  <a:pt x="68519" y="10714"/>
                </a:lnTo>
                <a:lnTo>
                  <a:pt x="54516" y="1645"/>
                </a:lnTo>
                <a:lnTo>
                  <a:pt x="38346" y="0"/>
                </a:lnTo>
                <a:close/>
              </a:path>
            </a:pathLst>
          </a:custGeom>
          <a:solidFill>
            <a:srgbClr val="009245"/>
          </a:solidFill>
        </p:spPr>
        <p:txBody>
          <a:bodyPr wrap="square" lIns="0" tIns="0" rIns="0" bIns="0" rtlCol="0"/>
          <a:lstStyle/>
          <a:p>
            <a:endParaRPr dirty="0"/>
          </a:p>
        </p:txBody>
      </p:sp>
      <p:sp>
        <p:nvSpPr>
          <p:cNvPr id="24" name="object 24"/>
          <p:cNvSpPr/>
          <p:nvPr>
            <p:custDataLst>
              <p:tags r:id="rId23"/>
            </p:custDataLst>
          </p:nvPr>
        </p:nvSpPr>
        <p:spPr>
          <a:xfrm>
            <a:off x="1270750" y="4065191"/>
            <a:ext cx="505459" cy="330835"/>
          </a:xfrm>
          <a:custGeom>
            <a:avLst/>
            <a:gdLst/>
            <a:ahLst/>
            <a:cxnLst/>
            <a:rect l="l" t="t" r="r" b="b"/>
            <a:pathLst>
              <a:path w="505460" h="330835">
                <a:moveTo>
                  <a:pt x="35963" y="0"/>
                </a:moveTo>
                <a:lnTo>
                  <a:pt x="26974" y="8466"/>
                </a:lnTo>
                <a:lnTo>
                  <a:pt x="17564" y="16896"/>
                </a:lnTo>
                <a:lnTo>
                  <a:pt x="9118" y="25822"/>
                </a:lnTo>
                <a:lnTo>
                  <a:pt x="3022" y="35779"/>
                </a:lnTo>
                <a:lnTo>
                  <a:pt x="0" y="52444"/>
                </a:lnTo>
                <a:lnTo>
                  <a:pt x="4752" y="66452"/>
                </a:lnTo>
                <a:lnTo>
                  <a:pt x="431511" y="319885"/>
                </a:lnTo>
                <a:lnTo>
                  <a:pt x="472386" y="330556"/>
                </a:lnTo>
                <a:lnTo>
                  <a:pt x="488265" y="324654"/>
                </a:lnTo>
                <a:lnTo>
                  <a:pt x="500012" y="311550"/>
                </a:lnTo>
                <a:lnTo>
                  <a:pt x="505345" y="294515"/>
                </a:lnTo>
                <a:lnTo>
                  <a:pt x="502478" y="277608"/>
                </a:lnTo>
                <a:lnTo>
                  <a:pt x="473154" y="247615"/>
                </a:lnTo>
                <a:lnTo>
                  <a:pt x="73930" y="17549"/>
                </a:lnTo>
                <a:lnTo>
                  <a:pt x="48039" y="5399"/>
                </a:lnTo>
                <a:lnTo>
                  <a:pt x="35963" y="0"/>
                </a:lnTo>
                <a:close/>
              </a:path>
            </a:pathLst>
          </a:custGeom>
          <a:solidFill>
            <a:srgbClr val="009245"/>
          </a:solidFill>
        </p:spPr>
        <p:txBody>
          <a:bodyPr wrap="square" lIns="0" tIns="0" rIns="0" bIns="0" rtlCol="0"/>
          <a:lstStyle/>
          <a:p>
            <a:endParaRPr dirty="0"/>
          </a:p>
        </p:txBody>
      </p:sp>
      <p:sp>
        <p:nvSpPr>
          <p:cNvPr id="25" name="object 25"/>
          <p:cNvSpPr/>
          <p:nvPr>
            <p:custDataLst>
              <p:tags r:id="rId24"/>
            </p:custDataLst>
          </p:nvPr>
        </p:nvSpPr>
        <p:spPr>
          <a:xfrm>
            <a:off x="3717784" y="4070409"/>
            <a:ext cx="504825" cy="326390"/>
          </a:xfrm>
          <a:custGeom>
            <a:avLst/>
            <a:gdLst/>
            <a:ahLst/>
            <a:cxnLst/>
            <a:rect l="l" t="t" r="r" b="b"/>
            <a:pathLst>
              <a:path w="504825" h="326389">
                <a:moveTo>
                  <a:pt x="471397" y="0"/>
                </a:moveTo>
                <a:lnTo>
                  <a:pt x="25035" y="247285"/>
                </a:lnTo>
                <a:lnTo>
                  <a:pt x="4424" y="269618"/>
                </a:lnTo>
                <a:lnTo>
                  <a:pt x="0" y="275651"/>
                </a:lnTo>
                <a:lnTo>
                  <a:pt x="5294" y="303104"/>
                </a:lnTo>
                <a:lnTo>
                  <a:pt x="20210" y="320303"/>
                </a:lnTo>
                <a:lnTo>
                  <a:pt x="41386" y="325978"/>
                </a:lnTo>
                <a:lnTo>
                  <a:pt x="65463" y="318864"/>
                </a:lnTo>
                <a:lnTo>
                  <a:pt x="479336" y="80222"/>
                </a:lnTo>
                <a:lnTo>
                  <a:pt x="494608" y="68341"/>
                </a:lnTo>
                <a:lnTo>
                  <a:pt x="503342" y="54080"/>
                </a:lnTo>
                <a:lnTo>
                  <a:pt x="504711" y="37784"/>
                </a:lnTo>
                <a:lnTo>
                  <a:pt x="497890" y="19795"/>
                </a:lnTo>
                <a:lnTo>
                  <a:pt x="485829" y="6084"/>
                </a:lnTo>
                <a:lnTo>
                  <a:pt x="471397" y="0"/>
                </a:lnTo>
                <a:close/>
              </a:path>
            </a:pathLst>
          </a:custGeom>
          <a:solidFill>
            <a:srgbClr val="009245"/>
          </a:solidFill>
        </p:spPr>
        <p:txBody>
          <a:bodyPr wrap="square" lIns="0" tIns="0" rIns="0" bIns="0" rtlCol="0"/>
          <a:lstStyle/>
          <a:p>
            <a:endParaRPr dirty="0"/>
          </a:p>
        </p:txBody>
      </p:sp>
      <p:sp>
        <p:nvSpPr>
          <p:cNvPr id="26" name="object 26"/>
          <p:cNvSpPr/>
          <p:nvPr>
            <p:custDataLst>
              <p:tags r:id="rId25"/>
            </p:custDataLst>
          </p:nvPr>
        </p:nvSpPr>
        <p:spPr>
          <a:xfrm>
            <a:off x="1048750" y="4898908"/>
            <a:ext cx="571500" cy="83185"/>
          </a:xfrm>
          <a:custGeom>
            <a:avLst/>
            <a:gdLst/>
            <a:ahLst/>
            <a:cxnLst/>
            <a:rect l="l" t="t" r="r" b="b"/>
            <a:pathLst>
              <a:path w="571500" h="83185">
                <a:moveTo>
                  <a:pt x="49464" y="0"/>
                </a:moveTo>
                <a:lnTo>
                  <a:pt x="30191" y="2049"/>
                </a:lnTo>
                <a:lnTo>
                  <a:pt x="15119" y="8935"/>
                </a:lnTo>
                <a:lnTo>
                  <a:pt x="4854" y="21340"/>
                </a:lnTo>
                <a:lnTo>
                  <a:pt x="0" y="39946"/>
                </a:lnTo>
                <a:lnTo>
                  <a:pt x="2409" y="57312"/>
                </a:lnTo>
                <a:lnTo>
                  <a:pt x="12311" y="70787"/>
                </a:lnTo>
                <a:lnTo>
                  <a:pt x="28648" y="79516"/>
                </a:lnTo>
                <a:lnTo>
                  <a:pt x="50364" y="82646"/>
                </a:lnTo>
                <a:lnTo>
                  <a:pt x="311063" y="82856"/>
                </a:lnTo>
                <a:lnTo>
                  <a:pt x="519628" y="82678"/>
                </a:lnTo>
                <a:lnTo>
                  <a:pt x="541200" y="79621"/>
                </a:lnTo>
                <a:lnTo>
                  <a:pt x="557493" y="71065"/>
                </a:lnTo>
                <a:lnTo>
                  <a:pt x="567751" y="57814"/>
                </a:lnTo>
                <a:lnTo>
                  <a:pt x="571218" y="40668"/>
                </a:lnTo>
                <a:lnTo>
                  <a:pt x="567682" y="23551"/>
                </a:lnTo>
                <a:lnTo>
                  <a:pt x="557603" y="10897"/>
                </a:lnTo>
                <a:lnTo>
                  <a:pt x="541206" y="3029"/>
                </a:lnTo>
                <a:lnTo>
                  <a:pt x="518877" y="291"/>
                </a:lnTo>
                <a:lnTo>
                  <a:pt x="143995" y="291"/>
                </a:lnTo>
                <a:lnTo>
                  <a:pt x="49464" y="0"/>
                </a:lnTo>
                <a:close/>
              </a:path>
              <a:path w="571500" h="83185">
                <a:moveTo>
                  <a:pt x="425555" y="100"/>
                </a:moveTo>
                <a:lnTo>
                  <a:pt x="143995" y="291"/>
                </a:lnTo>
                <a:lnTo>
                  <a:pt x="518877" y="291"/>
                </a:lnTo>
                <a:lnTo>
                  <a:pt x="518717" y="272"/>
                </a:lnTo>
                <a:lnTo>
                  <a:pt x="425555" y="100"/>
                </a:lnTo>
                <a:close/>
              </a:path>
            </a:pathLst>
          </a:custGeom>
          <a:solidFill>
            <a:srgbClr val="009245"/>
          </a:solidFill>
        </p:spPr>
        <p:txBody>
          <a:bodyPr wrap="square" lIns="0" tIns="0" rIns="0" bIns="0" rtlCol="0"/>
          <a:lstStyle/>
          <a:p>
            <a:endParaRPr dirty="0"/>
          </a:p>
        </p:txBody>
      </p:sp>
      <p:sp>
        <p:nvSpPr>
          <p:cNvPr id="27" name="object 27"/>
          <p:cNvSpPr/>
          <p:nvPr>
            <p:custDataLst>
              <p:tags r:id="rId26"/>
            </p:custDataLst>
          </p:nvPr>
        </p:nvSpPr>
        <p:spPr>
          <a:xfrm>
            <a:off x="3873340" y="4899017"/>
            <a:ext cx="571500" cy="83185"/>
          </a:xfrm>
          <a:custGeom>
            <a:avLst/>
            <a:gdLst/>
            <a:ahLst/>
            <a:cxnLst/>
            <a:rect l="l" t="t" r="r" b="b"/>
            <a:pathLst>
              <a:path w="571500" h="83185">
                <a:moveTo>
                  <a:pt x="521922" y="82546"/>
                </a:moveTo>
                <a:lnTo>
                  <a:pt x="425072" y="82546"/>
                </a:lnTo>
                <a:lnTo>
                  <a:pt x="518246" y="82886"/>
                </a:lnTo>
                <a:lnTo>
                  <a:pt x="521922" y="82546"/>
                </a:lnTo>
                <a:close/>
              </a:path>
              <a:path w="571500" h="83185">
                <a:moveTo>
                  <a:pt x="312205" y="0"/>
                </a:moveTo>
                <a:lnTo>
                  <a:pt x="55286" y="124"/>
                </a:lnTo>
                <a:lnTo>
                  <a:pt x="13888" y="10782"/>
                </a:lnTo>
                <a:lnTo>
                  <a:pt x="0" y="41254"/>
                </a:lnTo>
                <a:lnTo>
                  <a:pt x="3883" y="58600"/>
                </a:lnTo>
                <a:lnTo>
                  <a:pt x="14824" y="71591"/>
                </a:lnTo>
                <a:lnTo>
                  <a:pt x="32303" y="79756"/>
                </a:lnTo>
                <a:lnTo>
                  <a:pt x="55799" y="82624"/>
                </a:lnTo>
                <a:lnTo>
                  <a:pt x="147603" y="82720"/>
                </a:lnTo>
                <a:lnTo>
                  <a:pt x="521922" y="82546"/>
                </a:lnTo>
                <a:lnTo>
                  <a:pt x="538332" y="81025"/>
                </a:lnTo>
                <a:lnTo>
                  <a:pt x="554464" y="74384"/>
                </a:lnTo>
                <a:lnTo>
                  <a:pt x="565759" y="61892"/>
                </a:lnTo>
                <a:lnTo>
                  <a:pt x="571333" y="42479"/>
                </a:lnTo>
                <a:lnTo>
                  <a:pt x="569213" y="24601"/>
                </a:lnTo>
                <a:lnTo>
                  <a:pt x="559116" y="11311"/>
                </a:lnTo>
                <a:lnTo>
                  <a:pt x="541727" y="3021"/>
                </a:lnTo>
                <a:lnTo>
                  <a:pt x="517732" y="145"/>
                </a:lnTo>
                <a:lnTo>
                  <a:pt x="312205" y="0"/>
                </a:lnTo>
                <a:close/>
              </a:path>
            </a:pathLst>
          </a:custGeom>
          <a:solidFill>
            <a:srgbClr val="009245"/>
          </a:solidFill>
        </p:spPr>
        <p:txBody>
          <a:bodyPr wrap="square" lIns="0" tIns="0" rIns="0" bIns="0" rtlCol="0"/>
          <a:lstStyle/>
          <a:p>
            <a:endParaRPr dirty="0"/>
          </a:p>
        </p:txBody>
      </p:sp>
      <p:sp>
        <p:nvSpPr>
          <p:cNvPr id="28" name="object 28"/>
          <p:cNvSpPr/>
          <p:nvPr>
            <p:custDataLst>
              <p:tags r:id="rId27"/>
            </p:custDataLst>
          </p:nvPr>
        </p:nvSpPr>
        <p:spPr>
          <a:xfrm>
            <a:off x="2705561" y="3242232"/>
            <a:ext cx="82550" cy="570230"/>
          </a:xfrm>
          <a:custGeom>
            <a:avLst/>
            <a:gdLst/>
            <a:ahLst/>
            <a:cxnLst/>
            <a:rect l="l" t="t" r="r" b="b"/>
            <a:pathLst>
              <a:path w="82550" h="570229">
                <a:moveTo>
                  <a:pt x="41056" y="0"/>
                </a:moveTo>
                <a:lnTo>
                  <a:pt x="2962" y="29070"/>
                </a:lnTo>
                <a:lnTo>
                  <a:pt x="237" y="413623"/>
                </a:lnTo>
                <a:lnTo>
                  <a:pt x="130" y="470933"/>
                </a:lnTo>
                <a:lnTo>
                  <a:pt x="0" y="517062"/>
                </a:lnTo>
                <a:lnTo>
                  <a:pt x="19863" y="564505"/>
                </a:lnTo>
                <a:lnTo>
                  <a:pt x="39632" y="569752"/>
                </a:lnTo>
                <a:lnTo>
                  <a:pt x="57796" y="567411"/>
                </a:lnTo>
                <a:lnTo>
                  <a:pt x="71110" y="557486"/>
                </a:lnTo>
                <a:lnTo>
                  <a:pt x="79315" y="540457"/>
                </a:lnTo>
                <a:lnTo>
                  <a:pt x="82123" y="517062"/>
                </a:lnTo>
                <a:lnTo>
                  <a:pt x="82206" y="287478"/>
                </a:lnTo>
                <a:lnTo>
                  <a:pt x="82123" y="51317"/>
                </a:lnTo>
                <a:lnTo>
                  <a:pt x="79406" y="28936"/>
                </a:lnTo>
                <a:lnTo>
                  <a:pt x="71535" y="12873"/>
                </a:lnTo>
                <a:lnTo>
                  <a:pt x="58691" y="3203"/>
                </a:lnTo>
                <a:lnTo>
                  <a:pt x="41056" y="0"/>
                </a:lnTo>
                <a:close/>
              </a:path>
            </a:pathLst>
          </a:custGeom>
          <a:solidFill>
            <a:srgbClr val="009245"/>
          </a:solidFill>
        </p:spPr>
        <p:txBody>
          <a:bodyPr wrap="square" lIns="0" tIns="0" rIns="0" bIns="0" rtlCol="0"/>
          <a:lstStyle/>
          <a:p>
            <a:endParaRPr dirty="0"/>
          </a:p>
        </p:txBody>
      </p:sp>
      <p:sp>
        <p:nvSpPr>
          <p:cNvPr id="29" name="object 29"/>
          <p:cNvSpPr/>
          <p:nvPr>
            <p:custDataLst>
              <p:tags r:id="rId28"/>
            </p:custDataLst>
          </p:nvPr>
        </p:nvSpPr>
        <p:spPr>
          <a:xfrm>
            <a:off x="1930736" y="4514824"/>
            <a:ext cx="800100" cy="1042035"/>
          </a:xfrm>
          <a:custGeom>
            <a:avLst/>
            <a:gdLst/>
            <a:ahLst/>
            <a:cxnLst/>
            <a:rect l="l" t="t" r="r" b="b"/>
            <a:pathLst>
              <a:path w="800100" h="1042035">
                <a:moveTo>
                  <a:pt x="4529" y="0"/>
                </a:moveTo>
                <a:lnTo>
                  <a:pt x="1921" y="9800"/>
                </a:lnTo>
                <a:lnTo>
                  <a:pt x="267" y="13130"/>
                </a:lnTo>
                <a:lnTo>
                  <a:pt x="116" y="220839"/>
                </a:lnTo>
                <a:lnTo>
                  <a:pt x="0" y="583996"/>
                </a:lnTo>
                <a:lnTo>
                  <a:pt x="121" y="692446"/>
                </a:lnTo>
                <a:lnTo>
                  <a:pt x="226" y="744443"/>
                </a:lnTo>
                <a:lnTo>
                  <a:pt x="507" y="840402"/>
                </a:lnTo>
                <a:lnTo>
                  <a:pt x="742" y="900434"/>
                </a:lnTo>
                <a:lnTo>
                  <a:pt x="989" y="952431"/>
                </a:lnTo>
                <a:lnTo>
                  <a:pt x="9771" y="995616"/>
                </a:lnTo>
                <a:lnTo>
                  <a:pt x="17668" y="1018059"/>
                </a:lnTo>
                <a:lnTo>
                  <a:pt x="25313" y="1041549"/>
                </a:lnTo>
                <a:lnTo>
                  <a:pt x="243773" y="897545"/>
                </a:lnTo>
                <a:lnTo>
                  <a:pt x="668500" y="612552"/>
                </a:lnTo>
                <a:lnTo>
                  <a:pt x="799510" y="526727"/>
                </a:lnTo>
                <a:lnTo>
                  <a:pt x="586686" y="387020"/>
                </a:lnTo>
                <a:lnTo>
                  <a:pt x="131471" y="82852"/>
                </a:lnTo>
                <a:lnTo>
                  <a:pt x="4529" y="0"/>
                </a:lnTo>
                <a:close/>
              </a:path>
            </a:pathLst>
          </a:custGeom>
          <a:solidFill>
            <a:srgbClr val="BAC2C7"/>
          </a:solidFill>
        </p:spPr>
        <p:txBody>
          <a:bodyPr wrap="square" lIns="0" tIns="0" rIns="0" bIns="0" rtlCol="0"/>
          <a:lstStyle/>
          <a:p>
            <a:endParaRPr dirty="0"/>
          </a:p>
        </p:txBody>
      </p:sp>
      <p:sp>
        <p:nvSpPr>
          <p:cNvPr id="30" name="object 30"/>
          <p:cNvSpPr/>
          <p:nvPr>
            <p:custDataLst>
              <p:tags r:id="rId29"/>
            </p:custDataLst>
          </p:nvPr>
        </p:nvSpPr>
        <p:spPr>
          <a:xfrm>
            <a:off x="1930689" y="4514824"/>
            <a:ext cx="800100" cy="1042035"/>
          </a:xfrm>
          <a:custGeom>
            <a:avLst/>
            <a:gdLst/>
            <a:ahLst/>
            <a:cxnLst/>
            <a:rect l="l" t="t" r="r" b="b"/>
            <a:pathLst>
              <a:path w="800100" h="1042035">
                <a:moveTo>
                  <a:pt x="799556" y="526727"/>
                </a:moveTo>
                <a:lnTo>
                  <a:pt x="755471" y="555390"/>
                </a:lnTo>
                <a:lnTo>
                  <a:pt x="711821" y="583996"/>
                </a:lnTo>
                <a:lnTo>
                  <a:pt x="668547" y="612552"/>
                </a:lnTo>
                <a:lnTo>
                  <a:pt x="625593" y="641070"/>
                </a:lnTo>
                <a:lnTo>
                  <a:pt x="582899" y="669559"/>
                </a:lnTo>
                <a:lnTo>
                  <a:pt x="540409" y="698027"/>
                </a:lnTo>
                <a:lnTo>
                  <a:pt x="498064" y="726485"/>
                </a:lnTo>
                <a:lnTo>
                  <a:pt x="455808" y="754942"/>
                </a:lnTo>
                <a:lnTo>
                  <a:pt x="413581" y="783408"/>
                </a:lnTo>
                <a:lnTo>
                  <a:pt x="371327" y="811891"/>
                </a:lnTo>
                <a:lnTo>
                  <a:pt x="328987" y="840402"/>
                </a:lnTo>
                <a:lnTo>
                  <a:pt x="286504" y="868950"/>
                </a:lnTo>
                <a:lnTo>
                  <a:pt x="243820" y="897545"/>
                </a:lnTo>
                <a:lnTo>
                  <a:pt x="200877" y="926196"/>
                </a:lnTo>
                <a:lnTo>
                  <a:pt x="157617" y="954912"/>
                </a:lnTo>
                <a:lnTo>
                  <a:pt x="113983" y="983703"/>
                </a:lnTo>
                <a:lnTo>
                  <a:pt x="69916" y="1012579"/>
                </a:lnTo>
                <a:lnTo>
                  <a:pt x="25360" y="1041549"/>
                </a:lnTo>
                <a:lnTo>
                  <a:pt x="17715" y="1018059"/>
                </a:lnTo>
                <a:lnTo>
                  <a:pt x="9817" y="995616"/>
                </a:lnTo>
                <a:lnTo>
                  <a:pt x="1036" y="952431"/>
                </a:lnTo>
                <a:lnTo>
                  <a:pt x="788" y="900434"/>
                </a:lnTo>
                <a:lnTo>
                  <a:pt x="580" y="848438"/>
                </a:lnTo>
                <a:lnTo>
                  <a:pt x="410" y="796440"/>
                </a:lnTo>
                <a:lnTo>
                  <a:pt x="273" y="744443"/>
                </a:lnTo>
                <a:lnTo>
                  <a:pt x="167" y="692446"/>
                </a:lnTo>
                <a:lnTo>
                  <a:pt x="90" y="640448"/>
                </a:lnTo>
                <a:lnTo>
                  <a:pt x="38" y="588450"/>
                </a:lnTo>
                <a:lnTo>
                  <a:pt x="9" y="536453"/>
                </a:lnTo>
                <a:lnTo>
                  <a:pt x="0" y="484455"/>
                </a:lnTo>
                <a:lnTo>
                  <a:pt x="6" y="432457"/>
                </a:lnTo>
                <a:lnTo>
                  <a:pt x="27" y="380459"/>
                </a:lnTo>
                <a:lnTo>
                  <a:pt x="59" y="328460"/>
                </a:lnTo>
                <a:lnTo>
                  <a:pt x="98" y="276462"/>
                </a:lnTo>
                <a:lnTo>
                  <a:pt x="143" y="224464"/>
                </a:lnTo>
                <a:lnTo>
                  <a:pt x="190" y="172465"/>
                </a:lnTo>
                <a:lnTo>
                  <a:pt x="236" y="120467"/>
                </a:lnTo>
                <a:lnTo>
                  <a:pt x="278" y="68469"/>
                </a:lnTo>
                <a:lnTo>
                  <a:pt x="314" y="16470"/>
                </a:lnTo>
                <a:lnTo>
                  <a:pt x="314" y="13130"/>
                </a:lnTo>
                <a:lnTo>
                  <a:pt x="1968" y="9800"/>
                </a:lnTo>
                <a:lnTo>
                  <a:pt x="47214" y="27634"/>
                </a:lnTo>
                <a:lnTo>
                  <a:pt x="89514" y="55249"/>
                </a:lnTo>
                <a:lnTo>
                  <a:pt x="131517" y="82852"/>
                </a:lnTo>
                <a:lnTo>
                  <a:pt x="173270" y="110446"/>
                </a:lnTo>
                <a:lnTo>
                  <a:pt x="214816" y="138037"/>
                </a:lnTo>
                <a:lnTo>
                  <a:pt x="256199" y="165630"/>
                </a:lnTo>
                <a:lnTo>
                  <a:pt x="297464" y="193229"/>
                </a:lnTo>
                <a:lnTo>
                  <a:pt x="338656" y="220839"/>
                </a:lnTo>
                <a:lnTo>
                  <a:pt x="379817" y="248466"/>
                </a:lnTo>
                <a:lnTo>
                  <a:pt x="420994" y="276114"/>
                </a:lnTo>
                <a:lnTo>
                  <a:pt x="462229" y="303789"/>
                </a:lnTo>
                <a:lnTo>
                  <a:pt x="503568" y="331495"/>
                </a:lnTo>
                <a:lnTo>
                  <a:pt x="545054" y="359237"/>
                </a:lnTo>
                <a:lnTo>
                  <a:pt x="586733" y="387020"/>
                </a:lnTo>
                <a:lnTo>
                  <a:pt x="628648" y="414850"/>
                </a:lnTo>
                <a:lnTo>
                  <a:pt x="670843" y="442730"/>
                </a:lnTo>
                <a:lnTo>
                  <a:pt x="713364" y="470666"/>
                </a:lnTo>
                <a:lnTo>
                  <a:pt x="756253" y="498664"/>
                </a:lnTo>
                <a:lnTo>
                  <a:pt x="799556" y="526727"/>
                </a:lnTo>
                <a:close/>
              </a:path>
            </a:pathLst>
          </a:custGeom>
          <a:ln w="20941">
            <a:solidFill>
              <a:srgbClr val="FFFFFF"/>
            </a:solidFill>
          </a:ln>
        </p:spPr>
        <p:txBody>
          <a:bodyPr wrap="square" lIns="0" tIns="0" rIns="0" bIns="0" rtlCol="0"/>
          <a:lstStyle/>
          <a:p>
            <a:endParaRPr dirty="0"/>
          </a:p>
        </p:txBody>
      </p:sp>
      <p:sp>
        <p:nvSpPr>
          <p:cNvPr id="31" name="object 31"/>
          <p:cNvSpPr/>
          <p:nvPr>
            <p:custDataLst>
              <p:tags r:id="rId30"/>
            </p:custDataLst>
          </p:nvPr>
        </p:nvSpPr>
        <p:spPr>
          <a:xfrm>
            <a:off x="1963207" y="5066042"/>
            <a:ext cx="1576070" cy="511809"/>
          </a:xfrm>
          <a:custGeom>
            <a:avLst/>
            <a:gdLst/>
            <a:ahLst/>
            <a:cxnLst/>
            <a:rect l="l" t="t" r="r" b="b"/>
            <a:pathLst>
              <a:path w="1576070" h="511810">
                <a:moveTo>
                  <a:pt x="780923" y="0"/>
                </a:moveTo>
                <a:lnTo>
                  <a:pt x="712631" y="33891"/>
                </a:lnTo>
                <a:lnTo>
                  <a:pt x="26774" y="489621"/>
                </a:lnTo>
                <a:lnTo>
                  <a:pt x="8846" y="503926"/>
                </a:lnTo>
                <a:lnTo>
                  <a:pt x="0" y="511275"/>
                </a:lnTo>
                <a:lnTo>
                  <a:pt x="1575962" y="511275"/>
                </a:lnTo>
                <a:lnTo>
                  <a:pt x="1567821" y="504703"/>
                </a:lnTo>
                <a:lnTo>
                  <a:pt x="1562034" y="499957"/>
                </a:lnTo>
                <a:lnTo>
                  <a:pt x="1557746" y="496540"/>
                </a:lnTo>
                <a:lnTo>
                  <a:pt x="1554099" y="493956"/>
                </a:lnTo>
                <a:lnTo>
                  <a:pt x="808216" y="11541"/>
                </a:lnTo>
                <a:lnTo>
                  <a:pt x="794224" y="3885"/>
                </a:lnTo>
                <a:lnTo>
                  <a:pt x="780923" y="0"/>
                </a:lnTo>
                <a:close/>
              </a:path>
            </a:pathLst>
          </a:custGeom>
          <a:solidFill>
            <a:srgbClr val="BAC2C7"/>
          </a:solidFill>
        </p:spPr>
        <p:txBody>
          <a:bodyPr wrap="square" lIns="0" tIns="0" rIns="0" bIns="0" rtlCol="0"/>
          <a:lstStyle/>
          <a:p>
            <a:endParaRPr dirty="0"/>
          </a:p>
        </p:txBody>
      </p:sp>
      <p:sp>
        <p:nvSpPr>
          <p:cNvPr id="32" name="object 32"/>
          <p:cNvSpPr/>
          <p:nvPr>
            <p:custDataLst>
              <p:tags r:id="rId31"/>
            </p:custDataLst>
          </p:nvPr>
        </p:nvSpPr>
        <p:spPr>
          <a:xfrm>
            <a:off x="1963207" y="5066042"/>
            <a:ext cx="1576070" cy="511809"/>
          </a:xfrm>
          <a:custGeom>
            <a:avLst/>
            <a:gdLst/>
            <a:ahLst/>
            <a:cxnLst/>
            <a:rect l="l" t="t" r="r" b="b"/>
            <a:pathLst>
              <a:path w="1576070" h="511810">
                <a:moveTo>
                  <a:pt x="1575962" y="511275"/>
                </a:moveTo>
                <a:lnTo>
                  <a:pt x="0" y="511275"/>
                </a:lnTo>
                <a:lnTo>
                  <a:pt x="8846" y="503926"/>
                </a:lnTo>
                <a:lnTo>
                  <a:pt x="15746" y="498080"/>
                </a:lnTo>
                <a:lnTo>
                  <a:pt x="21467" y="493418"/>
                </a:lnTo>
                <a:lnTo>
                  <a:pt x="26774" y="489621"/>
                </a:lnTo>
                <a:lnTo>
                  <a:pt x="69873" y="461585"/>
                </a:lnTo>
                <a:lnTo>
                  <a:pt x="112892" y="433396"/>
                </a:lnTo>
                <a:lnTo>
                  <a:pt x="155843" y="405074"/>
                </a:lnTo>
                <a:lnTo>
                  <a:pt x="198735" y="376638"/>
                </a:lnTo>
                <a:lnTo>
                  <a:pt x="241578" y="348108"/>
                </a:lnTo>
                <a:lnTo>
                  <a:pt x="284383" y="319506"/>
                </a:lnTo>
                <a:lnTo>
                  <a:pt x="327160" y="290850"/>
                </a:lnTo>
                <a:lnTo>
                  <a:pt x="369921" y="262162"/>
                </a:lnTo>
                <a:lnTo>
                  <a:pt x="412674" y="233460"/>
                </a:lnTo>
                <a:lnTo>
                  <a:pt x="455431" y="204767"/>
                </a:lnTo>
                <a:lnTo>
                  <a:pt x="498202" y="176101"/>
                </a:lnTo>
                <a:lnTo>
                  <a:pt x="540998" y="147483"/>
                </a:lnTo>
                <a:lnTo>
                  <a:pt x="583828" y="118932"/>
                </a:lnTo>
                <a:lnTo>
                  <a:pt x="626703" y="90470"/>
                </a:lnTo>
                <a:lnTo>
                  <a:pt x="669634" y="62116"/>
                </a:lnTo>
                <a:lnTo>
                  <a:pt x="712631" y="33891"/>
                </a:lnTo>
                <a:lnTo>
                  <a:pt x="755704" y="5813"/>
                </a:lnTo>
                <a:lnTo>
                  <a:pt x="780923" y="0"/>
                </a:lnTo>
                <a:lnTo>
                  <a:pt x="794224" y="3885"/>
                </a:lnTo>
                <a:lnTo>
                  <a:pt x="808216" y="11541"/>
                </a:lnTo>
                <a:lnTo>
                  <a:pt x="852035" y="40006"/>
                </a:lnTo>
                <a:lnTo>
                  <a:pt x="895867" y="68451"/>
                </a:lnTo>
                <a:lnTo>
                  <a:pt x="939710" y="96879"/>
                </a:lnTo>
                <a:lnTo>
                  <a:pt x="983562" y="125292"/>
                </a:lnTo>
                <a:lnTo>
                  <a:pt x="1027424" y="153690"/>
                </a:lnTo>
                <a:lnTo>
                  <a:pt x="1071294" y="182076"/>
                </a:lnTo>
                <a:lnTo>
                  <a:pt x="1115170" y="210450"/>
                </a:lnTo>
                <a:lnTo>
                  <a:pt x="1159053" y="238816"/>
                </a:lnTo>
                <a:lnTo>
                  <a:pt x="1202941" y="267174"/>
                </a:lnTo>
                <a:lnTo>
                  <a:pt x="1246832" y="295526"/>
                </a:lnTo>
                <a:lnTo>
                  <a:pt x="1290727" y="323873"/>
                </a:lnTo>
                <a:lnTo>
                  <a:pt x="1334623" y="352218"/>
                </a:lnTo>
                <a:lnTo>
                  <a:pt x="1378520" y="380561"/>
                </a:lnTo>
                <a:lnTo>
                  <a:pt x="1422418" y="408905"/>
                </a:lnTo>
                <a:lnTo>
                  <a:pt x="1466314" y="437251"/>
                </a:lnTo>
                <a:lnTo>
                  <a:pt x="1510208" y="465601"/>
                </a:lnTo>
                <a:lnTo>
                  <a:pt x="1554099" y="493956"/>
                </a:lnTo>
                <a:lnTo>
                  <a:pt x="1567821" y="504703"/>
                </a:lnTo>
                <a:lnTo>
                  <a:pt x="1575962" y="511275"/>
                </a:lnTo>
                <a:close/>
              </a:path>
            </a:pathLst>
          </a:custGeom>
          <a:ln w="20941">
            <a:solidFill>
              <a:srgbClr val="FFFFFF"/>
            </a:solidFill>
          </a:ln>
        </p:spPr>
        <p:txBody>
          <a:bodyPr wrap="square" lIns="0" tIns="0" rIns="0" bIns="0" rtlCol="0"/>
          <a:lstStyle/>
          <a:p>
            <a:endParaRPr dirty="0"/>
          </a:p>
        </p:txBody>
      </p:sp>
      <p:sp>
        <p:nvSpPr>
          <p:cNvPr id="33" name="object 33"/>
          <p:cNvSpPr/>
          <p:nvPr>
            <p:custDataLst>
              <p:tags r:id="rId32"/>
            </p:custDataLst>
          </p:nvPr>
        </p:nvSpPr>
        <p:spPr>
          <a:xfrm>
            <a:off x="2393721" y="4151367"/>
            <a:ext cx="694055" cy="207010"/>
          </a:xfrm>
          <a:custGeom>
            <a:avLst/>
            <a:gdLst/>
            <a:ahLst/>
            <a:cxnLst/>
            <a:rect l="l" t="t" r="r" b="b"/>
            <a:pathLst>
              <a:path w="694055" h="207010">
                <a:moveTo>
                  <a:pt x="339462" y="0"/>
                </a:moveTo>
                <a:lnTo>
                  <a:pt x="276316" y="20644"/>
                </a:lnTo>
                <a:lnTo>
                  <a:pt x="237713" y="45824"/>
                </a:lnTo>
                <a:lnTo>
                  <a:pt x="199166" y="71434"/>
                </a:lnTo>
                <a:lnTo>
                  <a:pt x="0" y="206733"/>
                </a:lnTo>
                <a:lnTo>
                  <a:pt x="693989" y="206733"/>
                </a:lnTo>
                <a:lnTo>
                  <a:pt x="484478" y="68777"/>
                </a:lnTo>
                <a:lnTo>
                  <a:pt x="443830" y="42718"/>
                </a:lnTo>
                <a:lnTo>
                  <a:pt x="403087" y="17168"/>
                </a:lnTo>
                <a:lnTo>
                  <a:pt x="339462" y="0"/>
                </a:lnTo>
                <a:close/>
              </a:path>
            </a:pathLst>
          </a:custGeom>
          <a:solidFill>
            <a:srgbClr val="BAC2C7"/>
          </a:solidFill>
        </p:spPr>
        <p:txBody>
          <a:bodyPr wrap="square" lIns="0" tIns="0" rIns="0" bIns="0" rtlCol="0"/>
          <a:lstStyle/>
          <a:p>
            <a:endParaRPr dirty="0"/>
          </a:p>
        </p:txBody>
      </p:sp>
      <p:sp>
        <p:nvSpPr>
          <p:cNvPr id="34" name="object 34"/>
          <p:cNvSpPr/>
          <p:nvPr>
            <p:custDataLst>
              <p:tags r:id="rId33"/>
            </p:custDataLst>
          </p:nvPr>
        </p:nvSpPr>
        <p:spPr>
          <a:xfrm>
            <a:off x="2748648" y="4507775"/>
            <a:ext cx="810895" cy="1049020"/>
          </a:xfrm>
          <a:custGeom>
            <a:avLst/>
            <a:gdLst/>
            <a:ahLst/>
            <a:cxnLst/>
            <a:rect l="l" t="t" r="r" b="b"/>
            <a:pathLst>
              <a:path w="810895" h="1049020">
                <a:moveTo>
                  <a:pt x="808341" y="0"/>
                </a:moveTo>
                <a:lnTo>
                  <a:pt x="0" y="531250"/>
                </a:lnTo>
                <a:lnTo>
                  <a:pt x="790719" y="1048596"/>
                </a:lnTo>
                <a:lnTo>
                  <a:pt x="796958" y="1017832"/>
                </a:lnTo>
                <a:lnTo>
                  <a:pt x="803173" y="989475"/>
                </a:lnTo>
                <a:lnTo>
                  <a:pt x="809964" y="936746"/>
                </a:lnTo>
                <a:lnTo>
                  <a:pt x="810368" y="837545"/>
                </a:lnTo>
                <a:lnTo>
                  <a:pt x="810521" y="787944"/>
                </a:lnTo>
                <a:lnTo>
                  <a:pt x="810644" y="738344"/>
                </a:lnTo>
                <a:lnTo>
                  <a:pt x="810768" y="666677"/>
                </a:lnTo>
                <a:lnTo>
                  <a:pt x="810890" y="531250"/>
                </a:lnTo>
                <a:lnTo>
                  <a:pt x="810768" y="167955"/>
                </a:lnTo>
                <a:lnTo>
                  <a:pt x="810697" y="43935"/>
                </a:lnTo>
                <a:lnTo>
                  <a:pt x="810474" y="34305"/>
                </a:lnTo>
                <a:lnTo>
                  <a:pt x="809904" y="24135"/>
                </a:lnTo>
                <a:lnTo>
                  <a:pt x="809142" y="12881"/>
                </a:lnTo>
                <a:lnTo>
                  <a:pt x="808341" y="0"/>
                </a:lnTo>
                <a:close/>
              </a:path>
            </a:pathLst>
          </a:custGeom>
          <a:solidFill>
            <a:srgbClr val="BAC2C7"/>
          </a:solidFill>
        </p:spPr>
        <p:txBody>
          <a:bodyPr wrap="square" lIns="0" tIns="0" rIns="0" bIns="0" rtlCol="0"/>
          <a:lstStyle/>
          <a:p>
            <a:endParaRPr dirty="0"/>
          </a:p>
        </p:txBody>
      </p:sp>
      <p:sp>
        <p:nvSpPr>
          <p:cNvPr id="35" name="object 35"/>
          <p:cNvSpPr/>
          <p:nvPr>
            <p:custDataLst>
              <p:tags r:id="rId34"/>
            </p:custDataLst>
          </p:nvPr>
        </p:nvSpPr>
        <p:spPr>
          <a:xfrm>
            <a:off x="2748648" y="4507775"/>
            <a:ext cx="811530" cy="1049020"/>
          </a:xfrm>
          <a:custGeom>
            <a:avLst/>
            <a:gdLst/>
            <a:ahLst/>
            <a:cxnLst/>
            <a:rect l="l" t="t" r="r" b="b"/>
            <a:pathLst>
              <a:path w="811529" h="1049020">
                <a:moveTo>
                  <a:pt x="0" y="531250"/>
                </a:moveTo>
                <a:lnTo>
                  <a:pt x="43291" y="503107"/>
                </a:lnTo>
                <a:lnTo>
                  <a:pt x="86341" y="475019"/>
                </a:lnTo>
                <a:lnTo>
                  <a:pt x="129178" y="446982"/>
                </a:lnTo>
                <a:lnTo>
                  <a:pt x="171828" y="418987"/>
                </a:lnTo>
                <a:lnTo>
                  <a:pt x="214320" y="391030"/>
                </a:lnTo>
                <a:lnTo>
                  <a:pt x="256683" y="363104"/>
                </a:lnTo>
                <a:lnTo>
                  <a:pt x="298944" y="335203"/>
                </a:lnTo>
                <a:lnTo>
                  <a:pt x="341131" y="307320"/>
                </a:lnTo>
                <a:lnTo>
                  <a:pt x="383273" y="279448"/>
                </a:lnTo>
                <a:lnTo>
                  <a:pt x="425397" y="251582"/>
                </a:lnTo>
                <a:lnTo>
                  <a:pt x="467531" y="223716"/>
                </a:lnTo>
                <a:lnTo>
                  <a:pt x="509704" y="195842"/>
                </a:lnTo>
                <a:lnTo>
                  <a:pt x="551943" y="167955"/>
                </a:lnTo>
                <a:lnTo>
                  <a:pt x="594276" y="140049"/>
                </a:lnTo>
                <a:lnTo>
                  <a:pt x="636732" y="112116"/>
                </a:lnTo>
                <a:lnTo>
                  <a:pt x="679339" y="84151"/>
                </a:lnTo>
                <a:lnTo>
                  <a:pt x="722124" y="56148"/>
                </a:lnTo>
                <a:lnTo>
                  <a:pt x="765115" y="28099"/>
                </a:lnTo>
                <a:lnTo>
                  <a:pt x="808341" y="0"/>
                </a:lnTo>
                <a:lnTo>
                  <a:pt x="809142" y="12881"/>
                </a:lnTo>
                <a:lnTo>
                  <a:pt x="809904" y="24135"/>
                </a:lnTo>
                <a:lnTo>
                  <a:pt x="810474" y="34305"/>
                </a:lnTo>
                <a:lnTo>
                  <a:pt x="810697" y="43935"/>
                </a:lnTo>
                <a:lnTo>
                  <a:pt x="810720" y="93536"/>
                </a:lnTo>
                <a:lnTo>
                  <a:pt x="810749" y="143137"/>
                </a:lnTo>
                <a:lnTo>
                  <a:pt x="810782" y="192737"/>
                </a:lnTo>
                <a:lnTo>
                  <a:pt x="810815" y="242338"/>
                </a:lnTo>
                <a:lnTo>
                  <a:pt x="810847" y="291938"/>
                </a:lnTo>
                <a:lnTo>
                  <a:pt x="810875" y="341539"/>
                </a:lnTo>
                <a:lnTo>
                  <a:pt x="810896" y="391139"/>
                </a:lnTo>
                <a:lnTo>
                  <a:pt x="810908" y="440740"/>
                </a:lnTo>
                <a:lnTo>
                  <a:pt x="810908" y="490341"/>
                </a:lnTo>
                <a:lnTo>
                  <a:pt x="810894" y="539941"/>
                </a:lnTo>
                <a:lnTo>
                  <a:pt x="810863" y="589542"/>
                </a:lnTo>
                <a:lnTo>
                  <a:pt x="810813" y="639142"/>
                </a:lnTo>
                <a:lnTo>
                  <a:pt x="810741" y="688743"/>
                </a:lnTo>
                <a:lnTo>
                  <a:pt x="810644" y="738344"/>
                </a:lnTo>
                <a:lnTo>
                  <a:pt x="810521" y="787944"/>
                </a:lnTo>
                <a:lnTo>
                  <a:pt x="810368" y="837545"/>
                </a:lnTo>
                <a:lnTo>
                  <a:pt x="810184" y="887145"/>
                </a:lnTo>
                <a:lnTo>
                  <a:pt x="809964" y="936746"/>
                </a:lnTo>
                <a:lnTo>
                  <a:pt x="803173" y="989475"/>
                </a:lnTo>
                <a:lnTo>
                  <a:pt x="796958" y="1017832"/>
                </a:lnTo>
                <a:lnTo>
                  <a:pt x="790719" y="1048596"/>
                </a:lnTo>
                <a:lnTo>
                  <a:pt x="747843" y="1020856"/>
                </a:lnTo>
                <a:lnTo>
                  <a:pt x="705284" y="993220"/>
                </a:lnTo>
                <a:lnTo>
                  <a:pt x="663011" y="965680"/>
                </a:lnTo>
                <a:lnTo>
                  <a:pt x="620993" y="938228"/>
                </a:lnTo>
                <a:lnTo>
                  <a:pt x="579198" y="910854"/>
                </a:lnTo>
                <a:lnTo>
                  <a:pt x="537595" y="883552"/>
                </a:lnTo>
                <a:lnTo>
                  <a:pt x="496153" y="856312"/>
                </a:lnTo>
                <a:lnTo>
                  <a:pt x="454841" y="829127"/>
                </a:lnTo>
                <a:lnTo>
                  <a:pt x="413627" y="801987"/>
                </a:lnTo>
                <a:lnTo>
                  <a:pt x="372479" y="774884"/>
                </a:lnTo>
                <a:lnTo>
                  <a:pt x="331367" y="747810"/>
                </a:lnTo>
                <a:lnTo>
                  <a:pt x="290260" y="720756"/>
                </a:lnTo>
                <a:lnTo>
                  <a:pt x="249126" y="693715"/>
                </a:lnTo>
                <a:lnTo>
                  <a:pt x="207933" y="666677"/>
                </a:lnTo>
                <a:lnTo>
                  <a:pt x="166651" y="639635"/>
                </a:lnTo>
                <a:lnTo>
                  <a:pt x="125247" y="612579"/>
                </a:lnTo>
                <a:lnTo>
                  <a:pt x="83692" y="585502"/>
                </a:lnTo>
                <a:lnTo>
                  <a:pt x="41953" y="558395"/>
                </a:lnTo>
                <a:lnTo>
                  <a:pt x="0" y="531250"/>
                </a:lnTo>
                <a:close/>
              </a:path>
            </a:pathLst>
          </a:custGeom>
          <a:ln w="20941">
            <a:solidFill>
              <a:srgbClr val="FFFFFF"/>
            </a:solidFill>
          </a:ln>
        </p:spPr>
        <p:txBody>
          <a:bodyPr wrap="square" lIns="0" tIns="0" rIns="0" bIns="0" rtlCol="0"/>
          <a:lstStyle/>
          <a:p>
            <a:endParaRPr dirty="0"/>
          </a:p>
        </p:txBody>
      </p:sp>
      <p:sp>
        <p:nvSpPr>
          <p:cNvPr id="36" name="object 36"/>
          <p:cNvSpPr/>
          <p:nvPr>
            <p:custDataLst>
              <p:tags r:id="rId35"/>
            </p:custDataLst>
          </p:nvPr>
        </p:nvSpPr>
        <p:spPr>
          <a:xfrm>
            <a:off x="15917833" y="4534361"/>
            <a:ext cx="444500" cy="840105"/>
          </a:xfrm>
          <a:custGeom>
            <a:avLst/>
            <a:gdLst/>
            <a:ahLst/>
            <a:cxnLst/>
            <a:rect l="l" t="t" r="r" b="b"/>
            <a:pathLst>
              <a:path w="444500" h="840104">
                <a:moveTo>
                  <a:pt x="319104" y="431310"/>
                </a:moveTo>
                <a:lnTo>
                  <a:pt x="234392" y="431310"/>
                </a:lnTo>
                <a:lnTo>
                  <a:pt x="234496" y="798440"/>
                </a:lnTo>
                <a:lnTo>
                  <a:pt x="262150" y="837350"/>
                </a:lnTo>
                <a:lnTo>
                  <a:pt x="274586" y="839910"/>
                </a:lnTo>
                <a:lnTo>
                  <a:pt x="286986" y="838689"/>
                </a:lnTo>
                <a:lnTo>
                  <a:pt x="317273" y="810159"/>
                </a:lnTo>
                <a:lnTo>
                  <a:pt x="319551" y="792346"/>
                </a:lnTo>
                <a:lnTo>
                  <a:pt x="319499" y="511370"/>
                </a:lnTo>
                <a:lnTo>
                  <a:pt x="319368" y="468371"/>
                </a:lnTo>
                <a:lnTo>
                  <a:pt x="319104" y="431310"/>
                </a:lnTo>
                <a:close/>
              </a:path>
              <a:path w="444500" h="840104">
                <a:moveTo>
                  <a:pt x="383203" y="110524"/>
                </a:moveTo>
                <a:lnTo>
                  <a:pt x="127861" y="110524"/>
                </a:lnTo>
                <a:lnTo>
                  <a:pt x="127756" y="150348"/>
                </a:lnTo>
                <a:lnTo>
                  <a:pt x="127631" y="176448"/>
                </a:lnTo>
                <a:lnTo>
                  <a:pt x="127320" y="220100"/>
                </a:lnTo>
                <a:lnTo>
                  <a:pt x="126789" y="273698"/>
                </a:lnTo>
                <a:lnTo>
                  <a:pt x="125599" y="377579"/>
                </a:lnTo>
                <a:lnTo>
                  <a:pt x="125131" y="421892"/>
                </a:lnTo>
                <a:lnTo>
                  <a:pt x="124764" y="468371"/>
                </a:lnTo>
                <a:lnTo>
                  <a:pt x="124707" y="795518"/>
                </a:lnTo>
                <a:lnTo>
                  <a:pt x="127875" y="812681"/>
                </a:lnTo>
                <a:lnTo>
                  <a:pt x="136575" y="826676"/>
                </a:lnTo>
                <a:lnTo>
                  <a:pt x="149583" y="836118"/>
                </a:lnTo>
                <a:lnTo>
                  <a:pt x="165703" y="839779"/>
                </a:lnTo>
                <a:lnTo>
                  <a:pt x="183409" y="836761"/>
                </a:lnTo>
                <a:lnTo>
                  <a:pt x="197515" y="827634"/>
                </a:lnTo>
                <a:lnTo>
                  <a:pt x="206848" y="813514"/>
                </a:lnTo>
                <a:lnTo>
                  <a:pt x="210235" y="795518"/>
                </a:lnTo>
                <a:lnTo>
                  <a:pt x="210267" y="431310"/>
                </a:lnTo>
                <a:lnTo>
                  <a:pt x="319104" y="431310"/>
                </a:lnTo>
                <a:lnTo>
                  <a:pt x="319031" y="421892"/>
                </a:lnTo>
                <a:lnTo>
                  <a:pt x="318185" y="335365"/>
                </a:lnTo>
                <a:lnTo>
                  <a:pt x="317559" y="273698"/>
                </a:lnTo>
                <a:lnTo>
                  <a:pt x="317050" y="210886"/>
                </a:lnTo>
                <a:lnTo>
                  <a:pt x="316847" y="176448"/>
                </a:lnTo>
                <a:lnTo>
                  <a:pt x="316749" y="150348"/>
                </a:lnTo>
                <a:lnTo>
                  <a:pt x="316661" y="111068"/>
                </a:lnTo>
                <a:lnTo>
                  <a:pt x="383347" y="111068"/>
                </a:lnTo>
                <a:lnTo>
                  <a:pt x="383203" y="110524"/>
                </a:lnTo>
                <a:close/>
              </a:path>
              <a:path w="444500" h="840104">
                <a:moveTo>
                  <a:pt x="383347" y="111068"/>
                </a:moveTo>
                <a:lnTo>
                  <a:pt x="316661" y="111068"/>
                </a:lnTo>
                <a:lnTo>
                  <a:pt x="319248" y="112827"/>
                </a:lnTo>
                <a:lnTo>
                  <a:pt x="320190" y="116775"/>
                </a:lnTo>
                <a:lnTo>
                  <a:pt x="322975" y="122209"/>
                </a:lnTo>
                <a:lnTo>
                  <a:pt x="331823" y="155197"/>
                </a:lnTo>
                <a:lnTo>
                  <a:pt x="372132" y="306961"/>
                </a:lnTo>
                <a:lnTo>
                  <a:pt x="384670" y="353857"/>
                </a:lnTo>
                <a:lnTo>
                  <a:pt x="391340" y="366879"/>
                </a:lnTo>
                <a:lnTo>
                  <a:pt x="402028" y="375022"/>
                </a:lnTo>
                <a:lnTo>
                  <a:pt x="415029" y="377579"/>
                </a:lnTo>
                <a:lnTo>
                  <a:pt x="428637" y="373845"/>
                </a:lnTo>
                <a:lnTo>
                  <a:pt x="437163" y="367225"/>
                </a:lnTo>
                <a:lnTo>
                  <a:pt x="442491" y="358347"/>
                </a:lnTo>
                <a:lnTo>
                  <a:pt x="444453" y="347599"/>
                </a:lnTo>
                <a:lnTo>
                  <a:pt x="442878" y="335365"/>
                </a:lnTo>
                <a:lnTo>
                  <a:pt x="383347" y="111068"/>
                </a:lnTo>
                <a:close/>
              </a:path>
              <a:path w="444500" h="840104">
                <a:moveTo>
                  <a:pt x="222287" y="0"/>
                </a:moveTo>
                <a:lnTo>
                  <a:pt x="149138" y="140"/>
                </a:lnTo>
                <a:lnTo>
                  <a:pt x="98455" y="18833"/>
                </a:lnTo>
                <a:lnTo>
                  <a:pt x="72288" y="69614"/>
                </a:lnTo>
                <a:lnTo>
                  <a:pt x="58010" y="122976"/>
                </a:lnTo>
                <a:lnTo>
                  <a:pt x="43774" y="176448"/>
                </a:lnTo>
                <a:lnTo>
                  <a:pt x="1247" y="336915"/>
                </a:lnTo>
                <a:lnTo>
                  <a:pt x="0" y="350405"/>
                </a:lnTo>
                <a:lnTo>
                  <a:pt x="3486" y="361988"/>
                </a:lnTo>
                <a:lnTo>
                  <a:pt x="11267" y="370927"/>
                </a:lnTo>
                <a:lnTo>
                  <a:pt x="22901" y="376484"/>
                </a:lnTo>
                <a:lnTo>
                  <a:pt x="35100" y="377231"/>
                </a:lnTo>
                <a:lnTo>
                  <a:pt x="45976" y="373073"/>
                </a:lnTo>
                <a:lnTo>
                  <a:pt x="54641" y="364569"/>
                </a:lnTo>
                <a:lnTo>
                  <a:pt x="60209" y="352275"/>
                </a:lnTo>
                <a:lnTo>
                  <a:pt x="113803" y="150348"/>
                </a:lnTo>
                <a:lnTo>
                  <a:pt x="124531" y="110524"/>
                </a:lnTo>
                <a:lnTo>
                  <a:pt x="383203" y="110524"/>
                </a:lnTo>
                <a:lnTo>
                  <a:pt x="372290" y="69520"/>
                </a:lnTo>
                <a:lnTo>
                  <a:pt x="361719" y="40975"/>
                </a:lnTo>
                <a:lnTo>
                  <a:pt x="346061" y="19093"/>
                </a:lnTo>
                <a:lnTo>
                  <a:pt x="324313" y="5098"/>
                </a:lnTo>
                <a:lnTo>
                  <a:pt x="295437" y="119"/>
                </a:lnTo>
                <a:lnTo>
                  <a:pt x="222287" y="0"/>
                </a:lnTo>
                <a:close/>
              </a:path>
            </a:pathLst>
          </a:custGeom>
          <a:solidFill>
            <a:srgbClr val="6D6E71"/>
          </a:solidFill>
        </p:spPr>
        <p:txBody>
          <a:bodyPr wrap="square" lIns="0" tIns="0" rIns="0" bIns="0" rtlCol="0"/>
          <a:lstStyle/>
          <a:p>
            <a:endParaRPr dirty="0"/>
          </a:p>
        </p:txBody>
      </p:sp>
      <p:sp>
        <p:nvSpPr>
          <p:cNvPr id="37" name="object 37"/>
          <p:cNvSpPr/>
          <p:nvPr>
            <p:custDataLst>
              <p:tags r:id="rId36"/>
            </p:custDataLst>
          </p:nvPr>
        </p:nvSpPr>
        <p:spPr>
          <a:xfrm>
            <a:off x="16054826" y="4320729"/>
            <a:ext cx="170319" cy="170591"/>
          </a:xfrm>
          <a:prstGeom prst="rect">
            <a:avLst/>
          </a:prstGeom>
          <a:blipFill>
            <a:blip r:embed="rId51" cstate="print"/>
            <a:stretch>
              <a:fillRect/>
            </a:stretch>
          </a:blipFill>
        </p:spPr>
        <p:txBody>
          <a:bodyPr wrap="square" lIns="0" tIns="0" rIns="0" bIns="0" rtlCol="0"/>
          <a:lstStyle/>
          <a:p>
            <a:endParaRPr dirty="0"/>
          </a:p>
        </p:txBody>
      </p:sp>
      <p:sp>
        <p:nvSpPr>
          <p:cNvPr id="38" name="object 38"/>
          <p:cNvSpPr/>
          <p:nvPr>
            <p:custDataLst>
              <p:tags r:id="rId37"/>
            </p:custDataLst>
          </p:nvPr>
        </p:nvSpPr>
        <p:spPr>
          <a:xfrm>
            <a:off x="17940516" y="4513420"/>
            <a:ext cx="444500" cy="840105"/>
          </a:xfrm>
          <a:custGeom>
            <a:avLst/>
            <a:gdLst/>
            <a:ahLst/>
            <a:cxnLst/>
            <a:rect l="l" t="t" r="r" b="b"/>
            <a:pathLst>
              <a:path w="444500" h="840104">
                <a:moveTo>
                  <a:pt x="319104" y="431310"/>
                </a:moveTo>
                <a:lnTo>
                  <a:pt x="234392" y="431310"/>
                </a:lnTo>
                <a:lnTo>
                  <a:pt x="234496" y="798440"/>
                </a:lnTo>
                <a:lnTo>
                  <a:pt x="262150" y="837350"/>
                </a:lnTo>
                <a:lnTo>
                  <a:pt x="274586" y="839910"/>
                </a:lnTo>
                <a:lnTo>
                  <a:pt x="286986" y="838689"/>
                </a:lnTo>
                <a:lnTo>
                  <a:pt x="317273" y="810159"/>
                </a:lnTo>
                <a:lnTo>
                  <a:pt x="319551" y="792346"/>
                </a:lnTo>
                <a:lnTo>
                  <a:pt x="319499" y="511370"/>
                </a:lnTo>
                <a:lnTo>
                  <a:pt x="319368" y="468371"/>
                </a:lnTo>
                <a:lnTo>
                  <a:pt x="319104" y="431310"/>
                </a:lnTo>
                <a:close/>
              </a:path>
              <a:path w="444500" h="840104">
                <a:moveTo>
                  <a:pt x="383203" y="110524"/>
                </a:moveTo>
                <a:lnTo>
                  <a:pt x="127861" y="110524"/>
                </a:lnTo>
                <a:lnTo>
                  <a:pt x="127756" y="150348"/>
                </a:lnTo>
                <a:lnTo>
                  <a:pt x="127631" y="176448"/>
                </a:lnTo>
                <a:lnTo>
                  <a:pt x="127320" y="220100"/>
                </a:lnTo>
                <a:lnTo>
                  <a:pt x="126789" y="273698"/>
                </a:lnTo>
                <a:lnTo>
                  <a:pt x="125599" y="377579"/>
                </a:lnTo>
                <a:lnTo>
                  <a:pt x="125131" y="421892"/>
                </a:lnTo>
                <a:lnTo>
                  <a:pt x="124764" y="468371"/>
                </a:lnTo>
                <a:lnTo>
                  <a:pt x="124707" y="795518"/>
                </a:lnTo>
                <a:lnTo>
                  <a:pt x="127875" y="812681"/>
                </a:lnTo>
                <a:lnTo>
                  <a:pt x="136575" y="826676"/>
                </a:lnTo>
                <a:lnTo>
                  <a:pt x="149583" y="836118"/>
                </a:lnTo>
                <a:lnTo>
                  <a:pt x="165703" y="839779"/>
                </a:lnTo>
                <a:lnTo>
                  <a:pt x="183409" y="836761"/>
                </a:lnTo>
                <a:lnTo>
                  <a:pt x="197515" y="827634"/>
                </a:lnTo>
                <a:lnTo>
                  <a:pt x="206848" y="813514"/>
                </a:lnTo>
                <a:lnTo>
                  <a:pt x="210235" y="795518"/>
                </a:lnTo>
                <a:lnTo>
                  <a:pt x="210267" y="431310"/>
                </a:lnTo>
                <a:lnTo>
                  <a:pt x="319104" y="431310"/>
                </a:lnTo>
                <a:lnTo>
                  <a:pt x="319031" y="421892"/>
                </a:lnTo>
                <a:lnTo>
                  <a:pt x="318185" y="335365"/>
                </a:lnTo>
                <a:lnTo>
                  <a:pt x="317559" y="273698"/>
                </a:lnTo>
                <a:lnTo>
                  <a:pt x="317050" y="210886"/>
                </a:lnTo>
                <a:lnTo>
                  <a:pt x="316847" y="176448"/>
                </a:lnTo>
                <a:lnTo>
                  <a:pt x="316749" y="150348"/>
                </a:lnTo>
                <a:lnTo>
                  <a:pt x="316661" y="111068"/>
                </a:lnTo>
                <a:lnTo>
                  <a:pt x="383347" y="111068"/>
                </a:lnTo>
                <a:lnTo>
                  <a:pt x="383203" y="110524"/>
                </a:lnTo>
                <a:close/>
              </a:path>
              <a:path w="444500" h="840104">
                <a:moveTo>
                  <a:pt x="383347" y="111068"/>
                </a:moveTo>
                <a:lnTo>
                  <a:pt x="316661" y="111068"/>
                </a:lnTo>
                <a:lnTo>
                  <a:pt x="319248" y="112827"/>
                </a:lnTo>
                <a:lnTo>
                  <a:pt x="320190" y="116775"/>
                </a:lnTo>
                <a:lnTo>
                  <a:pt x="322975" y="122209"/>
                </a:lnTo>
                <a:lnTo>
                  <a:pt x="331823" y="155197"/>
                </a:lnTo>
                <a:lnTo>
                  <a:pt x="372132" y="306961"/>
                </a:lnTo>
                <a:lnTo>
                  <a:pt x="384670" y="353857"/>
                </a:lnTo>
                <a:lnTo>
                  <a:pt x="391340" y="366879"/>
                </a:lnTo>
                <a:lnTo>
                  <a:pt x="402028" y="375022"/>
                </a:lnTo>
                <a:lnTo>
                  <a:pt x="415029" y="377579"/>
                </a:lnTo>
                <a:lnTo>
                  <a:pt x="428637" y="373845"/>
                </a:lnTo>
                <a:lnTo>
                  <a:pt x="437163" y="367225"/>
                </a:lnTo>
                <a:lnTo>
                  <a:pt x="442491" y="358347"/>
                </a:lnTo>
                <a:lnTo>
                  <a:pt x="444453" y="347599"/>
                </a:lnTo>
                <a:lnTo>
                  <a:pt x="442878" y="335365"/>
                </a:lnTo>
                <a:lnTo>
                  <a:pt x="383347" y="111068"/>
                </a:lnTo>
                <a:close/>
              </a:path>
              <a:path w="444500" h="840104">
                <a:moveTo>
                  <a:pt x="222287" y="0"/>
                </a:moveTo>
                <a:lnTo>
                  <a:pt x="149138" y="140"/>
                </a:lnTo>
                <a:lnTo>
                  <a:pt x="98455" y="18833"/>
                </a:lnTo>
                <a:lnTo>
                  <a:pt x="72288" y="69614"/>
                </a:lnTo>
                <a:lnTo>
                  <a:pt x="58010" y="122976"/>
                </a:lnTo>
                <a:lnTo>
                  <a:pt x="43774" y="176448"/>
                </a:lnTo>
                <a:lnTo>
                  <a:pt x="1247" y="336915"/>
                </a:lnTo>
                <a:lnTo>
                  <a:pt x="0" y="350405"/>
                </a:lnTo>
                <a:lnTo>
                  <a:pt x="3486" y="361988"/>
                </a:lnTo>
                <a:lnTo>
                  <a:pt x="11267" y="370927"/>
                </a:lnTo>
                <a:lnTo>
                  <a:pt x="22901" y="376484"/>
                </a:lnTo>
                <a:lnTo>
                  <a:pt x="35100" y="377231"/>
                </a:lnTo>
                <a:lnTo>
                  <a:pt x="45976" y="373073"/>
                </a:lnTo>
                <a:lnTo>
                  <a:pt x="54641" y="364569"/>
                </a:lnTo>
                <a:lnTo>
                  <a:pt x="60209" y="352275"/>
                </a:lnTo>
                <a:lnTo>
                  <a:pt x="113803" y="150348"/>
                </a:lnTo>
                <a:lnTo>
                  <a:pt x="124531" y="110524"/>
                </a:lnTo>
                <a:lnTo>
                  <a:pt x="383203" y="110524"/>
                </a:lnTo>
                <a:lnTo>
                  <a:pt x="372290" y="69520"/>
                </a:lnTo>
                <a:lnTo>
                  <a:pt x="361719" y="40975"/>
                </a:lnTo>
                <a:lnTo>
                  <a:pt x="346061" y="19093"/>
                </a:lnTo>
                <a:lnTo>
                  <a:pt x="324313" y="5098"/>
                </a:lnTo>
                <a:lnTo>
                  <a:pt x="295437" y="119"/>
                </a:lnTo>
                <a:lnTo>
                  <a:pt x="222287" y="0"/>
                </a:lnTo>
                <a:close/>
              </a:path>
            </a:pathLst>
          </a:custGeom>
          <a:solidFill>
            <a:srgbClr val="6D6E71"/>
          </a:solidFill>
        </p:spPr>
        <p:txBody>
          <a:bodyPr wrap="square" lIns="0" tIns="0" rIns="0" bIns="0" rtlCol="0"/>
          <a:lstStyle/>
          <a:p>
            <a:endParaRPr dirty="0"/>
          </a:p>
        </p:txBody>
      </p:sp>
      <p:sp>
        <p:nvSpPr>
          <p:cNvPr id="39" name="object 39"/>
          <p:cNvSpPr/>
          <p:nvPr>
            <p:custDataLst>
              <p:tags r:id="rId38"/>
            </p:custDataLst>
          </p:nvPr>
        </p:nvSpPr>
        <p:spPr>
          <a:xfrm>
            <a:off x="18077509" y="4299787"/>
            <a:ext cx="170319" cy="170591"/>
          </a:xfrm>
          <a:prstGeom prst="rect">
            <a:avLst/>
          </a:prstGeom>
          <a:blipFill>
            <a:blip r:embed="rId52" cstate="print"/>
            <a:stretch>
              <a:fillRect/>
            </a:stretch>
          </a:blipFill>
        </p:spPr>
        <p:txBody>
          <a:bodyPr wrap="square" lIns="0" tIns="0" rIns="0" bIns="0" rtlCol="0"/>
          <a:lstStyle/>
          <a:p>
            <a:endParaRPr dirty="0"/>
          </a:p>
        </p:txBody>
      </p:sp>
      <p:sp>
        <p:nvSpPr>
          <p:cNvPr id="40" name="object 40"/>
          <p:cNvSpPr/>
          <p:nvPr>
            <p:custDataLst>
              <p:tags r:id="rId39"/>
            </p:custDataLst>
          </p:nvPr>
        </p:nvSpPr>
        <p:spPr>
          <a:xfrm>
            <a:off x="17392949" y="4523892"/>
            <a:ext cx="444500" cy="840105"/>
          </a:xfrm>
          <a:custGeom>
            <a:avLst/>
            <a:gdLst/>
            <a:ahLst/>
            <a:cxnLst/>
            <a:rect l="l" t="t" r="r" b="b"/>
            <a:pathLst>
              <a:path w="444500" h="840104">
                <a:moveTo>
                  <a:pt x="319104" y="431310"/>
                </a:moveTo>
                <a:lnTo>
                  <a:pt x="234392" y="431310"/>
                </a:lnTo>
                <a:lnTo>
                  <a:pt x="234496" y="798440"/>
                </a:lnTo>
                <a:lnTo>
                  <a:pt x="262150" y="837350"/>
                </a:lnTo>
                <a:lnTo>
                  <a:pt x="274586" y="839910"/>
                </a:lnTo>
                <a:lnTo>
                  <a:pt x="286986" y="838689"/>
                </a:lnTo>
                <a:lnTo>
                  <a:pt x="317273" y="810158"/>
                </a:lnTo>
                <a:lnTo>
                  <a:pt x="319551" y="792335"/>
                </a:lnTo>
                <a:lnTo>
                  <a:pt x="319499" y="511370"/>
                </a:lnTo>
                <a:lnTo>
                  <a:pt x="319368" y="468371"/>
                </a:lnTo>
                <a:lnTo>
                  <a:pt x="319104" y="431310"/>
                </a:lnTo>
                <a:close/>
              </a:path>
              <a:path w="444500" h="840104">
                <a:moveTo>
                  <a:pt x="383204" y="110524"/>
                </a:moveTo>
                <a:lnTo>
                  <a:pt x="127861" y="110524"/>
                </a:lnTo>
                <a:lnTo>
                  <a:pt x="127756" y="150348"/>
                </a:lnTo>
                <a:lnTo>
                  <a:pt x="127631" y="176448"/>
                </a:lnTo>
                <a:lnTo>
                  <a:pt x="127320" y="220104"/>
                </a:lnTo>
                <a:lnTo>
                  <a:pt x="126789" y="273700"/>
                </a:lnTo>
                <a:lnTo>
                  <a:pt x="125599" y="377579"/>
                </a:lnTo>
                <a:lnTo>
                  <a:pt x="125131" y="421892"/>
                </a:lnTo>
                <a:lnTo>
                  <a:pt x="124764" y="468371"/>
                </a:lnTo>
                <a:lnTo>
                  <a:pt x="124709" y="795518"/>
                </a:lnTo>
                <a:lnTo>
                  <a:pt x="127875" y="812677"/>
                </a:lnTo>
                <a:lnTo>
                  <a:pt x="136575" y="826675"/>
                </a:lnTo>
                <a:lnTo>
                  <a:pt x="149583" y="836118"/>
                </a:lnTo>
                <a:lnTo>
                  <a:pt x="165703" y="839779"/>
                </a:lnTo>
                <a:lnTo>
                  <a:pt x="183409" y="836761"/>
                </a:lnTo>
                <a:lnTo>
                  <a:pt x="197515" y="827634"/>
                </a:lnTo>
                <a:lnTo>
                  <a:pt x="206848" y="813514"/>
                </a:lnTo>
                <a:lnTo>
                  <a:pt x="210235" y="795518"/>
                </a:lnTo>
                <a:lnTo>
                  <a:pt x="210267" y="431310"/>
                </a:lnTo>
                <a:lnTo>
                  <a:pt x="319104" y="431310"/>
                </a:lnTo>
                <a:lnTo>
                  <a:pt x="319031" y="421892"/>
                </a:lnTo>
                <a:lnTo>
                  <a:pt x="318185" y="335354"/>
                </a:lnTo>
                <a:lnTo>
                  <a:pt x="317559" y="273700"/>
                </a:lnTo>
                <a:lnTo>
                  <a:pt x="317050" y="210882"/>
                </a:lnTo>
                <a:lnTo>
                  <a:pt x="316847" y="176448"/>
                </a:lnTo>
                <a:lnTo>
                  <a:pt x="316749" y="150348"/>
                </a:lnTo>
                <a:lnTo>
                  <a:pt x="316661" y="111079"/>
                </a:lnTo>
                <a:lnTo>
                  <a:pt x="383352" y="111079"/>
                </a:lnTo>
                <a:lnTo>
                  <a:pt x="383204" y="110524"/>
                </a:lnTo>
                <a:close/>
              </a:path>
              <a:path w="444500" h="840104">
                <a:moveTo>
                  <a:pt x="383352" y="111079"/>
                </a:moveTo>
                <a:lnTo>
                  <a:pt x="316661" y="111079"/>
                </a:lnTo>
                <a:lnTo>
                  <a:pt x="319248" y="112827"/>
                </a:lnTo>
                <a:lnTo>
                  <a:pt x="320190" y="116775"/>
                </a:lnTo>
                <a:lnTo>
                  <a:pt x="322975" y="122209"/>
                </a:lnTo>
                <a:lnTo>
                  <a:pt x="331823" y="155197"/>
                </a:lnTo>
                <a:lnTo>
                  <a:pt x="372132" y="306959"/>
                </a:lnTo>
                <a:lnTo>
                  <a:pt x="384670" y="353857"/>
                </a:lnTo>
                <a:lnTo>
                  <a:pt x="391340" y="366879"/>
                </a:lnTo>
                <a:lnTo>
                  <a:pt x="402028" y="375022"/>
                </a:lnTo>
                <a:lnTo>
                  <a:pt x="415029" y="377579"/>
                </a:lnTo>
                <a:lnTo>
                  <a:pt x="428637" y="373845"/>
                </a:lnTo>
                <a:lnTo>
                  <a:pt x="437163" y="367225"/>
                </a:lnTo>
                <a:lnTo>
                  <a:pt x="442491" y="358346"/>
                </a:lnTo>
                <a:lnTo>
                  <a:pt x="444453" y="347594"/>
                </a:lnTo>
                <a:lnTo>
                  <a:pt x="442878" y="335354"/>
                </a:lnTo>
                <a:lnTo>
                  <a:pt x="400590" y="175899"/>
                </a:lnTo>
                <a:lnTo>
                  <a:pt x="383352" y="111079"/>
                </a:lnTo>
                <a:close/>
              </a:path>
              <a:path w="444500" h="840104">
                <a:moveTo>
                  <a:pt x="222287" y="0"/>
                </a:moveTo>
                <a:lnTo>
                  <a:pt x="149138" y="140"/>
                </a:lnTo>
                <a:lnTo>
                  <a:pt x="98455" y="18829"/>
                </a:lnTo>
                <a:lnTo>
                  <a:pt x="72288" y="69614"/>
                </a:lnTo>
                <a:lnTo>
                  <a:pt x="58010" y="122976"/>
                </a:lnTo>
                <a:lnTo>
                  <a:pt x="43774" y="176448"/>
                </a:lnTo>
                <a:lnTo>
                  <a:pt x="1247" y="336915"/>
                </a:lnTo>
                <a:lnTo>
                  <a:pt x="0" y="350405"/>
                </a:lnTo>
                <a:lnTo>
                  <a:pt x="3486" y="361988"/>
                </a:lnTo>
                <a:lnTo>
                  <a:pt x="11267" y="370927"/>
                </a:lnTo>
                <a:lnTo>
                  <a:pt x="22901" y="376484"/>
                </a:lnTo>
                <a:lnTo>
                  <a:pt x="35100" y="377231"/>
                </a:lnTo>
                <a:lnTo>
                  <a:pt x="45976" y="373073"/>
                </a:lnTo>
                <a:lnTo>
                  <a:pt x="54641" y="364569"/>
                </a:lnTo>
                <a:lnTo>
                  <a:pt x="60209" y="352275"/>
                </a:lnTo>
                <a:lnTo>
                  <a:pt x="113803" y="150348"/>
                </a:lnTo>
                <a:lnTo>
                  <a:pt x="124531" y="110524"/>
                </a:lnTo>
                <a:lnTo>
                  <a:pt x="383204" y="110524"/>
                </a:lnTo>
                <a:lnTo>
                  <a:pt x="372290" y="69520"/>
                </a:lnTo>
                <a:lnTo>
                  <a:pt x="361719" y="40975"/>
                </a:lnTo>
                <a:lnTo>
                  <a:pt x="346061" y="19093"/>
                </a:lnTo>
                <a:lnTo>
                  <a:pt x="324313" y="5098"/>
                </a:lnTo>
                <a:lnTo>
                  <a:pt x="295437" y="119"/>
                </a:lnTo>
                <a:lnTo>
                  <a:pt x="222287" y="0"/>
                </a:lnTo>
                <a:close/>
              </a:path>
            </a:pathLst>
          </a:custGeom>
          <a:solidFill>
            <a:srgbClr val="6D6E71"/>
          </a:solidFill>
        </p:spPr>
        <p:txBody>
          <a:bodyPr wrap="square" lIns="0" tIns="0" rIns="0" bIns="0" rtlCol="0"/>
          <a:lstStyle/>
          <a:p>
            <a:endParaRPr dirty="0"/>
          </a:p>
        </p:txBody>
      </p:sp>
      <p:sp>
        <p:nvSpPr>
          <p:cNvPr id="41" name="object 41"/>
          <p:cNvSpPr/>
          <p:nvPr>
            <p:custDataLst>
              <p:tags r:id="rId40"/>
            </p:custDataLst>
          </p:nvPr>
        </p:nvSpPr>
        <p:spPr>
          <a:xfrm>
            <a:off x="17529942" y="4310259"/>
            <a:ext cx="170319" cy="170591"/>
          </a:xfrm>
          <a:prstGeom prst="rect">
            <a:avLst/>
          </a:prstGeom>
          <a:blipFill>
            <a:blip r:embed="rId53" cstate="print"/>
            <a:stretch>
              <a:fillRect/>
            </a:stretch>
          </a:blipFill>
        </p:spPr>
        <p:txBody>
          <a:bodyPr wrap="square" lIns="0" tIns="0" rIns="0" bIns="0" rtlCol="0"/>
          <a:lstStyle/>
          <a:p>
            <a:endParaRPr dirty="0"/>
          </a:p>
        </p:txBody>
      </p:sp>
      <p:sp>
        <p:nvSpPr>
          <p:cNvPr id="42" name="object 42"/>
          <p:cNvSpPr/>
          <p:nvPr>
            <p:custDataLst>
              <p:tags r:id="rId41"/>
            </p:custDataLst>
          </p:nvPr>
        </p:nvSpPr>
        <p:spPr>
          <a:xfrm>
            <a:off x="16857145" y="3609763"/>
            <a:ext cx="337185" cy="335915"/>
          </a:xfrm>
          <a:custGeom>
            <a:avLst/>
            <a:gdLst/>
            <a:ahLst/>
            <a:cxnLst/>
            <a:rect l="l" t="t" r="r" b="b"/>
            <a:pathLst>
              <a:path w="337184" h="335914">
                <a:moveTo>
                  <a:pt x="191827" y="0"/>
                </a:moveTo>
                <a:lnTo>
                  <a:pt x="144257" y="0"/>
                </a:lnTo>
                <a:lnTo>
                  <a:pt x="141535" y="1005"/>
                </a:lnTo>
                <a:lnTo>
                  <a:pt x="138886" y="2387"/>
                </a:lnTo>
                <a:lnTo>
                  <a:pt x="136069" y="2942"/>
                </a:lnTo>
                <a:lnTo>
                  <a:pt x="93312" y="17345"/>
                </a:lnTo>
                <a:lnTo>
                  <a:pt x="57119" y="41440"/>
                </a:lnTo>
                <a:lnTo>
                  <a:pt x="28698" y="73459"/>
                </a:lnTo>
                <a:lnTo>
                  <a:pt x="9256" y="111637"/>
                </a:lnTo>
                <a:lnTo>
                  <a:pt x="0" y="154205"/>
                </a:lnTo>
                <a:lnTo>
                  <a:pt x="2136" y="199397"/>
                </a:lnTo>
                <a:lnTo>
                  <a:pt x="15528" y="240775"/>
                </a:lnTo>
                <a:lnTo>
                  <a:pt x="38741" y="276442"/>
                </a:lnTo>
                <a:lnTo>
                  <a:pt x="69908" y="305062"/>
                </a:lnTo>
                <a:lnTo>
                  <a:pt x="107161" y="325302"/>
                </a:lnTo>
                <a:lnTo>
                  <a:pt x="148632" y="335825"/>
                </a:lnTo>
                <a:lnTo>
                  <a:pt x="192455" y="335298"/>
                </a:lnTo>
                <a:lnTo>
                  <a:pt x="237672" y="321950"/>
                </a:lnTo>
                <a:lnTo>
                  <a:pt x="276476" y="297215"/>
                </a:lnTo>
                <a:lnTo>
                  <a:pt x="307103" y="263061"/>
                </a:lnTo>
                <a:lnTo>
                  <a:pt x="327791" y="221453"/>
                </a:lnTo>
                <a:lnTo>
                  <a:pt x="336775" y="174361"/>
                </a:lnTo>
                <a:lnTo>
                  <a:pt x="332551" y="129405"/>
                </a:lnTo>
                <a:lnTo>
                  <a:pt x="316248" y="87836"/>
                </a:lnTo>
                <a:lnTo>
                  <a:pt x="289525" y="51883"/>
                </a:lnTo>
                <a:lnTo>
                  <a:pt x="254042" y="23774"/>
                </a:lnTo>
                <a:lnTo>
                  <a:pt x="211460" y="5738"/>
                </a:lnTo>
                <a:lnTo>
                  <a:pt x="204873" y="3968"/>
                </a:lnTo>
                <a:lnTo>
                  <a:pt x="198371" y="1916"/>
                </a:lnTo>
                <a:lnTo>
                  <a:pt x="191827" y="0"/>
                </a:lnTo>
                <a:close/>
              </a:path>
            </a:pathLst>
          </a:custGeom>
          <a:solidFill>
            <a:srgbClr val="000000"/>
          </a:solidFill>
        </p:spPr>
        <p:txBody>
          <a:bodyPr wrap="square" lIns="0" tIns="0" rIns="0" bIns="0" rtlCol="0"/>
          <a:lstStyle/>
          <a:p>
            <a:endParaRPr dirty="0"/>
          </a:p>
        </p:txBody>
      </p:sp>
      <p:sp>
        <p:nvSpPr>
          <p:cNvPr id="43" name="object 43"/>
          <p:cNvSpPr/>
          <p:nvPr>
            <p:custDataLst>
              <p:tags r:id="rId42"/>
            </p:custDataLst>
          </p:nvPr>
        </p:nvSpPr>
        <p:spPr>
          <a:xfrm>
            <a:off x="16534251" y="3978853"/>
            <a:ext cx="982344" cy="1414145"/>
          </a:xfrm>
          <a:custGeom>
            <a:avLst/>
            <a:gdLst/>
            <a:ahLst/>
            <a:cxnLst/>
            <a:rect l="l" t="t" r="r" b="b"/>
            <a:pathLst>
              <a:path w="982344" h="1414145">
                <a:moveTo>
                  <a:pt x="750867" y="166184"/>
                </a:moveTo>
                <a:lnTo>
                  <a:pt x="231067" y="166184"/>
                </a:lnTo>
                <a:lnTo>
                  <a:pt x="256834" y="275477"/>
                </a:lnTo>
                <a:lnTo>
                  <a:pt x="283015" y="386719"/>
                </a:lnTo>
                <a:lnTo>
                  <a:pt x="293725" y="432372"/>
                </a:lnTo>
                <a:lnTo>
                  <a:pt x="307389" y="490845"/>
                </a:lnTo>
                <a:lnTo>
                  <a:pt x="306866" y="497148"/>
                </a:lnTo>
                <a:lnTo>
                  <a:pt x="289276" y="599754"/>
                </a:lnTo>
                <a:lnTo>
                  <a:pt x="255935" y="793463"/>
                </a:lnTo>
                <a:lnTo>
                  <a:pt x="239086" y="891742"/>
                </a:lnTo>
                <a:lnTo>
                  <a:pt x="205049" y="1091163"/>
                </a:lnTo>
                <a:lnTo>
                  <a:pt x="187985" y="1190865"/>
                </a:lnTo>
                <a:lnTo>
                  <a:pt x="179414" y="1240710"/>
                </a:lnTo>
                <a:lnTo>
                  <a:pt x="170807" y="1290548"/>
                </a:lnTo>
                <a:lnTo>
                  <a:pt x="171064" y="1333298"/>
                </a:lnTo>
                <a:lnTo>
                  <a:pt x="186050" y="1370104"/>
                </a:lnTo>
                <a:lnTo>
                  <a:pt x="213856" y="1397878"/>
                </a:lnTo>
                <a:lnTo>
                  <a:pt x="252574" y="1413528"/>
                </a:lnTo>
                <a:lnTo>
                  <a:pt x="292076" y="1413012"/>
                </a:lnTo>
                <a:lnTo>
                  <a:pt x="327279" y="1397215"/>
                </a:lnTo>
                <a:lnTo>
                  <a:pt x="354345" y="1368586"/>
                </a:lnTo>
                <a:lnTo>
                  <a:pt x="369440" y="1329573"/>
                </a:lnTo>
                <a:lnTo>
                  <a:pt x="378541" y="1278486"/>
                </a:lnTo>
                <a:lnTo>
                  <a:pt x="387453" y="1227366"/>
                </a:lnTo>
                <a:lnTo>
                  <a:pt x="396235" y="1176222"/>
                </a:lnTo>
                <a:lnTo>
                  <a:pt x="413636" y="1073901"/>
                </a:lnTo>
                <a:lnTo>
                  <a:pt x="422370" y="1022745"/>
                </a:lnTo>
                <a:lnTo>
                  <a:pt x="457773" y="816498"/>
                </a:lnTo>
                <a:lnTo>
                  <a:pt x="475552" y="713385"/>
                </a:lnTo>
                <a:lnTo>
                  <a:pt x="485164" y="657907"/>
                </a:lnTo>
                <a:lnTo>
                  <a:pt x="488695" y="654452"/>
                </a:lnTo>
                <a:lnTo>
                  <a:pt x="490881" y="650798"/>
                </a:lnTo>
                <a:lnTo>
                  <a:pt x="701277" y="650798"/>
                </a:lnTo>
                <a:lnTo>
                  <a:pt x="689990" y="584638"/>
                </a:lnTo>
                <a:lnTo>
                  <a:pt x="679220" y="521218"/>
                </a:lnTo>
                <a:lnTo>
                  <a:pt x="677307" y="507156"/>
                </a:lnTo>
                <a:lnTo>
                  <a:pt x="676647" y="493231"/>
                </a:lnTo>
                <a:lnTo>
                  <a:pt x="678048" y="479777"/>
                </a:lnTo>
                <a:lnTo>
                  <a:pt x="689342" y="427279"/>
                </a:lnTo>
                <a:lnTo>
                  <a:pt x="701335" y="374923"/>
                </a:lnTo>
                <a:lnTo>
                  <a:pt x="732110" y="244617"/>
                </a:lnTo>
                <a:lnTo>
                  <a:pt x="738422" y="218163"/>
                </a:lnTo>
                <a:lnTo>
                  <a:pt x="750867" y="166184"/>
                </a:lnTo>
                <a:close/>
              </a:path>
              <a:path w="982344" h="1414145">
                <a:moveTo>
                  <a:pt x="701277" y="650798"/>
                </a:moveTo>
                <a:lnTo>
                  <a:pt x="490881" y="650798"/>
                </a:lnTo>
                <a:lnTo>
                  <a:pt x="493112" y="654473"/>
                </a:lnTo>
                <a:lnTo>
                  <a:pt x="496640" y="657866"/>
                </a:lnTo>
                <a:lnTo>
                  <a:pt x="506654" y="715084"/>
                </a:lnTo>
                <a:lnTo>
                  <a:pt x="515901" y="768404"/>
                </a:lnTo>
                <a:lnTo>
                  <a:pt x="525086" y="821736"/>
                </a:lnTo>
                <a:lnTo>
                  <a:pt x="534231" y="875074"/>
                </a:lnTo>
                <a:lnTo>
                  <a:pt x="592187" y="1214142"/>
                </a:lnTo>
                <a:lnTo>
                  <a:pt x="602392" y="1276349"/>
                </a:lnTo>
                <a:lnTo>
                  <a:pt x="607779" y="1307390"/>
                </a:lnTo>
                <a:lnTo>
                  <a:pt x="613893" y="1338274"/>
                </a:lnTo>
                <a:lnTo>
                  <a:pt x="629669" y="1373211"/>
                </a:lnTo>
                <a:lnTo>
                  <a:pt x="657402" y="1399081"/>
                </a:lnTo>
                <a:lnTo>
                  <a:pt x="692552" y="1413270"/>
                </a:lnTo>
                <a:lnTo>
                  <a:pt x="730581" y="1413162"/>
                </a:lnTo>
                <a:lnTo>
                  <a:pt x="768646" y="1397324"/>
                </a:lnTo>
                <a:lnTo>
                  <a:pt x="796022" y="1369996"/>
                </a:lnTo>
                <a:lnTo>
                  <a:pt x="810832" y="1333981"/>
                </a:lnTo>
                <a:lnTo>
                  <a:pt x="811196" y="1292087"/>
                </a:lnTo>
                <a:lnTo>
                  <a:pt x="784412" y="1135127"/>
                </a:lnTo>
                <a:lnTo>
                  <a:pt x="766496" y="1030493"/>
                </a:lnTo>
                <a:lnTo>
                  <a:pt x="715393" y="733273"/>
                </a:lnTo>
                <a:lnTo>
                  <a:pt x="701277" y="650798"/>
                </a:lnTo>
                <a:close/>
              </a:path>
              <a:path w="982344" h="1414145">
                <a:moveTo>
                  <a:pt x="490918" y="0"/>
                </a:moveTo>
                <a:lnTo>
                  <a:pt x="298447" y="242"/>
                </a:lnTo>
                <a:lnTo>
                  <a:pt x="254585" y="5571"/>
                </a:lnTo>
                <a:lnTo>
                  <a:pt x="211054" y="23745"/>
                </a:lnTo>
                <a:lnTo>
                  <a:pt x="169485" y="45053"/>
                </a:lnTo>
                <a:lnTo>
                  <a:pt x="130200" y="69923"/>
                </a:lnTo>
                <a:lnTo>
                  <a:pt x="93519" y="98783"/>
                </a:lnTo>
                <a:lnTo>
                  <a:pt x="59763" y="132060"/>
                </a:lnTo>
                <a:lnTo>
                  <a:pt x="28832" y="173881"/>
                </a:lnTo>
                <a:lnTo>
                  <a:pt x="8892" y="218163"/>
                </a:lnTo>
                <a:lnTo>
                  <a:pt x="0" y="264077"/>
                </a:lnTo>
                <a:lnTo>
                  <a:pt x="2212" y="310789"/>
                </a:lnTo>
                <a:lnTo>
                  <a:pt x="15588" y="357470"/>
                </a:lnTo>
                <a:lnTo>
                  <a:pt x="40183" y="403287"/>
                </a:lnTo>
                <a:lnTo>
                  <a:pt x="71259" y="443521"/>
                </a:lnTo>
                <a:lnTo>
                  <a:pt x="106655" y="479194"/>
                </a:lnTo>
                <a:lnTo>
                  <a:pt x="145564" y="511064"/>
                </a:lnTo>
                <a:lnTo>
                  <a:pt x="187184" y="539890"/>
                </a:lnTo>
                <a:lnTo>
                  <a:pt x="210901" y="548949"/>
                </a:lnTo>
                <a:lnTo>
                  <a:pt x="235592" y="548006"/>
                </a:lnTo>
                <a:lnTo>
                  <a:pt x="276563" y="520037"/>
                </a:lnTo>
                <a:lnTo>
                  <a:pt x="287798" y="471337"/>
                </a:lnTo>
                <a:lnTo>
                  <a:pt x="262218" y="428386"/>
                </a:lnTo>
                <a:lnTo>
                  <a:pt x="238660" y="411545"/>
                </a:lnTo>
                <a:lnTo>
                  <a:pt x="230889" y="405821"/>
                </a:lnTo>
                <a:lnTo>
                  <a:pt x="184037" y="365938"/>
                </a:lnTo>
                <a:lnTo>
                  <a:pt x="146043" y="317530"/>
                </a:lnTo>
                <a:lnTo>
                  <a:pt x="134828" y="275125"/>
                </a:lnTo>
                <a:lnTo>
                  <a:pt x="139413" y="254540"/>
                </a:lnTo>
                <a:lnTo>
                  <a:pt x="167661" y="214328"/>
                </a:lnTo>
                <a:lnTo>
                  <a:pt x="208114" y="180970"/>
                </a:lnTo>
                <a:lnTo>
                  <a:pt x="231067" y="166184"/>
                </a:lnTo>
                <a:lnTo>
                  <a:pt x="750867" y="166184"/>
                </a:lnTo>
                <a:lnTo>
                  <a:pt x="751386" y="164017"/>
                </a:lnTo>
                <a:lnTo>
                  <a:pt x="945997" y="164017"/>
                </a:lnTo>
                <a:lnTo>
                  <a:pt x="944222" y="160733"/>
                </a:lnTo>
                <a:lnTo>
                  <a:pt x="910889" y="120133"/>
                </a:lnTo>
                <a:lnTo>
                  <a:pt x="874900" y="87663"/>
                </a:lnTo>
                <a:lnTo>
                  <a:pt x="835833" y="59816"/>
                </a:lnTo>
                <a:lnTo>
                  <a:pt x="794298" y="35652"/>
                </a:lnTo>
                <a:lnTo>
                  <a:pt x="750905" y="14231"/>
                </a:lnTo>
                <a:lnTo>
                  <a:pt x="700816" y="812"/>
                </a:lnTo>
                <a:lnTo>
                  <a:pt x="683388" y="1"/>
                </a:lnTo>
                <a:lnTo>
                  <a:pt x="490918" y="0"/>
                </a:lnTo>
                <a:close/>
              </a:path>
              <a:path w="982344" h="1414145">
                <a:moveTo>
                  <a:pt x="945997" y="164017"/>
                </a:moveTo>
                <a:lnTo>
                  <a:pt x="751386" y="164017"/>
                </a:lnTo>
                <a:lnTo>
                  <a:pt x="766894" y="175884"/>
                </a:lnTo>
                <a:lnTo>
                  <a:pt x="781808" y="187118"/>
                </a:lnTo>
                <a:lnTo>
                  <a:pt x="795998" y="198278"/>
                </a:lnTo>
                <a:lnTo>
                  <a:pt x="809332" y="209921"/>
                </a:lnTo>
                <a:lnTo>
                  <a:pt x="836971" y="242994"/>
                </a:lnTo>
                <a:lnTo>
                  <a:pt x="847627" y="275477"/>
                </a:lnTo>
                <a:lnTo>
                  <a:pt x="840955" y="308638"/>
                </a:lnTo>
                <a:lnTo>
                  <a:pt x="816609" y="343750"/>
                </a:lnTo>
                <a:lnTo>
                  <a:pt x="770915" y="386719"/>
                </a:lnTo>
                <a:lnTo>
                  <a:pt x="721764" y="426312"/>
                </a:lnTo>
                <a:lnTo>
                  <a:pt x="703685" y="446681"/>
                </a:lnTo>
                <a:lnTo>
                  <a:pt x="694457" y="470530"/>
                </a:lnTo>
                <a:lnTo>
                  <a:pt x="694758" y="495688"/>
                </a:lnTo>
                <a:lnTo>
                  <a:pt x="705262" y="519985"/>
                </a:lnTo>
                <a:lnTo>
                  <a:pt x="723919" y="538390"/>
                </a:lnTo>
                <a:lnTo>
                  <a:pt x="747280" y="548088"/>
                </a:lnTo>
                <a:lnTo>
                  <a:pt x="772611" y="548343"/>
                </a:lnTo>
                <a:lnTo>
                  <a:pt x="797175" y="538424"/>
                </a:lnTo>
                <a:lnTo>
                  <a:pt x="832566" y="513735"/>
                </a:lnTo>
                <a:lnTo>
                  <a:pt x="866078" y="486855"/>
                </a:lnTo>
                <a:lnTo>
                  <a:pt x="897334" y="457391"/>
                </a:lnTo>
                <a:lnTo>
                  <a:pt x="925957" y="424951"/>
                </a:lnTo>
                <a:lnTo>
                  <a:pt x="955098" y="381244"/>
                </a:lnTo>
                <a:lnTo>
                  <a:pt x="973770" y="336662"/>
                </a:lnTo>
                <a:lnTo>
                  <a:pt x="981996" y="291764"/>
                </a:lnTo>
                <a:lnTo>
                  <a:pt x="979798" y="247105"/>
                </a:lnTo>
                <a:lnTo>
                  <a:pt x="967199" y="203242"/>
                </a:lnTo>
                <a:lnTo>
                  <a:pt x="945997" y="164017"/>
                </a:lnTo>
                <a:close/>
              </a:path>
            </a:pathLst>
          </a:custGeom>
          <a:solidFill>
            <a:srgbClr val="000000"/>
          </a:solidFill>
        </p:spPr>
        <p:txBody>
          <a:bodyPr wrap="square" lIns="0" tIns="0" rIns="0" bIns="0" rtlCol="0"/>
          <a:lstStyle/>
          <a:p>
            <a:endParaRPr dirty="0"/>
          </a:p>
        </p:txBody>
      </p:sp>
      <p:sp>
        <p:nvSpPr>
          <p:cNvPr id="44" name="object 44"/>
          <p:cNvSpPr/>
          <p:nvPr>
            <p:custDataLst>
              <p:tags r:id="rId43"/>
            </p:custDataLst>
          </p:nvPr>
        </p:nvSpPr>
        <p:spPr>
          <a:xfrm>
            <a:off x="16424380" y="4427206"/>
            <a:ext cx="395605" cy="720090"/>
          </a:xfrm>
          <a:custGeom>
            <a:avLst/>
            <a:gdLst/>
            <a:ahLst/>
            <a:cxnLst/>
            <a:rect l="l" t="t" r="r" b="b"/>
            <a:pathLst>
              <a:path w="395605" h="720089">
                <a:moveTo>
                  <a:pt x="161136" y="0"/>
                </a:moveTo>
                <a:lnTo>
                  <a:pt x="146281" y="46971"/>
                </a:lnTo>
                <a:lnTo>
                  <a:pt x="132075" y="94248"/>
                </a:lnTo>
                <a:lnTo>
                  <a:pt x="118605" y="141442"/>
                </a:lnTo>
                <a:lnTo>
                  <a:pt x="105740" y="188926"/>
                </a:lnTo>
                <a:lnTo>
                  <a:pt x="93492" y="236566"/>
                </a:lnTo>
                <a:lnTo>
                  <a:pt x="81840" y="284355"/>
                </a:lnTo>
                <a:lnTo>
                  <a:pt x="70759" y="332284"/>
                </a:lnTo>
                <a:lnTo>
                  <a:pt x="60229" y="380346"/>
                </a:lnTo>
                <a:lnTo>
                  <a:pt x="50225" y="428535"/>
                </a:lnTo>
                <a:lnTo>
                  <a:pt x="40726" y="476842"/>
                </a:lnTo>
                <a:lnTo>
                  <a:pt x="31709" y="525260"/>
                </a:lnTo>
                <a:lnTo>
                  <a:pt x="23150" y="573782"/>
                </a:lnTo>
                <a:lnTo>
                  <a:pt x="15027" y="622400"/>
                </a:lnTo>
                <a:lnTo>
                  <a:pt x="7318" y="671106"/>
                </a:lnTo>
                <a:lnTo>
                  <a:pt x="0" y="719894"/>
                </a:lnTo>
                <a:lnTo>
                  <a:pt x="290975" y="670848"/>
                </a:lnTo>
                <a:lnTo>
                  <a:pt x="306287" y="609223"/>
                </a:lnTo>
                <a:lnTo>
                  <a:pt x="315205" y="556600"/>
                </a:lnTo>
                <a:lnTo>
                  <a:pt x="390602" y="115114"/>
                </a:lnTo>
                <a:lnTo>
                  <a:pt x="340445" y="115114"/>
                </a:lnTo>
                <a:lnTo>
                  <a:pt x="318460" y="114516"/>
                </a:lnTo>
                <a:lnTo>
                  <a:pt x="278418" y="97159"/>
                </a:lnTo>
                <a:lnTo>
                  <a:pt x="237068" y="64257"/>
                </a:lnTo>
                <a:lnTo>
                  <a:pt x="161136" y="0"/>
                </a:lnTo>
                <a:close/>
              </a:path>
              <a:path w="395605" h="720089">
                <a:moveTo>
                  <a:pt x="395600" y="85850"/>
                </a:moveTo>
                <a:lnTo>
                  <a:pt x="389715" y="90876"/>
                </a:lnTo>
                <a:lnTo>
                  <a:pt x="386176" y="94248"/>
                </a:lnTo>
                <a:lnTo>
                  <a:pt x="382200" y="97213"/>
                </a:lnTo>
                <a:lnTo>
                  <a:pt x="361746" y="109221"/>
                </a:lnTo>
                <a:lnTo>
                  <a:pt x="340445" y="115114"/>
                </a:lnTo>
                <a:lnTo>
                  <a:pt x="390602" y="115114"/>
                </a:lnTo>
                <a:lnTo>
                  <a:pt x="395600" y="85850"/>
                </a:lnTo>
                <a:close/>
              </a:path>
            </a:pathLst>
          </a:custGeom>
          <a:solidFill>
            <a:srgbClr val="BE1E2D"/>
          </a:solidFill>
        </p:spPr>
        <p:txBody>
          <a:bodyPr wrap="square" lIns="0" tIns="0" rIns="0" bIns="0" rtlCol="0"/>
          <a:lstStyle/>
          <a:p>
            <a:endParaRPr dirty="0"/>
          </a:p>
        </p:txBody>
      </p:sp>
      <p:sp>
        <p:nvSpPr>
          <p:cNvPr id="45" name="object 45"/>
          <p:cNvSpPr/>
          <p:nvPr>
            <p:custDataLst>
              <p:tags r:id="rId44"/>
            </p:custDataLst>
          </p:nvPr>
        </p:nvSpPr>
        <p:spPr>
          <a:xfrm>
            <a:off x="17230996" y="4427551"/>
            <a:ext cx="395605" cy="721360"/>
          </a:xfrm>
          <a:custGeom>
            <a:avLst/>
            <a:gdLst/>
            <a:ahLst/>
            <a:cxnLst/>
            <a:rect l="l" t="t" r="r" b="b"/>
            <a:pathLst>
              <a:path w="395605" h="721360">
                <a:moveTo>
                  <a:pt x="1444" y="87808"/>
                </a:moveTo>
                <a:lnTo>
                  <a:pt x="816" y="87997"/>
                </a:lnTo>
                <a:lnTo>
                  <a:pt x="356" y="87997"/>
                </a:lnTo>
                <a:lnTo>
                  <a:pt x="251" y="88478"/>
                </a:lnTo>
                <a:lnTo>
                  <a:pt x="0" y="88992"/>
                </a:lnTo>
                <a:lnTo>
                  <a:pt x="44413" y="349152"/>
                </a:lnTo>
                <a:lnTo>
                  <a:pt x="79806" y="556930"/>
                </a:lnTo>
                <a:lnTo>
                  <a:pt x="98824" y="669016"/>
                </a:lnTo>
                <a:lnTo>
                  <a:pt x="102562" y="670723"/>
                </a:lnTo>
                <a:lnTo>
                  <a:pt x="267960" y="697863"/>
                </a:lnTo>
                <a:lnTo>
                  <a:pt x="395244" y="720941"/>
                </a:lnTo>
                <a:lnTo>
                  <a:pt x="387805" y="671773"/>
                </a:lnTo>
                <a:lnTo>
                  <a:pt x="379999" y="622734"/>
                </a:lnTo>
                <a:lnTo>
                  <a:pt x="371802" y="573829"/>
                </a:lnTo>
                <a:lnTo>
                  <a:pt x="363188" y="525067"/>
                </a:lnTo>
                <a:lnTo>
                  <a:pt x="354133" y="476454"/>
                </a:lnTo>
                <a:lnTo>
                  <a:pt x="344611" y="427997"/>
                </a:lnTo>
                <a:lnTo>
                  <a:pt x="334598" y="379702"/>
                </a:lnTo>
                <a:lnTo>
                  <a:pt x="324068" y="331576"/>
                </a:lnTo>
                <a:lnTo>
                  <a:pt x="312996" y="283625"/>
                </a:lnTo>
                <a:lnTo>
                  <a:pt x="301357" y="235858"/>
                </a:lnTo>
                <a:lnTo>
                  <a:pt x="289127" y="188280"/>
                </a:lnTo>
                <a:lnTo>
                  <a:pt x="276279" y="140899"/>
                </a:lnTo>
                <a:lnTo>
                  <a:pt x="268949" y="115264"/>
                </a:lnTo>
                <a:lnTo>
                  <a:pt x="66687" y="115264"/>
                </a:lnTo>
                <a:lnTo>
                  <a:pt x="34510" y="109434"/>
                </a:lnTo>
                <a:lnTo>
                  <a:pt x="1660" y="87997"/>
                </a:lnTo>
                <a:lnTo>
                  <a:pt x="1444" y="87808"/>
                </a:lnTo>
                <a:close/>
              </a:path>
              <a:path w="395605" h="721360">
                <a:moveTo>
                  <a:pt x="233783" y="0"/>
                </a:moveTo>
                <a:lnTo>
                  <a:pt x="128373" y="88164"/>
                </a:lnTo>
                <a:lnTo>
                  <a:pt x="98038" y="107510"/>
                </a:lnTo>
                <a:lnTo>
                  <a:pt x="66687" y="115264"/>
                </a:lnTo>
                <a:lnTo>
                  <a:pt x="268949" y="115264"/>
                </a:lnTo>
                <a:lnTo>
                  <a:pt x="262789" y="93720"/>
                </a:lnTo>
                <a:lnTo>
                  <a:pt x="248632" y="46752"/>
                </a:lnTo>
                <a:lnTo>
                  <a:pt x="233783" y="0"/>
                </a:lnTo>
                <a:close/>
              </a:path>
            </a:pathLst>
          </a:custGeom>
          <a:solidFill>
            <a:srgbClr val="BE1E2D"/>
          </a:solidFill>
        </p:spPr>
        <p:txBody>
          <a:bodyPr wrap="square" lIns="0" tIns="0" rIns="0" bIns="0" rtlCol="0"/>
          <a:lstStyle/>
          <a:p>
            <a:endParaRPr dirty="0"/>
          </a:p>
        </p:txBody>
      </p:sp>
      <p:sp>
        <p:nvSpPr>
          <p:cNvPr id="46" name="object 46"/>
          <p:cNvSpPr/>
          <p:nvPr>
            <p:custDataLst>
              <p:tags r:id="rId45"/>
            </p:custDataLst>
          </p:nvPr>
        </p:nvSpPr>
        <p:spPr>
          <a:xfrm>
            <a:off x="16959304" y="4696258"/>
            <a:ext cx="132080" cy="375285"/>
          </a:xfrm>
          <a:custGeom>
            <a:avLst/>
            <a:gdLst/>
            <a:ahLst/>
            <a:cxnLst/>
            <a:rect l="l" t="t" r="r" b="b"/>
            <a:pathLst>
              <a:path w="132080" h="375285">
                <a:moveTo>
                  <a:pt x="67537" y="0"/>
                </a:moveTo>
                <a:lnTo>
                  <a:pt x="64008" y="376"/>
                </a:lnTo>
                <a:lnTo>
                  <a:pt x="0" y="374951"/>
                </a:lnTo>
                <a:lnTo>
                  <a:pt x="131702" y="374951"/>
                </a:lnTo>
                <a:lnTo>
                  <a:pt x="67537" y="0"/>
                </a:lnTo>
                <a:close/>
              </a:path>
            </a:pathLst>
          </a:custGeom>
          <a:solidFill>
            <a:srgbClr val="BE1E2D"/>
          </a:solidFill>
        </p:spPr>
        <p:txBody>
          <a:bodyPr wrap="square" lIns="0" tIns="0" rIns="0" bIns="0" rtlCol="0"/>
          <a:lstStyle/>
          <a:p>
            <a:endParaRPr dirty="0"/>
          </a:p>
        </p:txBody>
      </p:sp>
      <p:sp>
        <p:nvSpPr>
          <p:cNvPr id="47" name="object 47"/>
          <p:cNvSpPr/>
          <p:nvPr>
            <p:custDataLst>
              <p:tags r:id="rId46"/>
            </p:custDataLst>
          </p:nvPr>
        </p:nvSpPr>
        <p:spPr>
          <a:xfrm>
            <a:off x="16683248" y="4167206"/>
            <a:ext cx="126841" cy="231532"/>
          </a:xfrm>
          <a:prstGeom prst="rect">
            <a:avLst/>
          </a:prstGeom>
          <a:blipFill>
            <a:blip r:embed="rId54" cstate="print"/>
            <a:stretch>
              <a:fillRect/>
            </a:stretch>
          </a:blipFill>
        </p:spPr>
        <p:txBody>
          <a:bodyPr wrap="square" lIns="0" tIns="0" rIns="0" bIns="0" rtlCol="0"/>
          <a:lstStyle/>
          <a:p>
            <a:endParaRPr dirty="0"/>
          </a:p>
        </p:txBody>
      </p:sp>
      <p:sp>
        <p:nvSpPr>
          <p:cNvPr id="48" name="object 48"/>
          <p:cNvSpPr/>
          <p:nvPr>
            <p:custDataLst>
              <p:tags r:id="rId47"/>
            </p:custDataLst>
          </p:nvPr>
        </p:nvSpPr>
        <p:spPr>
          <a:xfrm>
            <a:off x="17241048" y="4168162"/>
            <a:ext cx="126483" cy="229438"/>
          </a:xfrm>
          <a:prstGeom prst="rect">
            <a:avLst/>
          </a:prstGeom>
          <a:blipFill>
            <a:blip r:embed="rId55" cstate="print"/>
            <a:stretch>
              <a:fillRect/>
            </a:stretch>
          </a:blipFill>
        </p:spPr>
        <p:txBody>
          <a:bodyPr wrap="square" lIns="0" tIns="0" rIns="0" bIns="0" rtlCol="0"/>
          <a:lstStyle/>
          <a:p>
            <a:endParaRPr dirty="0"/>
          </a:p>
        </p:txBody>
      </p:sp>
      <p:sp>
        <p:nvSpPr>
          <p:cNvPr id="49" name="object 49"/>
          <p:cNvSpPr txBox="1"/>
          <p:nvPr>
            <p:custDataLst>
              <p:tags r:id="rId48"/>
            </p:custDataLst>
          </p:nvPr>
        </p:nvSpPr>
        <p:spPr>
          <a:xfrm>
            <a:off x="19282578" y="10570600"/>
            <a:ext cx="470534" cy="480059"/>
          </a:xfrm>
          <a:prstGeom prst="rect">
            <a:avLst/>
          </a:prstGeom>
        </p:spPr>
        <p:txBody>
          <a:bodyPr vert="horz" wrap="square" lIns="0" tIns="0" rIns="0" bIns="0" rtlCol="0">
            <a:spAutoFit/>
          </a:bodyPr>
          <a:lstStyle/>
          <a:p>
            <a:pPr marL="25400">
              <a:lnSpc>
                <a:spcPts val="3435"/>
              </a:lnSpc>
            </a:pPr>
            <a:fld id="{81D60167-4931-47E6-BA6A-407CBD079E47}" type="slidenum">
              <a:rPr sz="2950" spc="5" dirty="0">
                <a:solidFill>
                  <a:srgbClr val="778591"/>
                </a:solidFill>
                <a:latin typeface="Avenir LT Std 65 Medium"/>
                <a:cs typeface="Avenir LT Std 65 Medium"/>
              </a:rPr>
              <a:t>13</a:t>
            </a:fld>
            <a:endParaRPr sz="2950" spc="5" dirty="0">
              <a:solidFill>
                <a:srgbClr val="778591"/>
              </a:solidFill>
              <a:latin typeface="Avenir LT Std 65 Medium"/>
              <a:cs typeface="Avenir LT Std 65 Medium"/>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custDataLst>
              <p:tags r:id="rId1"/>
            </p:custDataLst>
          </p:nvPr>
        </p:nvSpPr>
        <p:spPr>
          <a:xfrm>
            <a:off x="19282578" y="10570600"/>
            <a:ext cx="470534" cy="480059"/>
          </a:xfrm>
          <a:prstGeom prst="rect">
            <a:avLst/>
          </a:prstGeom>
        </p:spPr>
        <p:txBody>
          <a:bodyPr vert="horz" wrap="square" lIns="0" tIns="0" rIns="0" bIns="0" rtlCol="0">
            <a:spAutoFit/>
          </a:bodyPr>
          <a:lstStyle/>
          <a:p>
            <a:pPr marL="25400">
              <a:lnSpc>
                <a:spcPts val="3435"/>
              </a:lnSpc>
            </a:pPr>
            <a:fld id="{81D60167-4931-47E6-BA6A-407CBD079E47}" type="slidenum">
              <a:rPr sz="2950" spc="5" dirty="0">
                <a:solidFill>
                  <a:srgbClr val="778591"/>
                </a:solidFill>
                <a:latin typeface="Avenir LT Std 65 Medium"/>
                <a:cs typeface="Avenir LT Std 65 Medium"/>
              </a:rPr>
              <a:t>14</a:t>
            </a:fld>
            <a:endParaRPr sz="2950" spc="5" dirty="0">
              <a:solidFill>
                <a:srgbClr val="778591"/>
              </a:solidFill>
              <a:latin typeface="Avenir LT Std 65 Medium"/>
              <a:cs typeface="Avenir LT Std 65 Medium"/>
            </a:endParaRPr>
          </a:p>
        </p:txBody>
      </p:sp>
      <p:sp>
        <p:nvSpPr>
          <p:cNvPr id="2" name="object 2"/>
          <p:cNvSpPr txBox="1"/>
          <p:nvPr>
            <p:custDataLst>
              <p:tags r:id="rId2"/>
            </p:custDataLst>
          </p:nvPr>
        </p:nvSpPr>
        <p:spPr>
          <a:xfrm>
            <a:off x="1177284" y="7163346"/>
            <a:ext cx="9560566" cy="1231900"/>
          </a:xfrm>
          <a:prstGeom prst="rect">
            <a:avLst/>
          </a:prstGeom>
        </p:spPr>
        <p:txBody>
          <a:bodyPr vert="horz" wrap="square" lIns="0" tIns="14605" rIns="0" bIns="0" rtlCol="0">
            <a:spAutoFit/>
          </a:bodyPr>
          <a:lstStyle/>
          <a:p>
            <a:pPr marL="12700">
              <a:lnSpc>
                <a:spcPct val="100000"/>
              </a:lnSpc>
              <a:spcBef>
                <a:spcPts val="115"/>
              </a:spcBef>
            </a:pPr>
            <a:r>
              <a:rPr lang="fr-CA" sz="7900" b="1" dirty="0">
                <a:solidFill>
                  <a:srgbClr val="414042"/>
                </a:solidFill>
                <a:latin typeface="Avenir LT Std 55 Roman"/>
                <a:cs typeface="Avenir LT Std 55 Roman"/>
              </a:rPr>
              <a:t>Recommandations</a:t>
            </a:r>
          </a:p>
        </p:txBody>
      </p:sp>
      <p:sp>
        <p:nvSpPr>
          <p:cNvPr id="3" name="object 3"/>
          <p:cNvSpPr txBox="1"/>
          <p:nvPr>
            <p:custDataLst>
              <p:tags r:id="rId3"/>
            </p:custDataLst>
          </p:nvPr>
        </p:nvSpPr>
        <p:spPr>
          <a:xfrm>
            <a:off x="1177284" y="8276274"/>
            <a:ext cx="13774419" cy="1837041"/>
          </a:xfrm>
          <a:prstGeom prst="rect">
            <a:avLst/>
          </a:prstGeom>
        </p:spPr>
        <p:txBody>
          <a:bodyPr vert="horz" wrap="square" lIns="0" tIns="13335" rIns="0" bIns="0" rtlCol="0">
            <a:spAutoFit/>
          </a:bodyPr>
          <a:lstStyle/>
          <a:p>
            <a:pPr marL="12700" marR="5080">
              <a:lnSpc>
                <a:spcPct val="100000"/>
              </a:lnSpc>
              <a:spcBef>
                <a:spcPts val="105"/>
              </a:spcBef>
            </a:pPr>
            <a:r>
              <a:rPr lang="fr-CA" sz="3950" b="0" i="1" dirty="0">
                <a:solidFill>
                  <a:srgbClr val="1B75BA"/>
                </a:solidFill>
                <a:latin typeface="Avenir LT Std 45 Book"/>
                <a:cs typeface="Avenir LT Std 45 Book"/>
              </a:rPr>
              <a:t>Les recommandations suivantes </a:t>
            </a:r>
            <a:r>
              <a:rPr lang="fr-CA" sz="3950" b="0" i="1" dirty="0" smtClean="0">
                <a:solidFill>
                  <a:srgbClr val="1B75BA"/>
                </a:solidFill>
                <a:latin typeface="Avenir LT Std 45 Book"/>
                <a:cs typeface="Avenir LT Std 45 Book"/>
              </a:rPr>
              <a:t>sont peut‐être l’étape qui permettra au gouvernement du Canada d’augmenter sa </a:t>
            </a:r>
            <a:r>
              <a:rPr lang="fr-CA" sz="3950" b="0" i="1" dirty="0">
                <a:solidFill>
                  <a:srgbClr val="1B75BA"/>
                </a:solidFill>
                <a:latin typeface="Avenir LT Std 45 Book"/>
                <a:cs typeface="Avenir LT Std 45 Book"/>
              </a:rPr>
              <a:t>capacité </a:t>
            </a:r>
            <a:r>
              <a:rPr lang="fr-CA" sz="3950" b="0" i="1" dirty="0" smtClean="0">
                <a:solidFill>
                  <a:srgbClr val="1B75BA"/>
                </a:solidFill>
                <a:latin typeface="Avenir LT Std 45 Book"/>
                <a:cs typeface="Avenir LT Std 45 Book"/>
              </a:rPr>
              <a:t>en matière d’IA.</a:t>
            </a:r>
            <a:endParaRPr lang="fr-CA" sz="3950" b="0" i="1" dirty="0">
              <a:solidFill>
                <a:srgbClr val="1B75BA"/>
              </a:solidFill>
              <a:latin typeface="Avenir LT Std 45 Book"/>
              <a:cs typeface="Avenir LT Std 45 Boo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8640" y="8338820"/>
            <a:ext cx="20104100" cy="2970530"/>
          </a:xfrm>
          <a:custGeom>
            <a:avLst/>
            <a:gdLst/>
            <a:ahLst/>
            <a:cxnLst/>
            <a:rect l="l" t="t" r="r" b="b"/>
            <a:pathLst>
              <a:path w="20104100" h="2970529">
                <a:moveTo>
                  <a:pt x="0" y="2969930"/>
                </a:moveTo>
                <a:lnTo>
                  <a:pt x="20104099" y="2969930"/>
                </a:lnTo>
                <a:lnTo>
                  <a:pt x="20104099" y="0"/>
                </a:lnTo>
                <a:lnTo>
                  <a:pt x="0" y="0"/>
                </a:lnTo>
                <a:lnTo>
                  <a:pt x="0" y="2969930"/>
                </a:lnTo>
                <a:close/>
              </a:path>
            </a:pathLst>
          </a:custGeom>
          <a:solidFill>
            <a:srgbClr val="F2F2F2"/>
          </a:solidFill>
        </p:spPr>
        <p:txBody>
          <a:bodyPr wrap="square" lIns="0" tIns="0" rIns="0" bIns="0" rtlCol="0"/>
          <a:lstStyle/>
          <a:p>
            <a:endParaRPr dirty="0"/>
          </a:p>
        </p:txBody>
      </p:sp>
      <p:sp>
        <p:nvSpPr>
          <p:cNvPr id="11" name="object 11"/>
          <p:cNvSpPr txBox="1"/>
          <p:nvPr>
            <p:custDataLst>
              <p:tags r:id="rId2"/>
            </p:custDataLst>
          </p:nvPr>
        </p:nvSpPr>
        <p:spPr>
          <a:xfrm>
            <a:off x="5784850" y="10036777"/>
            <a:ext cx="2743200" cy="266098"/>
          </a:xfrm>
          <a:prstGeom prst="rect">
            <a:avLst/>
          </a:prstGeom>
        </p:spPr>
        <p:txBody>
          <a:bodyPr vert="horz" wrap="square" lIns="0" tIns="12065" rIns="0" bIns="0" rtlCol="0">
            <a:spAutoFit/>
          </a:bodyPr>
          <a:lstStyle/>
          <a:p>
            <a:pPr marL="12700">
              <a:lnSpc>
                <a:spcPct val="100000"/>
              </a:lnSpc>
              <a:spcBef>
                <a:spcPts val="95"/>
              </a:spcBef>
            </a:pPr>
            <a:r>
              <a:rPr lang="fr-CA" sz="1650" b="1" dirty="0">
                <a:solidFill>
                  <a:srgbClr val="7F7F7F"/>
                </a:solidFill>
                <a:latin typeface="Avenir LT Std 55 Roman"/>
                <a:cs typeface="Avenir LT Std 55 Roman"/>
              </a:rPr>
              <a:t>Appui de la haute direction</a:t>
            </a:r>
          </a:p>
        </p:txBody>
      </p:sp>
      <p:grpSp>
        <p:nvGrpSpPr>
          <p:cNvPr id="68" name="Group 67">
            <a:extLst>
              <a:ext uri="{FF2B5EF4-FFF2-40B4-BE49-F238E27FC236}">
                <a16:creationId xmlns:a16="http://schemas.microsoft.com/office/drawing/2014/main" xmlns="" id="{9728F2CC-01E8-4329-A7C1-CF36BDFBC9C0}"/>
              </a:ext>
            </a:extLst>
          </p:cNvPr>
          <p:cNvGrpSpPr/>
          <p:nvPr>
            <p:custDataLst>
              <p:tags r:id="rId3"/>
            </p:custDataLst>
          </p:nvPr>
        </p:nvGrpSpPr>
        <p:grpSpPr>
          <a:xfrm>
            <a:off x="2054791" y="8474075"/>
            <a:ext cx="16717713" cy="1330365"/>
            <a:chOff x="2054791" y="8474075"/>
            <a:chExt cx="16717713" cy="1330365"/>
          </a:xfrm>
        </p:grpSpPr>
        <p:sp>
          <p:nvSpPr>
            <p:cNvPr id="3" name="object 3"/>
            <p:cNvSpPr/>
            <p:nvPr/>
          </p:nvSpPr>
          <p:spPr>
            <a:xfrm>
              <a:off x="6500397" y="8987964"/>
              <a:ext cx="1160780" cy="792480"/>
            </a:xfrm>
            <a:custGeom>
              <a:avLst/>
              <a:gdLst/>
              <a:ahLst/>
              <a:cxnLst/>
              <a:rect l="l" t="t" r="r" b="b"/>
              <a:pathLst>
                <a:path w="1160779" h="792479">
                  <a:moveTo>
                    <a:pt x="108658" y="283633"/>
                  </a:moveTo>
                  <a:lnTo>
                    <a:pt x="62620" y="291672"/>
                  </a:lnTo>
                  <a:lnTo>
                    <a:pt x="24209" y="320166"/>
                  </a:lnTo>
                  <a:lnTo>
                    <a:pt x="7525" y="360611"/>
                  </a:lnTo>
                  <a:lnTo>
                    <a:pt x="0" y="413495"/>
                  </a:lnTo>
                  <a:lnTo>
                    <a:pt x="194" y="442030"/>
                  </a:lnTo>
                  <a:lnTo>
                    <a:pt x="3419" y="499131"/>
                  </a:lnTo>
                  <a:lnTo>
                    <a:pt x="15833" y="576237"/>
                  </a:lnTo>
                  <a:lnTo>
                    <a:pt x="35729" y="618214"/>
                  </a:lnTo>
                  <a:lnTo>
                    <a:pt x="65963" y="652922"/>
                  </a:lnTo>
                  <a:lnTo>
                    <a:pt x="106855" y="679748"/>
                  </a:lnTo>
                  <a:lnTo>
                    <a:pt x="174234" y="710679"/>
                  </a:lnTo>
                  <a:lnTo>
                    <a:pt x="242955" y="738344"/>
                  </a:lnTo>
                  <a:lnTo>
                    <a:pt x="290736" y="754267"/>
                  </a:lnTo>
                  <a:lnTo>
                    <a:pt x="339247" y="766752"/>
                  </a:lnTo>
                  <a:lnTo>
                    <a:pt x="388371" y="776302"/>
                  </a:lnTo>
                  <a:lnTo>
                    <a:pt x="437993" y="783421"/>
                  </a:lnTo>
                  <a:lnTo>
                    <a:pt x="487995" y="788614"/>
                  </a:lnTo>
                  <a:lnTo>
                    <a:pt x="538911" y="791639"/>
                  </a:lnTo>
                  <a:lnTo>
                    <a:pt x="589665" y="791959"/>
                  </a:lnTo>
                  <a:lnTo>
                    <a:pt x="640281" y="789854"/>
                  </a:lnTo>
                  <a:lnTo>
                    <a:pt x="690780" y="785605"/>
                  </a:lnTo>
                  <a:lnTo>
                    <a:pt x="741184" y="779493"/>
                  </a:lnTo>
                  <a:lnTo>
                    <a:pt x="791515" y="771798"/>
                  </a:lnTo>
                  <a:lnTo>
                    <a:pt x="837557" y="762289"/>
                  </a:lnTo>
                  <a:lnTo>
                    <a:pt x="882544" y="749665"/>
                  </a:lnTo>
                  <a:lnTo>
                    <a:pt x="926643" y="734440"/>
                  </a:lnTo>
                  <a:lnTo>
                    <a:pt x="970024" y="717131"/>
                  </a:lnTo>
                  <a:lnTo>
                    <a:pt x="1007197" y="700745"/>
                  </a:lnTo>
                  <a:lnTo>
                    <a:pt x="572555" y="700745"/>
                  </a:lnTo>
                  <a:lnTo>
                    <a:pt x="519253" y="699659"/>
                  </a:lnTo>
                  <a:lnTo>
                    <a:pt x="466234" y="695826"/>
                  </a:lnTo>
                  <a:lnTo>
                    <a:pt x="413520" y="689118"/>
                  </a:lnTo>
                  <a:lnTo>
                    <a:pt x="361135" y="679404"/>
                  </a:lnTo>
                  <a:lnTo>
                    <a:pt x="309100" y="666555"/>
                  </a:lnTo>
                  <a:lnTo>
                    <a:pt x="254778" y="648073"/>
                  </a:lnTo>
                  <a:lnTo>
                    <a:pt x="201595" y="625970"/>
                  </a:lnTo>
                  <a:lnTo>
                    <a:pt x="166602" y="599657"/>
                  </a:lnTo>
                  <a:lnTo>
                    <a:pt x="159921" y="593835"/>
                  </a:lnTo>
                  <a:lnTo>
                    <a:pt x="160476" y="586537"/>
                  </a:lnTo>
                  <a:lnTo>
                    <a:pt x="334944" y="343570"/>
                  </a:lnTo>
                  <a:lnTo>
                    <a:pt x="369127" y="295928"/>
                  </a:lnTo>
                  <a:lnTo>
                    <a:pt x="168937" y="295928"/>
                  </a:lnTo>
                  <a:lnTo>
                    <a:pt x="149275" y="288726"/>
                  </a:lnTo>
                  <a:lnTo>
                    <a:pt x="129170" y="284687"/>
                  </a:lnTo>
                  <a:lnTo>
                    <a:pt x="108658" y="283633"/>
                  </a:lnTo>
                  <a:close/>
                </a:path>
                <a:path w="1160779" h="792479">
                  <a:moveTo>
                    <a:pt x="846247" y="195376"/>
                  </a:moveTo>
                  <a:lnTo>
                    <a:pt x="679476" y="195376"/>
                  </a:lnTo>
                  <a:lnTo>
                    <a:pt x="691100" y="200087"/>
                  </a:lnTo>
                  <a:lnTo>
                    <a:pt x="701250" y="206220"/>
                  </a:lnTo>
                  <a:lnTo>
                    <a:pt x="710098" y="213863"/>
                  </a:lnTo>
                  <a:lnTo>
                    <a:pt x="717810" y="223103"/>
                  </a:lnTo>
                  <a:lnTo>
                    <a:pt x="804173" y="343662"/>
                  </a:lnTo>
                  <a:lnTo>
                    <a:pt x="970075" y="574935"/>
                  </a:lnTo>
                  <a:lnTo>
                    <a:pt x="971384" y="576736"/>
                  </a:lnTo>
                  <a:lnTo>
                    <a:pt x="979604" y="590017"/>
                  </a:lnTo>
                  <a:lnTo>
                    <a:pt x="981453" y="600265"/>
                  </a:lnTo>
                  <a:lnTo>
                    <a:pt x="976518" y="609503"/>
                  </a:lnTo>
                  <a:lnTo>
                    <a:pt x="940831" y="634264"/>
                  </a:lnTo>
                  <a:lnTo>
                    <a:pt x="890154" y="654774"/>
                  </a:lnTo>
                  <a:lnTo>
                    <a:pt x="816993" y="674443"/>
                  </a:lnTo>
                  <a:lnTo>
                    <a:pt x="769754" y="683775"/>
                  </a:lnTo>
                  <a:lnTo>
                    <a:pt x="722173" y="690845"/>
                  </a:lnTo>
                  <a:lnTo>
                    <a:pt x="674283" y="695907"/>
                  </a:lnTo>
                  <a:lnTo>
                    <a:pt x="626117" y="699214"/>
                  </a:lnTo>
                  <a:lnTo>
                    <a:pt x="572555" y="700745"/>
                  </a:lnTo>
                  <a:lnTo>
                    <a:pt x="1007197" y="700745"/>
                  </a:lnTo>
                  <a:lnTo>
                    <a:pt x="1055308" y="678314"/>
                  </a:lnTo>
                  <a:lnTo>
                    <a:pt x="1109682" y="637085"/>
                  </a:lnTo>
                  <a:lnTo>
                    <a:pt x="1142247" y="576474"/>
                  </a:lnTo>
                  <a:lnTo>
                    <a:pt x="1151248" y="535207"/>
                  </a:lnTo>
                  <a:lnTo>
                    <a:pt x="1156551" y="493021"/>
                  </a:lnTo>
                  <a:lnTo>
                    <a:pt x="1160557" y="432663"/>
                  </a:lnTo>
                  <a:lnTo>
                    <a:pt x="1159562" y="402460"/>
                  </a:lnTo>
                  <a:lnTo>
                    <a:pt x="1147636" y="343662"/>
                  </a:lnTo>
                  <a:lnTo>
                    <a:pt x="1114668" y="300851"/>
                  </a:lnTo>
                  <a:lnTo>
                    <a:pt x="1106254" y="297268"/>
                  </a:lnTo>
                  <a:lnTo>
                    <a:pt x="982179" y="297268"/>
                  </a:lnTo>
                  <a:lnTo>
                    <a:pt x="982225" y="293760"/>
                  </a:lnTo>
                  <a:lnTo>
                    <a:pt x="982727" y="290141"/>
                  </a:lnTo>
                  <a:lnTo>
                    <a:pt x="982639" y="289258"/>
                  </a:lnTo>
                  <a:lnTo>
                    <a:pt x="981705" y="283633"/>
                  </a:lnTo>
                  <a:lnTo>
                    <a:pt x="979661" y="270841"/>
                  </a:lnTo>
                  <a:lnTo>
                    <a:pt x="970703" y="225825"/>
                  </a:lnTo>
                  <a:lnTo>
                    <a:pt x="955964" y="200768"/>
                  </a:lnTo>
                  <a:lnTo>
                    <a:pt x="846194" y="200768"/>
                  </a:lnTo>
                  <a:lnTo>
                    <a:pt x="846247" y="195376"/>
                  </a:lnTo>
                  <a:close/>
                </a:path>
                <a:path w="1160779" h="792479">
                  <a:moveTo>
                    <a:pt x="1045227" y="284792"/>
                  </a:moveTo>
                  <a:lnTo>
                    <a:pt x="1031099" y="285363"/>
                  </a:lnTo>
                  <a:lnTo>
                    <a:pt x="1018951" y="287109"/>
                  </a:lnTo>
                  <a:lnTo>
                    <a:pt x="1006824" y="290141"/>
                  </a:lnTo>
                  <a:lnTo>
                    <a:pt x="994604" y="293760"/>
                  </a:lnTo>
                  <a:lnTo>
                    <a:pt x="982179" y="297268"/>
                  </a:lnTo>
                  <a:lnTo>
                    <a:pt x="1106254" y="297268"/>
                  </a:lnTo>
                  <a:lnTo>
                    <a:pt x="1087443" y="289258"/>
                  </a:lnTo>
                  <a:lnTo>
                    <a:pt x="1073621" y="286595"/>
                  </a:lnTo>
                  <a:lnTo>
                    <a:pt x="1059475" y="285154"/>
                  </a:lnTo>
                  <a:lnTo>
                    <a:pt x="1045227" y="284792"/>
                  </a:lnTo>
                  <a:close/>
                </a:path>
                <a:path w="1160779" h="792479">
                  <a:moveTo>
                    <a:pt x="254665" y="181368"/>
                  </a:moveTo>
                  <a:lnTo>
                    <a:pt x="190703" y="210792"/>
                  </a:lnTo>
                  <a:lnTo>
                    <a:pt x="174382" y="250934"/>
                  </a:lnTo>
                  <a:lnTo>
                    <a:pt x="169550" y="290141"/>
                  </a:lnTo>
                  <a:lnTo>
                    <a:pt x="168937" y="295928"/>
                  </a:lnTo>
                  <a:lnTo>
                    <a:pt x="369127" y="295928"/>
                  </a:lnTo>
                  <a:lnTo>
                    <a:pt x="424332" y="218988"/>
                  </a:lnTo>
                  <a:lnTo>
                    <a:pt x="432442" y="209999"/>
                  </a:lnTo>
                  <a:lnTo>
                    <a:pt x="442016" y="203099"/>
                  </a:lnTo>
                  <a:lnTo>
                    <a:pt x="448623" y="199847"/>
                  </a:lnTo>
                  <a:lnTo>
                    <a:pt x="303708" y="199847"/>
                  </a:lnTo>
                  <a:lnTo>
                    <a:pt x="300797" y="198266"/>
                  </a:lnTo>
                  <a:lnTo>
                    <a:pt x="297980" y="196810"/>
                  </a:lnTo>
                  <a:lnTo>
                    <a:pt x="295247" y="195229"/>
                  </a:lnTo>
                  <a:lnTo>
                    <a:pt x="254665" y="181368"/>
                  </a:lnTo>
                  <a:close/>
                </a:path>
                <a:path w="1160779" h="792479">
                  <a:moveTo>
                    <a:pt x="846384" y="182731"/>
                  </a:moveTo>
                  <a:lnTo>
                    <a:pt x="546531" y="182731"/>
                  </a:lnTo>
                  <a:lnTo>
                    <a:pt x="628033" y="183219"/>
                  </a:lnTo>
                  <a:lnTo>
                    <a:pt x="631017" y="185523"/>
                  </a:lnTo>
                  <a:lnTo>
                    <a:pt x="639750" y="227103"/>
                  </a:lnTo>
                  <a:lnTo>
                    <a:pt x="669173" y="248976"/>
                  </a:lnTo>
                  <a:lnTo>
                    <a:pt x="677906" y="247194"/>
                  </a:lnTo>
                  <a:lnTo>
                    <a:pt x="683937" y="242712"/>
                  </a:lnTo>
                  <a:lnTo>
                    <a:pt x="686981" y="235817"/>
                  </a:lnTo>
                  <a:lnTo>
                    <a:pt x="686793" y="227103"/>
                  </a:lnTo>
                  <a:lnTo>
                    <a:pt x="686671" y="226181"/>
                  </a:lnTo>
                  <a:lnTo>
                    <a:pt x="685169" y="218988"/>
                  </a:lnTo>
                  <a:lnTo>
                    <a:pt x="682978" y="209746"/>
                  </a:lnTo>
                  <a:lnTo>
                    <a:pt x="679476" y="195376"/>
                  </a:lnTo>
                  <a:lnTo>
                    <a:pt x="846247" y="195376"/>
                  </a:lnTo>
                  <a:lnTo>
                    <a:pt x="846384" y="182731"/>
                  </a:lnTo>
                  <a:close/>
                </a:path>
                <a:path w="1160779" h="792479">
                  <a:moveTo>
                    <a:pt x="512124" y="193376"/>
                  </a:moveTo>
                  <a:lnTo>
                    <a:pt x="464938" y="193376"/>
                  </a:lnTo>
                  <a:lnTo>
                    <a:pt x="460450" y="211467"/>
                  </a:lnTo>
                  <a:lnTo>
                    <a:pt x="458613" y="219133"/>
                  </a:lnTo>
                  <a:lnTo>
                    <a:pt x="457158" y="225616"/>
                  </a:lnTo>
                  <a:lnTo>
                    <a:pt x="456819" y="235587"/>
                  </a:lnTo>
                  <a:lnTo>
                    <a:pt x="460235" y="243077"/>
                  </a:lnTo>
                  <a:lnTo>
                    <a:pt x="467019" y="247672"/>
                  </a:lnTo>
                  <a:lnTo>
                    <a:pt x="476781" y="248955"/>
                  </a:lnTo>
                  <a:lnTo>
                    <a:pt x="486524" y="247146"/>
                  </a:lnTo>
                  <a:lnTo>
                    <a:pt x="508358" y="208735"/>
                  </a:lnTo>
                  <a:lnTo>
                    <a:pt x="510381" y="199847"/>
                  </a:lnTo>
                  <a:lnTo>
                    <a:pt x="512124" y="193376"/>
                  </a:lnTo>
                  <a:close/>
                </a:path>
                <a:path w="1160779" h="792479">
                  <a:moveTo>
                    <a:pt x="907580" y="182416"/>
                  </a:moveTo>
                  <a:lnTo>
                    <a:pt x="889086" y="183652"/>
                  </a:lnTo>
                  <a:lnTo>
                    <a:pt x="871156" y="188562"/>
                  </a:lnTo>
                  <a:lnTo>
                    <a:pt x="853848" y="197198"/>
                  </a:lnTo>
                  <a:lnTo>
                    <a:pt x="851900" y="198402"/>
                  </a:lnTo>
                  <a:lnTo>
                    <a:pt x="849680" y="199156"/>
                  </a:lnTo>
                  <a:lnTo>
                    <a:pt x="846194" y="200768"/>
                  </a:lnTo>
                  <a:lnTo>
                    <a:pt x="955964" y="200768"/>
                  </a:lnTo>
                  <a:lnTo>
                    <a:pt x="954554" y="199022"/>
                  </a:lnTo>
                  <a:lnTo>
                    <a:pt x="941940" y="190206"/>
                  </a:lnTo>
                  <a:lnTo>
                    <a:pt x="926579" y="184800"/>
                  </a:lnTo>
                  <a:lnTo>
                    <a:pt x="907580" y="182416"/>
                  </a:lnTo>
                  <a:close/>
                </a:path>
                <a:path w="1160779" h="792479">
                  <a:moveTo>
                    <a:pt x="375297" y="75453"/>
                  </a:moveTo>
                  <a:lnTo>
                    <a:pt x="333739" y="84328"/>
                  </a:lnTo>
                  <a:lnTo>
                    <a:pt x="309938" y="120258"/>
                  </a:lnTo>
                  <a:lnTo>
                    <a:pt x="304960" y="169786"/>
                  </a:lnTo>
                  <a:lnTo>
                    <a:pt x="303708" y="199847"/>
                  </a:lnTo>
                  <a:lnTo>
                    <a:pt x="448623" y="199847"/>
                  </a:lnTo>
                  <a:lnTo>
                    <a:pt x="452899" y="197741"/>
                  </a:lnTo>
                  <a:lnTo>
                    <a:pt x="464938" y="193376"/>
                  </a:lnTo>
                  <a:lnTo>
                    <a:pt x="512124" y="193376"/>
                  </a:lnTo>
                  <a:lnTo>
                    <a:pt x="512654" y="191407"/>
                  </a:lnTo>
                  <a:lnTo>
                    <a:pt x="513733" y="187858"/>
                  </a:lnTo>
                  <a:lnTo>
                    <a:pt x="518308" y="182915"/>
                  </a:lnTo>
                  <a:lnTo>
                    <a:pt x="846384" y="182731"/>
                  </a:lnTo>
                  <a:lnTo>
                    <a:pt x="846586" y="169786"/>
                  </a:lnTo>
                  <a:lnTo>
                    <a:pt x="846584" y="166958"/>
                  </a:lnTo>
                  <a:lnTo>
                    <a:pt x="697162" y="166958"/>
                  </a:lnTo>
                  <a:lnTo>
                    <a:pt x="681972" y="164477"/>
                  </a:lnTo>
                  <a:lnTo>
                    <a:pt x="680149" y="163136"/>
                  </a:lnTo>
                  <a:lnTo>
                    <a:pt x="454080" y="163136"/>
                  </a:lnTo>
                  <a:lnTo>
                    <a:pt x="452928" y="157996"/>
                  </a:lnTo>
                  <a:lnTo>
                    <a:pt x="440083" y="118746"/>
                  </a:lnTo>
                  <a:lnTo>
                    <a:pt x="402719" y="82359"/>
                  </a:lnTo>
                  <a:lnTo>
                    <a:pt x="375297" y="75453"/>
                  </a:lnTo>
                  <a:close/>
                </a:path>
                <a:path w="1160779" h="792479">
                  <a:moveTo>
                    <a:pt x="793726" y="75355"/>
                  </a:moveTo>
                  <a:lnTo>
                    <a:pt x="739779" y="87213"/>
                  </a:lnTo>
                  <a:lnTo>
                    <a:pt x="712210" y="119267"/>
                  </a:lnTo>
                  <a:lnTo>
                    <a:pt x="698661" y="160778"/>
                  </a:lnTo>
                  <a:lnTo>
                    <a:pt x="697162" y="166958"/>
                  </a:lnTo>
                  <a:lnTo>
                    <a:pt x="846584" y="166958"/>
                  </a:lnTo>
                  <a:lnTo>
                    <a:pt x="846532" y="153775"/>
                  </a:lnTo>
                  <a:lnTo>
                    <a:pt x="845974" y="139974"/>
                  </a:lnTo>
                  <a:lnTo>
                    <a:pt x="837916" y="107342"/>
                  </a:lnTo>
                  <a:lnTo>
                    <a:pt x="819955" y="85454"/>
                  </a:lnTo>
                  <a:lnTo>
                    <a:pt x="793726" y="75355"/>
                  </a:lnTo>
                  <a:close/>
                </a:path>
                <a:path w="1160779" h="792479">
                  <a:moveTo>
                    <a:pt x="572045" y="0"/>
                  </a:moveTo>
                  <a:lnTo>
                    <a:pt x="533159" y="10138"/>
                  </a:lnTo>
                  <a:lnTo>
                    <a:pt x="506539" y="40553"/>
                  </a:lnTo>
                  <a:lnTo>
                    <a:pt x="490611" y="87456"/>
                  </a:lnTo>
                  <a:lnTo>
                    <a:pt x="478519" y="141398"/>
                  </a:lnTo>
                  <a:lnTo>
                    <a:pt x="475628" y="151290"/>
                  </a:lnTo>
                  <a:lnTo>
                    <a:pt x="470729" y="157996"/>
                  </a:lnTo>
                  <a:lnTo>
                    <a:pt x="463615" y="161838"/>
                  </a:lnTo>
                  <a:lnTo>
                    <a:pt x="454080" y="163136"/>
                  </a:lnTo>
                  <a:lnTo>
                    <a:pt x="680149" y="163136"/>
                  </a:lnTo>
                  <a:lnTo>
                    <a:pt x="671980" y="157126"/>
                  </a:lnTo>
                  <a:lnTo>
                    <a:pt x="666153" y="145863"/>
                  </a:lnTo>
                  <a:lnTo>
                    <a:pt x="663456" y="131650"/>
                  </a:lnTo>
                  <a:lnTo>
                    <a:pt x="663204" y="129074"/>
                  </a:lnTo>
                  <a:lnTo>
                    <a:pt x="661728" y="124027"/>
                  </a:lnTo>
                  <a:lnTo>
                    <a:pt x="656006" y="103033"/>
                  </a:lnTo>
                  <a:lnTo>
                    <a:pt x="650418" y="81981"/>
                  </a:lnTo>
                  <a:lnTo>
                    <a:pt x="644310" y="61150"/>
                  </a:lnTo>
                  <a:lnTo>
                    <a:pt x="637027" y="40815"/>
                  </a:lnTo>
                  <a:lnTo>
                    <a:pt x="626319" y="22628"/>
                  </a:lnTo>
                  <a:lnTo>
                    <a:pt x="611545" y="9908"/>
                  </a:lnTo>
                  <a:lnTo>
                    <a:pt x="593267" y="2437"/>
                  </a:lnTo>
                  <a:lnTo>
                    <a:pt x="572045" y="0"/>
                  </a:lnTo>
                  <a:close/>
                </a:path>
              </a:pathLst>
            </a:custGeom>
            <a:solidFill>
              <a:srgbClr val="B2B2B2"/>
            </a:solidFill>
          </p:spPr>
          <p:txBody>
            <a:bodyPr wrap="square" lIns="0" tIns="0" rIns="0" bIns="0" rtlCol="0"/>
            <a:lstStyle/>
            <a:p>
              <a:endParaRPr dirty="0"/>
            </a:p>
          </p:txBody>
        </p:sp>
        <p:sp>
          <p:nvSpPr>
            <p:cNvPr id="4" name="object 4"/>
            <p:cNvSpPr/>
            <p:nvPr/>
          </p:nvSpPr>
          <p:spPr>
            <a:xfrm>
              <a:off x="6490591" y="9061601"/>
              <a:ext cx="170180" cy="187325"/>
            </a:xfrm>
            <a:custGeom>
              <a:avLst/>
              <a:gdLst/>
              <a:ahLst/>
              <a:cxnLst/>
              <a:rect l="l" t="t" r="r" b="b"/>
              <a:pathLst>
                <a:path w="170179" h="187325">
                  <a:moveTo>
                    <a:pt x="79767" y="0"/>
                  </a:moveTo>
                  <a:lnTo>
                    <a:pt x="47705" y="9109"/>
                  </a:lnTo>
                  <a:lnTo>
                    <a:pt x="22483" y="29188"/>
                  </a:lnTo>
                  <a:lnTo>
                    <a:pt x="6014" y="57916"/>
                  </a:lnTo>
                  <a:lnTo>
                    <a:pt x="209" y="92970"/>
                  </a:lnTo>
                  <a:lnTo>
                    <a:pt x="209" y="96709"/>
                  </a:lnTo>
                  <a:lnTo>
                    <a:pt x="0" y="100457"/>
                  </a:lnTo>
                  <a:lnTo>
                    <a:pt x="19386" y="153323"/>
                  </a:lnTo>
                  <a:lnTo>
                    <a:pt x="61966" y="183523"/>
                  </a:lnTo>
                  <a:lnTo>
                    <a:pt x="86670" y="186989"/>
                  </a:lnTo>
                  <a:lnTo>
                    <a:pt x="110774" y="182561"/>
                  </a:lnTo>
                  <a:lnTo>
                    <a:pt x="132815" y="170752"/>
                  </a:lnTo>
                  <a:lnTo>
                    <a:pt x="151335" y="152079"/>
                  </a:lnTo>
                  <a:lnTo>
                    <a:pt x="166066" y="122372"/>
                  </a:lnTo>
                  <a:lnTo>
                    <a:pt x="170172" y="89642"/>
                  </a:lnTo>
                  <a:lnTo>
                    <a:pt x="163739" y="57339"/>
                  </a:lnTo>
                  <a:lnTo>
                    <a:pt x="146854" y="28910"/>
                  </a:lnTo>
                  <a:lnTo>
                    <a:pt x="132649" y="15468"/>
                  </a:lnTo>
                  <a:lnTo>
                    <a:pt x="116726" y="5969"/>
                  </a:lnTo>
                  <a:lnTo>
                    <a:pt x="99096" y="713"/>
                  </a:lnTo>
                  <a:lnTo>
                    <a:pt x="79767" y="0"/>
                  </a:lnTo>
                  <a:close/>
                </a:path>
              </a:pathLst>
            </a:custGeom>
            <a:solidFill>
              <a:srgbClr val="D8D8D8"/>
            </a:solidFill>
          </p:spPr>
          <p:txBody>
            <a:bodyPr wrap="square" lIns="0" tIns="0" rIns="0" bIns="0" rtlCol="0"/>
            <a:lstStyle/>
            <a:p>
              <a:endParaRPr dirty="0"/>
            </a:p>
          </p:txBody>
        </p:sp>
        <p:sp>
          <p:nvSpPr>
            <p:cNvPr id="5" name="object 5"/>
            <p:cNvSpPr/>
            <p:nvPr/>
          </p:nvSpPr>
          <p:spPr>
            <a:xfrm>
              <a:off x="7492096" y="9061144"/>
              <a:ext cx="171450" cy="187325"/>
            </a:xfrm>
            <a:custGeom>
              <a:avLst/>
              <a:gdLst/>
              <a:ahLst/>
              <a:cxnLst/>
              <a:rect l="l" t="t" r="r" b="b"/>
              <a:pathLst>
                <a:path w="171450" h="187325">
                  <a:moveTo>
                    <a:pt x="79779" y="0"/>
                  </a:moveTo>
                  <a:lnTo>
                    <a:pt x="38209" y="15517"/>
                  </a:lnTo>
                  <a:lnTo>
                    <a:pt x="5434" y="60702"/>
                  </a:lnTo>
                  <a:lnTo>
                    <a:pt x="0" y="92073"/>
                  </a:lnTo>
                  <a:lnTo>
                    <a:pt x="4511" y="123663"/>
                  </a:lnTo>
                  <a:lnTo>
                    <a:pt x="31609" y="166511"/>
                  </a:lnTo>
                  <a:lnTo>
                    <a:pt x="81172" y="187182"/>
                  </a:lnTo>
                  <a:lnTo>
                    <a:pt x="116208" y="181035"/>
                  </a:lnTo>
                  <a:lnTo>
                    <a:pt x="144712" y="161392"/>
                  </a:lnTo>
                  <a:lnTo>
                    <a:pt x="163993" y="131234"/>
                  </a:lnTo>
                  <a:lnTo>
                    <a:pt x="171358" y="93541"/>
                  </a:lnTo>
                  <a:lnTo>
                    <a:pt x="170363" y="86169"/>
                  </a:lnTo>
                  <a:lnTo>
                    <a:pt x="170028" y="78620"/>
                  </a:lnTo>
                  <a:lnTo>
                    <a:pt x="145922" y="26954"/>
                  </a:lnTo>
                  <a:lnTo>
                    <a:pt x="103727" y="2475"/>
                  </a:lnTo>
                  <a:lnTo>
                    <a:pt x="79779" y="0"/>
                  </a:lnTo>
                  <a:close/>
                </a:path>
              </a:pathLst>
            </a:custGeom>
            <a:solidFill>
              <a:srgbClr val="D8D8D8"/>
            </a:solidFill>
          </p:spPr>
          <p:txBody>
            <a:bodyPr wrap="square" lIns="0" tIns="0" rIns="0" bIns="0" rtlCol="0"/>
            <a:lstStyle/>
            <a:p>
              <a:endParaRPr dirty="0"/>
            </a:p>
          </p:txBody>
        </p:sp>
        <p:sp>
          <p:nvSpPr>
            <p:cNvPr id="6" name="object 6"/>
            <p:cNvSpPr/>
            <p:nvPr/>
          </p:nvSpPr>
          <p:spPr>
            <a:xfrm>
              <a:off x="7347749" y="9002197"/>
              <a:ext cx="137795" cy="149225"/>
            </a:xfrm>
            <a:custGeom>
              <a:avLst/>
              <a:gdLst/>
              <a:ahLst/>
              <a:cxnLst/>
              <a:rect l="l" t="t" r="r" b="b"/>
              <a:pathLst>
                <a:path w="137795" h="149225">
                  <a:moveTo>
                    <a:pt x="79657" y="0"/>
                  </a:moveTo>
                  <a:lnTo>
                    <a:pt x="34062" y="9010"/>
                  </a:lnTo>
                  <a:lnTo>
                    <a:pt x="2242" y="56067"/>
                  </a:lnTo>
                  <a:lnTo>
                    <a:pt x="0" y="77534"/>
                  </a:lnTo>
                  <a:lnTo>
                    <a:pt x="3066" y="97607"/>
                  </a:lnTo>
                  <a:lnTo>
                    <a:pt x="11618" y="115949"/>
                  </a:lnTo>
                  <a:lnTo>
                    <a:pt x="25832" y="132222"/>
                  </a:lnTo>
                  <a:lnTo>
                    <a:pt x="41905" y="143202"/>
                  </a:lnTo>
                  <a:lnTo>
                    <a:pt x="58995" y="148677"/>
                  </a:lnTo>
                  <a:lnTo>
                    <a:pt x="76873" y="148513"/>
                  </a:lnTo>
                  <a:lnTo>
                    <a:pt x="113379" y="130509"/>
                  </a:lnTo>
                  <a:lnTo>
                    <a:pt x="133691" y="95260"/>
                  </a:lnTo>
                  <a:lnTo>
                    <a:pt x="137180" y="72925"/>
                  </a:lnTo>
                  <a:lnTo>
                    <a:pt x="136489" y="68035"/>
                  </a:lnTo>
                  <a:lnTo>
                    <a:pt x="135944" y="62077"/>
                  </a:lnTo>
                  <a:lnTo>
                    <a:pt x="134772" y="56245"/>
                  </a:lnTo>
                  <a:lnTo>
                    <a:pt x="123680" y="29646"/>
                  </a:lnTo>
                  <a:lnTo>
                    <a:pt x="104293" y="10207"/>
                  </a:lnTo>
                  <a:lnTo>
                    <a:pt x="79657" y="0"/>
                  </a:lnTo>
                  <a:close/>
                </a:path>
              </a:pathLst>
            </a:custGeom>
            <a:solidFill>
              <a:srgbClr val="D8D8D8"/>
            </a:solidFill>
          </p:spPr>
          <p:txBody>
            <a:bodyPr wrap="square" lIns="0" tIns="0" rIns="0" bIns="0" rtlCol="0"/>
            <a:lstStyle/>
            <a:p>
              <a:endParaRPr dirty="0"/>
            </a:p>
          </p:txBody>
        </p:sp>
        <p:sp>
          <p:nvSpPr>
            <p:cNvPr id="7" name="object 7"/>
            <p:cNvSpPr/>
            <p:nvPr/>
          </p:nvSpPr>
          <p:spPr>
            <a:xfrm>
              <a:off x="6669402" y="9001630"/>
              <a:ext cx="135890" cy="148590"/>
            </a:xfrm>
            <a:custGeom>
              <a:avLst/>
              <a:gdLst/>
              <a:ahLst/>
              <a:cxnLst/>
              <a:rect l="l" t="t" r="r" b="b"/>
              <a:pathLst>
                <a:path w="135890" h="148590">
                  <a:moveTo>
                    <a:pt x="73484" y="0"/>
                  </a:moveTo>
                  <a:lnTo>
                    <a:pt x="41464" y="5831"/>
                  </a:lnTo>
                  <a:lnTo>
                    <a:pt x="16371" y="24797"/>
                  </a:lnTo>
                  <a:lnTo>
                    <a:pt x="1463" y="53050"/>
                  </a:lnTo>
                  <a:lnTo>
                    <a:pt x="0" y="86740"/>
                  </a:lnTo>
                  <a:lnTo>
                    <a:pt x="10291" y="115216"/>
                  </a:lnTo>
                  <a:lnTo>
                    <a:pt x="28365" y="135944"/>
                  </a:lnTo>
                  <a:lnTo>
                    <a:pt x="52243" y="147407"/>
                  </a:lnTo>
                  <a:lnTo>
                    <a:pt x="79945" y="148089"/>
                  </a:lnTo>
                  <a:lnTo>
                    <a:pt x="101985" y="139287"/>
                  </a:lnTo>
                  <a:lnTo>
                    <a:pt x="119581" y="122761"/>
                  </a:lnTo>
                  <a:lnTo>
                    <a:pt x="131238" y="100498"/>
                  </a:lnTo>
                  <a:lnTo>
                    <a:pt x="135461" y="74479"/>
                  </a:lnTo>
                  <a:lnTo>
                    <a:pt x="130595" y="46619"/>
                  </a:lnTo>
                  <a:lnTo>
                    <a:pt x="117313" y="23319"/>
                  </a:lnTo>
                  <a:lnTo>
                    <a:pt x="97610" y="6979"/>
                  </a:lnTo>
                  <a:lnTo>
                    <a:pt x="73484" y="0"/>
                  </a:lnTo>
                  <a:close/>
                </a:path>
              </a:pathLst>
            </a:custGeom>
            <a:solidFill>
              <a:srgbClr val="D8D8D8"/>
            </a:solidFill>
          </p:spPr>
          <p:txBody>
            <a:bodyPr wrap="square" lIns="0" tIns="0" rIns="0" bIns="0" rtlCol="0"/>
            <a:lstStyle/>
            <a:p>
              <a:endParaRPr dirty="0"/>
            </a:p>
          </p:txBody>
        </p:sp>
        <p:sp>
          <p:nvSpPr>
            <p:cNvPr id="8" name="object 8"/>
            <p:cNvSpPr/>
            <p:nvPr/>
          </p:nvSpPr>
          <p:spPr>
            <a:xfrm>
              <a:off x="6820346" y="8922536"/>
              <a:ext cx="114300" cy="124460"/>
            </a:xfrm>
            <a:custGeom>
              <a:avLst/>
              <a:gdLst/>
              <a:ahLst/>
              <a:cxnLst/>
              <a:rect l="l" t="t" r="r" b="b"/>
              <a:pathLst>
                <a:path w="114300" h="124459">
                  <a:moveTo>
                    <a:pt x="56867" y="0"/>
                  </a:moveTo>
                  <a:lnTo>
                    <a:pt x="34816" y="4886"/>
                  </a:lnTo>
                  <a:lnTo>
                    <a:pt x="16791" y="18104"/>
                  </a:lnTo>
                  <a:lnTo>
                    <a:pt x="4587" y="37698"/>
                  </a:lnTo>
                  <a:lnTo>
                    <a:pt x="0" y="61715"/>
                  </a:lnTo>
                  <a:lnTo>
                    <a:pt x="4366" y="86055"/>
                  </a:lnTo>
                  <a:lnTo>
                    <a:pt x="16580" y="105930"/>
                  </a:lnTo>
                  <a:lnTo>
                    <a:pt x="34794" y="119319"/>
                  </a:lnTo>
                  <a:lnTo>
                    <a:pt x="57160" y="124205"/>
                  </a:lnTo>
                  <a:lnTo>
                    <a:pt x="79250" y="119373"/>
                  </a:lnTo>
                  <a:lnTo>
                    <a:pt x="97186" y="106229"/>
                  </a:lnTo>
                  <a:lnTo>
                    <a:pt x="109243" y="86657"/>
                  </a:lnTo>
                  <a:lnTo>
                    <a:pt x="113692" y="62542"/>
                  </a:lnTo>
                  <a:lnTo>
                    <a:pt x="109335" y="37963"/>
                  </a:lnTo>
                  <a:lnTo>
                    <a:pt x="97267" y="18085"/>
                  </a:lnTo>
                  <a:lnTo>
                    <a:pt x="79206" y="4801"/>
                  </a:lnTo>
                  <a:lnTo>
                    <a:pt x="56867" y="0"/>
                  </a:lnTo>
                  <a:close/>
                </a:path>
              </a:pathLst>
            </a:custGeom>
            <a:solidFill>
              <a:srgbClr val="D8D8D8"/>
            </a:solidFill>
          </p:spPr>
          <p:txBody>
            <a:bodyPr wrap="square" lIns="0" tIns="0" rIns="0" bIns="0" rtlCol="0"/>
            <a:lstStyle/>
            <a:p>
              <a:endParaRPr dirty="0"/>
            </a:p>
          </p:txBody>
        </p:sp>
        <p:sp>
          <p:nvSpPr>
            <p:cNvPr id="9" name="object 9"/>
            <p:cNvSpPr/>
            <p:nvPr/>
          </p:nvSpPr>
          <p:spPr>
            <a:xfrm>
              <a:off x="7015505" y="8850988"/>
              <a:ext cx="113766" cy="124163"/>
            </a:xfrm>
            <a:prstGeom prst="rect">
              <a:avLst/>
            </a:prstGeom>
            <a:blipFill>
              <a:blip r:embed="rId12" cstate="print"/>
              <a:stretch>
                <a:fillRect/>
              </a:stretch>
            </a:blipFill>
          </p:spPr>
          <p:txBody>
            <a:bodyPr wrap="square" lIns="0" tIns="0" rIns="0" bIns="0" rtlCol="0"/>
            <a:lstStyle/>
            <a:p>
              <a:endParaRPr dirty="0"/>
            </a:p>
          </p:txBody>
        </p:sp>
        <p:sp>
          <p:nvSpPr>
            <p:cNvPr id="10" name="object 10"/>
            <p:cNvSpPr/>
            <p:nvPr/>
          </p:nvSpPr>
          <p:spPr>
            <a:xfrm>
              <a:off x="7219116" y="8922525"/>
              <a:ext cx="113664" cy="124460"/>
            </a:xfrm>
            <a:custGeom>
              <a:avLst/>
              <a:gdLst/>
              <a:ahLst/>
              <a:cxnLst/>
              <a:rect l="l" t="t" r="r" b="b"/>
              <a:pathLst>
                <a:path w="113665" h="124459">
                  <a:moveTo>
                    <a:pt x="56741" y="0"/>
                  </a:moveTo>
                  <a:lnTo>
                    <a:pt x="34600" y="4709"/>
                  </a:lnTo>
                  <a:lnTo>
                    <a:pt x="16638" y="17731"/>
                  </a:lnTo>
                  <a:lnTo>
                    <a:pt x="4542" y="37237"/>
                  </a:lnTo>
                  <a:lnTo>
                    <a:pt x="0" y="61401"/>
                  </a:lnTo>
                  <a:lnTo>
                    <a:pt x="4197" y="86057"/>
                  </a:lnTo>
                  <a:lnTo>
                    <a:pt x="16102" y="105983"/>
                  </a:lnTo>
                  <a:lnTo>
                    <a:pt x="34053" y="119325"/>
                  </a:lnTo>
                  <a:lnTo>
                    <a:pt x="56385" y="124226"/>
                  </a:lnTo>
                  <a:lnTo>
                    <a:pt x="78749" y="119325"/>
                  </a:lnTo>
                  <a:lnTo>
                    <a:pt x="96968" y="105913"/>
                  </a:lnTo>
                  <a:lnTo>
                    <a:pt x="109188" y="86027"/>
                  </a:lnTo>
                  <a:lnTo>
                    <a:pt x="113504" y="61746"/>
                  </a:lnTo>
                  <a:lnTo>
                    <a:pt x="108884" y="37637"/>
                  </a:lnTo>
                  <a:lnTo>
                    <a:pt x="96714" y="18037"/>
                  </a:lnTo>
                  <a:lnTo>
                    <a:pt x="78748" y="4855"/>
                  </a:lnTo>
                  <a:lnTo>
                    <a:pt x="56741" y="0"/>
                  </a:lnTo>
                  <a:close/>
                </a:path>
              </a:pathLst>
            </a:custGeom>
            <a:solidFill>
              <a:srgbClr val="D8D8D8"/>
            </a:solidFill>
          </p:spPr>
          <p:txBody>
            <a:bodyPr wrap="square" lIns="0" tIns="0" rIns="0" bIns="0" rtlCol="0"/>
            <a:lstStyle/>
            <a:p>
              <a:endParaRPr dirty="0"/>
            </a:p>
          </p:txBody>
        </p:sp>
        <p:sp>
          <p:nvSpPr>
            <p:cNvPr id="12" name="object 12"/>
            <p:cNvSpPr/>
            <p:nvPr/>
          </p:nvSpPr>
          <p:spPr>
            <a:xfrm>
              <a:off x="4449168" y="9072512"/>
              <a:ext cx="139116" cy="134624"/>
            </a:xfrm>
            <a:prstGeom prst="rect">
              <a:avLst/>
            </a:prstGeom>
            <a:blipFill>
              <a:blip r:embed="rId13" cstate="print"/>
              <a:stretch>
                <a:fillRect/>
              </a:stretch>
            </a:blipFill>
          </p:spPr>
          <p:txBody>
            <a:bodyPr wrap="square" lIns="0" tIns="0" rIns="0" bIns="0" rtlCol="0"/>
            <a:lstStyle/>
            <a:p>
              <a:endParaRPr dirty="0"/>
            </a:p>
          </p:txBody>
        </p:sp>
        <p:sp>
          <p:nvSpPr>
            <p:cNvPr id="13" name="object 13"/>
            <p:cNvSpPr/>
            <p:nvPr/>
          </p:nvSpPr>
          <p:spPr>
            <a:xfrm>
              <a:off x="4782839" y="9072512"/>
              <a:ext cx="139116" cy="134624"/>
            </a:xfrm>
            <a:prstGeom prst="rect">
              <a:avLst/>
            </a:prstGeom>
            <a:blipFill>
              <a:blip r:embed="rId13" cstate="print"/>
              <a:stretch>
                <a:fillRect/>
              </a:stretch>
            </a:blipFill>
          </p:spPr>
          <p:txBody>
            <a:bodyPr wrap="square" lIns="0" tIns="0" rIns="0" bIns="0" rtlCol="0"/>
            <a:lstStyle/>
            <a:p>
              <a:endParaRPr dirty="0"/>
            </a:p>
          </p:txBody>
        </p:sp>
        <p:sp>
          <p:nvSpPr>
            <p:cNvPr id="14" name="object 14"/>
            <p:cNvSpPr/>
            <p:nvPr/>
          </p:nvSpPr>
          <p:spPr>
            <a:xfrm>
              <a:off x="4378124" y="9226657"/>
              <a:ext cx="290195" cy="236220"/>
            </a:xfrm>
            <a:custGeom>
              <a:avLst/>
              <a:gdLst/>
              <a:ahLst/>
              <a:cxnLst/>
              <a:rect l="l" t="t" r="r" b="b"/>
              <a:pathLst>
                <a:path w="290195" h="236220">
                  <a:moveTo>
                    <a:pt x="126389" y="0"/>
                  </a:moveTo>
                  <a:lnTo>
                    <a:pt x="85124" y="10891"/>
                  </a:lnTo>
                  <a:lnTo>
                    <a:pt x="51414" y="30933"/>
                  </a:lnTo>
                  <a:lnTo>
                    <a:pt x="25267" y="59838"/>
                  </a:lnTo>
                  <a:lnTo>
                    <a:pt x="6696" y="97316"/>
                  </a:lnTo>
                  <a:lnTo>
                    <a:pt x="0" y="139926"/>
                  </a:lnTo>
                  <a:lnTo>
                    <a:pt x="96" y="149084"/>
                  </a:lnTo>
                  <a:lnTo>
                    <a:pt x="194" y="203721"/>
                  </a:lnTo>
                  <a:lnTo>
                    <a:pt x="56820" y="226061"/>
                  </a:lnTo>
                  <a:lnTo>
                    <a:pt x="109657" y="234244"/>
                  </a:lnTo>
                  <a:lnTo>
                    <a:pt x="137089" y="235710"/>
                  </a:lnTo>
                  <a:lnTo>
                    <a:pt x="164460" y="235390"/>
                  </a:lnTo>
                  <a:lnTo>
                    <a:pt x="218910" y="228966"/>
                  </a:lnTo>
                  <a:lnTo>
                    <a:pt x="269904" y="214280"/>
                  </a:lnTo>
                  <a:lnTo>
                    <a:pt x="289881" y="203962"/>
                  </a:lnTo>
                  <a:lnTo>
                    <a:pt x="289724" y="200894"/>
                  </a:lnTo>
                  <a:lnTo>
                    <a:pt x="289735" y="194716"/>
                  </a:lnTo>
                  <a:lnTo>
                    <a:pt x="289810" y="188872"/>
                  </a:lnTo>
                  <a:lnTo>
                    <a:pt x="289599" y="183659"/>
                  </a:lnTo>
                  <a:lnTo>
                    <a:pt x="289363" y="168562"/>
                  </a:lnTo>
                  <a:lnTo>
                    <a:pt x="288684" y="129660"/>
                  </a:lnTo>
                  <a:lnTo>
                    <a:pt x="273193" y="73472"/>
                  </a:lnTo>
                  <a:lnTo>
                    <a:pt x="247418" y="39444"/>
                  </a:lnTo>
                  <a:lnTo>
                    <a:pt x="212624" y="14572"/>
                  </a:lnTo>
                  <a:lnTo>
                    <a:pt x="171413" y="782"/>
                  </a:lnTo>
                  <a:lnTo>
                    <a:pt x="126389" y="0"/>
                  </a:lnTo>
                  <a:close/>
                </a:path>
              </a:pathLst>
            </a:custGeom>
            <a:solidFill>
              <a:srgbClr val="B2B2B2"/>
            </a:solidFill>
          </p:spPr>
          <p:txBody>
            <a:bodyPr wrap="square" lIns="0" tIns="0" rIns="0" bIns="0" rtlCol="0"/>
            <a:lstStyle/>
            <a:p>
              <a:endParaRPr dirty="0"/>
            </a:p>
          </p:txBody>
        </p:sp>
        <p:sp>
          <p:nvSpPr>
            <p:cNvPr id="15" name="object 15"/>
            <p:cNvSpPr/>
            <p:nvPr/>
          </p:nvSpPr>
          <p:spPr>
            <a:xfrm>
              <a:off x="4711796" y="9226657"/>
              <a:ext cx="290195" cy="236220"/>
            </a:xfrm>
            <a:custGeom>
              <a:avLst/>
              <a:gdLst/>
              <a:ahLst/>
              <a:cxnLst/>
              <a:rect l="l" t="t" r="r" b="b"/>
              <a:pathLst>
                <a:path w="290195" h="236220">
                  <a:moveTo>
                    <a:pt x="126389" y="0"/>
                  </a:moveTo>
                  <a:lnTo>
                    <a:pt x="85124" y="10891"/>
                  </a:lnTo>
                  <a:lnTo>
                    <a:pt x="51414" y="30933"/>
                  </a:lnTo>
                  <a:lnTo>
                    <a:pt x="25267" y="59838"/>
                  </a:lnTo>
                  <a:lnTo>
                    <a:pt x="6696" y="97316"/>
                  </a:lnTo>
                  <a:lnTo>
                    <a:pt x="0" y="139926"/>
                  </a:lnTo>
                  <a:lnTo>
                    <a:pt x="96" y="149084"/>
                  </a:lnTo>
                  <a:lnTo>
                    <a:pt x="194" y="203721"/>
                  </a:lnTo>
                  <a:lnTo>
                    <a:pt x="56820" y="226061"/>
                  </a:lnTo>
                  <a:lnTo>
                    <a:pt x="109657" y="234244"/>
                  </a:lnTo>
                  <a:lnTo>
                    <a:pt x="137089" y="235710"/>
                  </a:lnTo>
                  <a:lnTo>
                    <a:pt x="164460" y="235390"/>
                  </a:lnTo>
                  <a:lnTo>
                    <a:pt x="218910" y="228966"/>
                  </a:lnTo>
                  <a:lnTo>
                    <a:pt x="269904" y="214280"/>
                  </a:lnTo>
                  <a:lnTo>
                    <a:pt x="289881" y="203962"/>
                  </a:lnTo>
                  <a:lnTo>
                    <a:pt x="289724" y="200894"/>
                  </a:lnTo>
                  <a:lnTo>
                    <a:pt x="289735" y="194716"/>
                  </a:lnTo>
                  <a:lnTo>
                    <a:pt x="289810" y="188872"/>
                  </a:lnTo>
                  <a:lnTo>
                    <a:pt x="289599" y="183659"/>
                  </a:lnTo>
                  <a:lnTo>
                    <a:pt x="289363" y="168562"/>
                  </a:lnTo>
                  <a:lnTo>
                    <a:pt x="288684" y="129660"/>
                  </a:lnTo>
                  <a:lnTo>
                    <a:pt x="273193" y="73472"/>
                  </a:lnTo>
                  <a:lnTo>
                    <a:pt x="247418" y="39444"/>
                  </a:lnTo>
                  <a:lnTo>
                    <a:pt x="212624" y="14572"/>
                  </a:lnTo>
                  <a:lnTo>
                    <a:pt x="171413" y="782"/>
                  </a:lnTo>
                  <a:lnTo>
                    <a:pt x="126389" y="0"/>
                  </a:lnTo>
                  <a:close/>
                </a:path>
              </a:pathLst>
            </a:custGeom>
            <a:solidFill>
              <a:srgbClr val="B2B2B2"/>
            </a:solidFill>
          </p:spPr>
          <p:txBody>
            <a:bodyPr wrap="square" lIns="0" tIns="0" rIns="0" bIns="0" rtlCol="0"/>
            <a:lstStyle/>
            <a:p>
              <a:endParaRPr dirty="0"/>
            </a:p>
          </p:txBody>
        </p:sp>
        <p:sp>
          <p:nvSpPr>
            <p:cNvPr id="16" name="object 16"/>
            <p:cNvSpPr/>
            <p:nvPr/>
          </p:nvSpPr>
          <p:spPr>
            <a:xfrm>
              <a:off x="4627812" y="8567228"/>
              <a:ext cx="551815" cy="516255"/>
            </a:xfrm>
            <a:custGeom>
              <a:avLst/>
              <a:gdLst/>
              <a:ahLst/>
              <a:cxnLst/>
              <a:rect l="l" t="t" r="r" b="b"/>
              <a:pathLst>
                <a:path w="551814" h="516254">
                  <a:moveTo>
                    <a:pt x="292827" y="0"/>
                  </a:moveTo>
                  <a:lnTo>
                    <a:pt x="244545" y="1616"/>
                  </a:lnTo>
                  <a:lnTo>
                    <a:pt x="199265" y="8957"/>
                  </a:lnTo>
                  <a:lnTo>
                    <a:pt x="156953" y="22046"/>
                  </a:lnTo>
                  <a:lnTo>
                    <a:pt x="117851" y="41165"/>
                  </a:lnTo>
                  <a:lnTo>
                    <a:pt x="82199" y="66595"/>
                  </a:lnTo>
                  <a:lnTo>
                    <a:pt x="50237" y="98619"/>
                  </a:lnTo>
                  <a:lnTo>
                    <a:pt x="22943" y="137939"/>
                  </a:lnTo>
                  <a:lnTo>
                    <a:pt x="5943" y="179964"/>
                  </a:lnTo>
                  <a:lnTo>
                    <a:pt x="0" y="224665"/>
                  </a:lnTo>
                  <a:lnTo>
                    <a:pt x="5893" y="271975"/>
                  </a:lnTo>
                  <a:lnTo>
                    <a:pt x="17995" y="306075"/>
                  </a:lnTo>
                  <a:lnTo>
                    <a:pt x="35899" y="336666"/>
                  </a:lnTo>
                  <a:lnTo>
                    <a:pt x="58815" y="364113"/>
                  </a:lnTo>
                  <a:lnTo>
                    <a:pt x="85953" y="388777"/>
                  </a:lnTo>
                  <a:lnTo>
                    <a:pt x="92128" y="395006"/>
                  </a:lnTo>
                  <a:lnTo>
                    <a:pt x="95487" y="401655"/>
                  </a:lnTo>
                  <a:lnTo>
                    <a:pt x="96043" y="409049"/>
                  </a:lnTo>
                  <a:lnTo>
                    <a:pt x="93807" y="417509"/>
                  </a:lnTo>
                  <a:lnTo>
                    <a:pt x="84408" y="441513"/>
                  </a:lnTo>
                  <a:lnTo>
                    <a:pt x="75151" y="465842"/>
                  </a:lnTo>
                  <a:lnTo>
                    <a:pt x="56206" y="516239"/>
                  </a:lnTo>
                  <a:lnTo>
                    <a:pt x="60897" y="514051"/>
                  </a:lnTo>
                  <a:lnTo>
                    <a:pt x="63033" y="513171"/>
                  </a:lnTo>
                  <a:lnTo>
                    <a:pt x="183710" y="448451"/>
                  </a:lnTo>
                  <a:lnTo>
                    <a:pt x="190343" y="445469"/>
                  </a:lnTo>
                  <a:lnTo>
                    <a:pt x="197005" y="443799"/>
                  </a:lnTo>
                  <a:lnTo>
                    <a:pt x="203938" y="443421"/>
                  </a:lnTo>
                  <a:lnTo>
                    <a:pt x="347084" y="443421"/>
                  </a:lnTo>
                  <a:lnTo>
                    <a:pt x="358201" y="441455"/>
                  </a:lnTo>
                  <a:lnTo>
                    <a:pt x="404123" y="425274"/>
                  </a:lnTo>
                  <a:lnTo>
                    <a:pt x="448340" y="401070"/>
                  </a:lnTo>
                  <a:lnTo>
                    <a:pt x="489564" y="368500"/>
                  </a:lnTo>
                  <a:lnTo>
                    <a:pt x="521296" y="330106"/>
                  </a:lnTo>
                  <a:lnTo>
                    <a:pt x="542340" y="285599"/>
                  </a:lnTo>
                  <a:lnTo>
                    <a:pt x="551499" y="234688"/>
                  </a:lnTo>
                  <a:lnTo>
                    <a:pt x="547725" y="183685"/>
                  </a:lnTo>
                  <a:lnTo>
                    <a:pt x="531528" y="137930"/>
                  </a:lnTo>
                  <a:lnTo>
                    <a:pt x="503992" y="97365"/>
                  </a:lnTo>
                  <a:lnTo>
                    <a:pt x="466162" y="61876"/>
                  </a:lnTo>
                  <a:lnTo>
                    <a:pt x="426123" y="35609"/>
                  </a:lnTo>
                  <a:lnTo>
                    <a:pt x="383779" y="16722"/>
                  </a:lnTo>
                  <a:lnTo>
                    <a:pt x="339292" y="4944"/>
                  </a:lnTo>
                  <a:lnTo>
                    <a:pt x="292827" y="0"/>
                  </a:lnTo>
                  <a:close/>
                </a:path>
                <a:path w="551814" h="516254">
                  <a:moveTo>
                    <a:pt x="347084" y="443421"/>
                  </a:moveTo>
                  <a:lnTo>
                    <a:pt x="203938" y="443421"/>
                  </a:lnTo>
                  <a:lnTo>
                    <a:pt x="261713" y="450730"/>
                  </a:lnTo>
                  <a:lnTo>
                    <a:pt x="310691" y="449858"/>
                  </a:lnTo>
                  <a:lnTo>
                    <a:pt x="347084" y="443421"/>
                  </a:lnTo>
                  <a:close/>
                </a:path>
              </a:pathLst>
            </a:custGeom>
            <a:solidFill>
              <a:srgbClr val="FFFFFF"/>
            </a:solidFill>
          </p:spPr>
          <p:txBody>
            <a:bodyPr wrap="square" lIns="0" tIns="0" rIns="0" bIns="0" rtlCol="0"/>
            <a:lstStyle/>
            <a:p>
              <a:endParaRPr dirty="0"/>
            </a:p>
          </p:txBody>
        </p:sp>
        <p:sp>
          <p:nvSpPr>
            <p:cNvPr id="17" name="object 17"/>
            <p:cNvSpPr/>
            <p:nvPr/>
          </p:nvSpPr>
          <p:spPr>
            <a:xfrm>
              <a:off x="4149588" y="9451687"/>
              <a:ext cx="348615" cy="282575"/>
            </a:xfrm>
            <a:custGeom>
              <a:avLst/>
              <a:gdLst/>
              <a:ahLst/>
              <a:cxnLst/>
              <a:rect l="l" t="t" r="r" b="b"/>
              <a:pathLst>
                <a:path w="348614" h="282575">
                  <a:moveTo>
                    <a:pt x="220874" y="0"/>
                  </a:moveTo>
                  <a:lnTo>
                    <a:pt x="167768" y="77"/>
                  </a:lnTo>
                  <a:lnTo>
                    <a:pt x="112995" y="14534"/>
                  </a:lnTo>
                  <a:lnTo>
                    <a:pt x="68246" y="41139"/>
                  </a:lnTo>
                  <a:lnTo>
                    <a:pt x="33539" y="79508"/>
                  </a:lnTo>
                  <a:lnTo>
                    <a:pt x="8893" y="129257"/>
                  </a:lnTo>
                  <a:lnTo>
                    <a:pt x="990" y="166716"/>
                  </a:lnTo>
                  <a:lnTo>
                    <a:pt x="0" y="185814"/>
                  </a:lnTo>
                  <a:lnTo>
                    <a:pt x="202" y="204993"/>
                  </a:lnTo>
                  <a:lnTo>
                    <a:pt x="160" y="231882"/>
                  </a:lnTo>
                  <a:lnTo>
                    <a:pt x="41520" y="259322"/>
                  </a:lnTo>
                  <a:lnTo>
                    <a:pt x="110158" y="275984"/>
                  </a:lnTo>
                  <a:lnTo>
                    <a:pt x="181390" y="282166"/>
                  </a:lnTo>
                  <a:lnTo>
                    <a:pt x="216447" y="281981"/>
                  </a:lnTo>
                  <a:lnTo>
                    <a:pt x="251387" y="279285"/>
                  </a:lnTo>
                  <a:lnTo>
                    <a:pt x="286874" y="273807"/>
                  </a:lnTo>
                  <a:lnTo>
                    <a:pt x="287213" y="224888"/>
                  </a:lnTo>
                  <a:lnTo>
                    <a:pt x="294112" y="177113"/>
                  </a:lnTo>
                  <a:lnTo>
                    <a:pt x="312772" y="128031"/>
                  </a:lnTo>
                  <a:lnTo>
                    <a:pt x="348391" y="75196"/>
                  </a:lnTo>
                  <a:lnTo>
                    <a:pt x="313514" y="39239"/>
                  </a:lnTo>
                  <a:lnTo>
                    <a:pt x="270232" y="13614"/>
                  </a:lnTo>
                  <a:lnTo>
                    <a:pt x="220874" y="0"/>
                  </a:lnTo>
                  <a:close/>
                </a:path>
              </a:pathLst>
            </a:custGeom>
            <a:solidFill>
              <a:srgbClr val="B2B2B2"/>
            </a:solidFill>
          </p:spPr>
          <p:txBody>
            <a:bodyPr wrap="square" lIns="0" tIns="0" rIns="0" bIns="0" rtlCol="0"/>
            <a:lstStyle/>
            <a:p>
              <a:endParaRPr dirty="0"/>
            </a:p>
          </p:txBody>
        </p:sp>
        <p:sp>
          <p:nvSpPr>
            <p:cNvPr id="18" name="object 18"/>
            <p:cNvSpPr/>
            <p:nvPr/>
          </p:nvSpPr>
          <p:spPr>
            <a:xfrm>
              <a:off x="4569901" y="9210523"/>
              <a:ext cx="238223" cy="230506"/>
            </a:xfrm>
            <a:prstGeom prst="rect">
              <a:avLst/>
            </a:prstGeom>
            <a:blipFill>
              <a:blip r:embed="rId14" cstate="print"/>
              <a:stretch>
                <a:fillRect/>
              </a:stretch>
            </a:blipFill>
          </p:spPr>
          <p:txBody>
            <a:bodyPr wrap="square" lIns="0" tIns="0" rIns="0" bIns="0" rtlCol="0"/>
            <a:lstStyle/>
            <a:p>
              <a:endParaRPr dirty="0"/>
            </a:p>
          </p:txBody>
        </p:sp>
        <p:sp>
          <p:nvSpPr>
            <p:cNvPr id="19" name="object 19"/>
            <p:cNvSpPr/>
            <p:nvPr/>
          </p:nvSpPr>
          <p:spPr>
            <a:xfrm>
              <a:off x="4940367" y="9219957"/>
              <a:ext cx="205302" cy="198653"/>
            </a:xfrm>
            <a:prstGeom prst="rect">
              <a:avLst/>
            </a:prstGeom>
            <a:blipFill>
              <a:blip r:embed="rId15" cstate="print"/>
              <a:stretch>
                <a:fillRect/>
              </a:stretch>
            </a:blipFill>
          </p:spPr>
          <p:txBody>
            <a:bodyPr wrap="square" lIns="0" tIns="0" rIns="0" bIns="0" rtlCol="0"/>
            <a:lstStyle/>
            <a:p>
              <a:endParaRPr dirty="0"/>
            </a:p>
          </p:txBody>
        </p:sp>
        <p:sp>
          <p:nvSpPr>
            <p:cNvPr id="20" name="object 20"/>
            <p:cNvSpPr/>
            <p:nvPr/>
          </p:nvSpPr>
          <p:spPr>
            <a:xfrm>
              <a:off x="4234726" y="9223678"/>
              <a:ext cx="205302" cy="198653"/>
            </a:xfrm>
            <a:prstGeom prst="rect">
              <a:avLst/>
            </a:prstGeom>
            <a:blipFill>
              <a:blip r:embed="rId16" cstate="print"/>
              <a:stretch>
                <a:fillRect/>
              </a:stretch>
            </a:blipFill>
          </p:spPr>
          <p:txBody>
            <a:bodyPr wrap="square" lIns="0" tIns="0" rIns="0" bIns="0" rtlCol="0"/>
            <a:lstStyle/>
            <a:p>
              <a:endParaRPr dirty="0"/>
            </a:p>
          </p:txBody>
        </p:sp>
        <p:sp>
          <p:nvSpPr>
            <p:cNvPr id="21" name="object 21"/>
            <p:cNvSpPr/>
            <p:nvPr/>
          </p:nvSpPr>
          <p:spPr>
            <a:xfrm>
              <a:off x="4890091" y="9451687"/>
              <a:ext cx="348615" cy="282575"/>
            </a:xfrm>
            <a:custGeom>
              <a:avLst/>
              <a:gdLst/>
              <a:ahLst/>
              <a:cxnLst/>
              <a:rect l="l" t="t" r="r" b="b"/>
              <a:pathLst>
                <a:path w="348614" h="282575">
                  <a:moveTo>
                    <a:pt x="127517" y="0"/>
                  </a:moveTo>
                  <a:lnTo>
                    <a:pt x="78158" y="13614"/>
                  </a:lnTo>
                  <a:lnTo>
                    <a:pt x="34876" y="39239"/>
                  </a:lnTo>
                  <a:lnTo>
                    <a:pt x="0" y="75196"/>
                  </a:lnTo>
                  <a:lnTo>
                    <a:pt x="35618" y="128031"/>
                  </a:lnTo>
                  <a:lnTo>
                    <a:pt x="54279" y="177113"/>
                  </a:lnTo>
                  <a:lnTo>
                    <a:pt x="61182" y="224888"/>
                  </a:lnTo>
                  <a:lnTo>
                    <a:pt x="61526" y="273807"/>
                  </a:lnTo>
                  <a:lnTo>
                    <a:pt x="97009" y="279285"/>
                  </a:lnTo>
                  <a:lnTo>
                    <a:pt x="131948" y="281981"/>
                  </a:lnTo>
                  <a:lnTo>
                    <a:pt x="167005" y="282166"/>
                  </a:lnTo>
                  <a:lnTo>
                    <a:pt x="202841" y="280111"/>
                  </a:lnTo>
                  <a:lnTo>
                    <a:pt x="272966" y="269247"/>
                  </a:lnTo>
                  <a:lnTo>
                    <a:pt x="339769" y="245630"/>
                  </a:lnTo>
                  <a:lnTo>
                    <a:pt x="348230" y="231882"/>
                  </a:lnTo>
                  <a:lnTo>
                    <a:pt x="348188" y="204993"/>
                  </a:lnTo>
                  <a:lnTo>
                    <a:pt x="348391" y="185814"/>
                  </a:lnTo>
                  <a:lnTo>
                    <a:pt x="344630" y="147823"/>
                  </a:lnTo>
                  <a:lnTo>
                    <a:pt x="314852" y="79508"/>
                  </a:lnTo>
                  <a:lnTo>
                    <a:pt x="280148" y="41139"/>
                  </a:lnTo>
                  <a:lnTo>
                    <a:pt x="235399" y="14534"/>
                  </a:lnTo>
                  <a:lnTo>
                    <a:pt x="180622" y="77"/>
                  </a:lnTo>
                  <a:lnTo>
                    <a:pt x="127517" y="0"/>
                  </a:lnTo>
                  <a:close/>
                </a:path>
              </a:pathLst>
            </a:custGeom>
            <a:solidFill>
              <a:srgbClr val="B2B2B2"/>
            </a:solidFill>
          </p:spPr>
          <p:txBody>
            <a:bodyPr wrap="square" lIns="0" tIns="0" rIns="0" bIns="0" rtlCol="0"/>
            <a:lstStyle/>
            <a:p>
              <a:endParaRPr dirty="0"/>
            </a:p>
          </p:txBody>
        </p:sp>
        <p:sp>
          <p:nvSpPr>
            <p:cNvPr id="22" name="object 22"/>
            <p:cNvSpPr/>
            <p:nvPr/>
          </p:nvSpPr>
          <p:spPr>
            <a:xfrm>
              <a:off x="4464175" y="9462810"/>
              <a:ext cx="464184" cy="341630"/>
            </a:xfrm>
            <a:custGeom>
              <a:avLst/>
              <a:gdLst/>
              <a:ahLst/>
              <a:cxnLst/>
              <a:rect l="l" t="t" r="r" b="b"/>
              <a:pathLst>
                <a:path w="464185" h="341629">
                  <a:moveTo>
                    <a:pt x="247617" y="0"/>
                  </a:moveTo>
                  <a:lnTo>
                    <a:pt x="202122" y="1821"/>
                  </a:lnTo>
                  <a:lnTo>
                    <a:pt x="148361" y="14572"/>
                  </a:lnTo>
                  <a:lnTo>
                    <a:pt x="102329" y="36746"/>
                  </a:lnTo>
                  <a:lnTo>
                    <a:pt x="64037" y="68108"/>
                  </a:lnTo>
                  <a:lnTo>
                    <a:pt x="33496" y="108421"/>
                  </a:lnTo>
                  <a:lnTo>
                    <a:pt x="10715" y="157450"/>
                  </a:lnTo>
                  <a:lnTo>
                    <a:pt x="1195" y="202581"/>
                  </a:lnTo>
                  <a:lnTo>
                    <a:pt x="0" y="225588"/>
                  </a:lnTo>
                  <a:lnTo>
                    <a:pt x="152" y="239978"/>
                  </a:lnTo>
                  <a:lnTo>
                    <a:pt x="191" y="281090"/>
                  </a:lnTo>
                  <a:lnTo>
                    <a:pt x="50024" y="314151"/>
                  </a:lnTo>
                  <a:lnTo>
                    <a:pt x="90868" y="326108"/>
                  </a:lnTo>
                  <a:lnTo>
                    <a:pt x="132715" y="334224"/>
                  </a:lnTo>
                  <a:lnTo>
                    <a:pt x="175359" y="339193"/>
                  </a:lnTo>
                  <a:lnTo>
                    <a:pt x="219230" y="341536"/>
                  </a:lnTo>
                  <a:lnTo>
                    <a:pt x="263000" y="341024"/>
                  </a:lnTo>
                  <a:lnTo>
                    <a:pt x="306629" y="337486"/>
                  </a:lnTo>
                  <a:lnTo>
                    <a:pt x="350076" y="330754"/>
                  </a:lnTo>
                  <a:lnTo>
                    <a:pt x="405082" y="316923"/>
                  </a:lnTo>
                  <a:lnTo>
                    <a:pt x="457371" y="295341"/>
                  </a:lnTo>
                  <a:lnTo>
                    <a:pt x="463570" y="290765"/>
                  </a:lnTo>
                  <a:lnTo>
                    <a:pt x="463319" y="285865"/>
                  </a:lnTo>
                  <a:lnTo>
                    <a:pt x="463330" y="265053"/>
                  </a:lnTo>
                  <a:lnTo>
                    <a:pt x="463115" y="257573"/>
                  </a:lnTo>
                  <a:lnTo>
                    <a:pt x="462745" y="239978"/>
                  </a:lnTo>
                  <a:lnTo>
                    <a:pt x="462494" y="221622"/>
                  </a:lnTo>
                  <a:lnTo>
                    <a:pt x="461658" y="203354"/>
                  </a:lnTo>
                  <a:lnTo>
                    <a:pt x="447773" y="142868"/>
                  </a:lnTo>
                  <a:lnTo>
                    <a:pt x="428160" y="104508"/>
                  </a:lnTo>
                  <a:lnTo>
                    <a:pt x="401694" y="70965"/>
                  </a:lnTo>
                  <a:lnTo>
                    <a:pt x="369391" y="42990"/>
                  </a:lnTo>
                  <a:lnTo>
                    <a:pt x="332267" y="21336"/>
                  </a:lnTo>
                  <a:lnTo>
                    <a:pt x="291337" y="6755"/>
                  </a:lnTo>
                  <a:lnTo>
                    <a:pt x="247617" y="0"/>
                  </a:lnTo>
                  <a:close/>
                </a:path>
              </a:pathLst>
            </a:custGeom>
            <a:solidFill>
              <a:srgbClr val="B2B2B2"/>
            </a:solidFill>
          </p:spPr>
          <p:txBody>
            <a:bodyPr wrap="square" lIns="0" tIns="0" rIns="0" bIns="0" rtlCol="0"/>
            <a:lstStyle/>
            <a:p>
              <a:endParaRPr dirty="0"/>
            </a:p>
          </p:txBody>
        </p:sp>
        <p:sp>
          <p:nvSpPr>
            <p:cNvPr id="23" name="object 23"/>
            <p:cNvSpPr txBox="1"/>
            <p:nvPr/>
          </p:nvSpPr>
          <p:spPr>
            <a:xfrm>
              <a:off x="4712748" y="8688002"/>
              <a:ext cx="378460" cy="544380"/>
            </a:xfrm>
            <a:prstGeom prst="rect">
              <a:avLst/>
            </a:prstGeom>
          </p:spPr>
          <p:txBody>
            <a:bodyPr vert="horz" wrap="square" lIns="0" tIns="13335" rIns="0" bIns="0" rtlCol="0">
              <a:spAutoFit/>
            </a:bodyPr>
            <a:lstStyle/>
            <a:p>
              <a:pPr marL="12700">
                <a:lnSpc>
                  <a:spcPct val="100000"/>
                </a:lnSpc>
                <a:spcBef>
                  <a:spcPts val="105"/>
                </a:spcBef>
              </a:pPr>
              <a:r>
                <a:rPr lang="fr-CA" sz="1150" dirty="0">
                  <a:solidFill>
                    <a:srgbClr val="B2B2B2"/>
                  </a:solidFill>
                  <a:latin typeface="Avenir LT Std 55 Roman"/>
                  <a:cs typeface="Avenir LT Std 55 Roman"/>
                </a:rPr>
                <a:t>À l’aide!</a:t>
              </a:r>
            </a:p>
          </p:txBody>
        </p:sp>
        <p:sp>
          <p:nvSpPr>
            <p:cNvPr id="24" name="object 24"/>
            <p:cNvSpPr/>
            <p:nvPr/>
          </p:nvSpPr>
          <p:spPr>
            <a:xfrm>
              <a:off x="2177944" y="9138497"/>
              <a:ext cx="240665" cy="0"/>
            </a:xfrm>
            <a:custGeom>
              <a:avLst/>
              <a:gdLst/>
              <a:ahLst/>
              <a:cxnLst/>
              <a:rect l="l" t="t" r="r" b="b"/>
              <a:pathLst>
                <a:path w="240664">
                  <a:moveTo>
                    <a:pt x="0" y="0"/>
                  </a:moveTo>
                  <a:lnTo>
                    <a:pt x="240442" y="0"/>
                  </a:lnTo>
                </a:path>
              </a:pathLst>
            </a:custGeom>
            <a:ln w="74238">
              <a:solidFill>
                <a:srgbClr val="7F7F7F"/>
              </a:solidFill>
            </a:ln>
          </p:spPr>
          <p:txBody>
            <a:bodyPr wrap="square" lIns="0" tIns="0" rIns="0" bIns="0" rtlCol="0"/>
            <a:lstStyle/>
            <a:p>
              <a:endParaRPr dirty="0"/>
            </a:p>
          </p:txBody>
        </p:sp>
        <p:sp>
          <p:nvSpPr>
            <p:cNvPr id="25" name="object 25"/>
            <p:cNvSpPr/>
            <p:nvPr/>
          </p:nvSpPr>
          <p:spPr>
            <a:xfrm>
              <a:off x="2099428" y="9172620"/>
              <a:ext cx="116839" cy="614680"/>
            </a:xfrm>
            <a:custGeom>
              <a:avLst/>
              <a:gdLst/>
              <a:ahLst/>
              <a:cxnLst/>
              <a:rect l="l" t="t" r="r" b="b"/>
              <a:pathLst>
                <a:path w="116839" h="614679">
                  <a:moveTo>
                    <a:pt x="116656" y="0"/>
                  </a:moveTo>
                  <a:lnTo>
                    <a:pt x="0" y="614106"/>
                  </a:lnTo>
                </a:path>
              </a:pathLst>
            </a:custGeom>
            <a:ln w="62825">
              <a:solidFill>
                <a:srgbClr val="7F7F7F"/>
              </a:solidFill>
            </a:ln>
          </p:spPr>
          <p:txBody>
            <a:bodyPr wrap="square" lIns="0" tIns="0" rIns="0" bIns="0" rtlCol="0"/>
            <a:lstStyle/>
            <a:p>
              <a:endParaRPr dirty="0"/>
            </a:p>
          </p:txBody>
        </p:sp>
        <p:sp>
          <p:nvSpPr>
            <p:cNvPr id="26" name="object 26"/>
            <p:cNvSpPr/>
            <p:nvPr/>
          </p:nvSpPr>
          <p:spPr>
            <a:xfrm>
              <a:off x="2379011" y="9166400"/>
              <a:ext cx="122555" cy="622300"/>
            </a:xfrm>
            <a:custGeom>
              <a:avLst/>
              <a:gdLst/>
              <a:ahLst/>
              <a:cxnLst/>
              <a:rect l="l" t="t" r="r" b="b"/>
              <a:pathLst>
                <a:path w="122555" h="622300">
                  <a:moveTo>
                    <a:pt x="0" y="0"/>
                  </a:moveTo>
                  <a:lnTo>
                    <a:pt x="122237" y="621740"/>
                  </a:lnTo>
                </a:path>
              </a:pathLst>
            </a:custGeom>
            <a:ln w="62825">
              <a:solidFill>
                <a:srgbClr val="7F7F7F"/>
              </a:solidFill>
            </a:ln>
          </p:spPr>
          <p:txBody>
            <a:bodyPr wrap="square" lIns="0" tIns="0" rIns="0" bIns="0" rtlCol="0"/>
            <a:lstStyle/>
            <a:p>
              <a:endParaRPr dirty="0"/>
            </a:p>
          </p:txBody>
        </p:sp>
        <p:sp>
          <p:nvSpPr>
            <p:cNvPr id="27" name="object 27"/>
            <p:cNvSpPr/>
            <p:nvPr/>
          </p:nvSpPr>
          <p:spPr>
            <a:xfrm>
              <a:off x="2220922" y="9219098"/>
              <a:ext cx="180340" cy="77470"/>
            </a:xfrm>
            <a:custGeom>
              <a:avLst/>
              <a:gdLst/>
              <a:ahLst/>
              <a:cxnLst/>
              <a:rect l="l" t="t" r="r" b="b"/>
              <a:pathLst>
                <a:path w="180339" h="77470">
                  <a:moveTo>
                    <a:pt x="0" y="0"/>
                  </a:moveTo>
                  <a:lnTo>
                    <a:pt x="179764" y="77243"/>
                  </a:lnTo>
                </a:path>
              </a:pathLst>
            </a:custGeom>
            <a:ln w="31412">
              <a:solidFill>
                <a:srgbClr val="7F7F7F"/>
              </a:solidFill>
            </a:ln>
          </p:spPr>
          <p:txBody>
            <a:bodyPr wrap="square" lIns="0" tIns="0" rIns="0" bIns="0" rtlCol="0"/>
            <a:lstStyle/>
            <a:p>
              <a:endParaRPr dirty="0"/>
            </a:p>
          </p:txBody>
        </p:sp>
        <p:sp>
          <p:nvSpPr>
            <p:cNvPr id="28" name="object 28"/>
            <p:cNvSpPr/>
            <p:nvPr/>
          </p:nvSpPr>
          <p:spPr>
            <a:xfrm>
              <a:off x="2189154" y="9219810"/>
              <a:ext cx="200025" cy="70485"/>
            </a:xfrm>
            <a:custGeom>
              <a:avLst/>
              <a:gdLst/>
              <a:ahLst/>
              <a:cxnLst/>
              <a:rect l="l" t="t" r="r" b="b"/>
              <a:pathLst>
                <a:path w="200025" h="70484">
                  <a:moveTo>
                    <a:pt x="0" y="70479"/>
                  </a:moveTo>
                  <a:lnTo>
                    <a:pt x="199983" y="0"/>
                  </a:lnTo>
                </a:path>
              </a:pathLst>
            </a:custGeom>
            <a:ln w="31412">
              <a:solidFill>
                <a:srgbClr val="7F7F7F"/>
              </a:solidFill>
            </a:ln>
          </p:spPr>
          <p:txBody>
            <a:bodyPr wrap="square" lIns="0" tIns="0" rIns="0" bIns="0" rtlCol="0"/>
            <a:lstStyle/>
            <a:p>
              <a:endParaRPr dirty="0"/>
            </a:p>
          </p:txBody>
        </p:sp>
        <p:sp>
          <p:nvSpPr>
            <p:cNvPr id="29" name="object 29"/>
            <p:cNvSpPr/>
            <p:nvPr/>
          </p:nvSpPr>
          <p:spPr>
            <a:xfrm>
              <a:off x="2184107" y="9302394"/>
              <a:ext cx="207645" cy="76200"/>
            </a:xfrm>
            <a:custGeom>
              <a:avLst/>
              <a:gdLst/>
              <a:ahLst/>
              <a:cxnLst/>
              <a:rect l="l" t="t" r="r" b="b"/>
              <a:pathLst>
                <a:path w="207644" h="76200">
                  <a:moveTo>
                    <a:pt x="0" y="76175"/>
                  </a:moveTo>
                  <a:lnTo>
                    <a:pt x="207197" y="0"/>
                  </a:lnTo>
                </a:path>
              </a:pathLst>
            </a:custGeom>
            <a:ln w="31412">
              <a:solidFill>
                <a:srgbClr val="7F7F7F"/>
              </a:solidFill>
            </a:ln>
          </p:spPr>
          <p:txBody>
            <a:bodyPr wrap="square" lIns="0" tIns="0" rIns="0" bIns="0" rtlCol="0"/>
            <a:lstStyle/>
            <a:p>
              <a:endParaRPr dirty="0"/>
            </a:p>
          </p:txBody>
        </p:sp>
        <p:sp>
          <p:nvSpPr>
            <p:cNvPr id="30" name="object 30"/>
            <p:cNvSpPr/>
            <p:nvPr/>
          </p:nvSpPr>
          <p:spPr>
            <a:xfrm>
              <a:off x="2165332" y="9385700"/>
              <a:ext cx="245745" cy="95885"/>
            </a:xfrm>
            <a:custGeom>
              <a:avLst/>
              <a:gdLst/>
              <a:ahLst/>
              <a:cxnLst/>
              <a:rect l="l" t="t" r="r" b="b"/>
              <a:pathLst>
                <a:path w="245744" h="95884">
                  <a:moveTo>
                    <a:pt x="0" y="95400"/>
                  </a:moveTo>
                  <a:lnTo>
                    <a:pt x="245458" y="0"/>
                  </a:lnTo>
                </a:path>
              </a:pathLst>
            </a:custGeom>
            <a:ln w="31412">
              <a:solidFill>
                <a:srgbClr val="7F7F7F"/>
              </a:solidFill>
            </a:ln>
          </p:spPr>
          <p:txBody>
            <a:bodyPr wrap="square" lIns="0" tIns="0" rIns="0" bIns="0" rtlCol="0"/>
            <a:lstStyle/>
            <a:p>
              <a:endParaRPr dirty="0"/>
            </a:p>
          </p:txBody>
        </p:sp>
        <p:sp>
          <p:nvSpPr>
            <p:cNvPr id="31" name="object 31"/>
            <p:cNvSpPr/>
            <p:nvPr/>
          </p:nvSpPr>
          <p:spPr>
            <a:xfrm>
              <a:off x="2150893" y="9485373"/>
              <a:ext cx="283210" cy="114300"/>
            </a:xfrm>
            <a:custGeom>
              <a:avLst/>
              <a:gdLst/>
              <a:ahLst/>
              <a:cxnLst/>
              <a:rect l="l" t="t" r="r" b="b"/>
              <a:pathLst>
                <a:path w="283210" h="114300">
                  <a:moveTo>
                    <a:pt x="0" y="113912"/>
                  </a:moveTo>
                  <a:lnTo>
                    <a:pt x="283007" y="0"/>
                  </a:lnTo>
                </a:path>
              </a:pathLst>
            </a:custGeom>
            <a:ln w="31412">
              <a:solidFill>
                <a:srgbClr val="7F7F7F"/>
              </a:solidFill>
            </a:ln>
          </p:spPr>
          <p:txBody>
            <a:bodyPr wrap="square" lIns="0" tIns="0" rIns="0" bIns="0" rtlCol="0"/>
            <a:lstStyle/>
            <a:p>
              <a:endParaRPr dirty="0"/>
            </a:p>
          </p:txBody>
        </p:sp>
        <p:sp>
          <p:nvSpPr>
            <p:cNvPr id="32" name="object 32"/>
            <p:cNvSpPr/>
            <p:nvPr/>
          </p:nvSpPr>
          <p:spPr>
            <a:xfrm>
              <a:off x="2117680" y="9607830"/>
              <a:ext cx="336550" cy="130175"/>
            </a:xfrm>
            <a:custGeom>
              <a:avLst/>
              <a:gdLst/>
              <a:ahLst/>
              <a:cxnLst/>
              <a:rect l="l" t="t" r="r" b="b"/>
              <a:pathLst>
                <a:path w="336550" h="130175">
                  <a:moveTo>
                    <a:pt x="0" y="129577"/>
                  </a:moveTo>
                  <a:lnTo>
                    <a:pt x="336429" y="0"/>
                  </a:lnTo>
                </a:path>
              </a:pathLst>
            </a:custGeom>
            <a:ln w="31412">
              <a:solidFill>
                <a:srgbClr val="7F7F7F"/>
              </a:solidFill>
            </a:ln>
          </p:spPr>
          <p:txBody>
            <a:bodyPr wrap="square" lIns="0" tIns="0" rIns="0" bIns="0" rtlCol="0"/>
            <a:lstStyle/>
            <a:p>
              <a:endParaRPr dirty="0"/>
            </a:p>
          </p:txBody>
        </p:sp>
        <p:sp>
          <p:nvSpPr>
            <p:cNvPr id="33" name="object 33"/>
            <p:cNvSpPr/>
            <p:nvPr/>
          </p:nvSpPr>
          <p:spPr>
            <a:xfrm>
              <a:off x="2198536" y="9297410"/>
              <a:ext cx="207010" cy="84455"/>
            </a:xfrm>
            <a:custGeom>
              <a:avLst/>
              <a:gdLst/>
              <a:ahLst/>
              <a:cxnLst/>
              <a:rect l="l" t="t" r="r" b="b"/>
              <a:pathLst>
                <a:path w="207010" h="84454">
                  <a:moveTo>
                    <a:pt x="0" y="0"/>
                  </a:moveTo>
                  <a:lnTo>
                    <a:pt x="206485" y="84018"/>
                  </a:lnTo>
                </a:path>
              </a:pathLst>
            </a:custGeom>
            <a:ln w="31412">
              <a:solidFill>
                <a:srgbClr val="7F7F7F"/>
              </a:solidFill>
            </a:ln>
          </p:spPr>
          <p:txBody>
            <a:bodyPr wrap="square" lIns="0" tIns="0" rIns="0" bIns="0" rtlCol="0"/>
            <a:lstStyle/>
            <a:p>
              <a:endParaRPr dirty="0"/>
            </a:p>
          </p:txBody>
        </p:sp>
        <p:sp>
          <p:nvSpPr>
            <p:cNvPr id="34" name="object 34"/>
            <p:cNvSpPr/>
            <p:nvPr/>
          </p:nvSpPr>
          <p:spPr>
            <a:xfrm>
              <a:off x="2184107" y="9381428"/>
              <a:ext cx="240029" cy="95885"/>
            </a:xfrm>
            <a:custGeom>
              <a:avLst/>
              <a:gdLst/>
              <a:ahLst/>
              <a:cxnLst/>
              <a:rect l="l" t="t" r="r" b="b"/>
              <a:pathLst>
                <a:path w="240030" h="95884">
                  <a:moveTo>
                    <a:pt x="0" y="0"/>
                  </a:moveTo>
                  <a:lnTo>
                    <a:pt x="239678" y="95400"/>
                  </a:lnTo>
                </a:path>
              </a:pathLst>
            </a:custGeom>
            <a:ln w="31412">
              <a:solidFill>
                <a:srgbClr val="7F7F7F"/>
              </a:solidFill>
            </a:ln>
          </p:spPr>
          <p:txBody>
            <a:bodyPr wrap="square" lIns="0" tIns="0" rIns="0" bIns="0" rtlCol="0"/>
            <a:lstStyle/>
            <a:p>
              <a:endParaRPr dirty="0"/>
            </a:p>
          </p:txBody>
        </p:sp>
        <p:sp>
          <p:nvSpPr>
            <p:cNvPr id="35" name="object 35"/>
            <p:cNvSpPr/>
            <p:nvPr/>
          </p:nvSpPr>
          <p:spPr>
            <a:xfrm>
              <a:off x="2172547" y="9491069"/>
              <a:ext cx="283210" cy="111125"/>
            </a:xfrm>
            <a:custGeom>
              <a:avLst/>
              <a:gdLst/>
              <a:ahLst/>
              <a:cxnLst/>
              <a:rect l="l" t="t" r="r" b="b"/>
              <a:pathLst>
                <a:path w="283210" h="111125">
                  <a:moveTo>
                    <a:pt x="0" y="0"/>
                  </a:moveTo>
                  <a:lnTo>
                    <a:pt x="283007" y="111064"/>
                  </a:lnTo>
                </a:path>
              </a:pathLst>
            </a:custGeom>
            <a:ln w="31412">
              <a:solidFill>
                <a:srgbClr val="7F7F7F"/>
              </a:solidFill>
            </a:ln>
          </p:spPr>
          <p:txBody>
            <a:bodyPr wrap="square" lIns="0" tIns="0" rIns="0" bIns="0" rtlCol="0"/>
            <a:lstStyle/>
            <a:p>
              <a:endParaRPr dirty="0"/>
            </a:p>
          </p:txBody>
        </p:sp>
        <p:sp>
          <p:nvSpPr>
            <p:cNvPr id="36" name="object 36"/>
            <p:cNvSpPr/>
            <p:nvPr/>
          </p:nvSpPr>
          <p:spPr>
            <a:xfrm>
              <a:off x="2142223" y="9606406"/>
              <a:ext cx="339725" cy="131445"/>
            </a:xfrm>
            <a:custGeom>
              <a:avLst/>
              <a:gdLst/>
              <a:ahLst/>
              <a:cxnLst/>
              <a:rect l="l" t="t" r="r" b="b"/>
              <a:pathLst>
                <a:path w="339725" h="131445">
                  <a:moveTo>
                    <a:pt x="0" y="0"/>
                  </a:moveTo>
                  <a:lnTo>
                    <a:pt x="339319" y="131001"/>
                  </a:lnTo>
                </a:path>
              </a:pathLst>
            </a:custGeom>
            <a:ln w="31412">
              <a:solidFill>
                <a:srgbClr val="7F7F7F"/>
              </a:solidFill>
            </a:ln>
          </p:spPr>
          <p:txBody>
            <a:bodyPr wrap="square" lIns="0" tIns="0" rIns="0" bIns="0" rtlCol="0"/>
            <a:lstStyle/>
            <a:p>
              <a:endParaRPr dirty="0"/>
            </a:p>
          </p:txBody>
        </p:sp>
        <p:sp>
          <p:nvSpPr>
            <p:cNvPr id="37" name="object 37"/>
            <p:cNvSpPr/>
            <p:nvPr/>
          </p:nvSpPr>
          <p:spPr>
            <a:xfrm>
              <a:off x="2054791" y="8840964"/>
              <a:ext cx="206885" cy="192818"/>
            </a:xfrm>
            <a:prstGeom prst="rect">
              <a:avLst/>
            </a:prstGeom>
            <a:blipFill>
              <a:blip r:embed="rId17" cstate="print"/>
              <a:stretch>
                <a:fillRect/>
              </a:stretch>
            </a:blipFill>
          </p:spPr>
          <p:txBody>
            <a:bodyPr wrap="square" lIns="0" tIns="0" rIns="0" bIns="0" rtlCol="0"/>
            <a:lstStyle/>
            <a:p>
              <a:endParaRPr dirty="0"/>
            </a:p>
          </p:txBody>
        </p:sp>
        <p:sp>
          <p:nvSpPr>
            <p:cNvPr id="38" name="object 38"/>
            <p:cNvSpPr/>
            <p:nvPr/>
          </p:nvSpPr>
          <p:spPr>
            <a:xfrm>
              <a:off x="2274597" y="8548150"/>
              <a:ext cx="298450" cy="509270"/>
            </a:xfrm>
            <a:custGeom>
              <a:avLst/>
              <a:gdLst/>
              <a:ahLst/>
              <a:cxnLst/>
              <a:rect l="l" t="t" r="r" b="b"/>
              <a:pathLst>
                <a:path w="298450" h="509270">
                  <a:moveTo>
                    <a:pt x="185214" y="0"/>
                  </a:moveTo>
                  <a:lnTo>
                    <a:pt x="146863" y="12251"/>
                  </a:lnTo>
                  <a:lnTo>
                    <a:pt x="110514" y="36467"/>
                  </a:lnTo>
                  <a:lnTo>
                    <a:pt x="78713" y="70673"/>
                  </a:lnTo>
                  <a:lnTo>
                    <a:pt x="45816" y="131497"/>
                  </a:lnTo>
                  <a:lnTo>
                    <a:pt x="30264" y="173524"/>
                  </a:lnTo>
                  <a:lnTo>
                    <a:pt x="16793" y="221621"/>
                  </a:lnTo>
                  <a:lnTo>
                    <a:pt x="6517" y="274532"/>
                  </a:lnTo>
                  <a:lnTo>
                    <a:pt x="548" y="331002"/>
                  </a:lnTo>
                  <a:lnTo>
                    <a:pt x="0" y="389776"/>
                  </a:lnTo>
                  <a:lnTo>
                    <a:pt x="5984" y="449599"/>
                  </a:lnTo>
                  <a:lnTo>
                    <a:pt x="19615" y="509215"/>
                  </a:lnTo>
                  <a:lnTo>
                    <a:pt x="44404" y="433556"/>
                  </a:lnTo>
                  <a:lnTo>
                    <a:pt x="69334" y="374955"/>
                  </a:lnTo>
                  <a:lnTo>
                    <a:pt x="94201" y="330891"/>
                  </a:lnTo>
                  <a:lnTo>
                    <a:pt x="118802" y="298842"/>
                  </a:lnTo>
                  <a:lnTo>
                    <a:pt x="166389" y="260706"/>
                  </a:lnTo>
                  <a:lnTo>
                    <a:pt x="210466" y="240377"/>
                  </a:lnTo>
                  <a:lnTo>
                    <a:pt x="230679" y="230587"/>
                  </a:lnTo>
                  <a:lnTo>
                    <a:pt x="249403" y="217686"/>
                  </a:lnTo>
                  <a:lnTo>
                    <a:pt x="266435" y="199151"/>
                  </a:lnTo>
                  <a:lnTo>
                    <a:pt x="290253" y="156596"/>
                  </a:lnTo>
                  <a:lnTo>
                    <a:pt x="297939" y="107293"/>
                  </a:lnTo>
                  <a:lnTo>
                    <a:pt x="287700" y="58952"/>
                  </a:lnTo>
                  <a:lnTo>
                    <a:pt x="257744" y="19282"/>
                  </a:lnTo>
                  <a:lnTo>
                    <a:pt x="223022" y="1685"/>
                  </a:lnTo>
                  <a:lnTo>
                    <a:pt x="185214" y="0"/>
                  </a:lnTo>
                  <a:close/>
                </a:path>
              </a:pathLst>
            </a:custGeom>
            <a:solidFill>
              <a:srgbClr val="CCCCCC"/>
            </a:solidFill>
          </p:spPr>
          <p:txBody>
            <a:bodyPr wrap="square" lIns="0" tIns="0" rIns="0" bIns="0" rtlCol="0"/>
            <a:lstStyle/>
            <a:p>
              <a:endParaRPr dirty="0"/>
            </a:p>
          </p:txBody>
        </p:sp>
        <p:sp>
          <p:nvSpPr>
            <p:cNvPr id="39" name="object 39"/>
            <p:cNvSpPr/>
            <p:nvPr/>
          </p:nvSpPr>
          <p:spPr>
            <a:xfrm>
              <a:off x="2321275" y="8830448"/>
              <a:ext cx="259079" cy="199390"/>
            </a:xfrm>
            <a:custGeom>
              <a:avLst/>
              <a:gdLst/>
              <a:ahLst/>
              <a:cxnLst/>
              <a:rect l="l" t="t" r="r" b="b"/>
              <a:pathLst>
                <a:path w="259080" h="199390">
                  <a:moveTo>
                    <a:pt x="191551" y="0"/>
                  </a:moveTo>
                  <a:lnTo>
                    <a:pt x="134872" y="25478"/>
                  </a:lnTo>
                  <a:lnTo>
                    <a:pt x="96470" y="57280"/>
                  </a:lnTo>
                  <a:lnTo>
                    <a:pt x="56334" y="99182"/>
                  </a:lnTo>
                  <a:lnTo>
                    <a:pt x="21749" y="147596"/>
                  </a:lnTo>
                  <a:lnTo>
                    <a:pt x="0" y="198930"/>
                  </a:lnTo>
                  <a:lnTo>
                    <a:pt x="49747" y="159884"/>
                  </a:lnTo>
                  <a:lnTo>
                    <a:pt x="99882" y="142672"/>
                  </a:lnTo>
                  <a:lnTo>
                    <a:pt x="146830" y="137999"/>
                  </a:lnTo>
                  <a:lnTo>
                    <a:pt x="187018" y="136567"/>
                  </a:lnTo>
                  <a:lnTo>
                    <a:pt x="216872" y="129079"/>
                  </a:lnTo>
                  <a:lnTo>
                    <a:pt x="241136" y="109394"/>
                  </a:lnTo>
                  <a:lnTo>
                    <a:pt x="255138" y="85758"/>
                  </a:lnTo>
                  <a:lnTo>
                    <a:pt x="258829" y="60250"/>
                  </a:lnTo>
                  <a:lnTo>
                    <a:pt x="252159" y="34946"/>
                  </a:lnTo>
                  <a:lnTo>
                    <a:pt x="237015" y="14493"/>
                  </a:lnTo>
                  <a:lnTo>
                    <a:pt x="216308" y="2610"/>
                  </a:lnTo>
                  <a:lnTo>
                    <a:pt x="191551" y="0"/>
                  </a:lnTo>
                  <a:close/>
                </a:path>
              </a:pathLst>
            </a:custGeom>
            <a:solidFill>
              <a:srgbClr val="CCCCCC"/>
            </a:solidFill>
          </p:spPr>
          <p:txBody>
            <a:bodyPr wrap="square" lIns="0" tIns="0" rIns="0" bIns="0" rtlCol="0"/>
            <a:lstStyle/>
            <a:p>
              <a:endParaRPr dirty="0"/>
            </a:p>
          </p:txBody>
        </p:sp>
        <p:grpSp>
          <p:nvGrpSpPr>
            <p:cNvPr id="66" name="Group 65">
              <a:extLst>
                <a:ext uri="{FF2B5EF4-FFF2-40B4-BE49-F238E27FC236}">
                  <a16:creationId xmlns:a16="http://schemas.microsoft.com/office/drawing/2014/main" xmlns="" id="{ED554990-5EA4-4B11-A0C9-89B6BA4B2CBD}"/>
                </a:ext>
              </a:extLst>
            </p:cNvPr>
            <p:cNvGrpSpPr/>
            <p:nvPr/>
          </p:nvGrpSpPr>
          <p:grpSpPr>
            <a:xfrm>
              <a:off x="12212859" y="8474075"/>
              <a:ext cx="909391" cy="1140981"/>
              <a:chOff x="12548437" y="8751516"/>
              <a:chExt cx="909391" cy="1140981"/>
            </a:xfrm>
          </p:grpSpPr>
          <p:sp>
            <p:nvSpPr>
              <p:cNvPr id="40" name="object 40"/>
              <p:cNvSpPr/>
              <p:nvPr/>
            </p:nvSpPr>
            <p:spPr>
              <a:xfrm>
                <a:off x="12548437" y="8789437"/>
                <a:ext cx="909391" cy="1103060"/>
              </a:xfrm>
              <a:prstGeom prst="rect">
                <a:avLst/>
              </a:prstGeom>
              <a:blipFill>
                <a:blip r:embed="rId18" cstate="print"/>
                <a:stretch>
                  <a:fillRect/>
                </a:stretch>
              </a:blipFill>
            </p:spPr>
            <p:txBody>
              <a:bodyPr wrap="square" lIns="0" tIns="0" rIns="0" bIns="0" rtlCol="0"/>
              <a:lstStyle/>
              <a:p>
                <a:endParaRPr dirty="0"/>
              </a:p>
            </p:txBody>
          </p:sp>
          <p:sp>
            <p:nvSpPr>
              <p:cNvPr id="41" name="object 41"/>
              <p:cNvSpPr txBox="1"/>
              <p:nvPr/>
            </p:nvSpPr>
            <p:spPr>
              <a:xfrm>
                <a:off x="13227935" y="8816858"/>
                <a:ext cx="114935" cy="231775"/>
              </a:xfrm>
              <a:prstGeom prst="rect">
                <a:avLst/>
              </a:prstGeom>
            </p:spPr>
            <p:txBody>
              <a:bodyPr vert="horz" wrap="square" lIns="0" tIns="12700" rIns="0" bIns="0" rtlCol="0">
                <a:spAutoFit/>
              </a:bodyPr>
              <a:lstStyle/>
              <a:p>
                <a:pPr marL="12700">
                  <a:lnSpc>
                    <a:spcPct val="100000"/>
                  </a:lnSpc>
                  <a:spcBef>
                    <a:spcPts val="100"/>
                  </a:spcBef>
                </a:pPr>
                <a:r>
                  <a:rPr lang="fr-CA" sz="1350" b="1" dirty="0">
                    <a:solidFill>
                      <a:srgbClr val="FFFFFF"/>
                    </a:solidFill>
                    <a:latin typeface="Avenir LT Std 55 Roman"/>
                    <a:cs typeface="Avenir LT Std 55 Roman"/>
                  </a:rPr>
                  <a:t>?</a:t>
                </a:r>
              </a:p>
            </p:txBody>
          </p:sp>
          <p:sp>
            <p:nvSpPr>
              <p:cNvPr id="42" name="object 42"/>
              <p:cNvSpPr txBox="1"/>
              <p:nvPr/>
            </p:nvSpPr>
            <p:spPr>
              <a:xfrm>
                <a:off x="12568422" y="9198280"/>
                <a:ext cx="127635" cy="260350"/>
              </a:xfrm>
              <a:prstGeom prst="rect">
                <a:avLst/>
              </a:prstGeom>
            </p:spPr>
            <p:txBody>
              <a:bodyPr vert="horz" wrap="square" lIns="0" tIns="11430" rIns="0" bIns="0" rtlCol="0">
                <a:spAutoFit/>
              </a:bodyPr>
              <a:lstStyle/>
              <a:p>
                <a:pPr marL="12700">
                  <a:lnSpc>
                    <a:spcPct val="100000"/>
                  </a:lnSpc>
                  <a:spcBef>
                    <a:spcPts val="90"/>
                  </a:spcBef>
                </a:pPr>
                <a:r>
                  <a:rPr lang="fr-CA" sz="1550" b="1" dirty="0">
                    <a:solidFill>
                      <a:srgbClr val="FFFFFF"/>
                    </a:solidFill>
                    <a:latin typeface="Avenir LT Std 55 Roman"/>
                    <a:cs typeface="Avenir LT Std 55 Roman"/>
                  </a:rPr>
                  <a:t>?</a:t>
                </a:r>
              </a:p>
            </p:txBody>
          </p:sp>
          <p:sp>
            <p:nvSpPr>
              <p:cNvPr id="43" name="object 43"/>
              <p:cNvSpPr txBox="1"/>
              <p:nvPr/>
            </p:nvSpPr>
            <p:spPr>
              <a:xfrm>
                <a:off x="12573896" y="8751516"/>
                <a:ext cx="116839" cy="236220"/>
              </a:xfrm>
              <a:prstGeom prst="rect">
                <a:avLst/>
              </a:prstGeom>
            </p:spPr>
            <p:txBody>
              <a:bodyPr vert="horz" wrap="square" lIns="0" tIns="16510" rIns="0" bIns="0" rtlCol="0">
                <a:spAutoFit/>
              </a:bodyPr>
              <a:lstStyle/>
              <a:p>
                <a:pPr marL="12700">
                  <a:lnSpc>
                    <a:spcPct val="100000"/>
                  </a:lnSpc>
                  <a:spcBef>
                    <a:spcPts val="130"/>
                  </a:spcBef>
                </a:pPr>
                <a:r>
                  <a:rPr lang="fr-CA" sz="1350" b="1" dirty="0">
                    <a:solidFill>
                      <a:srgbClr val="FFFFFF"/>
                    </a:solidFill>
                    <a:latin typeface="Avenir LT Std 55 Roman"/>
                    <a:cs typeface="Avenir LT Std 55 Roman"/>
                  </a:rPr>
                  <a:t>?</a:t>
                </a:r>
              </a:p>
            </p:txBody>
          </p:sp>
        </p:grpSp>
        <p:sp>
          <p:nvSpPr>
            <p:cNvPr id="44" name="object 44"/>
            <p:cNvSpPr/>
            <p:nvPr/>
          </p:nvSpPr>
          <p:spPr>
            <a:xfrm>
              <a:off x="14981409" y="8739334"/>
              <a:ext cx="851535" cy="985519"/>
            </a:xfrm>
            <a:custGeom>
              <a:avLst/>
              <a:gdLst/>
              <a:ahLst/>
              <a:cxnLst/>
              <a:rect l="l" t="t" r="r" b="b"/>
              <a:pathLst>
                <a:path w="851534" h="985520">
                  <a:moveTo>
                    <a:pt x="425437" y="0"/>
                  </a:moveTo>
                  <a:lnTo>
                    <a:pt x="414401" y="2367"/>
                  </a:lnTo>
                  <a:lnTo>
                    <a:pt x="403701" y="9541"/>
                  </a:lnTo>
                  <a:lnTo>
                    <a:pt x="398257" y="14622"/>
                  </a:lnTo>
                  <a:lnTo>
                    <a:pt x="387446" y="24869"/>
                  </a:lnTo>
                  <a:lnTo>
                    <a:pt x="381984" y="29938"/>
                  </a:lnTo>
                  <a:lnTo>
                    <a:pt x="342152" y="62474"/>
                  </a:lnTo>
                  <a:lnTo>
                    <a:pt x="299281" y="89824"/>
                  </a:lnTo>
                  <a:lnTo>
                    <a:pt x="253224" y="111775"/>
                  </a:lnTo>
                  <a:lnTo>
                    <a:pt x="203833" y="128113"/>
                  </a:lnTo>
                  <a:lnTo>
                    <a:pt x="162402" y="137113"/>
                  </a:lnTo>
                  <a:lnTo>
                    <a:pt x="120610" y="142712"/>
                  </a:lnTo>
                  <a:lnTo>
                    <a:pt x="78520" y="145371"/>
                  </a:lnTo>
                  <a:lnTo>
                    <a:pt x="36194" y="145547"/>
                  </a:lnTo>
                  <a:lnTo>
                    <a:pt x="21344" y="147682"/>
                  </a:lnTo>
                  <a:lnTo>
                    <a:pt x="10246" y="154406"/>
                  </a:lnTo>
                  <a:lnTo>
                    <a:pt x="3362" y="165143"/>
                  </a:lnTo>
                  <a:lnTo>
                    <a:pt x="1158" y="179316"/>
                  </a:lnTo>
                  <a:lnTo>
                    <a:pt x="1511" y="210285"/>
                  </a:lnTo>
                  <a:lnTo>
                    <a:pt x="1450" y="272238"/>
                  </a:lnTo>
                  <a:lnTo>
                    <a:pt x="1378" y="303218"/>
                  </a:lnTo>
                  <a:lnTo>
                    <a:pt x="0" y="353027"/>
                  </a:lnTo>
                  <a:lnTo>
                    <a:pt x="302" y="403039"/>
                  </a:lnTo>
                  <a:lnTo>
                    <a:pt x="2578" y="452495"/>
                  </a:lnTo>
                  <a:lnTo>
                    <a:pt x="7190" y="502133"/>
                  </a:lnTo>
                  <a:lnTo>
                    <a:pt x="19701" y="577136"/>
                  </a:lnTo>
                  <a:lnTo>
                    <a:pt x="40497" y="650349"/>
                  </a:lnTo>
                  <a:lnTo>
                    <a:pt x="60741" y="699503"/>
                  </a:lnTo>
                  <a:lnTo>
                    <a:pt x="85506" y="745381"/>
                  </a:lnTo>
                  <a:lnTo>
                    <a:pt x="114812" y="787970"/>
                  </a:lnTo>
                  <a:lnTo>
                    <a:pt x="148678" y="827259"/>
                  </a:lnTo>
                  <a:lnTo>
                    <a:pt x="187123" y="863237"/>
                  </a:lnTo>
                  <a:lnTo>
                    <a:pt x="230167" y="895891"/>
                  </a:lnTo>
                  <a:lnTo>
                    <a:pt x="272341" y="922219"/>
                  </a:lnTo>
                  <a:lnTo>
                    <a:pt x="316267" y="945125"/>
                  </a:lnTo>
                  <a:lnTo>
                    <a:pt x="361735" y="965023"/>
                  </a:lnTo>
                  <a:lnTo>
                    <a:pt x="408539" y="982328"/>
                  </a:lnTo>
                  <a:lnTo>
                    <a:pt x="426719" y="985047"/>
                  </a:lnTo>
                  <a:lnTo>
                    <a:pt x="435823" y="984020"/>
                  </a:lnTo>
                  <a:lnTo>
                    <a:pt x="475040" y="970742"/>
                  </a:lnTo>
                  <a:lnTo>
                    <a:pt x="533794" y="945785"/>
                  </a:lnTo>
                  <a:lnTo>
                    <a:pt x="607464" y="905069"/>
                  </a:lnTo>
                  <a:lnTo>
                    <a:pt x="649073" y="875575"/>
                  </a:lnTo>
                  <a:lnTo>
                    <a:pt x="687046" y="842878"/>
                  </a:lnTo>
                  <a:lnTo>
                    <a:pt x="721265" y="806877"/>
                  </a:lnTo>
                  <a:lnTo>
                    <a:pt x="751614" y="767471"/>
                  </a:lnTo>
                  <a:lnTo>
                    <a:pt x="777976" y="724561"/>
                  </a:lnTo>
                  <a:lnTo>
                    <a:pt x="800233" y="678044"/>
                  </a:lnTo>
                  <a:lnTo>
                    <a:pt x="818715" y="627266"/>
                  </a:lnTo>
                  <a:lnTo>
                    <a:pt x="819726" y="623481"/>
                  </a:lnTo>
                  <a:lnTo>
                    <a:pt x="426266" y="623481"/>
                  </a:lnTo>
                  <a:lnTo>
                    <a:pt x="407827" y="622875"/>
                  </a:lnTo>
                  <a:lnTo>
                    <a:pt x="356278" y="611805"/>
                  </a:lnTo>
                  <a:lnTo>
                    <a:pt x="341950" y="595339"/>
                  </a:lnTo>
                  <a:lnTo>
                    <a:pt x="343986" y="586476"/>
                  </a:lnTo>
                  <a:lnTo>
                    <a:pt x="361256" y="539279"/>
                  </a:lnTo>
                  <a:lnTo>
                    <a:pt x="369950" y="515701"/>
                  </a:lnTo>
                  <a:lnTo>
                    <a:pt x="380487" y="487390"/>
                  </a:lnTo>
                  <a:lnTo>
                    <a:pt x="380058" y="484459"/>
                  </a:lnTo>
                  <a:lnTo>
                    <a:pt x="375975" y="480658"/>
                  </a:lnTo>
                  <a:lnTo>
                    <a:pt x="361334" y="461973"/>
                  </a:lnTo>
                  <a:lnTo>
                    <a:pt x="353981" y="440661"/>
                  </a:lnTo>
                  <a:lnTo>
                    <a:pt x="354154" y="418310"/>
                  </a:lnTo>
                  <a:lnTo>
                    <a:pt x="362048" y="396451"/>
                  </a:lnTo>
                  <a:lnTo>
                    <a:pt x="376266" y="378733"/>
                  </a:lnTo>
                  <a:lnTo>
                    <a:pt x="395140" y="366371"/>
                  </a:lnTo>
                  <a:lnTo>
                    <a:pt x="416807" y="360216"/>
                  </a:lnTo>
                  <a:lnTo>
                    <a:pt x="851168" y="360216"/>
                  </a:lnTo>
                  <a:lnTo>
                    <a:pt x="851145" y="303218"/>
                  </a:lnTo>
                  <a:lnTo>
                    <a:pt x="850980" y="272238"/>
                  </a:lnTo>
                  <a:lnTo>
                    <a:pt x="850614" y="225047"/>
                  </a:lnTo>
                  <a:lnTo>
                    <a:pt x="850337" y="177159"/>
                  </a:lnTo>
                  <a:lnTo>
                    <a:pt x="817510" y="145684"/>
                  </a:lnTo>
                  <a:lnTo>
                    <a:pt x="760999" y="143384"/>
                  </a:lnTo>
                  <a:lnTo>
                    <a:pt x="732796" y="141683"/>
                  </a:lnTo>
                  <a:lnTo>
                    <a:pt x="653664" y="130105"/>
                  </a:lnTo>
                  <a:lnTo>
                    <a:pt x="604929" y="115086"/>
                  </a:lnTo>
                  <a:lnTo>
                    <a:pt x="558705" y="93901"/>
                  </a:lnTo>
                  <a:lnTo>
                    <a:pt x="515195" y="66440"/>
                  </a:lnTo>
                  <a:lnTo>
                    <a:pt x="480764" y="38638"/>
                  </a:lnTo>
                  <a:lnTo>
                    <a:pt x="447480" y="9384"/>
                  </a:lnTo>
                  <a:lnTo>
                    <a:pt x="436526" y="2363"/>
                  </a:lnTo>
                  <a:lnTo>
                    <a:pt x="425437" y="0"/>
                  </a:lnTo>
                  <a:close/>
                </a:path>
                <a:path w="851534" h="985520">
                  <a:moveTo>
                    <a:pt x="851168" y="360216"/>
                  </a:moveTo>
                  <a:lnTo>
                    <a:pt x="416807" y="360216"/>
                  </a:lnTo>
                  <a:lnTo>
                    <a:pt x="439407" y="361122"/>
                  </a:lnTo>
                  <a:lnTo>
                    <a:pt x="462386" y="369630"/>
                  </a:lnTo>
                  <a:lnTo>
                    <a:pt x="480538" y="383950"/>
                  </a:lnTo>
                  <a:lnTo>
                    <a:pt x="492794" y="403039"/>
                  </a:lnTo>
                  <a:lnTo>
                    <a:pt x="498086" y="425853"/>
                  </a:lnTo>
                  <a:lnTo>
                    <a:pt x="497389" y="441382"/>
                  </a:lnTo>
                  <a:lnTo>
                    <a:pt x="493379" y="455764"/>
                  </a:lnTo>
                  <a:lnTo>
                    <a:pt x="486070" y="468892"/>
                  </a:lnTo>
                  <a:lnTo>
                    <a:pt x="475421" y="480710"/>
                  </a:lnTo>
                  <a:lnTo>
                    <a:pt x="471416" y="484333"/>
                  </a:lnTo>
                  <a:lnTo>
                    <a:pt x="470903" y="487275"/>
                  </a:lnTo>
                  <a:lnTo>
                    <a:pt x="481138" y="515054"/>
                  </a:lnTo>
                  <a:lnTo>
                    <a:pt x="489534" y="538072"/>
                  </a:lnTo>
                  <a:lnTo>
                    <a:pt x="506253" y="584131"/>
                  </a:lnTo>
                  <a:lnTo>
                    <a:pt x="508987" y="594909"/>
                  </a:lnTo>
                  <a:lnTo>
                    <a:pt x="507767" y="602731"/>
                  </a:lnTo>
                  <a:lnTo>
                    <a:pt x="458821" y="621110"/>
                  </a:lnTo>
                  <a:lnTo>
                    <a:pt x="426266" y="623481"/>
                  </a:lnTo>
                  <a:lnTo>
                    <a:pt x="819726" y="623481"/>
                  </a:lnTo>
                  <a:lnTo>
                    <a:pt x="832510" y="575607"/>
                  </a:lnTo>
                  <a:lnTo>
                    <a:pt x="842092" y="523192"/>
                  </a:lnTo>
                  <a:lnTo>
                    <a:pt x="847935" y="470144"/>
                  </a:lnTo>
                  <a:lnTo>
                    <a:pt x="850515" y="416586"/>
                  </a:lnTo>
                  <a:lnTo>
                    <a:pt x="851140" y="369630"/>
                  </a:lnTo>
                  <a:lnTo>
                    <a:pt x="851168" y="360216"/>
                  </a:lnTo>
                  <a:close/>
                </a:path>
              </a:pathLst>
            </a:custGeom>
            <a:solidFill>
              <a:srgbClr val="BFBFBF"/>
            </a:solidFill>
          </p:spPr>
          <p:txBody>
            <a:bodyPr wrap="square" lIns="0" tIns="0" rIns="0" bIns="0" rtlCol="0"/>
            <a:lstStyle/>
            <a:p>
              <a:endParaRPr dirty="0"/>
            </a:p>
          </p:txBody>
        </p:sp>
        <p:sp>
          <p:nvSpPr>
            <p:cNvPr id="45" name="object 45"/>
            <p:cNvSpPr/>
            <p:nvPr/>
          </p:nvSpPr>
          <p:spPr>
            <a:xfrm>
              <a:off x="17716669" y="9377725"/>
              <a:ext cx="335280" cy="281305"/>
            </a:xfrm>
            <a:custGeom>
              <a:avLst/>
              <a:gdLst/>
              <a:ahLst/>
              <a:cxnLst/>
              <a:rect l="l" t="t" r="r" b="b"/>
              <a:pathLst>
                <a:path w="335280" h="281304">
                  <a:moveTo>
                    <a:pt x="212478" y="0"/>
                  </a:moveTo>
                  <a:lnTo>
                    <a:pt x="161393" y="80"/>
                  </a:lnTo>
                  <a:lnTo>
                    <a:pt x="108702" y="14468"/>
                  </a:lnTo>
                  <a:lnTo>
                    <a:pt x="65654" y="40949"/>
                  </a:lnTo>
                  <a:lnTo>
                    <a:pt x="32268" y="79141"/>
                  </a:lnTo>
                  <a:lnTo>
                    <a:pt x="8560" y="128662"/>
                  </a:lnTo>
                  <a:lnTo>
                    <a:pt x="0" y="184961"/>
                  </a:lnTo>
                  <a:lnTo>
                    <a:pt x="194" y="204053"/>
                  </a:lnTo>
                  <a:lnTo>
                    <a:pt x="152" y="230816"/>
                  </a:lnTo>
                  <a:lnTo>
                    <a:pt x="39945" y="258133"/>
                  </a:lnTo>
                  <a:lnTo>
                    <a:pt x="105973" y="274718"/>
                  </a:lnTo>
                  <a:lnTo>
                    <a:pt x="174498" y="280871"/>
                  </a:lnTo>
                  <a:lnTo>
                    <a:pt x="208222" y="280688"/>
                  </a:lnTo>
                  <a:lnTo>
                    <a:pt x="241832" y="278005"/>
                  </a:lnTo>
                  <a:lnTo>
                    <a:pt x="275966" y="272553"/>
                  </a:lnTo>
                  <a:lnTo>
                    <a:pt x="276297" y="223856"/>
                  </a:lnTo>
                  <a:lnTo>
                    <a:pt x="282937" y="176298"/>
                  </a:lnTo>
                  <a:lnTo>
                    <a:pt x="300889" y="127443"/>
                  </a:lnTo>
                  <a:lnTo>
                    <a:pt x="335158" y="74852"/>
                  </a:lnTo>
                  <a:lnTo>
                    <a:pt x="301602" y="39058"/>
                  </a:lnTo>
                  <a:lnTo>
                    <a:pt x="259961" y="13549"/>
                  </a:lnTo>
                  <a:lnTo>
                    <a:pt x="212478" y="0"/>
                  </a:lnTo>
                  <a:close/>
                </a:path>
              </a:pathLst>
            </a:custGeom>
            <a:solidFill>
              <a:srgbClr val="E5E5E5"/>
            </a:solidFill>
          </p:spPr>
          <p:txBody>
            <a:bodyPr wrap="square" lIns="0" tIns="0" rIns="0" bIns="0" rtlCol="0"/>
            <a:lstStyle/>
            <a:p>
              <a:endParaRPr dirty="0"/>
            </a:p>
          </p:txBody>
        </p:sp>
        <p:sp>
          <p:nvSpPr>
            <p:cNvPr id="46" name="object 46"/>
            <p:cNvSpPr/>
            <p:nvPr/>
          </p:nvSpPr>
          <p:spPr>
            <a:xfrm>
              <a:off x="18124671" y="9128228"/>
              <a:ext cx="221867" cy="222139"/>
            </a:xfrm>
            <a:prstGeom prst="rect">
              <a:avLst/>
            </a:prstGeom>
            <a:blipFill>
              <a:blip r:embed="rId19" cstate="print"/>
              <a:stretch>
                <a:fillRect/>
              </a:stretch>
            </a:blipFill>
          </p:spPr>
          <p:txBody>
            <a:bodyPr wrap="square" lIns="0" tIns="0" rIns="0" bIns="0" rtlCol="0"/>
            <a:lstStyle/>
            <a:p>
              <a:endParaRPr dirty="0"/>
            </a:p>
          </p:txBody>
        </p:sp>
        <p:sp>
          <p:nvSpPr>
            <p:cNvPr id="47" name="object 47"/>
            <p:cNvSpPr/>
            <p:nvPr/>
          </p:nvSpPr>
          <p:spPr>
            <a:xfrm>
              <a:off x="18472928" y="9148699"/>
              <a:ext cx="180978" cy="181198"/>
            </a:xfrm>
            <a:prstGeom prst="rect">
              <a:avLst/>
            </a:prstGeom>
            <a:blipFill>
              <a:blip r:embed="rId20" cstate="print"/>
              <a:stretch>
                <a:fillRect/>
              </a:stretch>
            </a:blipFill>
          </p:spPr>
          <p:txBody>
            <a:bodyPr wrap="square" lIns="0" tIns="0" rIns="0" bIns="0" rtlCol="0"/>
            <a:lstStyle/>
            <a:p>
              <a:endParaRPr dirty="0"/>
            </a:p>
          </p:txBody>
        </p:sp>
        <p:sp>
          <p:nvSpPr>
            <p:cNvPr id="48" name="object 48"/>
            <p:cNvSpPr/>
            <p:nvPr/>
          </p:nvSpPr>
          <p:spPr>
            <a:xfrm>
              <a:off x="17816024" y="9148699"/>
              <a:ext cx="180978" cy="181198"/>
            </a:xfrm>
            <a:prstGeom prst="rect">
              <a:avLst/>
            </a:prstGeom>
            <a:blipFill>
              <a:blip r:embed="rId21" cstate="print"/>
              <a:stretch>
                <a:fillRect/>
              </a:stretch>
            </a:blipFill>
          </p:spPr>
          <p:txBody>
            <a:bodyPr wrap="square" lIns="0" tIns="0" rIns="0" bIns="0" rtlCol="0"/>
            <a:lstStyle/>
            <a:p>
              <a:endParaRPr dirty="0"/>
            </a:p>
          </p:txBody>
        </p:sp>
        <p:sp>
          <p:nvSpPr>
            <p:cNvPr id="49" name="object 49"/>
            <p:cNvSpPr/>
            <p:nvPr/>
          </p:nvSpPr>
          <p:spPr>
            <a:xfrm>
              <a:off x="18437224" y="9381429"/>
              <a:ext cx="335280" cy="281305"/>
            </a:xfrm>
            <a:custGeom>
              <a:avLst/>
              <a:gdLst/>
              <a:ahLst/>
              <a:cxnLst/>
              <a:rect l="l" t="t" r="r" b="b"/>
              <a:pathLst>
                <a:path w="335280" h="281304">
                  <a:moveTo>
                    <a:pt x="122669" y="0"/>
                  </a:moveTo>
                  <a:lnTo>
                    <a:pt x="75187" y="13549"/>
                  </a:lnTo>
                  <a:lnTo>
                    <a:pt x="33549" y="39058"/>
                  </a:lnTo>
                  <a:lnTo>
                    <a:pt x="0" y="74852"/>
                  </a:lnTo>
                  <a:lnTo>
                    <a:pt x="34264" y="127443"/>
                  </a:lnTo>
                  <a:lnTo>
                    <a:pt x="52215" y="176298"/>
                  </a:lnTo>
                  <a:lnTo>
                    <a:pt x="58854" y="223856"/>
                  </a:lnTo>
                  <a:lnTo>
                    <a:pt x="59181" y="272553"/>
                  </a:lnTo>
                  <a:lnTo>
                    <a:pt x="93315" y="278005"/>
                  </a:lnTo>
                  <a:lnTo>
                    <a:pt x="126925" y="280688"/>
                  </a:lnTo>
                  <a:lnTo>
                    <a:pt x="160649" y="280871"/>
                  </a:lnTo>
                  <a:lnTo>
                    <a:pt x="195124" y="278825"/>
                  </a:lnTo>
                  <a:lnTo>
                    <a:pt x="262590" y="268014"/>
                  </a:lnTo>
                  <a:lnTo>
                    <a:pt x="326859" y="244512"/>
                  </a:lnTo>
                  <a:lnTo>
                    <a:pt x="334995" y="230816"/>
                  </a:lnTo>
                  <a:lnTo>
                    <a:pt x="334953" y="204053"/>
                  </a:lnTo>
                  <a:lnTo>
                    <a:pt x="335147" y="184962"/>
                  </a:lnTo>
                  <a:lnTo>
                    <a:pt x="326586" y="128662"/>
                  </a:lnTo>
                  <a:lnTo>
                    <a:pt x="302880" y="79143"/>
                  </a:lnTo>
                  <a:lnTo>
                    <a:pt x="269497" y="40953"/>
                  </a:lnTo>
                  <a:lnTo>
                    <a:pt x="226450" y="14472"/>
                  </a:lnTo>
                  <a:lnTo>
                    <a:pt x="173753" y="80"/>
                  </a:lnTo>
                  <a:lnTo>
                    <a:pt x="122669" y="0"/>
                  </a:lnTo>
                  <a:close/>
                </a:path>
              </a:pathLst>
            </a:custGeom>
            <a:solidFill>
              <a:srgbClr val="CCCCCC"/>
            </a:solidFill>
          </p:spPr>
          <p:txBody>
            <a:bodyPr wrap="square" lIns="0" tIns="0" rIns="0" bIns="0" rtlCol="0"/>
            <a:lstStyle/>
            <a:p>
              <a:endParaRPr dirty="0"/>
            </a:p>
          </p:txBody>
        </p:sp>
        <p:sp>
          <p:nvSpPr>
            <p:cNvPr id="50" name="object 50"/>
            <p:cNvSpPr/>
            <p:nvPr/>
          </p:nvSpPr>
          <p:spPr>
            <a:xfrm>
              <a:off x="18019305" y="9389254"/>
              <a:ext cx="446405" cy="339725"/>
            </a:xfrm>
            <a:custGeom>
              <a:avLst/>
              <a:gdLst/>
              <a:ahLst/>
              <a:cxnLst/>
              <a:rect l="l" t="t" r="r" b="b"/>
              <a:pathLst>
                <a:path w="446405" h="339725">
                  <a:moveTo>
                    <a:pt x="244336" y="0"/>
                  </a:moveTo>
                  <a:lnTo>
                    <a:pt x="194436" y="1356"/>
                  </a:lnTo>
                  <a:lnTo>
                    <a:pt x="142720" y="14047"/>
                  </a:lnTo>
                  <a:lnTo>
                    <a:pt x="98439" y="36120"/>
                  </a:lnTo>
                  <a:lnTo>
                    <a:pt x="61603" y="67340"/>
                  </a:lnTo>
                  <a:lnTo>
                    <a:pt x="32222" y="107469"/>
                  </a:lnTo>
                  <a:lnTo>
                    <a:pt x="10305" y="156272"/>
                  </a:lnTo>
                  <a:lnTo>
                    <a:pt x="1150" y="201198"/>
                  </a:lnTo>
                  <a:lnTo>
                    <a:pt x="0" y="224100"/>
                  </a:lnTo>
                  <a:lnTo>
                    <a:pt x="145" y="238425"/>
                  </a:lnTo>
                  <a:lnTo>
                    <a:pt x="190" y="279337"/>
                  </a:lnTo>
                  <a:lnTo>
                    <a:pt x="48122" y="312258"/>
                  </a:lnTo>
                  <a:lnTo>
                    <a:pt x="87416" y="324159"/>
                  </a:lnTo>
                  <a:lnTo>
                    <a:pt x="127671" y="332237"/>
                  </a:lnTo>
                  <a:lnTo>
                    <a:pt x="168688" y="337188"/>
                  </a:lnTo>
                  <a:lnTo>
                    <a:pt x="210894" y="339516"/>
                  </a:lnTo>
                  <a:lnTo>
                    <a:pt x="253003" y="339004"/>
                  </a:lnTo>
                  <a:lnTo>
                    <a:pt x="294977" y="335482"/>
                  </a:lnTo>
                  <a:lnTo>
                    <a:pt x="336777" y="328780"/>
                  </a:lnTo>
                  <a:lnTo>
                    <a:pt x="389686" y="315014"/>
                  </a:lnTo>
                  <a:lnTo>
                    <a:pt x="439989" y="293535"/>
                  </a:lnTo>
                  <a:lnTo>
                    <a:pt x="445957" y="288980"/>
                  </a:lnTo>
                  <a:lnTo>
                    <a:pt x="445716" y="284101"/>
                  </a:lnTo>
                  <a:lnTo>
                    <a:pt x="445724" y="263382"/>
                  </a:lnTo>
                  <a:lnTo>
                    <a:pt x="445528" y="256667"/>
                  </a:lnTo>
                  <a:lnTo>
                    <a:pt x="445161" y="238425"/>
                  </a:lnTo>
                  <a:lnTo>
                    <a:pt x="444922" y="220151"/>
                  </a:lnTo>
                  <a:lnTo>
                    <a:pt x="444119" y="201967"/>
                  </a:lnTo>
                  <a:lnTo>
                    <a:pt x="428503" y="136037"/>
                  </a:lnTo>
                  <a:lnTo>
                    <a:pt x="405242" y="93511"/>
                  </a:lnTo>
                  <a:lnTo>
                    <a:pt x="373736" y="57527"/>
                  </a:lnTo>
                  <a:lnTo>
                    <a:pt x="335444" y="29202"/>
                  </a:lnTo>
                  <a:lnTo>
                    <a:pt x="291825" y="9654"/>
                  </a:lnTo>
                  <a:lnTo>
                    <a:pt x="244336" y="0"/>
                  </a:lnTo>
                  <a:close/>
                </a:path>
              </a:pathLst>
            </a:custGeom>
            <a:solidFill>
              <a:srgbClr val="D8D8D8"/>
            </a:solidFill>
          </p:spPr>
          <p:txBody>
            <a:bodyPr wrap="square" lIns="0" tIns="0" rIns="0" bIns="0" rtlCol="0"/>
            <a:lstStyle/>
            <a:p>
              <a:endParaRPr dirty="0"/>
            </a:p>
          </p:txBody>
        </p:sp>
        <p:sp>
          <p:nvSpPr>
            <p:cNvPr id="51" name="object 51"/>
            <p:cNvSpPr/>
            <p:nvPr/>
          </p:nvSpPr>
          <p:spPr>
            <a:xfrm>
              <a:off x="17930814" y="8755967"/>
              <a:ext cx="371475" cy="359410"/>
            </a:xfrm>
            <a:custGeom>
              <a:avLst/>
              <a:gdLst/>
              <a:ahLst/>
              <a:cxnLst/>
              <a:rect l="l" t="t" r="r" b="b"/>
              <a:pathLst>
                <a:path w="371475" h="359409">
                  <a:moveTo>
                    <a:pt x="205159" y="0"/>
                  </a:moveTo>
                  <a:lnTo>
                    <a:pt x="164696" y="695"/>
                  </a:lnTo>
                  <a:lnTo>
                    <a:pt x="126881" y="7709"/>
                  </a:lnTo>
                  <a:lnTo>
                    <a:pt x="61133" y="41126"/>
                  </a:lnTo>
                  <a:lnTo>
                    <a:pt x="33831" y="68295"/>
                  </a:lnTo>
                  <a:lnTo>
                    <a:pt x="4002" y="124991"/>
                  </a:lnTo>
                  <a:lnTo>
                    <a:pt x="0" y="156141"/>
                  </a:lnTo>
                  <a:lnTo>
                    <a:pt x="3968" y="189108"/>
                  </a:lnTo>
                  <a:lnTo>
                    <a:pt x="24173" y="234194"/>
                  </a:lnTo>
                  <a:lnTo>
                    <a:pt x="57893" y="270509"/>
                  </a:lnTo>
                  <a:lnTo>
                    <a:pt x="64699" y="276194"/>
                  </a:lnTo>
                  <a:lnTo>
                    <a:pt x="66437" y="282069"/>
                  </a:lnTo>
                  <a:lnTo>
                    <a:pt x="63170" y="290529"/>
                  </a:lnTo>
                  <a:lnTo>
                    <a:pt x="56842" y="307255"/>
                  </a:lnTo>
                  <a:lnTo>
                    <a:pt x="50609" y="324209"/>
                  </a:lnTo>
                  <a:lnTo>
                    <a:pt x="37852" y="359333"/>
                  </a:lnTo>
                  <a:lnTo>
                    <a:pt x="41014" y="357805"/>
                  </a:lnTo>
                  <a:lnTo>
                    <a:pt x="42448" y="357197"/>
                  </a:lnTo>
                  <a:lnTo>
                    <a:pt x="129744" y="308707"/>
                  </a:lnTo>
                  <a:lnTo>
                    <a:pt x="135378" y="307796"/>
                  </a:lnTo>
                  <a:lnTo>
                    <a:pt x="235621" y="307796"/>
                  </a:lnTo>
                  <a:lnTo>
                    <a:pt x="264543" y="299279"/>
                  </a:lnTo>
                  <a:lnTo>
                    <a:pt x="301948" y="279074"/>
                  </a:lnTo>
                  <a:lnTo>
                    <a:pt x="351086" y="229619"/>
                  </a:lnTo>
                  <a:lnTo>
                    <a:pt x="371433" y="163130"/>
                  </a:lnTo>
                  <a:lnTo>
                    <a:pt x="368890" y="127584"/>
                  </a:lnTo>
                  <a:lnTo>
                    <a:pt x="339436" y="67425"/>
                  </a:lnTo>
                  <a:lnTo>
                    <a:pt x="280004" y="20625"/>
                  </a:lnTo>
                  <a:lnTo>
                    <a:pt x="243666" y="6518"/>
                  </a:lnTo>
                  <a:lnTo>
                    <a:pt x="205159" y="0"/>
                  </a:lnTo>
                  <a:close/>
                </a:path>
                <a:path w="371475" h="359409">
                  <a:moveTo>
                    <a:pt x="235621" y="307796"/>
                  </a:moveTo>
                  <a:lnTo>
                    <a:pt x="135378" y="307796"/>
                  </a:lnTo>
                  <a:lnTo>
                    <a:pt x="142362" y="309209"/>
                  </a:lnTo>
                  <a:lnTo>
                    <a:pt x="184591" y="314013"/>
                  </a:lnTo>
                  <a:lnTo>
                    <a:pt x="225371" y="310814"/>
                  </a:lnTo>
                  <a:lnTo>
                    <a:pt x="235621" y="307796"/>
                  </a:lnTo>
                  <a:close/>
                </a:path>
              </a:pathLst>
            </a:custGeom>
            <a:solidFill>
              <a:srgbClr val="E6E7E8"/>
            </a:solidFill>
          </p:spPr>
          <p:txBody>
            <a:bodyPr wrap="square" lIns="0" tIns="0" rIns="0" bIns="0" rtlCol="0"/>
            <a:lstStyle/>
            <a:p>
              <a:endParaRPr dirty="0"/>
            </a:p>
          </p:txBody>
        </p:sp>
        <p:sp>
          <p:nvSpPr>
            <p:cNvPr id="52" name="object 52"/>
            <p:cNvSpPr/>
            <p:nvPr/>
          </p:nvSpPr>
          <p:spPr>
            <a:xfrm>
              <a:off x="18178058" y="8674565"/>
              <a:ext cx="344170" cy="358775"/>
            </a:xfrm>
            <a:custGeom>
              <a:avLst/>
              <a:gdLst/>
              <a:ahLst/>
              <a:cxnLst/>
              <a:rect l="l" t="t" r="r" b="b"/>
              <a:pathLst>
                <a:path w="344169" h="358775">
                  <a:moveTo>
                    <a:pt x="288391" y="307604"/>
                  </a:moveTo>
                  <a:lnTo>
                    <a:pt x="202427" y="307604"/>
                  </a:lnTo>
                  <a:lnTo>
                    <a:pt x="214388" y="308075"/>
                  </a:lnTo>
                  <a:lnTo>
                    <a:pt x="224735" y="312019"/>
                  </a:lnTo>
                  <a:lnTo>
                    <a:pt x="253783" y="329579"/>
                  </a:lnTo>
                  <a:lnTo>
                    <a:pt x="271011" y="339200"/>
                  </a:lnTo>
                  <a:lnTo>
                    <a:pt x="307100" y="358753"/>
                  </a:lnTo>
                  <a:lnTo>
                    <a:pt x="293957" y="322715"/>
                  </a:lnTo>
                  <a:lnTo>
                    <a:pt x="288391" y="307604"/>
                  </a:lnTo>
                  <a:close/>
                </a:path>
                <a:path w="344169" h="358775">
                  <a:moveTo>
                    <a:pt x="162864" y="0"/>
                  </a:moveTo>
                  <a:lnTo>
                    <a:pt x="118874" y="3550"/>
                  </a:lnTo>
                  <a:lnTo>
                    <a:pt x="78224" y="15360"/>
                  </a:lnTo>
                  <a:lnTo>
                    <a:pt x="41030" y="35589"/>
                  </a:lnTo>
                  <a:lnTo>
                    <a:pt x="7413" y="64395"/>
                  </a:lnTo>
                  <a:lnTo>
                    <a:pt x="0" y="72772"/>
                  </a:lnTo>
                  <a:lnTo>
                    <a:pt x="36064" y="87945"/>
                  </a:lnTo>
                  <a:lnTo>
                    <a:pt x="68340" y="107596"/>
                  </a:lnTo>
                  <a:lnTo>
                    <a:pt x="96161" y="132528"/>
                  </a:lnTo>
                  <a:lnTo>
                    <a:pt x="118855" y="163544"/>
                  </a:lnTo>
                  <a:lnTo>
                    <a:pt x="134363" y="198974"/>
                  </a:lnTo>
                  <a:lnTo>
                    <a:pt x="140464" y="235049"/>
                  </a:lnTo>
                  <a:lnTo>
                    <a:pt x="137584" y="271734"/>
                  </a:lnTo>
                  <a:lnTo>
                    <a:pt x="126153" y="308995"/>
                  </a:lnTo>
                  <a:lnTo>
                    <a:pt x="137754" y="311342"/>
                  </a:lnTo>
                  <a:lnTo>
                    <a:pt x="153615" y="312664"/>
                  </a:lnTo>
                  <a:lnTo>
                    <a:pt x="170509" y="312540"/>
                  </a:lnTo>
                  <a:lnTo>
                    <a:pt x="185209" y="310545"/>
                  </a:lnTo>
                  <a:lnTo>
                    <a:pt x="202427" y="307604"/>
                  </a:lnTo>
                  <a:lnTo>
                    <a:pt x="288391" y="307604"/>
                  </a:lnTo>
                  <a:lnTo>
                    <a:pt x="287619" y="305509"/>
                  </a:lnTo>
                  <a:lnTo>
                    <a:pt x="281237" y="288577"/>
                  </a:lnTo>
                  <a:lnTo>
                    <a:pt x="278305" y="280933"/>
                  </a:lnTo>
                  <a:lnTo>
                    <a:pt x="280211" y="275352"/>
                  </a:lnTo>
                  <a:lnTo>
                    <a:pt x="288347" y="268347"/>
                  </a:lnTo>
                  <a:lnTo>
                    <a:pt x="290860" y="266421"/>
                  </a:lnTo>
                  <a:lnTo>
                    <a:pt x="293279" y="264389"/>
                  </a:lnTo>
                  <a:lnTo>
                    <a:pt x="324240" y="228809"/>
                  </a:lnTo>
                  <a:lnTo>
                    <a:pt x="341276" y="187484"/>
                  </a:lnTo>
                  <a:lnTo>
                    <a:pt x="344153" y="143640"/>
                  </a:lnTo>
                  <a:lnTo>
                    <a:pt x="332637" y="100506"/>
                  </a:lnTo>
                  <a:lnTo>
                    <a:pt x="306493" y="61307"/>
                  </a:lnTo>
                  <a:lnTo>
                    <a:pt x="275636" y="34233"/>
                  </a:lnTo>
                  <a:lnTo>
                    <a:pt x="241232" y="15265"/>
                  </a:lnTo>
                  <a:lnTo>
                    <a:pt x="203551" y="3991"/>
                  </a:lnTo>
                  <a:lnTo>
                    <a:pt x="162864" y="0"/>
                  </a:lnTo>
                  <a:close/>
                </a:path>
              </a:pathLst>
            </a:custGeom>
            <a:solidFill>
              <a:srgbClr val="FFFFFF"/>
            </a:solidFill>
          </p:spPr>
          <p:txBody>
            <a:bodyPr wrap="square" lIns="0" tIns="0" rIns="0" bIns="0" rtlCol="0"/>
            <a:lstStyle/>
            <a:p>
              <a:endParaRPr dirty="0"/>
            </a:p>
          </p:txBody>
        </p:sp>
        <p:sp>
          <p:nvSpPr>
            <p:cNvPr id="53" name="object 53"/>
            <p:cNvSpPr/>
            <p:nvPr/>
          </p:nvSpPr>
          <p:spPr>
            <a:xfrm>
              <a:off x="18018845" y="8821833"/>
              <a:ext cx="187083" cy="194650"/>
            </a:xfrm>
            <a:prstGeom prst="rect">
              <a:avLst/>
            </a:prstGeom>
            <a:blipFill>
              <a:blip r:embed="rId22" cstate="print"/>
              <a:stretch>
                <a:fillRect/>
              </a:stretch>
            </a:blipFill>
          </p:spPr>
          <p:txBody>
            <a:bodyPr wrap="square" lIns="0" tIns="0" rIns="0" bIns="0" rtlCol="0"/>
            <a:lstStyle/>
            <a:p>
              <a:endParaRPr dirty="0"/>
            </a:p>
          </p:txBody>
        </p:sp>
        <p:sp>
          <p:nvSpPr>
            <p:cNvPr id="54" name="object 54"/>
            <p:cNvSpPr txBox="1"/>
            <p:nvPr/>
          </p:nvSpPr>
          <p:spPr>
            <a:xfrm>
              <a:off x="18263085" y="8709477"/>
              <a:ext cx="57150" cy="93980"/>
            </a:xfrm>
            <a:prstGeom prst="rect">
              <a:avLst/>
            </a:prstGeom>
          </p:spPr>
          <p:txBody>
            <a:bodyPr vert="horz" wrap="square" lIns="0" tIns="12065" rIns="0" bIns="0" rtlCol="0">
              <a:spAutoFit/>
            </a:bodyPr>
            <a:lstStyle/>
            <a:p>
              <a:pPr marL="12700">
                <a:lnSpc>
                  <a:spcPct val="100000"/>
                </a:lnSpc>
                <a:spcBef>
                  <a:spcPts val="95"/>
                </a:spcBef>
              </a:pPr>
              <a:r>
                <a:rPr lang="fr-CA" sz="450" b="1" dirty="0">
                  <a:solidFill>
                    <a:srgbClr val="808285"/>
                  </a:solidFill>
                  <a:latin typeface="Avenir LT Std 65 Medium"/>
                  <a:cs typeface="Avenir LT Std 65 Medium"/>
                </a:rPr>
                <a:t>?</a:t>
              </a:r>
            </a:p>
          </p:txBody>
        </p:sp>
        <p:sp>
          <p:nvSpPr>
            <p:cNvPr id="55" name="object 55"/>
            <p:cNvSpPr txBox="1"/>
            <p:nvPr/>
          </p:nvSpPr>
          <p:spPr>
            <a:xfrm>
              <a:off x="18289146" y="8734229"/>
              <a:ext cx="139700" cy="207645"/>
            </a:xfrm>
            <a:prstGeom prst="rect">
              <a:avLst/>
            </a:prstGeom>
          </p:spPr>
          <p:txBody>
            <a:bodyPr vert="horz" wrap="square" lIns="0" tIns="11430" rIns="0" bIns="0" rtlCol="0">
              <a:spAutoFit/>
            </a:bodyPr>
            <a:lstStyle/>
            <a:p>
              <a:pPr marL="12700">
                <a:lnSpc>
                  <a:spcPct val="100000"/>
                </a:lnSpc>
                <a:spcBef>
                  <a:spcPts val="90"/>
                </a:spcBef>
              </a:pPr>
              <a:r>
                <a:rPr lang="fr-CA" sz="1800" b="1" baseline="4629" dirty="0">
                  <a:solidFill>
                    <a:srgbClr val="808285"/>
                  </a:solidFill>
                  <a:latin typeface="Avenir LT Std 65 Medium"/>
                  <a:cs typeface="Avenir LT Std 65 Medium"/>
                </a:rPr>
                <a:t>?</a:t>
              </a:r>
              <a:r>
                <a:rPr lang="fr-CA" sz="450" b="1" dirty="0">
                  <a:solidFill>
                    <a:srgbClr val="808285"/>
                  </a:solidFill>
                  <a:latin typeface="Avenir LT Std 65 Medium"/>
                  <a:cs typeface="Avenir LT Std 65 Medium"/>
                </a:rPr>
                <a:t>?</a:t>
              </a:r>
            </a:p>
          </p:txBody>
        </p:sp>
        <p:sp>
          <p:nvSpPr>
            <p:cNvPr id="56" name="object 56"/>
            <p:cNvSpPr txBox="1"/>
            <p:nvPr/>
          </p:nvSpPr>
          <p:spPr>
            <a:xfrm>
              <a:off x="18344826" y="8888480"/>
              <a:ext cx="41275" cy="59690"/>
            </a:xfrm>
            <a:prstGeom prst="rect">
              <a:avLst/>
            </a:prstGeom>
          </p:spPr>
          <p:txBody>
            <a:bodyPr vert="horz" wrap="square" lIns="0" tIns="15240" rIns="0" bIns="0" rtlCol="0">
              <a:spAutoFit/>
            </a:bodyPr>
            <a:lstStyle/>
            <a:p>
              <a:pPr marL="12700">
                <a:lnSpc>
                  <a:spcPct val="100000"/>
                </a:lnSpc>
                <a:spcBef>
                  <a:spcPts val="120"/>
                </a:spcBef>
              </a:pPr>
              <a:r>
                <a:rPr lang="fr-CA" sz="200" b="1" dirty="0">
                  <a:solidFill>
                    <a:srgbClr val="808285"/>
                  </a:solidFill>
                  <a:latin typeface="Avenir LT Std 65 Medium"/>
                  <a:cs typeface="Avenir LT Std 65 Medium"/>
                </a:rPr>
                <a:t>?</a:t>
              </a:r>
            </a:p>
          </p:txBody>
        </p:sp>
        <p:sp>
          <p:nvSpPr>
            <p:cNvPr id="57" name="object 57"/>
            <p:cNvSpPr txBox="1"/>
            <p:nvPr/>
          </p:nvSpPr>
          <p:spPr>
            <a:xfrm>
              <a:off x="18310878" y="8722639"/>
              <a:ext cx="41275" cy="59690"/>
            </a:xfrm>
            <a:prstGeom prst="rect">
              <a:avLst/>
            </a:prstGeom>
          </p:spPr>
          <p:txBody>
            <a:bodyPr vert="horz" wrap="square" lIns="0" tIns="15240" rIns="0" bIns="0" rtlCol="0">
              <a:spAutoFit/>
            </a:bodyPr>
            <a:lstStyle/>
            <a:p>
              <a:pPr marL="12700">
                <a:lnSpc>
                  <a:spcPct val="100000"/>
                </a:lnSpc>
                <a:spcBef>
                  <a:spcPts val="120"/>
                </a:spcBef>
              </a:pPr>
              <a:r>
                <a:rPr lang="fr-CA" sz="200" b="1" dirty="0">
                  <a:solidFill>
                    <a:srgbClr val="808285"/>
                  </a:solidFill>
                  <a:latin typeface="Avenir LT Std 65 Medium"/>
                  <a:cs typeface="Avenir LT Std 65 Medium"/>
                </a:rPr>
                <a:t>?</a:t>
              </a:r>
            </a:p>
          </p:txBody>
        </p:sp>
        <p:sp>
          <p:nvSpPr>
            <p:cNvPr id="58" name="object 58"/>
            <p:cNvSpPr txBox="1"/>
            <p:nvPr/>
          </p:nvSpPr>
          <p:spPr>
            <a:xfrm>
              <a:off x="18388667" y="8763296"/>
              <a:ext cx="41275" cy="59690"/>
            </a:xfrm>
            <a:prstGeom prst="rect">
              <a:avLst/>
            </a:prstGeom>
          </p:spPr>
          <p:txBody>
            <a:bodyPr vert="horz" wrap="square" lIns="0" tIns="15240" rIns="0" bIns="0" rtlCol="0">
              <a:spAutoFit/>
            </a:bodyPr>
            <a:lstStyle/>
            <a:p>
              <a:pPr marL="12700">
                <a:lnSpc>
                  <a:spcPct val="100000"/>
                </a:lnSpc>
                <a:spcBef>
                  <a:spcPts val="120"/>
                </a:spcBef>
              </a:pPr>
              <a:r>
                <a:rPr lang="fr-CA" sz="200" b="1" dirty="0">
                  <a:solidFill>
                    <a:srgbClr val="808285"/>
                  </a:solidFill>
                  <a:latin typeface="Avenir LT Std 65 Medium"/>
                  <a:cs typeface="Avenir LT Std 65 Medium"/>
                </a:rPr>
                <a:t>?</a:t>
              </a:r>
            </a:p>
          </p:txBody>
        </p:sp>
      </p:grpSp>
      <p:sp>
        <p:nvSpPr>
          <p:cNvPr id="59" name="object 59"/>
          <p:cNvSpPr txBox="1"/>
          <p:nvPr>
            <p:custDataLst>
              <p:tags r:id="rId4"/>
            </p:custDataLst>
          </p:nvPr>
        </p:nvSpPr>
        <p:spPr>
          <a:xfrm>
            <a:off x="1781481" y="6418079"/>
            <a:ext cx="5710615" cy="1523494"/>
          </a:xfrm>
          <a:prstGeom prst="rect">
            <a:avLst/>
          </a:prstGeom>
        </p:spPr>
        <p:txBody>
          <a:bodyPr vert="horz" wrap="square" lIns="0" tIns="15240" rIns="0" bIns="0" rtlCol="0">
            <a:spAutoFit/>
          </a:bodyPr>
          <a:lstStyle/>
          <a:p>
            <a:pPr algn="ctr">
              <a:lnSpc>
                <a:spcPct val="100000"/>
              </a:lnSpc>
              <a:spcBef>
                <a:spcPts val="120"/>
              </a:spcBef>
            </a:pPr>
            <a:r>
              <a:rPr lang="fr-CA" sz="2450" b="1" dirty="0">
                <a:solidFill>
                  <a:srgbClr val="065A92"/>
                </a:solidFill>
                <a:latin typeface="Avenir LT Std 55 Roman"/>
                <a:cs typeface="Avenir LT Std 55 Roman"/>
              </a:rPr>
              <a:t>Constituer un groupe de travail composé de praticiens en IA</a:t>
            </a:r>
          </a:p>
          <a:p>
            <a:pPr algn="ctr">
              <a:lnSpc>
                <a:spcPct val="100000"/>
              </a:lnSpc>
              <a:spcBef>
                <a:spcPts val="30"/>
              </a:spcBef>
            </a:pPr>
            <a:r>
              <a:rPr lang="fr-CA" sz="2450" b="1" dirty="0">
                <a:solidFill>
                  <a:srgbClr val="065A92"/>
                </a:solidFill>
                <a:latin typeface="Avenir LT Std 55 Roman"/>
                <a:cs typeface="Avenir LT Std 55 Roman"/>
              </a:rPr>
              <a:t>afin de diriger plusieurs initiatives d’IA à l’échelle du gouvernement du Canada</a:t>
            </a:r>
          </a:p>
        </p:txBody>
      </p:sp>
      <p:sp>
        <p:nvSpPr>
          <p:cNvPr id="60" name="object 60"/>
          <p:cNvSpPr txBox="1"/>
          <p:nvPr>
            <p:custDataLst>
              <p:tags r:id="rId5"/>
            </p:custDataLst>
          </p:nvPr>
        </p:nvSpPr>
        <p:spPr>
          <a:xfrm>
            <a:off x="9747250" y="6416675"/>
            <a:ext cx="9285324" cy="1516441"/>
          </a:xfrm>
          <a:prstGeom prst="rect">
            <a:avLst/>
          </a:prstGeom>
        </p:spPr>
        <p:txBody>
          <a:bodyPr vert="horz" wrap="square" lIns="0" tIns="15875" rIns="0" bIns="0" rtlCol="0">
            <a:spAutoFit/>
          </a:bodyPr>
          <a:lstStyle/>
          <a:p>
            <a:pPr marL="161925" indent="-149225">
              <a:lnSpc>
                <a:spcPct val="100000"/>
              </a:lnSpc>
              <a:spcBef>
                <a:spcPts val="125"/>
              </a:spcBef>
              <a:buChar char="-"/>
              <a:tabLst>
                <a:tab pos="162560" algn="l"/>
              </a:tabLst>
            </a:pPr>
            <a:r>
              <a:rPr lang="fr-CA" sz="1950" dirty="0">
                <a:solidFill>
                  <a:srgbClr val="F9AE40"/>
                </a:solidFill>
                <a:latin typeface="Avenir LT Std 65 Medium"/>
                <a:cs typeface="Avenir LT Std 65 Medium"/>
              </a:rPr>
              <a:t>élaborer des occasions de réseautage/des ateliers</a:t>
            </a:r>
          </a:p>
          <a:p>
            <a:pPr marL="161925" indent="-149225">
              <a:lnSpc>
                <a:spcPct val="100000"/>
              </a:lnSpc>
              <a:spcBef>
                <a:spcPts val="35"/>
              </a:spcBef>
              <a:buChar char="-"/>
              <a:tabLst>
                <a:tab pos="162560" algn="l"/>
              </a:tabLst>
            </a:pPr>
            <a:r>
              <a:rPr lang="fr-CA" sz="1950" dirty="0">
                <a:solidFill>
                  <a:srgbClr val="F9AE40"/>
                </a:solidFill>
                <a:latin typeface="Avenir LT Std 65 Medium"/>
                <a:cs typeface="Avenir LT Std 65 Medium"/>
              </a:rPr>
              <a:t>concevoir des défis en matière de codage</a:t>
            </a:r>
          </a:p>
          <a:p>
            <a:pPr marL="161925" indent="-149225">
              <a:lnSpc>
                <a:spcPct val="100000"/>
              </a:lnSpc>
              <a:spcBef>
                <a:spcPts val="35"/>
              </a:spcBef>
              <a:buChar char="-"/>
              <a:tabLst>
                <a:tab pos="162560" algn="l"/>
              </a:tabLst>
            </a:pPr>
            <a:r>
              <a:rPr lang="fr-CA" sz="1950" dirty="0">
                <a:solidFill>
                  <a:srgbClr val="F9AE40"/>
                </a:solidFill>
                <a:latin typeface="Avenir LT Std 65 Medium"/>
                <a:cs typeface="Avenir LT Std 65 Medium"/>
              </a:rPr>
              <a:t>établir des liens entre les communautés d’échange de pratiques internes et externes</a:t>
            </a:r>
          </a:p>
          <a:p>
            <a:pPr marL="161925" indent="-149225">
              <a:lnSpc>
                <a:spcPct val="100000"/>
              </a:lnSpc>
              <a:spcBef>
                <a:spcPts val="35"/>
              </a:spcBef>
              <a:buChar char="-"/>
              <a:tabLst>
                <a:tab pos="162560" algn="l"/>
              </a:tabLst>
            </a:pPr>
            <a:r>
              <a:rPr lang="fr-CA" sz="1950" dirty="0">
                <a:solidFill>
                  <a:srgbClr val="F9AE40"/>
                </a:solidFill>
                <a:latin typeface="Avenir LT Std 65 Medium"/>
                <a:cs typeface="Avenir LT Std 65 Medium"/>
              </a:rPr>
              <a:t>accroître la visibilité de la liste de plus en plus longue de projets en cours au sein du gouvernement du Canada.</a:t>
            </a:r>
          </a:p>
        </p:txBody>
      </p:sp>
      <p:sp>
        <p:nvSpPr>
          <p:cNvPr id="61" name="object 61"/>
          <p:cNvSpPr txBox="1">
            <a:spLocks noGrp="1"/>
          </p:cNvSpPr>
          <p:nvPr>
            <p:ph type="title"/>
            <p:custDataLst>
              <p:tags r:id="rId6"/>
            </p:custDataLst>
          </p:nvPr>
        </p:nvSpPr>
        <p:spPr>
          <a:xfrm>
            <a:off x="1177284" y="937650"/>
            <a:ext cx="18018766" cy="1194557"/>
          </a:xfrm>
          <a:prstGeom prst="rect">
            <a:avLst/>
          </a:prstGeom>
        </p:spPr>
        <p:txBody>
          <a:bodyPr vert="horz" wrap="square" lIns="0" tIns="14604" rIns="0" bIns="0" rtlCol="0">
            <a:spAutoFit/>
          </a:bodyPr>
          <a:lstStyle/>
          <a:p>
            <a:pPr marL="12700">
              <a:lnSpc>
                <a:spcPts val="3295"/>
              </a:lnSpc>
              <a:spcBef>
                <a:spcPts val="114"/>
              </a:spcBef>
            </a:pPr>
            <a:r>
              <a:rPr lang="fr-CA" sz="2950" dirty="0">
                <a:latin typeface="Avenir LT Std 65 Medium"/>
                <a:cs typeface="Avenir LT Std 65 Medium"/>
              </a:rPr>
              <a:t>Recommandations | Environnement et culture</a:t>
            </a:r>
          </a:p>
          <a:p>
            <a:pPr marL="12700">
              <a:lnSpc>
                <a:spcPts val="5875"/>
              </a:lnSpc>
            </a:pPr>
            <a:r>
              <a:rPr lang="fr-CA" sz="4000" b="1" dirty="0">
                <a:solidFill>
                  <a:srgbClr val="ADDEE3"/>
                </a:solidFill>
                <a:latin typeface="Avenir LT Std 55 Roman"/>
                <a:cs typeface="Avenir LT Std 55 Roman"/>
              </a:rPr>
              <a:t>Établir des fondations solides </a:t>
            </a:r>
            <a:r>
              <a:rPr lang="fr-CA" sz="4000" b="1" dirty="0" smtClean="0">
                <a:solidFill>
                  <a:srgbClr val="ADDEE3"/>
                </a:solidFill>
                <a:latin typeface="Avenir LT Std 55 Roman"/>
                <a:cs typeface="Avenir LT Std 55 Roman"/>
              </a:rPr>
              <a:t>pour favoriser l’essor de </a:t>
            </a:r>
            <a:r>
              <a:rPr lang="fr-CA" sz="4000" b="1" dirty="0" smtClean="0">
                <a:solidFill>
                  <a:srgbClr val="ADDEE3"/>
                </a:solidFill>
                <a:latin typeface="Avenir LT Std 55 Roman"/>
                <a:cs typeface="Avenir LT Std 55 Roman"/>
              </a:rPr>
              <a:t>l’IA</a:t>
            </a:r>
            <a:endParaRPr lang="fr-CA" sz="5100" b="1" dirty="0">
              <a:solidFill>
                <a:srgbClr val="ADDEE3"/>
              </a:solidFill>
              <a:latin typeface="Avenir LT Std 55 Roman"/>
              <a:cs typeface="Avenir LT Std 55 Roman"/>
            </a:endParaRPr>
          </a:p>
        </p:txBody>
      </p:sp>
      <p:sp>
        <p:nvSpPr>
          <p:cNvPr id="62" name="object 62"/>
          <p:cNvSpPr txBox="1"/>
          <p:nvPr>
            <p:custDataLst>
              <p:tags r:id="rId7"/>
            </p:custDataLst>
          </p:nvPr>
        </p:nvSpPr>
        <p:spPr>
          <a:xfrm>
            <a:off x="8942786" y="2073275"/>
            <a:ext cx="11142674" cy="4324389"/>
          </a:xfrm>
          <a:prstGeom prst="rect">
            <a:avLst/>
          </a:prstGeom>
        </p:spPr>
        <p:txBody>
          <a:bodyPr vert="horz" wrap="square" lIns="0" tIns="50800" rIns="0" bIns="0" rtlCol="0">
            <a:spAutoFit/>
          </a:bodyPr>
          <a:lstStyle/>
          <a:p>
            <a:pPr marL="12700">
              <a:lnSpc>
                <a:spcPct val="100000"/>
              </a:lnSpc>
              <a:spcBef>
                <a:spcPts val="400"/>
              </a:spcBef>
            </a:pPr>
            <a:r>
              <a:rPr lang="fr-CA" sz="2450" b="1" dirty="0">
                <a:solidFill>
                  <a:srgbClr val="E76D34"/>
                </a:solidFill>
                <a:latin typeface="Avenir LT Std 55 Roman"/>
                <a:cs typeface="Avenir LT Std 55 Roman"/>
              </a:rPr>
              <a:t>Le présent groupe de praticiens </a:t>
            </a:r>
            <a:r>
              <a:rPr lang="fr-CA" sz="2450" b="1" dirty="0" smtClean="0">
                <a:solidFill>
                  <a:srgbClr val="E76D34"/>
                </a:solidFill>
                <a:latin typeface="Avenir LT Std 55 Roman"/>
                <a:cs typeface="Avenir LT Std 55 Roman"/>
              </a:rPr>
              <a:t>compétents en </a:t>
            </a:r>
            <a:r>
              <a:rPr lang="fr-CA" sz="2450" b="1" dirty="0">
                <a:solidFill>
                  <a:srgbClr val="E76D34"/>
                </a:solidFill>
                <a:latin typeface="Avenir LT Std 55 Roman"/>
                <a:cs typeface="Avenir LT Std 55 Roman"/>
              </a:rPr>
              <a:t>IA </a:t>
            </a:r>
            <a:r>
              <a:rPr lang="fr-CA" sz="2450" b="1" dirty="0" smtClean="0">
                <a:solidFill>
                  <a:srgbClr val="E76D34"/>
                </a:solidFill>
                <a:latin typeface="Avenir LT Std 55 Roman"/>
                <a:cs typeface="Avenir LT Std 55 Roman"/>
              </a:rPr>
              <a:t>pourrait</a:t>
            </a:r>
            <a:r>
              <a:rPr lang="fr-CA" sz="2450" b="1" dirty="0">
                <a:solidFill>
                  <a:srgbClr val="E76D34"/>
                </a:solidFill>
                <a:latin typeface="Avenir LT Std 55 Roman"/>
                <a:cs typeface="Avenir LT Std 55 Roman"/>
              </a:rPr>
              <a:t> :</a:t>
            </a:r>
          </a:p>
          <a:p>
            <a:pPr marL="200660" indent="-187960">
              <a:lnSpc>
                <a:spcPct val="100000"/>
              </a:lnSpc>
              <a:spcBef>
                <a:spcPts val="260"/>
              </a:spcBef>
              <a:buFont typeface="Minion Pro"/>
              <a:buChar char="•"/>
              <a:tabLst>
                <a:tab pos="201295" algn="l"/>
              </a:tabLst>
            </a:pPr>
            <a:r>
              <a:rPr lang="fr-CA" sz="1950" dirty="0">
                <a:solidFill>
                  <a:srgbClr val="E76D34"/>
                </a:solidFill>
                <a:latin typeface="Avenir LT Std 65 Medium"/>
                <a:cs typeface="Avenir LT Std 65 Medium"/>
              </a:rPr>
              <a:t>fournir des conseils d’expert à d’autres praticiens en IA;</a:t>
            </a:r>
          </a:p>
          <a:p>
            <a:pPr marL="200660" marR="2567940" indent="-187960">
              <a:lnSpc>
                <a:spcPct val="101499"/>
              </a:lnSpc>
              <a:spcBef>
                <a:spcPts val="660"/>
              </a:spcBef>
              <a:buFont typeface="Minion Pro"/>
              <a:buChar char="•"/>
              <a:tabLst>
                <a:tab pos="201295" algn="l"/>
              </a:tabLst>
            </a:pPr>
            <a:r>
              <a:rPr lang="fr-CA" sz="1950" dirty="0">
                <a:solidFill>
                  <a:srgbClr val="E76D34"/>
                </a:solidFill>
                <a:latin typeface="Avenir LT Std 65 Medium"/>
                <a:cs typeface="Avenir LT Std 65 Medium"/>
              </a:rPr>
              <a:t>établir un rapport pour chaque ministère ou organisme sur les possibilités d’intégrer l’IA dans leurs activités;</a:t>
            </a:r>
          </a:p>
          <a:p>
            <a:pPr marL="200660" indent="-187960">
              <a:lnSpc>
                <a:spcPct val="100000"/>
              </a:lnSpc>
              <a:spcBef>
                <a:spcPts val="690"/>
              </a:spcBef>
              <a:buFont typeface="Minion Pro"/>
              <a:buChar char="•"/>
              <a:tabLst>
                <a:tab pos="201295" algn="l"/>
              </a:tabLst>
            </a:pPr>
            <a:r>
              <a:rPr lang="fr-CA" sz="1950" dirty="0">
                <a:solidFill>
                  <a:srgbClr val="E76D34"/>
                </a:solidFill>
                <a:latin typeface="Avenir LT Std 65 Medium"/>
                <a:cs typeface="Avenir LT Std 65 Medium"/>
              </a:rPr>
              <a:t>réaliser des projets de démonstration dans les ministères à l’échelle du gouvernement du Canada;</a:t>
            </a:r>
          </a:p>
          <a:p>
            <a:pPr marL="200660" indent="-187960">
              <a:lnSpc>
                <a:spcPct val="100000"/>
              </a:lnSpc>
              <a:spcBef>
                <a:spcPts val="695"/>
              </a:spcBef>
              <a:buFont typeface="Minion Pro"/>
              <a:buChar char="•"/>
              <a:tabLst>
                <a:tab pos="201295" algn="l"/>
              </a:tabLst>
            </a:pPr>
            <a:r>
              <a:rPr lang="fr-CA" sz="1950" dirty="0">
                <a:solidFill>
                  <a:srgbClr val="E76D34"/>
                </a:solidFill>
                <a:latin typeface="Avenir LT Std 65 Medium"/>
                <a:cs typeface="Avenir LT Std 65 Medium"/>
              </a:rPr>
              <a:t>fournir des conseils en ce qui concerne des projets politiques et juridiques;</a:t>
            </a:r>
          </a:p>
          <a:p>
            <a:pPr marL="200660" marR="1311910" indent="-187960">
              <a:lnSpc>
                <a:spcPct val="101499"/>
              </a:lnSpc>
              <a:spcBef>
                <a:spcPts val="660"/>
              </a:spcBef>
              <a:buFont typeface="Minion Pro"/>
              <a:buChar char="•"/>
              <a:tabLst>
                <a:tab pos="201295" algn="l"/>
              </a:tabLst>
            </a:pPr>
            <a:r>
              <a:rPr lang="fr-CA" sz="1950" dirty="0">
                <a:solidFill>
                  <a:srgbClr val="E76D34"/>
                </a:solidFill>
                <a:latin typeface="Avenir LT Std 65 Medium"/>
                <a:cs typeface="Avenir LT Std 65 Medium"/>
              </a:rPr>
              <a:t>recueillir les cours et le matériel didactique existants et en concevoir de nouveau afin d’accroître la compréhension générale des employés.</a:t>
            </a:r>
          </a:p>
          <a:p>
            <a:pPr marL="200660" marR="161925" indent="-187960">
              <a:lnSpc>
                <a:spcPct val="101499"/>
              </a:lnSpc>
              <a:spcBef>
                <a:spcPts val="660"/>
              </a:spcBef>
              <a:buFont typeface="Minion Pro"/>
              <a:buChar char="•"/>
              <a:tabLst>
                <a:tab pos="201295" algn="l"/>
              </a:tabLst>
            </a:pPr>
            <a:r>
              <a:rPr lang="fr-CA" sz="1950" dirty="0">
                <a:solidFill>
                  <a:srgbClr val="E76D34"/>
                </a:solidFill>
                <a:latin typeface="Avenir LT Std 65 Medium"/>
                <a:cs typeface="Avenir LT Std 65 Medium"/>
              </a:rPr>
              <a:t>collaborer avec l’École de la fonction publique du Canada afin de concevoir du matériel didactique </a:t>
            </a:r>
            <a:br>
              <a:rPr lang="fr-CA" sz="1950" dirty="0">
                <a:solidFill>
                  <a:srgbClr val="E76D34"/>
                </a:solidFill>
                <a:latin typeface="Avenir LT Std 65 Medium"/>
                <a:cs typeface="Avenir LT Std 65 Medium"/>
              </a:rPr>
            </a:br>
            <a:r>
              <a:rPr lang="fr-CA" sz="1950" dirty="0">
                <a:solidFill>
                  <a:srgbClr val="E76D34"/>
                </a:solidFill>
                <a:latin typeface="Avenir LT Std 65 Medium"/>
                <a:cs typeface="Avenir LT Std 65 Medium"/>
              </a:rPr>
              <a:t>propre à l’application de l’IA au sein du gouvernement du Canada;</a:t>
            </a:r>
          </a:p>
          <a:p>
            <a:pPr marL="200660" indent="-187960">
              <a:lnSpc>
                <a:spcPct val="100000"/>
              </a:lnSpc>
              <a:spcBef>
                <a:spcPts val="695"/>
              </a:spcBef>
              <a:buFont typeface="Minion Pro"/>
              <a:buChar char="•"/>
              <a:tabLst>
                <a:tab pos="201295" algn="l"/>
              </a:tabLst>
            </a:pPr>
            <a:r>
              <a:rPr lang="fr-CA" sz="1950" dirty="0">
                <a:solidFill>
                  <a:srgbClr val="F9AE40"/>
                </a:solidFill>
                <a:latin typeface="Avenir LT Std 65 Medium"/>
                <a:cs typeface="Avenir LT Std 65 Medium"/>
              </a:rPr>
              <a:t>appuyer les communautés </a:t>
            </a:r>
            <a:r>
              <a:rPr lang="fr-CA" sz="1950" dirty="0" smtClean="0">
                <a:solidFill>
                  <a:srgbClr val="F9AE40"/>
                </a:solidFill>
                <a:latin typeface="Avenir LT Std 65 Medium"/>
                <a:cs typeface="Avenir LT Std 65 Medium"/>
              </a:rPr>
              <a:t>de pratique </a:t>
            </a:r>
            <a:r>
              <a:rPr lang="fr-CA" sz="1950" dirty="0">
                <a:solidFill>
                  <a:srgbClr val="F9AE40"/>
                </a:solidFill>
                <a:latin typeface="Avenir LT Std 65 Medium"/>
                <a:cs typeface="Avenir LT Std 65 Medium"/>
              </a:rPr>
              <a:t>existantes en matière d’IA et les sciences </a:t>
            </a:r>
            <a:br>
              <a:rPr lang="fr-CA" sz="1950" dirty="0">
                <a:solidFill>
                  <a:srgbClr val="F9AE40"/>
                </a:solidFill>
                <a:latin typeface="Avenir LT Std 65 Medium"/>
                <a:cs typeface="Avenir LT Std 65 Medium"/>
              </a:rPr>
            </a:br>
            <a:r>
              <a:rPr lang="fr-CA" sz="1950" dirty="0">
                <a:solidFill>
                  <a:srgbClr val="F9AE40"/>
                </a:solidFill>
                <a:latin typeface="Avenir LT Std 65 Medium"/>
                <a:cs typeface="Avenir LT Std 65 Medium"/>
              </a:rPr>
              <a:t>de l’information</a:t>
            </a:r>
          </a:p>
        </p:txBody>
      </p:sp>
      <p:sp>
        <p:nvSpPr>
          <p:cNvPr id="63" name="object 63"/>
          <p:cNvSpPr txBox="1"/>
          <p:nvPr>
            <p:custDataLst>
              <p:tags r:id="rId8"/>
            </p:custDataLst>
          </p:nvPr>
        </p:nvSpPr>
        <p:spPr>
          <a:xfrm>
            <a:off x="755650" y="9841257"/>
            <a:ext cx="4604285" cy="1376018"/>
          </a:xfrm>
          <a:prstGeom prst="rect">
            <a:avLst/>
          </a:prstGeom>
        </p:spPr>
        <p:txBody>
          <a:bodyPr vert="horz" wrap="square" lIns="0" tIns="151130" rIns="0" bIns="0" rtlCol="0">
            <a:spAutoFit/>
          </a:bodyPr>
          <a:lstStyle/>
          <a:p>
            <a:pPr marL="426084">
              <a:lnSpc>
                <a:spcPct val="100000"/>
              </a:lnSpc>
              <a:spcBef>
                <a:spcPts val="1190"/>
              </a:spcBef>
              <a:tabLst>
                <a:tab pos="2862580" algn="l"/>
              </a:tabLst>
            </a:pPr>
            <a:r>
              <a:rPr lang="fr-CA" sz="1650" b="1" dirty="0">
                <a:solidFill>
                  <a:srgbClr val="7F7F7F"/>
                </a:solidFill>
                <a:latin typeface="Avenir LT Std 55 Roman"/>
                <a:cs typeface="Avenir LT Std 55 Roman"/>
              </a:rPr>
              <a:t>Multitude de données	      </a:t>
            </a:r>
            <a:r>
              <a:rPr lang="fr-CA" sz="1650" b="1" dirty="0" smtClean="0">
                <a:solidFill>
                  <a:srgbClr val="7F7F7F"/>
                </a:solidFill>
                <a:latin typeface="Avenir LT Std 55 Roman"/>
                <a:cs typeface="Avenir LT Std 55 Roman"/>
              </a:rPr>
              <a:t>Demande	 </a:t>
            </a:r>
            <a:r>
              <a:rPr lang="fr-CA" sz="1650" b="1" dirty="0" smtClean="0">
                <a:solidFill>
                  <a:srgbClr val="7F7F7F"/>
                </a:solidFill>
                <a:latin typeface="Avenir LT Std 55 Roman"/>
                <a:cs typeface="Avenir LT Std 55 Roman"/>
              </a:rPr>
              <a:t>	</a:t>
            </a:r>
            <a:r>
              <a:rPr lang="fr-CA" sz="1650" b="1" dirty="0" smtClean="0">
                <a:solidFill>
                  <a:srgbClr val="7F7F7F"/>
                </a:solidFill>
                <a:latin typeface="Avenir LT Std 55 Roman"/>
                <a:cs typeface="Avenir LT Std 55 Roman"/>
              </a:rPr>
              <a:t>         élevée</a:t>
            </a:r>
            <a:endParaRPr lang="fr-CA" sz="1650" b="1" dirty="0">
              <a:solidFill>
                <a:srgbClr val="7F7F7F"/>
              </a:solidFill>
              <a:latin typeface="Avenir LT Std 55 Roman"/>
              <a:cs typeface="Avenir LT Std 55 Roman"/>
            </a:endParaRPr>
          </a:p>
          <a:p>
            <a:pPr>
              <a:lnSpc>
                <a:spcPct val="100000"/>
              </a:lnSpc>
              <a:spcBef>
                <a:spcPts val="30"/>
              </a:spcBef>
            </a:pPr>
            <a:endParaRPr sz="1700" dirty="0">
              <a:latin typeface="Times New Roman"/>
              <a:cs typeface="Times New Roman"/>
            </a:endParaRPr>
          </a:p>
          <a:p>
            <a:pPr marL="12700">
              <a:lnSpc>
                <a:spcPct val="100000"/>
              </a:lnSpc>
              <a:spcBef>
                <a:spcPts val="5"/>
              </a:spcBef>
            </a:pPr>
            <a:r>
              <a:rPr lang="fr-CA" sz="2950" dirty="0">
                <a:solidFill>
                  <a:srgbClr val="009245"/>
                </a:solidFill>
                <a:latin typeface="Avenir LT Std 65 Medium"/>
                <a:cs typeface="Avenir LT Std 65 Medium"/>
              </a:rPr>
              <a:t>Potentiel inexploité</a:t>
            </a:r>
          </a:p>
        </p:txBody>
      </p:sp>
      <p:sp>
        <p:nvSpPr>
          <p:cNvPr id="64" name="object 64"/>
          <p:cNvSpPr txBox="1"/>
          <p:nvPr>
            <p:custDataLst>
              <p:tags r:id="rId9"/>
            </p:custDataLst>
          </p:nvPr>
        </p:nvSpPr>
        <p:spPr>
          <a:xfrm>
            <a:off x="7316100" y="9798033"/>
            <a:ext cx="12946750" cy="1829988"/>
          </a:xfrm>
          <a:prstGeom prst="rect">
            <a:avLst/>
          </a:prstGeom>
        </p:spPr>
        <p:txBody>
          <a:bodyPr vert="horz" wrap="square" lIns="0" tIns="151130" rIns="0" bIns="0" rtlCol="0">
            <a:spAutoFit/>
          </a:bodyPr>
          <a:lstStyle/>
          <a:p>
            <a:pPr marL="484505">
              <a:lnSpc>
                <a:spcPct val="100000"/>
              </a:lnSpc>
              <a:tabLst>
                <a:tab pos="2717800" algn="l"/>
                <a:tab pos="5424170" algn="l"/>
              </a:tabLst>
            </a:pPr>
            <a:r>
              <a:rPr lang="fr-CA" sz="1650" b="1" dirty="0">
                <a:solidFill>
                  <a:srgbClr val="7F7F7F"/>
                </a:solidFill>
                <a:latin typeface="Avenir LT Std 55 Roman"/>
                <a:cs typeface="Avenir LT Std 55 Roman"/>
              </a:rPr>
              <a:t>	                                    Mal compris	Accent mis sur la protection des            Aucune communauté</a:t>
            </a:r>
          </a:p>
          <a:p>
            <a:pPr marL="484505">
              <a:lnSpc>
                <a:spcPct val="100000"/>
              </a:lnSpc>
              <a:tabLst>
                <a:tab pos="2717800" algn="l"/>
                <a:tab pos="5424170" algn="l"/>
              </a:tabLst>
            </a:pPr>
            <a:r>
              <a:rPr lang="fr-CA" sz="1650" b="1" dirty="0">
                <a:solidFill>
                  <a:srgbClr val="7F7F7F"/>
                </a:solidFill>
                <a:latin typeface="Avenir LT Std 55 Roman"/>
                <a:cs typeface="Avenir LT Std 55 Roman"/>
              </a:rPr>
              <a:t>		                 renseignements et l’accès à ceux-ci</a:t>
            </a:r>
          </a:p>
          <a:p>
            <a:pPr>
              <a:lnSpc>
                <a:spcPct val="100000"/>
              </a:lnSpc>
              <a:spcBef>
                <a:spcPts val="30"/>
              </a:spcBef>
            </a:pPr>
            <a:endParaRPr sz="1700" dirty="0">
              <a:latin typeface="Times New Roman"/>
              <a:cs typeface="Times New Roman"/>
            </a:endParaRPr>
          </a:p>
          <a:p>
            <a:pPr marL="12700">
              <a:lnSpc>
                <a:spcPct val="100000"/>
              </a:lnSpc>
              <a:spcBef>
                <a:spcPts val="5"/>
              </a:spcBef>
              <a:tabLst>
                <a:tab pos="7660640" algn="l"/>
              </a:tabLst>
            </a:pPr>
            <a:r>
              <a:rPr lang="fr-CA" sz="2950" dirty="0">
                <a:solidFill>
                  <a:srgbClr val="EB1C23"/>
                </a:solidFill>
                <a:latin typeface="Avenir LT Std 65 Medium"/>
                <a:cs typeface="Avenir LT Std 65 Medium"/>
              </a:rPr>
              <a:t>Freinée par une approche compartimentée et </a:t>
            </a:r>
            <a:r>
              <a:rPr lang="fr-CA" sz="2950" dirty="0" smtClean="0">
                <a:solidFill>
                  <a:srgbClr val="EB1C23"/>
                </a:solidFill>
                <a:latin typeface="Avenir LT Std 65 Medium"/>
                <a:cs typeface="Avenir LT Std 65 Medium"/>
              </a:rPr>
              <a:t>une </a:t>
            </a:r>
            <a:r>
              <a:rPr lang="fr-CA" sz="2950" dirty="0">
                <a:solidFill>
                  <a:srgbClr val="EB1C23"/>
                </a:solidFill>
                <a:latin typeface="Avenir LT Std 65 Medium"/>
                <a:cs typeface="Avenir LT Std 65 Medium"/>
              </a:rPr>
              <a:t>mauvaise compréhension	</a:t>
            </a:r>
            <a:r>
              <a:rPr lang="fr-CA" sz="2950" dirty="0">
                <a:solidFill>
                  <a:srgbClr val="778591"/>
                </a:solidFill>
                <a:latin typeface="Avenir LT Std 65 Medium"/>
                <a:cs typeface="Avenir LT Std 65 Medium"/>
              </a:rPr>
              <a:t>15</a:t>
            </a:r>
          </a:p>
        </p:txBody>
      </p:sp>
      <p:sp>
        <p:nvSpPr>
          <p:cNvPr id="65" name="object 65"/>
          <p:cNvSpPr/>
          <p:nvPr>
            <p:custDataLst>
              <p:tags r:id="rId10"/>
            </p:custDataLst>
          </p:nvPr>
        </p:nvSpPr>
        <p:spPr>
          <a:xfrm>
            <a:off x="3010573" y="2825914"/>
            <a:ext cx="3402446" cy="3320780"/>
          </a:xfrm>
          <a:prstGeom prst="rect">
            <a:avLst/>
          </a:prstGeom>
          <a:blipFill>
            <a:blip r:embed="rId23" cstate="print"/>
            <a:stretch>
              <a:fillRect/>
            </a:stretch>
          </a:blipFill>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custDataLst>
              <p:tags r:id="rId1"/>
            </p:custDataLst>
          </p:nvPr>
        </p:nvSpPr>
        <p:spPr>
          <a:xfrm>
            <a:off x="1177284" y="937650"/>
            <a:ext cx="18130694" cy="1951174"/>
          </a:xfrm>
          <a:prstGeom prst="rect">
            <a:avLst/>
          </a:prstGeom>
        </p:spPr>
        <p:txBody>
          <a:bodyPr vert="horz" wrap="square" lIns="0" tIns="14604" rIns="0" bIns="0" rtlCol="0">
            <a:spAutoFit/>
          </a:bodyPr>
          <a:lstStyle/>
          <a:p>
            <a:pPr marL="12700">
              <a:lnSpc>
                <a:spcPts val="3295"/>
              </a:lnSpc>
              <a:spcBef>
                <a:spcPts val="114"/>
              </a:spcBef>
            </a:pPr>
            <a:r>
              <a:rPr lang="fr-CA" sz="2950" dirty="0">
                <a:latin typeface="Avenir LT Std 65 Medium"/>
                <a:cs typeface="Avenir LT Std 65 Medium"/>
              </a:rPr>
              <a:t>Recommandations | Environnement et culture</a:t>
            </a:r>
          </a:p>
          <a:p>
            <a:pPr marL="12700">
              <a:lnSpc>
                <a:spcPts val="5875"/>
              </a:lnSpc>
            </a:pPr>
            <a:r>
              <a:rPr lang="fr-CA" sz="5100" b="1" dirty="0" smtClean="0">
                <a:solidFill>
                  <a:srgbClr val="ADDEE3"/>
                </a:solidFill>
                <a:latin typeface="Avenir LT Std 55 Roman"/>
                <a:cs typeface="Avenir LT Std 55 Roman"/>
              </a:rPr>
              <a:t>Le fait d’éduquer </a:t>
            </a:r>
            <a:r>
              <a:rPr lang="fr-CA" sz="5100" b="1" dirty="0">
                <a:solidFill>
                  <a:srgbClr val="ADDEE3"/>
                </a:solidFill>
                <a:latin typeface="Avenir LT Std 55 Roman"/>
                <a:cs typeface="Avenir LT Std 55 Roman"/>
              </a:rPr>
              <a:t>et </a:t>
            </a:r>
            <a:r>
              <a:rPr lang="fr-CA" sz="5100" b="1" dirty="0" smtClean="0">
                <a:solidFill>
                  <a:srgbClr val="ADDEE3"/>
                </a:solidFill>
                <a:latin typeface="Avenir LT Std 55 Roman"/>
                <a:cs typeface="Avenir LT Std 55 Roman"/>
              </a:rPr>
              <a:t>de montrer </a:t>
            </a:r>
            <a:r>
              <a:rPr lang="fr-CA" sz="5100" b="1" dirty="0">
                <a:solidFill>
                  <a:srgbClr val="ADDEE3"/>
                </a:solidFill>
                <a:latin typeface="Avenir LT Std 55 Roman"/>
                <a:cs typeface="Avenir LT Std 55 Roman"/>
              </a:rPr>
              <a:t>la valeur de l’IA </a:t>
            </a:r>
            <a:r>
              <a:rPr lang="fr-CA" sz="5100" b="1" dirty="0" smtClean="0">
                <a:solidFill>
                  <a:srgbClr val="ADDEE3"/>
                </a:solidFill>
                <a:latin typeface="Avenir LT Std 55 Roman"/>
                <a:cs typeface="Avenir LT Std 55 Roman"/>
              </a:rPr>
              <a:t>fera en sorte que les </a:t>
            </a:r>
            <a:r>
              <a:rPr lang="fr-CA" sz="5100" b="1" dirty="0">
                <a:solidFill>
                  <a:srgbClr val="ADDEE3"/>
                </a:solidFill>
                <a:latin typeface="Avenir LT Std 55 Roman"/>
                <a:cs typeface="Avenir LT Std 55 Roman"/>
              </a:rPr>
              <a:t>ressources deviendront </a:t>
            </a:r>
            <a:r>
              <a:rPr lang="fr-CA" sz="5100" b="1" dirty="0" smtClean="0">
                <a:solidFill>
                  <a:srgbClr val="ADDEE3"/>
                </a:solidFill>
                <a:latin typeface="Avenir LT Std 55 Roman"/>
                <a:cs typeface="Avenir LT Std 55 Roman"/>
              </a:rPr>
              <a:t>disponibles</a:t>
            </a:r>
            <a:endParaRPr lang="fr-CA" sz="5100" b="1" dirty="0">
              <a:solidFill>
                <a:srgbClr val="ADDEE3"/>
              </a:solidFill>
              <a:latin typeface="Avenir LT Std 55 Roman"/>
              <a:cs typeface="Avenir LT Std 55 Roman"/>
            </a:endParaRPr>
          </a:p>
        </p:txBody>
      </p:sp>
      <p:sp>
        <p:nvSpPr>
          <p:cNvPr id="3" name="object 3"/>
          <p:cNvSpPr txBox="1"/>
          <p:nvPr>
            <p:custDataLst>
              <p:tags r:id="rId2"/>
            </p:custDataLst>
          </p:nvPr>
        </p:nvSpPr>
        <p:spPr>
          <a:xfrm>
            <a:off x="7257776" y="5536372"/>
            <a:ext cx="6528073" cy="2557751"/>
          </a:xfrm>
          <a:prstGeom prst="rect">
            <a:avLst/>
          </a:prstGeom>
        </p:spPr>
        <p:txBody>
          <a:bodyPr vert="horz" wrap="square" lIns="0" tIns="12065" rIns="0" bIns="0" rtlCol="0">
            <a:spAutoFit/>
          </a:bodyPr>
          <a:lstStyle/>
          <a:p>
            <a:pPr marL="251460" marR="243840" algn="ctr">
              <a:lnSpc>
                <a:spcPct val="101000"/>
              </a:lnSpc>
              <a:spcBef>
                <a:spcPts val="95"/>
              </a:spcBef>
            </a:pPr>
            <a:r>
              <a:rPr lang="fr-CA" sz="2000" dirty="0">
                <a:solidFill>
                  <a:srgbClr val="065A92"/>
                </a:solidFill>
                <a:latin typeface="Avenir LT Std 65 Medium"/>
                <a:cs typeface="Avenir LT Std 65 Medium"/>
              </a:rPr>
              <a:t>Réaliser une étude de cas sur la manière dont l’IA a été mise en œuvre au sein du gouvernement du Canada en mettant particulièrement l’accent sur l’élément humain.</a:t>
            </a:r>
          </a:p>
          <a:p>
            <a:pPr marL="281940" marR="274955" algn="ctr">
              <a:lnSpc>
                <a:spcPct val="101499"/>
              </a:lnSpc>
              <a:spcBef>
                <a:spcPts val="725"/>
              </a:spcBef>
            </a:pPr>
            <a:r>
              <a:rPr lang="fr-CA" sz="1950" dirty="0">
                <a:solidFill>
                  <a:srgbClr val="065A92"/>
                </a:solidFill>
                <a:latin typeface="Avenir LT Std 65 Medium"/>
                <a:cs typeface="Avenir LT Std 65 Medium"/>
              </a:rPr>
              <a:t>Les entrevues ont indiqué qu’il s’agissait d’une étape essentielle et pourtant mal comprise de l’évolution et de l’adoption de l’IA au sein du gouvernement du Canada.</a:t>
            </a:r>
          </a:p>
        </p:txBody>
      </p:sp>
      <p:sp>
        <p:nvSpPr>
          <p:cNvPr id="4" name="object 4"/>
          <p:cNvSpPr txBox="1"/>
          <p:nvPr>
            <p:custDataLst>
              <p:tags r:id="rId3"/>
            </p:custDataLst>
          </p:nvPr>
        </p:nvSpPr>
        <p:spPr>
          <a:xfrm>
            <a:off x="13993345" y="5551962"/>
            <a:ext cx="5524500" cy="2168863"/>
          </a:xfrm>
          <a:prstGeom prst="rect">
            <a:avLst/>
          </a:prstGeom>
        </p:spPr>
        <p:txBody>
          <a:bodyPr vert="horz" wrap="square" lIns="0" tIns="12065" rIns="0" bIns="0" rtlCol="0">
            <a:spAutoFit/>
          </a:bodyPr>
          <a:lstStyle/>
          <a:p>
            <a:pPr marL="652145" marR="645160" indent="439420" algn="ctr">
              <a:lnSpc>
                <a:spcPct val="101000"/>
              </a:lnSpc>
              <a:spcBef>
                <a:spcPts val="95"/>
              </a:spcBef>
            </a:pPr>
            <a:r>
              <a:rPr lang="fr-CA" sz="2000" dirty="0">
                <a:solidFill>
                  <a:srgbClr val="065A92"/>
                </a:solidFill>
                <a:latin typeface="Avenir LT Std 65 Medium"/>
                <a:cs typeface="Avenir LT Std 65 Medium"/>
              </a:rPr>
              <a:t>Tenir </a:t>
            </a:r>
            <a:r>
              <a:rPr lang="fr-CA" sz="2000" dirty="0" smtClean="0">
                <a:solidFill>
                  <a:srgbClr val="065A92"/>
                </a:solidFill>
                <a:latin typeface="Avenir LT Std 65 Medium"/>
                <a:cs typeface="Avenir LT Std 65 Medium"/>
              </a:rPr>
              <a:t>à l’échelle du gouvernement du Canada des discussions </a:t>
            </a:r>
            <a:r>
              <a:rPr lang="fr-CA" sz="2000" dirty="0">
                <a:solidFill>
                  <a:srgbClr val="065A92"/>
                </a:solidFill>
                <a:latin typeface="Avenir LT Std 65 Medium"/>
                <a:cs typeface="Avenir LT Std 65 Medium"/>
              </a:rPr>
              <a:t>animées par des personnes ayant de bonnes connaissances en IA afin </a:t>
            </a:r>
            <a:r>
              <a:rPr lang="fr-CA" sz="2000" dirty="0" smtClean="0">
                <a:solidFill>
                  <a:srgbClr val="065A92"/>
                </a:solidFill>
                <a:latin typeface="Avenir LT Std 65 Medium"/>
                <a:cs typeface="Avenir LT Std 65 Medium"/>
              </a:rPr>
              <a:t>d’en définir </a:t>
            </a:r>
            <a:r>
              <a:rPr lang="fr-CA" sz="2000" dirty="0">
                <a:solidFill>
                  <a:srgbClr val="065A92"/>
                </a:solidFill>
                <a:latin typeface="Avenir LT Std 65 Medium"/>
                <a:cs typeface="Avenir LT Std 65 Medium"/>
              </a:rPr>
              <a:t>le potentiel </a:t>
            </a:r>
            <a:r>
              <a:rPr lang="fr-CA" sz="2000" dirty="0" smtClean="0">
                <a:solidFill>
                  <a:srgbClr val="065A92"/>
                </a:solidFill>
                <a:latin typeface="Avenir LT Std 65 Medium"/>
                <a:cs typeface="Avenir LT Std 65 Medium"/>
              </a:rPr>
              <a:t>au sein de leurs </a:t>
            </a:r>
            <a:r>
              <a:rPr lang="fr-CA" sz="2000" dirty="0">
                <a:solidFill>
                  <a:srgbClr val="065A92"/>
                </a:solidFill>
                <a:latin typeface="Avenir LT Std 65 Medium"/>
                <a:cs typeface="Avenir LT Std 65 Medium"/>
              </a:rPr>
              <a:t>organisations.</a:t>
            </a:r>
          </a:p>
        </p:txBody>
      </p:sp>
      <p:sp>
        <p:nvSpPr>
          <p:cNvPr id="5" name="object 5"/>
          <p:cNvSpPr txBox="1"/>
          <p:nvPr>
            <p:custDataLst>
              <p:tags r:id="rId4"/>
            </p:custDataLst>
          </p:nvPr>
        </p:nvSpPr>
        <p:spPr>
          <a:xfrm>
            <a:off x="19307978" y="10583300"/>
            <a:ext cx="419734" cy="454659"/>
          </a:xfrm>
          <a:prstGeom prst="rect">
            <a:avLst/>
          </a:prstGeom>
        </p:spPr>
        <p:txBody>
          <a:bodyPr vert="horz" wrap="square" lIns="0" tIns="0" rIns="0" bIns="0" rtlCol="0">
            <a:spAutoFit/>
          </a:bodyPr>
          <a:lstStyle/>
          <a:p>
            <a:pPr>
              <a:lnSpc>
                <a:spcPts val="3335"/>
              </a:lnSpc>
            </a:pPr>
            <a:r>
              <a:rPr lang="fr-CA" sz="2950" dirty="0">
                <a:solidFill>
                  <a:srgbClr val="778591"/>
                </a:solidFill>
                <a:latin typeface="Avenir LT Std 65 Medium"/>
                <a:cs typeface="Avenir LT Std 65 Medium"/>
              </a:rPr>
              <a:t>16</a:t>
            </a:r>
          </a:p>
        </p:txBody>
      </p:sp>
      <p:sp>
        <p:nvSpPr>
          <p:cNvPr id="6" name="object 6"/>
          <p:cNvSpPr/>
          <p:nvPr>
            <p:custDataLst>
              <p:tags r:id="rId5"/>
            </p:custDataLst>
          </p:nvPr>
        </p:nvSpPr>
        <p:spPr>
          <a:xfrm>
            <a:off x="0" y="8336950"/>
            <a:ext cx="20104100" cy="2970530"/>
          </a:xfrm>
          <a:custGeom>
            <a:avLst/>
            <a:gdLst/>
            <a:ahLst/>
            <a:cxnLst/>
            <a:rect l="l" t="t" r="r" b="b"/>
            <a:pathLst>
              <a:path w="20104100" h="2970529">
                <a:moveTo>
                  <a:pt x="0" y="2969930"/>
                </a:moveTo>
                <a:lnTo>
                  <a:pt x="20104099" y="2969930"/>
                </a:lnTo>
                <a:lnTo>
                  <a:pt x="20104099" y="0"/>
                </a:lnTo>
                <a:lnTo>
                  <a:pt x="0" y="0"/>
                </a:lnTo>
                <a:lnTo>
                  <a:pt x="0" y="2969930"/>
                </a:lnTo>
                <a:close/>
              </a:path>
            </a:pathLst>
          </a:custGeom>
          <a:solidFill>
            <a:srgbClr val="F2F2F2"/>
          </a:solidFill>
        </p:spPr>
        <p:txBody>
          <a:bodyPr wrap="square" lIns="0" tIns="0" rIns="0" bIns="0" rtlCol="0"/>
          <a:lstStyle/>
          <a:p>
            <a:endParaRPr dirty="0"/>
          </a:p>
        </p:txBody>
      </p:sp>
      <p:sp>
        <p:nvSpPr>
          <p:cNvPr id="7" name="object 7"/>
          <p:cNvSpPr/>
          <p:nvPr>
            <p:custDataLst>
              <p:tags r:id="rId6"/>
            </p:custDataLst>
          </p:nvPr>
        </p:nvSpPr>
        <p:spPr>
          <a:xfrm>
            <a:off x="6500397" y="9131750"/>
            <a:ext cx="1160780" cy="792480"/>
          </a:xfrm>
          <a:custGeom>
            <a:avLst/>
            <a:gdLst/>
            <a:ahLst/>
            <a:cxnLst/>
            <a:rect l="l" t="t" r="r" b="b"/>
            <a:pathLst>
              <a:path w="1160779" h="792479">
                <a:moveTo>
                  <a:pt x="108658" y="283633"/>
                </a:moveTo>
                <a:lnTo>
                  <a:pt x="62620" y="291672"/>
                </a:lnTo>
                <a:lnTo>
                  <a:pt x="24209" y="320166"/>
                </a:lnTo>
                <a:lnTo>
                  <a:pt x="7525" y="360611"/>
                </a:lnTo>
                <a:lnTo>
                  <a:pt x="0" y="413495"/>
                </a:lnTo>
                <a:lnTo>
                  <a:pt x="194" y="442030"/>
                </a:lnTo>
                <a:lnTo>
                  <a:pt x="3419" y="499131"/>
                </a:lnTo>
                <a:lnTo>
                  <a:pt x="15833" y="576237"/>
                </a:lnTo>
                <a:lnTo>
                  <a:pt x="35729" y="618214"/>
                </a:lnTo>
                <a:lnTo>
                  <a:pt x="65963" y="652922"/>
                </a:lnTo>
                <a:lnTo>
                  <a:pt x="106855" y="679748"/>
                </a:lnTo>
                <a:lnTo>
                  <a:pt x="174234" y="710679"/>
                </a:lnTo>
                <a:lnTo>
                  <a:pt x="242955" y="738344"/>
                </a:lnTo>
                <a:lnTo>
                  <a:pt x="290736" y="754267"/>
                </a:lnTo>
                <a:lnTo>
                  <a:pt x="339247" y="766752"/>
                </a:lnTo>
                <a:lnTo>
                  <a:pt x="388371" y="776302"/>
                </a:lnTo>
                <a:lnTo>
                  <a:pt x="437993" y="783421"/>
                </a:lnTo>
                <a:lnTo>
                  <a:pt x="487995" y="788614"/>
                </a:lnTo>
                <a:lnTo>
                  <a:pt x="538911" y="791639"/>
                </a:lnTo>
                <a:lnTo>
                  <a:pt x="589665" y="791959"/>
                </a:lnTo>
                <a:lnTo>
                  <a:pt x="640281" y="789854"/>
                </a:lnTo>
                <a:lnTo>
                  <a:pt x="690780" y="785605"/>
                </a:lnTo>
                <a:lnTo>
                  <a:pt x="741184" y="779493"/>
                </a:lnTo>
                <a:lnTo>
                  <a:pt x="791515" y="771798"/>
                </a:lnTo>
                <a:lnTo>
                  <a:pt x="837557" y="762289"/>
                </a:lnTo>
                <a:lnTo>
                  <a:pt x="882544" y="749665"/>
                </a:lnTo>
                <a:lnTo>
                  <a:pt x="926643" y="734440"/>
                </a:lnTo>
                <a:lnTo>
                  <a:pt x="970024" y="717131"/>
                </a:lnTo>
                <a:lnTo>
                  <a:pt x="1007197" y="700745"/>
                </a:lnTo>
                <a:lnTo>
                  <a:pt x="572555" y="700745"/>
                </a:lnTo>
                <a:lnTo>
                  <a:pt x="519253" y="699659"/>
                </a:lnTo>
                <a:lnTo>
                  <a:pt x="466234" y="695826"/>
                </a:lnTo>
                <a:lnTo>
                  <a:pt x="413520" y="689118"/>
                </a:lnTo>
                <a:lnTo>
                  <a:pt x="361135" y="679404"/>
                </a:lnTo>
                <a:lnTo>
                  <a:pt x="309100" y="666555"/>
                </a:lnTo>
                <a:lnTo>
                  <a:pt x="254778" y="648073"/>
                </a:lnTo>
                <a:lnTo>
                  <a:pt x="201595" y="625970"/>
                </a:lnTo>
                <a:lnTo>
                  <a:pt x="166602" y="599657"/>
                </a:lnTo>
                <a:lnTo>
                  <a:pt x="159921" y="593835"/>
                </a:lnTo>
                <a:lnTo>
                  <a:pt x="160476" y="586537"/>
                </a:lnTo>
                <a:lnTo>
                  <a:pt x="334944" y="343570"/>
                </a:lnTo>
                <a:lnTo>
                  <a:pt x="369127" y="295928"/>
                </a:lnTo>
                <a:lnTo>
                  <a:pt x="168937" y="295928"/>
                </a:lnTo>
                <a:lnTo>
                  <a:pt x="149275" y="288726"/>
                </a:lnTo>
                <a:lnTo>
                  <a:pt x="129170" y="284687"/>
                </a:lnTo>
                <a:lnTo>
                  <a:pt x="108658" y="283633"/>
                </a:lnTo>
                <a:close/>
              </a:path>
              <a:path w="1160779" h="792479">
                <a:moveTo>
                  <a:pt x="846247" y="195376"/>
                </a:moveTo>
                <a:lnTo>
                  <a:pt x="679476" y="195376"/>
                </a:lnTo>
                <a:lnTo>
                  <a:pt x="691100" y="200087"/>
                </a:lnTo>
                <a:lnTo>
                  <a:pt x="701250" y="206220"/>
                </a:lnTo>
                <a:lnTo>
                  <a:pt x="710098" y="213863"/>
                </a:lnTo>
                <a:lnTo>
                  <a:pt x="717810" y="223103"/>
                </a:lnTo>
                <a:lnTo>
                  <a:pt x="804173" y="343662"/>
                </a:lnTo>
                <a:lnTo>
                  <a:pt x="970075" y="574935"/>
                </a:lnTo>
                <a:lnTo>
                  <a:pt x="971384" y="576736"/>
                </a:lnTo>
                <a:lnTo>
                  <a:pt x="979604" y="590017"/>
                </a:lnTo>
                <a:lnTo>
                  <a:pt x="981453" y="600265"/>
                </a:lnTo>
                <a:lnTo>
                  <a:pt x="976518" y="609503"/>
                </a:lnTo>
                <a:lnTo>
                  <a:pt x="940831" y="634264"/>
                </a:lnTo>
                <a:lnTo>
                  <a:pt x="890154" y="654774"/>
                </a:lnTo>
                <a:lnTo>
                  <a:pt x="816993" y="674443"/>
                </a:lnTo>
                <a:lnTo>
                  <a:pt x="769754" y="683775"/>
                </a:lnTo>
                <a:lnTo>
                  <a:pt x="722173" y="690845"/>
                </a:lnTo>
                <a:lnTo>
                  <a:pt x="674283" y="695907"/>
                </a:lnTo>
                <a:lnTo>
                  <a:pt x="626117" y="699214"/>
                </a:lnTo>
                <a:lnTo>
                  <a:pt x="572555" y="700745"/>
                </a:lnTo>
                <a:lnTo>
                  <a:pt x="1007197" y="700745"/>
                </a:lnTo>
                <a:lnTo>
                  <a:pt x="1055308" y="678314"/>
                </a:lnTo>
                <a:lnTo>
                  <a:pt x="1109682" y="637085"/>
                </a:lnTo>
                <a:lnTo>
                  <a:pt x="1142247" y="576474"/>
                </a:lnTo>
                <a:lnTo>
                  <a:pt x="1151248" y="535207"/>
                </a:lnTo>
                <a:lnTo>
                  <a:pt x="1156551" y="493021"/>
                </a:lnTo>
                <a:lnTo>
                  <a:pt x="1160557" y="432663"/>
                </a:lnTo>
                <a:lnTo>
                  <a:pt x="1159562" y="402460"/>
                </a:lnTo>
                <a:lnTo>
                  <a:pt x="1147636" y="343662"/>
                </a:lnTo>
                <a:lnTo>
                  <a:pt x="1114668" y="300851"/>
                </a:lnTo>
                <a:lnTo>
                  <a:pt x="1106254" y="297268"/>
                </a:lnTo>
                <a:lnTo>
                  <a:pt x="982179" y="297268"/>
                </a:lnTo>
                <a:lnTo>
                  <a:pt x="982225" y="293760"/>
                </a:lnTo>
                <a:lnTo>
                  <a:pt x="982727" y="290141"/>
                </a:lnTo>
                <a:lnTo>
                  <a:pt x="982639" y="289258"/>
                </a:lnTo>
                <a:lnTo>
                  <a:pt x="981705" y="283633"/>
                </a:lnTo>
                <a:lnTo>
                  <a:pt x="979661" y="270841"/>
                </a:lnTo>
                <a:lnTo>
                  <a:pt x="970703" y="225825"/>
                </a:lnTo>
                <a:lnTo>
                  <a:pt x="955964" y="200768"/>
                </a:lnTo>
                <a:lnTo>
                  <a:pt x="846194" y="200768"/>
                </a:lnTo>
                <a:lnTo>
                  <a:pt x="846247" y="195376"/>
                </a:lnTo>
                <a:close/>
              </a:path>
              <a:path w="1160779" h="792479">
                <a:moveTo>
                  <a:pt x="1045227" y="284792"/>
                </a:moveTo>
                <a:lnTo>
                  <a:pt x="1031099" y="285363"/>
                </a:lnTo>
                <a:lnTo>
                  <a:pt x="1018951" y="287109"/>
                </a:lnTo>
                <a:lnTo>
                  <a:pt x="1006824" y="290141"/>
                </a:lnTo>
                <a:lnTo>
                  <a:pt x="994604" y="293760"/>
                </a:lnTo>
                <a:lnTo>
                  <a:pt x="982179" y="297268"/>
                </a:lnTo>
                <a:lnTo>
                  <a:pt x="1106254" y="297268"/>
                </a:lnTo>
                <a:lnTo>
                  <a:pt x="1087443" y="289258"/>
                </a:lnTo>
                <a:lnTo>
                  <a:pt x="1073621" y="286595"/>
                </a:lnTo>
                <a:lnTo>
                  <a:pt x="1059475" y="285154"/>
                </a:lnTo>
                <a:lnTo>
                  <a:pt x="1045227" y="284792"/>
                </a:lnTo>
                <a:close/>
              </a:path>
              <a:path w="1160779" h="792479">
                <a:moveTo>
                  <a:pt x="254665" y="181368"/>
                </a:moveTo>
                <a:lnTo>
                  <a:pt x="190703" y="210792"/>
                </a:lnTo>
                <a:lnTo>
                  <a:pt x="174382" y="250934"/>
                </a:lnTo>
                <a:lnTo>
                  <a:pt x="169550" y="290141"/>
                </a:lnTo>
                <a:lnTo>
                  <a:pt x="168937" y="295928"/>
                </a:lnTo>
                <a:lnTo>
                  <a:pt x="369127" y="295928"/>
                </a:lnTo>
                <a:lnTo>
                  <a:pt x="424332" y="218988"/>
                </a:lnTo>
                <a:lnTo>
                  <a:pt x="432442" y="209999"/>
                </a:lnTo>
                <a:lnTo>
                  <a:pt x="442016" y="203099"/>
                </a:lnTo>
                <a:lnTo>
                  <a:pt x="448623" y="199847"/>
                </a:lnTo>
                <a:lnTo>
                  <a:pt x="303708" y="199847"/>
                </a:lnTo>
                <a:lnTo>
                  <a:pt x="300797" y="198266"/>
                </a:lnTo>
                <a:lnTo>
                  <a:pt x="297980" y="196810"/>
                </a:lnTo>
                <a:lnTo>
                  <a:pt x="295247" y="195229"/>
                </a:lnTo>
                <a:lnTo>
                  <a:pt x="254665" y="181368"/>
                </a:lnTo>
                <a:close/>
              </a:path>
              <a:path w="1160779" h="792479">
                <a:moveTo>
                  <a:pt x="846384" y="182731"/>
                </a:moveTo>
                <a:lnTo>
                  <a:pt x="546531" y="182731"/>
                </a:lnTo>
                <a:lnTo>
                  <a:pt x="628033" y="183219"/>
                </a:lnTo>
                <a:lnTo>
                  <a:pt x="631017" y="185523"/>
                </a:lnTo>
                <a:lnTo>
                  <a:pt x="639750" y="227103"/>
                </a:lnTo>
                <a:lnTo>
                  <a:pt x="669173" y="248976"/>
                </a:lnTo>
                <a:lnTo>
                  <a:pt x="677906" y="247194"/>
                </a:lnTo>
                <a:lnTo>
                  <a:pt x="683937" y="242712"/>
                </a:lnTo>
                <a:lnTo>
                  <a:pt x="686981" y="235817"/>
                </a:lnTo>
                <a:lnTo>
                  <a:pt x="686793" y="227103"/>
                </a:lnTo>
                <a:lnTo>
                  <a:pt x="686671" y="226181"/>
                </a:lnTo>
                <a:lnTo>
                  <a:pt x="685169" y="218988"/>
                </a:lnTo>
                <a:lnTo>
                  <a:pt x="682978" y="209746"/>
                </a:lnTo>
                <a:lnTo>
                  <a:pt x="679476" y="195376"/>
                </a:lnTo>
                <a:lnTo>
                  <a:pt x="846247" y="195376"/>
                </a:lnTo>
                <a:lnTo>
                  <a:pt x="846384" y="182731"/>
                </a:lnTo>
                <a:close/>
              </a:path>
              <a:path w="1160779" h="792479">
                <a:moveTo>
                  <a:pt x="512124" y="193376"/>
                </a:moveTo>
                <a:lnTo>
                  <a:pt x="464938" y="193376"/>
                </a:lnTo>
                <a:lnTo>
                  <a:pt x="460450" y="211467"/>
                </a:lnTo>
                <a:lnTo>
                  <a:pt x="458613" y="219133"/>
                </a:lnTo>
                <a:lnTo>
                  <a:pt x="457158" y="225616"/>
                </a:lnTo>
                <a:lnTo>
                  <a:pt x="456819" y="235587"/>
                </a:lnTo>
                <a:lnTo>
                  <a:pt x="460235" y="243077"/>
                </a:lnTo>
                <a:lnTo>
                  <a:pt x="467019" y="247672"/>
                </a:lnTo>
                <a:lnTo>
                  <a:pt x="476781" y="248955"/>
                </a:lnTo>
                <a:lnTo>
                  <a:pt x="486524" y="247146"/>
                </a:lnTo>
                <a:lnTo>
                  <a:pt x="508358" y="208735"/>
                </a:lnTo>
                <a:lnTo>
                  <a:pt x="510381" y="199847"/>
                </a:lnTo>
                <a:lnTo>
                  <a:pt x="512124" y="193376"/>
                </a:lnTo>
                <a:close/>
              </a:path>
              <a:path w="1160779" h="792479">
                <a:moveTo>
                  <a:pt x="907580" y="182416"/>
                </a:moveTo>
                <a:lnTo>
                  <a:pt x="889086" y="183652"/>
                </a:lnTo>
                <a:lnTo>
                  <a:pt x="871156" y="188562"/>
                </a:lnTo>
                <a:lnTo>
                  <a:pt x="853848" y="197198"/>
                </a:lnTo>
                <a:lnTo>
                  <a:pt x="851900" y="198402"/>
                </a:lnTo>
                <a:lnTo>
                  <a:pt x="849680" y="199156"/>
                </a:lnTo>
                <a:lnTo>
                  <a:pt x="846194" y="200768"/>
                </a:lnTo>
                <a:lnTo>
                  <a:pt x="955964" y="200768"/>
                </a:lnTo>
                <a:lnTo>
                  <a:pt x="954554" y="199022"/>
                </a:lnTo>
                <a:lnTo>
                  <a:pt x="941940" y="190206"/>
                </a:lnTo>
                <a:lnTo>
                  <a:pt x="926579" y="184800"/>
                </a:lnTo>
                <a:lnTo>
                  <a:pt x="907580" y="182416"/>
                </a:lnTo>
                <a:close/>
              </a:path>
              <a:path w="1160779" h="792479">
                <a:moveTo>
                  <a:pt x="375297" y="75453"/>
                </a:moveTo>
                <a:lnTo>
                  <a:pt x="333739" y="84328"/>
                </a:lnTo>
                <a:lnTo>
                  <a:pt x="309938" y="120258"/>
                </a:lnTo>
                <a:lnTo>
                  <a:pt x="304960" y="169786"/>
                </a:lnTo>
                <a:lnTo>
                  <a:pt x="303708" y="199847"/>
                </a:lnTo>
                <a:lnTo>
                  <a:pt x="448623" y="199847"/>
                </a:lnTo>
                <a:lnTo>
                  <a:pt x="452899" y="197741"/>
                </a:lnTo>
                <a:lnTo>
                  <a:pt x="464938" y="193376"/>
                </a:lnTo>
                <a:lnTo>
                  <a:pt x="512124" y="193376"/>
                </a:lnTo>
                <a:lnTo>
                  <a:pt x="512654" y="191407"/>
                </a:lnTo>
                <a:lnTo>
                  <a:pt x="513733" y="187858"/>
                </a:lnTo>
                <a:lnTo>
                  <a:pt x="518308" y="182915"/>
                </a:lnTo>
                <a:lnTo>
                  <a:pt x="846384" y="182731"/>
                </a:lnTo>
                <a:lnTo>
                  <a:pt x="846586" y="169786"/>
                </a:lnTo>
                <a:lnTo>
                  <a:pt x="846584" y="166958"/>
                </a:lnTo>
                <a:lnTo>
                  <a:pt x="697162" y="166958"/>
                </a:lnTo>
                <a:lnTo>
                  <a:pt x="681972" y="164477"/>
                </a:lnTo>
                <a:lnTo>
                  <a:pt x="680149" y="163136"/>
                </a:lnTo>
                <a:lnTo>
                  <a:pt x="454080" y="163136"/>
                </a:lnTo>
                <a:lnTo>
                  <a:pt x="452928" y="157996"/>
                </a:lnTo>
                <a:lnTo>
                  <a:pt x="440083" y="118746"/>
                </a:lnTo>
                <a:lnTo>
                  <a:pt x="402719" y="82359"/>
                </a:lnTo>
                <a:lnTo>
                  <a:pt x="375297" y="75453"/>
                </a:lnTo>
                <a:close/>
              </a:path>
              <a:path w="1160779" h="792479">
                <a:moveTo>
                  <a:pt x="793726" y="75355"/>
                </a:moveTo>
                <a:lnTo>
                  <a:pt x="739779" y="87213"/>
                </a:lnTo>
                <a:lnTo>
                  <a:pt x="712210" y="119267"/>
                </a:lnTo>
                <a:lnTo>
                  <a:pt x="698661" y="160778"/>
                </a:lnTo>
                <a:lnTo>
                  <a:pt x="697162" y="166958"/>
                </a:lnTo>
                <a:lnTo>
                  <a:pt x="846584" y="166958"/>
                </a:lnTo>
                <a:lnTo>
                  <a:pt x="846532" y="153775"/>
                </a:lnTo>
                <a:lnTo>
                  <a:pt x="845974" y="139974"/>
                </a:lnTo>
                <a:lnTo>
                  <a:pt x="837916" y="107342"/>
                </a:lnTo>
                <a:lnTo>
                  <a:pt x="819955" y="85454"/>
                </a:lnTo>
                <a:lnTo>
                  <a:pt x="793726" y="75355"/>
                </a:lnTo>
                <a:close/>
              </a:path>
              <a:path w="1160779" h="792479">
                <a:moveTo>
                  <a:pt x="572045" y="0"/>
                </a:moveTo>
                <a:lnTo>
                  <a:pt x="533159" y="10138"/>
                </a:lnTo>
                <a:lnTo>
                  <a:pt x="506539" y="40553"/>
                </a:lnTo>
                <a:lnTo>
                  <a:pt x="490611" y="87456"/>
                </a:lnTo>
                <a:lnTo>
                  <a:pt x="478519" y="141398"/>
                </a:lnTo>
                <a:lnTo>
                  <a:pt x="475628" y="151290"/>
                </a:lnTo>
                <a:lnTo>
                  <a:pt x="470729" y="157996"/>
                </a:lnTo>
                <a:lnTo>
                  <a:pt x="463615" y="161838"/>
                </a:lnTo>
                <a:lnTo>
                  <a:pt x="454080" y="163136"/>
                </a:lnTo>
                <a:lnTo>
                  <a:pt x="680149" y="163136"/>
                </a:lnTo>
                <a:lnTo>
                  <a:pt x="671980" y="157126"/>
                </a:lnTo>
                <a:lnTo>
                  <a:pt x="666153" y="145863"/>
                </a:lnTo>
                <a:lnTo>
                  <a:pt x="663456" y="131650"/>
                </a:lnTo>
                <a:lnTo>
                  <a:pt x="663204" y="129074"/>
                </a:lnTo>
                <a:lnTo>
                  <a:pt x="661728" y="124027"/>
                </a:lnTo>
                <a:lnTo>
                  <a:pt x="656006" y="103033"/>
                </a:lnTo>
                <a:lnTo>
                  <a:pt x="650418" y="81981"/>
                </a:lnTo>
                <a:lnTo>
                  <a:pt x="644310" y="61150"/>
                </a:lnTo>
                <a:lnTo>
                  <a:pt x="637027" y="40815"/>
                </a:lnTo>
                <a:lnTo>
                  <a:pt x="626319" y="22628"/>
                </a:lnTo>
                <a:lnTo>
                  <a:pt x="611545" y="9908"/>
                </a:lnTo>
                <a:lnTo>
                  <a:pt x="593267" y="2437"/>
                </a:lnTo>
                <a:lnTo>
                  <a:pt x="572045" y="0"/>
                </a:lnTo>
                <a:close/>
              </a:path>
            </a:pathLst>
          </a:custGeom>
          <a:solidFill>
            <a:srgbClr val="B2B2B2"/>
          </a:solidFill>
        </p:spPr>
        <p:txBody>
          <a:bodyPr wrap="square" lIns="0" tIns="0" rIns="0" bIns="0" rtlCol="0"/>
          <a:lstStyle/>
          <a:p>
            <a:endParaRPr dirty="0"/>
          </a:p>
        </p:txBody>
      </p:sp>
      <p:sp>
        <p:nvSpPr>
          <p:cNvPr id="8" name="object 8"/>
          <p:cNvSpPr/>
          <p:nvPr>
            <p:custDataLst>
              <p:tags r:id="rId7"/>
            </p:custDataLst>
          </p:nvPr>
        </p:nvSpPr>
        <p:spPr>
          <a:xfrm>
            <a:off x="6490591" y="9205387"/>
            <a:ext cx="170180" cy="187325"/>
          </a:xfrm>
          <a:custGeom>
            <a:avLst/>
            <a:gdLst/>
            <a:ahLst/>
            <a:cxnLst/>
            <a:rect l="l" t="t" r="r" b="b"/>
            <a:pathLst>
              <a:path w="170179" h="187325">
                <a:moveTo>
                  <a:pt x="79767" y="0"/>
                </a:moveTo>
                <a:lnTo>
                  <a:pt x="47705" y="9109"/>
                </a:lnTo>
                <a:lnTo>
                  <a:pt x="22483" y="29188"/>
                </a:lnTo>
                <a:lnTo>
                  <a:pt x="6014" y="57916"/>
                </a:lnTo>
                <a:lnTo>
                  <a:pt x="209" y="92970"/>
                </a:lnTo>
                <a:lnTo>
                  <a:pt x="209" y="96709"/>
                </a:lnTo>
                <a:lnTo>
                  <a:pt x="0" y="100457"/>
                </a:lnTo>
                <a:lnTo>
                  <a:pt x="19386" y="153323"/>
                </a:lnTo>
                <a:lnTo>
                  <a:pt x="61966" y="183523"/>
                </a:lnTo>
                <a:lnTo>
                  <a:pt x="86670" y="186989"/>
                </a:lnTo>
                <a:lnTo>
                  <a:pt x="110774" y="182561"/>
                </a:lnTo>
                <a:lnTo>
                  <a:pt x="132815" y="170752"/>
                </a:lnTo>
                <a:lnTo>
                  <a:pt x="151335" y="152079"/>
                </a:lnTo>
                <a:lnTo>
                  <a:pt x="166066" y="122372"/>
                </a:lnTo>
                <a:lnTo>
                  <a:pt x="170172" y="89642"/>
                </a:lnTo>
                <a:lnTo>
                  <a:pt x="163739" y="57339"/>
                </a:lnTo>
                <a:lnTo>
                  <a:pt x="146854" y="28910"/>
                </a:lnTo>
                <a:lnTo>
                  <a:pt x="132649" y="15468"/>
                </a:lnTo>
                <a:lnTo>
                  <a:pt x="116726" y="5969"/>
                </a:lnTo>
                <a:lnTo>
                  <a:pt x="99096" y="713"/>
                </a:lnTo>
                <a:lnTo>
                  <a:pt x="79767" y="0"/>
                </a:lnTo>
                <a:close/>
              </a:path>
            </a:pathLst>
          </a:custGeom>
          <a:solidFill>
            <a:srgbClr val="D8D8D8"/>
          </a:solidFill>
        </p:spPr>
        <p:txBody>
          <a:bodyPr wrap="square" lIns="0" tIns="0" rIns="0" bIns="0" rtlCol="0"/>
          <a:lstStyle/>
          <a:p>
            <a:endParaRPr dirty="0"/>
          </a:p>
        </p:txBody>
      </p:sp>
      <p:sp>
        <p:nvSpPr>
          <p:cNvPr id="9" name="object 9"/>
          <p:cNvSpPr/>
          <p:nvPr>
            <p:custDataLst>
              <p:tags r:id="rId8"/>
            </p:custDataLst>
          </p:nvPr>
        </p:nvSpPr>
        <p:spPr>
          <a:xfrm>
            <a:off x="7492096" y="9204930"/>
            <a:ext cx="171450" cy="187325"/>
          </a:xfrm>
          <a:custGeom>
            <a:avLst/>
            <a:gdLst/>
            <a:ahLst/>
            <a:cxnLst/>
            <a:rect l="l" t="t" r="r" b="b"/>
            <a:pathLst>
              <a:path w="171450" h="187325">
                <a:moveTo>
                  <a:pt x="79779" y="0"/>
                </a:moveTo>
                <a:lnTo>
                  <a:pt x="38209" y="15517"/>
                </a:lnTo>
                <a:lnTo>
                  <a:pt x="5434" y="60702"/>
                </a:lnTo>
                <a:lnTo>
                  <a:pt x="0" y="92073"/>
                </a:lnTo>
                <a:lnTo>
                  <a:pt x="4511" y="123663"/>
                </a:lnTo>
                <a:lnTo>
                  <a:pt x="31609" y="166511"/>
                </a:lnTo>
                <a:lnTo>
                  <a:pt x="81172" y="187182"/>
                </a:lnTo>
                <a:lnTo>
                  <a:pt x="116208" y="181035"/>
                </a:lnTo>
                <a:lnTo>
                  <a:pt x="144712" y="161392"/>
                </a:lnTo>
                <a:lnTo>
                  <a:pt x="163993" y="131234"/>
                </a:lnTo>
                <a:lnTo>
                  <a:pt x="171358" y="93541"/>
                </a:lnTo>
                <a:lnTo>
                  <a:pt x="170363" y="86169"/>
                </a:lnTo>
                <a:lnTo>
                  <a:pt x="170028" y="78620"/>
                </a:lnTo>
                <a:lnTo>
                  <a:pt x="145922" y="26954"/>
                </a:lnTo>
                <a:lnTo>
                  <a:pt x="103727" y="2475"/>
                </a:lnTo>
                <a:lnTo>
                  <a:pt x="79779" y="0"/>
                </a:lnTo>
                <a:close/>
              </a:path>
            </a:pathLst>
          </a:custGeom>
          <a:solidFill>
            <a:srgbClr val="D8D8D8"/>
          </a:solidFill>
        </p:spPr>
        <p:txBody>
          <a:bodyPr wrap="square" lIns="0" tIns="0" rIns="0" bIns="0" rtlCol="0"/>
          <a:lstStyle/>
          <a:p>
            <a:endParaRPr dirty="0"/>
          </a:p>
        </p:txBody>
      </p:sp>
      <p:sp>
        <p:nvSpPr>
          <p:cNvPr id="10" name="object 10"/>
          <p:cNvSpPr/>
          <p:nvPr>
            <p:custDataLst>
              <p:tags r:id="rId9"/>
            </p:custDataLst>
          </p:nvPr>
        </p:nvSpPr>
        <p:spPr>
          <a:xfrm>
            <a:off x="7347749" y="9145983"/>
            <a:ext cx="137795" cy="149225"/>
          </a:xfrm>
          <a:custGeom>
            <a:avLst/>
            <a:gdLst/>
            <a:ahLst/>
            <a:cxnLst/>
            <a:rect l="l" t="t" r="r" b="b"/>
            <a:pathLst>
              <a:path w="137795" h="149225">
                <a:moveTo>
                  <a:pt x="79657" y="0"/>
                </a:moveTo>
                <a:lnTo>
                  <a:pt x="34062" y="9010"/>
                </a:lnTo>
                <a:lnTo>
                  <a:pt x="2242" y="56067"/>
                </a:lnTo>
                <a:lnTo>
                  <a:pt x="0" y="77534"/>
                </a:lnTo>
                <a:lnTo>
                  <a:pt x="3066" y="97607"/>
                </a:lnTo>
                <a:lnTo>
                  <a:pt x="11618" y="115949"/>
                </a:lnTo>
                <a:lnTo>
                  <a:pt x="25832" y="132222"/>
                </a:lnTo>
                <a:lnTo>
                  <a:pt x="41905" y="143202"/>
                </a:lnTo>
                <a:lnTo>
                  <a:pt x="58995" y="148677"/>
                </a:lnTo>
                <a:lnTo>
                  <a:pt x="76873" y="148513"/>
                </a:lnTo>
                <a:lnTo>
                  <a:pt x="113379" y="130509"/>
                </a:lnTo>
                <a:lnTo>
                  <a:pt x="133691" y="95260"/>
                </a:lnTo>
                <a:lnTo>
                  <a:pt x="137180" y="72925"/>
                </a:lnTo>
                <a:lnTo>
                  <a:pt x="136489" y="68035"/>
                </a:lnTo>
                <a:lnTo>
                  <a:pt x="135944" y="62077"/>
                </a:lnTo>
                <a:lnTo>
                  <a:pt x="134772" y="56245"/>
                </a:lnTo>
                <a:lnTo>
                  <a:pt x="123680" y="29646"/>
                </a:lnTo>
                <a:lnTo>
                  <a:pt x="104293" y="10207"/>
                </a:lnTo>
                <a:lnTo>
                  <a:pt x="79657" y="0"/>
                </a:lnTo>
                <a:close/>
              </a:path>
            </a:pathLst>
          </a:custGeom>
          <a:solidFill>
            <a:srgbClr val="D8D8D8"/>
          </a:solidFill>
        </p:spPr>
        <p:txBody>
          <a:bodyPr wrap="square" lIns="0" tIns="0" rIns="0" bIns="0" rtlCol="0"/>
          <a:lstStyle/>
          <a:p>
            <a:endParaRPr dirty="0"/>
          </a:p>
        </p:txBody>
      </p:sp>
      <p:sp>
        <p:nvSpPr>
          <p:cNvPr id="11" name="object 11"/>
          <p:cNvSpPr/>
          <p:nvPr>
            <p:custDataLst>
              <p:tags r:id="rId10"/>
            </p:custDataLst>
          </p:nvPr>
        </p:nvSpPr>
        <p:spPr>
          <a:xfrm>
            <a:off x="6669402" y="9145416"/>
            <a:ext cx="135890" cy="148590"/>
          </a:xfrm>
          <a:custGeom>
            <a:avLst/>
            <a:gdLst/>
            <a:ahLst/>
            <a:cxnLst/>
            <a:rect l="l" t="t" r="r" b="b"/>
            <a:pathLst>
              <a:path w="135890" h="148590">
                <a:moveTo>
                  <a:pt x="73484" y="0"/>
                </a:moveTo>
                <a:lnTo>
                  <a:pt x="41464" y="5831"/>
                </a:lnTo>
                <a:lnTo>
                  <a:pt x="16371" y="24797"/>
                </a:lnTo>
                <a:lnTo>
                  <a:pt x="1463" y="53050"/>
                </a:lnTo>
                <a:lnTo>
                  <a:pt x="0" y="86740"/>
                </a:lnTo>
                <a:lnTo>
                  <a:pt x="10291" y="115216"/>
                </a:lnTo>
                <a:lnTo>
                  <a:pt x="28365" y="135944"/>
                </a:lnTo>
                <a:lnTo>
                  <a:pt x="52243" y="147407"/>
                </a:lnTo>
                <a:lnTo>
                  <a:pt x="79945" y="148089"/>
                </a:lnTo>
                <a:lnTo>
                  <a:pt x="101985" y="139287"/>
                </a:lnTo>
                <a:lnTo>
                  <a:pt x="119581" y="122761"/>
                </a:lnTo>
                <a:lnTo>
                  <a:pt x="131238" y="100498"/>
                </a:lnTo>
                <a:lnTo>
                  <a:pt x="135461" y="74479"/>
                </a:lnTo>
                <a:lnTo>
                  <a:pt x="130595" y="46619"/>
                </a:lnTo>
                <a:lnTo>
                  <a:pt x="117313" y="23319"/>
                </a:lnTo>
                <a:lnTo>
                  <a:pt x="97610" y="6979"/>
                </a:lnTo>
                <a:lnTo>
                  <a:pt x="73484" y="0"/>
                </a:lnTo>
                <a:close/>
              </a:path>
            </a:pathLst>
          </a:custGeom>
          <a:solidFill>
            <a:srgbClr val="D8D8D8"/>
          </a:solidFill>
        </p:spPr>
        <p:txBody>
          <a:bodyPr wrap="square" lIns="0" tIns="0" rIns="0" bIns="0" rtlCol="0"/>
          <a:lstStyle/>
          <a:p>
            <a:endParaRPr dirty="0"/>
          </a:p>
        </p:txBody>
      </p:sp>
      <p:sp>
        <p:nvSpPr>
          <p:cNvPr id="12" name="object 12"/>
          <p:cNvSpPr/>
          <p:nvPr>
            <p:custDataLst>
              <p:tags r:id="rId11"/>
            </p:custDataLst>
          </p:nvPr>
        </p:nvSpPr>
        <p:spPr>
          <a:xfrm>
            <a:off x="6820346" y="9066322"/>
            <a:ext cx="114300" cy="124460"/>
          </a:xfrm>
          <a:custGeom>
            <a:avLst/>
            <a:gdLst/>
            <a:ahLst/>
            <a:cxnLst/>
            <a:rect l="l" t="t" r="r" b="b"/>
            <a:pathLst>
              <a:path w="114300" h="124459">
                <a:moveTo>
                  <a:pt x="56867" y="0"/>
                </a:moveTo>
                <a:lnTo>
                  <a:pt x="34816" y="4886"/>
                </a:lnTo>
                <a:lnTo>
                  <a:pt x="16791" y="18104"/>
                </a:lnTo>
                <a:lnTo>
                  <a:pt x="4587" y="37698"/>
                </a:lnTo>
                <a:lnTo>
                  <a:pt x="0" y="61715"/>
                </a:lnTo>
                <a:lnTo>
                  <a:pt x="4366" y="86055"/>
                </a:lnTo>
                <a:lnTo>
                  <a:pt x="16580" y="105930"/>
                </a:lnTo>
                <a:lnTo>
                  <a:pt x="34794" y="119319"/>
                </a:lnTo>
                <a:lnTo>
                  <a:pt x="57160" y="124205"/>
                </a:lnTo>
                <a:lnTo>
                  <a:pt x="79250" y="119373"/>
                </a:lnTo>
                <a:lnTo>
                  <a:pt x="97186" y="106229"/>
                </a:lnTo>
                <a:lnTo>
                  <a:pt x="109243" y="86657"/>
                </a:lnTo>
                <a:lnTo>
                  <a:pt x="113692" y="62542"/>
                </a:lnTo>
                <a:lnTo>
                  <a:pt x="109335" y="37963"/>
                </a:lnTo>
                <a:lnTo>
                  <a:pt x="97267" y="18085"/>
                </a:lnTo>
                <a:lnTo>
                  <a:pt x="79206" y="4801"/>
                </a:lnTo>
                <a:lnTo>
                  <a:pt x="56867" y="0"/>
                </a:lnTo>
                <a:close/>
              </a:path>
            </a:pathLst>
          </a:custGeom>
          <a:solidFill>
            <a:srgbClr val="D8D8D8"/>
          </a:solidFill>
        </p:spPr>
        <p:txBody>
          <a:bodyPr wrap="square" lIns="0" tIns="0" rIns="0" bIns="0" rtlCol="0"/>
          <a:lstStyle/>
          <a:p>
            <a:endParaRPr dirty="0"/>
          </a:p>
        </p:txBody>
      </p:sp>
      <p:sp>
        <p:nvSpPr>
          <p:cNvPr id="13" name="object 13"/>
          <p:cNvSpPr/>
          <p:nvPr>
            <p:custDataLst>
              <p:tags r:id="rId12"/>
            </p:custDataLst>
          </p:nvPr>
        </p:nvSpPr>
        <p:spPr>
          <a:xfrm>
            <a:off x="7015505" y="8994774"/>
            <a:ext cx="113766" cy="124163"/>
          </a:xfrm>
          <a:prstGeom prst="rect">
            <a:avLst/>
          </a:prstGeom>
          <a:blipFill>
            <a:blip r:embed="rId87" cstate="print"/>
            <a:stretch>
              <a:fillRect/>
            </a:stretch>
          </a:blipFill>
        </p:spPr>
        <p:txBody>
          <a:bodyPr wrap="square" lIns="0" tIns="0" rIns="0" bIns="0" rtlCol="0"/>
          <a:lstStyle/>
          <a:p>
            <a:endParaRPr dirty="0"/>
          </a:p>
        </p:txBody>
      </p:sp>
      <p:sp>
        <p:nvSpPr>
          <p:cNvPr id="14" name="object 14"/>
          <p:cNvSpPr/>
          <p:nvPr>
            <p:custDataLst>
              <p:tags r:id="rId13"/>
            </p:custDataLst>
          </p:nvPr>
        </p:nvSpPr>
        <p:spPr>
          <a:xfrm>
            <a:off x="7219116" y="9066311"/>
            <a:ext cx="113664" cy="124460"/>
          </a:xfrm>
          <a:custGeom>
            <a:avLst/>
            <a:gdLst/>
            <a:ahLst/>
            <a:cxnLst/>
            <a:rect l="l" t="t" r="r" b="b"/>
            <a:pathLst>
              <a:path w="113665" h="124459">
                <a:moveTo>
                  <a:pt x="56741" y="0"/>
                </a:moveTo>
                <a:lnTo>
                  <a:pt x="34600" y="4709"/>
                </a:lnTo>
                <a:lnTo>
                  <a:pt x="16638" y="17731"/>
                </a:lnTo>
                <a:lnTo>
                  <a:pt x="4542" y="37237"/>
                </a:lnTo>
                <a:lnTo>
                  <a:pt x="0" y="61401"/>
                </a:lnTo>
                <a:lnTo>
                  <a:pt x="4197" y="86057"/>
                </a:lnTo>
                <a:lnTo>
                  <a:pt x="16102" y="105983"/>
                </a:lnTo>
                <a:lnTo>
                  <a:pt x="34053" y="119325"/>
                </a:lnTo>
                <a:lnTo>
                  <a:pt x="56385" y="124226"/>
                </a:lnTo>
                <a:lnTo>
                  <a:pt x="78749" y="119325"/>
                </a:lnTo>
                <a:lnTo>
                  <a:pt x="96968" y="105913"/>
                </a:lnTo>
                <a:lnTo>
                  <a:pt x="109188" y="86027"/>
                </a:lnTo>
                <a:lnTo>
                  <a:pt x="113504" y="61746"/>
                </a:lnTo>
                <a:lnTo>
                  <a:pt x="108884" y="37637"/>
                </a:lnTo>
                <a:lnTo>
                  <a:pt x="96714" y="18037"/>
                </a:lnTo>
                <a:lnTo>
                  <a:pt x="78748" y="4855"/>
                </a:lnTo>
                <a:lnTo>
                  <a:pt x="56741" y="0"/>
                </a:lnTo>
                <a:close/>
              </a:path>
            </a:pathLst>
          </a:custGeom>
          <a:solidFill>
            <a:srgbClr val="D8D8D8"/>
          </a:solidFill>
        </p:spPr>
        <p:txBody>
          <a:bodyPr wrap="square" lIns="0" tIns="0" rIns="0" bIns="0" rtlCol="0"/>
          <a:lstStyle/>
          <a:p>
            <a:endParaRPr dirty="0"/>
          </a:p>
        </p:txBody>
      </p:sp>
      <p:sp>
        <p:nvSpPr>
          <p:cNvPr id="15" name="object 15"/>
          <p:cNvSpPr txBox="1"/>
          <p:nvPr>
            <p:custDataLst>
              <p:tags r:id="rId14"/>
            </p:custDataLst>
          </p:nvPr>
        </p:nvSpPr>
        <p:spPr>
          <a:xfrm>
            <a:off x="5816850" y="10045181"/>
            <a:ext cx="2767463" cy="266098"/>
          </a:xfrm>
          <a:prstGeom prst="rect">
            <a:avLst/>
          </a:prstGeom>
        </p:spPr>
        <p:txBody>
          <a:bodyPr vert="horz" wrap="square" lIns="0" tIns="12065" rIns="0" bIns="0" rtlCol="0">
            <a:spAutoFit/>
          </a:bodyPr>
          <a:lstStyle/>
          <a:p>
            <a:pPr marL="12700">
              <a:lnSpc>
                <a:spcPct val="100000"/>
              </a:lnSpc>
              <a:spcBef>
                <a:spcPts val="95"/>
              </a:spcBef>
            </a:pPr>
            <a:r>
              <a:rPr lang="fr-CA" sz="1650" b="1" dirty="0">
                <a:solidFill>
                  <a:srgbClr val="7F7F7F"/>
                </a:solidFill>
                <a:latin typeface="Avenir LT Std 55 Roman"/>
                <a:cs typeface="Avenir LT Std 55 Roman"/>
              </a:rPr>
              <a:t>Appui de la haute direction</a:t>
            </a:r>
          </a:p>
        </p:txBody>
      </p:sp>
      <p:sp>
        <p:nvSpPr>
          <p:cNvPr id="16" name="object 16"/>
          <p:cNvSpPr/>
          <p:nvPr>
            <p:custDataLst>
              <p:tags r:id="rId15"/>
            </p:custDataLst>
          </p:nvPr>
        </p:nvSpPr>
        <p:spPr>
          <a:xfrm>
            <a:off x="4449168" y="9216298"/>
            <a:ext cx="139116" cy="134624"/>
          </a:xfrm>
          <a:prstGeom prst="rect">
            <a:avLst/>
          </a:prstGeom>
          <a:blipFill>
            <a:blip r:embed="rId88" cstate="print"/>
            <a:stretch>
              <a:fillRect/>
            </a:stretch>
          </a:blipFill>
        </p:spPr>
        <p:txBody>
          <a:bodyPr wrap="square" lIns="0" tIns="0" rIns="0" bIns="0" rtlCol="0"/>
          <a:lstStyle/>
          <a:p>
            <a:endParaRPr dirty="0"/>
          </a:p>
        </p:txBody>
      </p:sp>
      <p:sp>
        <p:nvSpPr>
          <p:cNvPr id="17" name="object 17"/>
          <p:cNvSpPr/>
          <p:nvPr>
            <p:custDataLst>
              <p:tags r:id="rId16"/>
            </p:custDataLst>
          </p:nvPr>
        </p:nvSpPr>
        <p:spPr>
          <a:xfrm>
            <a:off x="4782839" y="9216298"/>
            <a:ext cx="139116" cy="134624"/>
          </a:xfrm>
          <a:prstGeom prst="rect">
            <a:avLst/>
          </a:prstGeom>
          <a:blipFill>
            <a:blip r:embed="rId88" cstate="print"/>
            <a:stretch>
              <a:fillRect/>
            </a:stretch>
          </a:blipFill>
        </p:spPr>
        <p:txBody>
          <a:bodyPr wrap="square" lIns="0" tIns="0" rIns="0" bIns="0" rtlCol="0"/>
          <a:lstStyle/>
          <a:p>
            <a:endParaRPr dirty="0"/>
          </a:p>
        </p:txBody>
      </p:sp>
      <p:sp>
        <p:nvSpPr>
          <p:cNvPr id="18" name="object 18"/>
          <p:cNvSpPr/>
          <p:nvPr>
            <p:custDataLst>
              <p:tags r:id="rId17"/>
            </p:custDataLst>
          </p:nvPr>
        </p:nvSpPr>
        <p:spPr>
          <a:xfrm>
            <a:off x="4378124" y="9370443"/>
            <a:ext cx="290195" cy="236220"/>
          </a:xfrm>
          <a:custGeom>
            <a:avLst/>
            <a:gdLst/>
            <a:ahLst/>
            <a:cxnLst/>
            <a:rect l="l" t="t" r="r" b="b"/>
            <a:pathLst>
              <a:path w="290195" h="236220">
                <a:moveTo>
                  <a:pt x="126389" y="0"/>
                </a:moveTo>
                <a:lnTo>
                  <a:pt x="85124" y="10891"/>
                </a:lnTo>
                <a:lnTo>
                  <a:pt x="51414" y="30933"/>
                </a:lnTo>
                <a:lnTo>
                  <a:pt x="25267" y="59838"/>
                </a:lnTo>
                <a:lnTo>
                  <a:pt x="6696" y="97316"/>
                </a:lnTo>
                <a:lnTo>
                  <a:pt x="0" y="139926"/>
                </a:lnTo>
                <a:lnTo>
                  <a:pt x="96" y="149084"/>
                </a:lnTo>
                <a:lnTo>
                  <a:pt x="194" y="203721"/>
                </a:lnTo>
                <a:lnTo>
                  <a:pt x="56820" y="226061"/>
                </a:lnTo>
                <a:lnTo>
                  <a:pt x="109657" y="234244"/>
                </a:lnTo>
                <a:lnTo>
                  <a:pt x="137089" y="235710"/>
                </a:lnTo>
                <a:lnTo>
                  <a:pt x="164460" y="235390"/>
                </a:lnTo>
                <a:lnTo>
                  <a:pt x="218910" y="228966"/>
                </a:lnTo>
                <a:lnTo>
                  <a:pt x="269904" y="214280"/>
                </a:lnTo>
                <a:lnTo>
                  <a:pt x="289881" y="203962"/>
                </a:lnTo>
                <a:lnTo>
                  <a:pt x="289724" y="200894"/>
                </a:lnTo>
                <a:lnTo>
                  <a:pt x="289735" y="194716"/>
                </a:lnTo>
                <a:lnTo>
                  <a:pt x="289810" y="188872"/>
                </a:lnTo>
                <a:lnTo>
                  <a:pt x="289599" y="183659"/>
                </a:lnTo>
                <a:lnTo>
                  <a:pt x="289363" y="168562"/>
                </a:lnTo>
                <a:lnTo>
                  <a:pt x="288684" y="129660"/>
                </a:lnTo>
                <a:lnTo>
                  <a:pt x="273193" y="73472"/>
                </a:lnTo>
                <a:lnTo>
                  <a:pt x="247418" y="39444"/>
                </a:lnTo>
                <a:lnTo>
                  <a:pt x="212624" y="14572"/>
                </a:lnTo>
                <a:lnTo>
                  <a:pt x="171413" y="782"/>
                </a:lnTo>
                <a:lnTo>
                  <a:pt x="126389" y="0"/>
                </a:lnTo>
                <a:close/>
              </a:path>
            </a:pathLst>
          </a:custGeom>
          <a:solidFill>
            <a:srgbClr val="B2B2B2"/>
          </a:solidFill>
        </p:spPr>
        <p:txBody>
          <a:bodyPr wrap="square" lIns="0" tIns="0" rIns="0" bIns="0" rtlCol="0"/>
          <a:lstStyle/>
          <a:p>
            <a:endParaRPr dirty="0"/>
          </a:p>
        </p:txBody>
      </p:sp>
      <p:sp>
        <p:nvSpPr>
          <p:cNvPr id="19" name="object 19"/>
          <p:cNvSpPr/>
          <p:nvPr>
            <p:custDataLst>
              <p:tags r:id="rId18"/>
            </p:custDataLst>
          </p:nvPr>
        </p:nvSpPr>
        <p:spPr>
          <a:xfrm>
            <a:off x="4711796" y="9370443"/>
            <a:ext cx="290195" cy="236220"/>
          </a:xfrm>
          <a:custGeom>
            <a:avLst/>
            <a:gdLst/>
            <a:ahLst/>
            <a:cxnLst/>
            <a:rect l="l" t="t" r="r" b="b"/>
            <a:pathLst>
              <a:path w="290195" h="236220">
                <a:moveTo>
                  <a:pt x="126389" y="0"/>
                </a:moveTo>
                <a:lnTo>
                  <a:pt x="85124" y="10891"/>
                </a:lnTo>
                <a:lnTo>
                  <a:pt x="51414" y="30933"/>
                </a:lnTo>
                <a:lnTo>
                  <a:pt x="25267" y="59838"/>
                </a:lnTo>
                <a:lnTo>
                  <a:pt x="6696" y="97316"/>
                </a:lnTo>
                <a:lnTo>
                  <a:pt x="0" y="139926"/>
                </a:lnTo>
                <a:lnTo>
                  <a:pt x="96" y="149084"/>
                </a:lnTo>
                <a:lnTo>
                  <a:pt x="194" y="203721"/>
                </a:lnTo>
                <a:lnTo>
                  <a:pt x="56820" y="226061"/>
                </a:lnTo>
                <a:lnTo>
                  <a:pt x="109657" y="234244"/>
                </a:lnTo>
                <a:lnTo>
                  <a:pt x="137089" y="235710"/>
                </a:lnTo>
                <a:lnTo>
                  <a:pt x="164460" y="235390"/>
                </a:lnTo>
                <a:lnTo>
                  <a:pt x="218910" y="228966"/>
                </a:lnTo>
                <a:lnTo>
                  <a:pt x="269904" y="214280"/>
                </a:lnTo>
                <a:lnTo>
                  <a:pt x="289881" y="203962"/>
                </a:lnTo>
                <a:lnTo>
                  <a:pt x="289724" y="200894"/>
                </a:lnTo>
                <a:lnTo>
                  <a:pt x="289735" y="194716"/>
                </a:lnTo>
                <a:lnTo>
                  <a:pt x="289810" y="188872"/>
                </a:lnTo>
                <a:lnTo>
                  <a:pt x="289599" y="183659"/>
                </a:lnTo>
                <a:lnTo>
                  <a:pt x="289363" y="168562"/>
                </a:lnTo>
                <a:lnTo>
                  <a:pt x="288684" y="129660"/>
                </a:lnTo>
                <a:lnTo>
                  <a:pt x="273193" y="73472"/>
                </a:lnTo>
                <a:lnTo>
                  <a:pt x="247418" y="39444"/>
                </a:lnTo>
                <a:lnTo>
                  <a:pt x="212624" y="14572"/>
                </a:lnTo>
                <a:lnTo>
                  <a:pt x="171413" y="782"/>
                </a:lnTo>
                <a:lnTo>
                  <a:pt x="126389" y="0"/>
                </a:lnTo>
                <a:close/>
              </a:path>
            </a:pathLst>
          </a:custGeom>
          <a:solidFill>
            <a:srgbClr val="B2B2B2"/>
          </a:solidFill>
        </p:spPr>
        <p:txBody>
          <a:bodyPr wrap="square" lIns="0" tIns="0" rIns="0" bIns="0" rtlCol="0"/>
          <a:lstStyle/>
          <a:p>
            <a:endParaRPr dirty="0"/>
          </a:p>
        </p:txBody>
      </p:sp>
      <p:sp>
        <p:nvSpPr>
          <p:cNvPr id="20" name="object 20"/>
          <p:cNvSpPr/>
          <p:nvPr>
            <p:custDataLst>
              <p:tags r:id="rId19"/>
            </p:custDataLst>
          </p:nvPr>
        </p:nvSpPr>
        <p:spPr>
          <a:xfrm>
            <a:off x="4627812" y="8711014"/>
            <a:ext cx="551815" cy="516255"/>
          </a:xfrm>
          <a:custGeom>
            <a:avLst/>
            <a:gdLst/>
            <a:ahLst/>
            <a:cxnLst/>
            <a:rect l="l" t="t" r="r" b="b"/>
            <a:pathLst>
              <a:path w="551814" h="516254">
                <a:moveTo>
                  <a:pt x="292827" y="0"/>
                </a:moveTo>
                <a:lnTo>
                  <a:pt x="244545" y="1616"/>
                </a:lnTo>
                <a:lnTo>
                  <a:pt x="199265" y="8957"/>
                </a:lnTo>
                <a:lnTo>
                  <a:pt x="156953" y="22046"/>
                </a:lnTo>
                <a:lnTo>
                  <a:pt x="117851" y="41165"/>
                </a:lnTo>
                <a:lnTo>
                  <a:pt x="82199" y="66595"/>
                </a:lnTo>
                <a:lnTo>
                  <a:pt x="50237" y="98619"/>
                </a:lnTo>
                <a:lnTo>
                  <a:pt x="22943" y="137939"/>
                </a:lnTo>
                <a:lnTo>
                  <a:pt x="5943" y="179964"/>
                </a:lnTo>
                <a:lnTo>
                  <a:pt x="0" y="224665"/>
                </a:lnTo>
                <a:lnTo>
                  <a:pt x="5893" y="271975"/>
                </a:lnTo>
                <a:lnTo>
                  <a:pt x="17995" y="306075"/>
                </a:lnTo>
                <a:lnTo>
                  <a:pt x="35899" y="336666"/>
                </a:lnTo>
                <a:lnTo>
                  <a:pt x="58815" y="364113"/>
                </a:lnTo>
                <a:lnTo>
                  <a:pt x="85953" y="388777"/>
                </a:lnTo>
                <a:lnTo>
                  <a:pt x="92128" y="395006"/>
                </a:lnTo>
                <a:lnTo>
                  <a:pt x="95487" y="401655"/>
                </a:lnTo>
                <a:lnTo>
                  <a:pt x="96043" y="409049"/>
                </a:lnTo>
                <a:lnTo>
                  <a:pt x="93807" y="417509"/>
                </a:lnTo>
                <a:lnTo>
                  <a:pt x="84408" y="441513"/>
                </a:lnTo>
                <a:lnTo>
                  <a:pt x="75151" y="465842"/>
                </a:lnTo>
                <a:lnTo>
                  <a:pt x="56206" y="516239"/>
                </a:lnTo>
                <a:lnTo>
                  <a:pt x="60897" y="514051"/>
                </a:lnTo>
                <a:lnTo>
                  <a:pt x="63033" y="513171"/>
                </a:lnTo>
                <a:lnTo>
                  <a:pt x="183710" y="448451"/>
                </a:lnTo>
                <a:lnTo>
                  <a:pt x="190343" y="445469"/>
                </a:lnTo>
                <a:lnTo>
                  <a:pt x="197005" y="443799"/>
                </a:lnTo>
                <a:lnTo>
                  <a:pt x="203938" y="443421"/>
                </a:lnTo>
                <a:lnTo>
                  <a:pt x="347084" y="443421"/>
                </a:lnTo>
                <a:lnTo>
                  <a:pt x="358201" y="441455"/>
                </a:lnTo>
                <a:lnTo>
                  <a:pt x="404123" y="425274"/>
                </a:lnTo>
                <a:lnTo>
                  <a:pt x="448340" y="401070"/>
                </a:lnTo>
                <a:lnTo>
                  <a:pt x="489564" y="368500"/>
                </a:lnTo>
                <a:lnTo>
                  <a:pt x="521296" y="330106"/>
                </a:lnTo>
                <a:lnTo>
                  <a:pt x="542340" y="285599"/>
                </a:lnTo>
                <a:lnTo>
                  <a:pt x="551499" y="234688"/>
                </a:lnTo>
                <a:lnTo>
                  <a:pt x="547725" y="183685"/>
                </a:lnTo>
                <a:lnTo>
                  <a:pt x="531528" y="137930"/>
                </a:lnTo>
                <a:lnTo>
                  <a:pt x="503992" y="97365"/>
                </a:lnTo>
                <a:lnTo>
                  <a:pt x="466162" y="61876"/>
                </a:lnTo>
                <a:lnTo>
                  <a:pt x="426123" y="35609"/>
                </a:lnTo>
                <a:lnTo>
                  <a:pt x="383779" y="16722"/>
                </a:lnTo>
                <a:lnTo>
                  <a:pt x="339292" y="4944"/>
                </a:lnTo>
                <a:lnTo>
                  <a:pt x="292827" y="0"/>
                </a:lnTo>
                <a:close/>
              </a:path>
              <a:path w="551814" h="516254">
                <a:moveTo>
                  <a:pt x="347084" y="443421"/>
                </a:moveTo>
                <a:lnTo>
                  <a:pt x="203938" y="443421"/>
                </a:lnTo>
                <a:lnTo>
                  <a:pt x="261713" y="450730"/>
                </a:lnTo>
                <a:lnTo>
                  <a:pt x="310691" y="449858"/>
                </a:lnTo>
                <a:lnTo>
                  <a:pt x="347084" y="443421"/>
                </a:lnTo>
                <a:close/>
              </a:path>
            </a:pathLst>
          </a:custGeom>
          <a:solidFill>
            <a:srgbClr val="FFFFFF"/>
          </a:solidFill>
        </p:spPr>
        <p:txBody>
          <a:bodyPr wrap="square" lIns="0" tIns="0" rIns="0" bIns="0" rtlCol="0"/>
          <a:lstStyle/>
          <a:p>
            <a:endParaRPr dirty="0"/>
          </a:p>
        </p:txBody>
      </p:sp>
      <p:sp>
        <p:nvSpPr>
          <p:cNvPr id="21" name="object 21"/>
          <p:cNvSpPr/>
          <p:nvPr>
            <p:custDataLst>
              <p:tags r:id="rId20"/>
            </p:custDataLst>
          </p:nvPr>
        </p:nvSpPr>
        <p:spPr>
          <a:xfrm>
            <a:off x="4149588" y="9595473"/>
            <a:ext cx="348615" cy="282575"/>
          </a:xfrm>
          <a:custGeom>
            <a:avLst/>
            <a:gdLst/>
            <a:ahLst/>
            <a:cxnLst/>
            <a:rect l="l" t="t" r="r" b="b"/>
            <a:pathLst>
              <a:path w="348614" h="282575">
                <a:moveTo>
                  <a:pt x="220874" y="0"/>
                </a:moveTo>
                <a:lnTo>
                  <a:pt x="167768" y="77"/>
                </a:lnTo>
                <a:lnTo>
                  <a:pt x="112995" y="14534"/>
                </a:lnTo>
                <a:lnTo>
                  <a:pt x="68246" y="41139"/>
                </a:lnTo>
                <a:lnTo>
                  <a:pt x="33539" y="79508"/>
                </a:lnTo>
                <a:lnTo>
                  <a:pt x="8893" y="129257"/>
                </a:lnTo>
                <a:lnTo>
                  <a:pt x="990" y="166716"/>
                </a:lnTo>
                <a:lnTo>
                  <a:pt x="0" y="185814"/>
                </a:lnTo>
                <a:lnTo>
                  <a:pt x="202" y="204993"/>
                </a:lnTo>
                <a:lnTo>
                  <a:pt x="160" y="231882"/>
                </a:lnTo>
                <a:lnTo>
                  <a:pt x="41520" y="259322"/>
                </a:lnTo>
                <a:lnTo>
                  <a:pt x="110158" y="275984"/>
                </a:lnTo>
                <a:lnTo>
                  <a:pt x="181390" y="282166"/>
                </a:lnTo>
                <a:lnTo>
                  <a:pt x="216447" y="281981"/>
                </a:lnTo>
                <a:lnTo>
                  <a:pt x="251387" y="279285"/>
                </a:lnTo>
                <a:lnTo>
                  <a:pt x="286874" y="273807"/>
                </a:lnTo>
                <a:lnTo>
                  <a:pt x="287213" y="224888"/>
                </a:lnTo>
                <a:lnTo>
                  <a:pt x="294112" y="177113"/>
                </a:lnTo>
                <a:lnTo>
                  <a:pt x="312772" y="128031"/>
                </a:lnTo>
                <a:lnTo>
                  <a:pt x="348391" y="75196"/>
                </a:lnTo>
                <a:lnTo>
                  <a:pt x="313514" y="39239"/>
                </a:lnTo>
                <a:lnTo>
                  <a:pt x="270232" y="13614"/>
                </a:lnTo>
                <a:lnTo>
                  <a:pt x="220874" y="0"/>
                </a:lnTo>
                <a:close/>
              </a:path>
            </a:pathLst>
          </a:custGeom>
          <a:solidFill>
            <a:srgbClr val="B2B2B2"/>
          </a:solidFill>
        </p:spPr>
        <p:txBody>
          <a:bodyPr wrap="square" lIns="0" tIns="0" rIns="0" bIns="0" rtlCol="0"/>
          <a:lstStyle/>
          <a:p>
            <a:endParaRPr dirty="0"/>
          </a:p>
        </p:txBody>
      </p:sp>
      <p:sp>
        <p:nvSpPr>
          <p:cNvPr id="22" name="object 22"/>
          <p:cNvSpPr/>
          <p:nvPr>
            <p:custDataLst>
              <p:tags r:id="rId21"/>
            </p:custDataLst>
          </p:nvPr>
        </p:nvSpPr>
        <p:spPr>
          <a:xfrm>
            <a:off x="4569901" y="9354309"/>
            <a:ext cx="238223" cy="230506"/>
          </a:xfrm>
          <a:prstGeom prst="rect">
            <a:avLst/>
          </a:prstGeom>
          <a:blipFill>
            <a:blip r:embed="rId89" cstate="print"/>
            <a:stretch>
              <a:fillRect/>
            </a:stretch>
          </a:blipFill>
        </p:spPr>
        <p:txBody>
          <a:bodyPr wrap="square" lIns="0" tIns="0" rIns="0" bIns="0" rtlCol="0"/>
          <a:lstStyle/>
          <a:p>
            <a:endParaRPr dirty="0"/>
          </a:p>
        </p:txBody>
      </p:sp>
      <p:sp>
        <p:nvSpPr>
          <p:cNvPr id="23" name="object 23"/>
          <p:cNvSpPr/>
          <p:nvPr>
            <p:custDataLst>
              <p:tags r:id="rId22"/>
            </p:custDataLst>
          </p:nvPr>
        </p:nvSpPr>
        <p:spPr>
          <a:xfrm>
            <a:off x="4940367" y="9363743"/>
            <a:ext cx="205302" cy="198653"/>
          </a:xfrm>
          <a:prstGeom prst="rect">
            <a:avLst/>
          </a:prstGeom>
          <a:blipFill>
            <a:blip r:embed="rId90" cstate="print"/>
            <a:stretch>
              <a:fillRect/>
            </a:stretch>
          </a:blipFill>
        </p:spPr>
        <p:txBody>
          <a:bodyPr wrap="square" lIns="0" tIns="0" rIns="0" bIns="0" rtlCol="0"/>
          <a:lstStyle/>
          <a:p>
            <a:endParaRPr dirty="0"/>
          </a:p>
        </p:txBody>
      </p:sp>
      <p:sp>
        <p:nvSpPr>
          <p:cNvPr id="24" name="object 24"/>
          <p:cNvSpPr/>
          <p:nvPr>
            <p:custDataLst>
              <p:tags r:id="rId23"/>
            </p:custDataLst>
          </p:nvPr>
        </p:nvSpPr>
        <p:spPr>
          <a:xfrm>
            <a:off x="4234726" y="9367464"/>
            <a:ext cx="205302" cy="198653"/>
          </a:xfrm>
          <a:prstGeom prst="rect">
            <a:avLst/>
          </a:prstGeom>
          <a:blipFill>
            <a:blip r:embed="rId91" cstate="print"/>
            <a:stretch>
              <a:fillRect/>
            </a:stretch>
          </a:blipFill>
        </p:spPr>
        <p:txBody>
          <a:bodyPr wrap="square" lIns="0" tIns="0" rIns="0" bIns="0" rtlCol="0"/>
          <a:lstStyle/>
          <a:p>
            <a:endParaRPr dirty="0"/>
          </a:p>
        </p:txBody>
      </p:sp>
      <p:sp>
        <p:nvSpPr>
          <p:cNvPr id="25" name="object 25"/>
          <p:cNvSpPr/>
          <p:nvPr>
            <p:custDataLst>
              <p:tags r:id="rId24"/>
            </p:custDataLst>
          </p:nvPr>
        </p:nvSpPr>
        <p:spPr>
          <a:xfrm>
            <a:off x="4890091" y="9595473"/>
            <a:ext cx="348615" cy="282575"/>
          </a:xfrm>
          <a:custGeom>
            <a:avLst/>
            <a:gdLst/>
            <a:ahLst/>
            <a:cxnLst/>
            <a:rect l="l" t="t" r="r" b="b"/>
            <a:pathLst>
              <a:path w="348614" h="282575">
                <a:moveTo>
                  <a:pt x="127517" y="0"/>
                </a:moveTo>
                <a:lnTo>
                  <a:pt x="78158" y="13614"/>
                </a:lnTo>
                <a:lnTo>
                  <a:pt x="34876" y="39239"/>
                </a:lnTo>
                <a:lnTo>
                  <a:pt x="0" y="75196"/>
                </a:lnTo>
                <a:lnTo>
                  <a:pt x="35618" y="128031"/>
                </a:lnTo>
                <a:lnTo>
                  <a:pt x="54279" y="177113"/>
                </a:lnTo>
                <a:lnTo>
                  <a:pt x="61182" y="224888"/>
                </a:lnTo>
                <a:lnTo>
                  <a:pt x="61526" y="273807"/>
                </a:lnTo>
                <a:lnTo>
                  <a:pt x="97009" y="279285"/>
                </a:lnTo>
                <a:lnTo>
                  <a:pt x="131948" y="281981"/>
                </a:lnTo>
                <a:lnTo>
                  <a:pt x="167005" y="282166"/>
                </a:lnTo>
                <a:lnTo>
                  <a:pt x="202841" y="280111"/>
                </a:lnTo>
                <a:lnTo>
                  <a:pt x="272966" y="269247"/>
                </a:lnTo>
                <a:lnTo>
                  <a:pt x="339769" y="245630"/>
                </a:lnTo>
                <a:lnTo>
                  <a:pt x="348230" y="231882"/>
                </a:lnTo>
                <a:lnTo>
                  <a:pt x="348188" y="204993"/>
                </a:lnTo>
                <a:lnTo>
                  <a:pt x="348391" y="185814"/>
                </a:lnTo>
                <a:lnTo>
                  <a:pt x="344630" y="147823"/>
                </a:lnTo>
                <a:lnTo>
                  <a:pt x="314852" y="79508"/>
                </a:lnTo>
                <a:lnTo>
                  <a:pt x="280148" y="41139"/>
                </a:lnTo>
                <a:lnTo>
                  <a:pt x="235399" y="14534"/>
                </a:lnTo>
                <a:lnTo>
                  <a:pt x="180622" y="77"/>
                </a:lnTo>
                <a:lnTo>
                  <a:pt x="127517" y="0"/>
                </a:lnTo>
                <a:close/>
              </a:path>
            </a:pathLst>
          </a:custGeom>
          <a:solidFill>
            <a:srgbClr val="B2B2B2"/>
          </a:solidFill>
        </p:spPr>
        <p:txBody>
          <a:bodyPr wrap="square" lIns="0" tIns="0" rIns="0" bIns="0" rtlCol="0"/>
          <a:lstStyle/>
          <a:p>
            <a:endParaRPr dirty="0"/>
          </a:p>
        </p:txBody>
      </p:sp>
      <p:sp>
        <p:nvSpPr>
          <p:cNvPr id="26" name="object 26"/>
          <p:cNvSpPr/>
          <p:nvPr>
            <p:custDataLst>
              <p:tags r:id="rId25"/>
            </p:custDataLst>
          </p:nvPr>
        </p:nvSpPr>
        <p:spPr>
          <a:xfrm>
            <a:off x="4464175" y="9606596"/>
            <a:ext cx="464184" cy="341630"/>
          </a:xfrm>
          <a:custGeom>
            <a:avLst/>
            <a:gdLst/>
            <a:ahLst/>
            <a:cxnLst/>
            <a:rect l="l" t="t" r="r" b="b"/>
            <a:pathLst>
              <a:path w="464185" h="341629">
                <a:moveTo>
                  <a:pt x="247617" y="0"/>
                </a:moveTo>
                <a:lnTo>
                  <a:pt x="202122" y="1821"/>
                </a:lnTo>
                <a:lnTo>
                  <a:pt x="148361" y="14572"/>
                </a:lnTo>
                <a:lnTo>
                  <a:pt x="102329" y="36746"/>
                </a:lnTo>
                <a:lnTo>
                  <a:pt x="64037" y="68108"/>
                </a:lnTo>
                <a:lnTo>
                  <a:pt x="33496" y="108421"/>
                </a:lnTo>
                <a:lnTo>
                  <a:pt x="10715" y="157450"/>
                </a:lnTo>
                <a:lnTo>
                  <a:pt x="1195" y="202581"/>
                </a:lnTo>
                <a:lnTo>
                  <a:pt x="0" y="225588"/>
                </a:lnTo>
                <a:lnTo>
                  <a:pt x="152" y="239978"/>
                </a:lnTo>
                <a:lnTo>
                  <a:pt x="191" y="281090"/>
                </a:lnTo>
                <a:lnTo>
                  <a:pt x="50024" y="314151"/>
                </a:lnTo>
                <a:lnTo>
                  <a:pt x="90868" y="326108"/>
                </a:lnTo>
                <a:lnTo>
                  <a:pt x="132715" y="334224"/>
                </a:lnTo>
                <a:lnTo>
                  <a:pt x="175359" y="339193"/>
                </a:lnTo>
                <a:lnTo>
                  <a:pt x="219230" y="341536"/>
                </a:lnTo>
                <a:lnTo>
                  <a:pt x="263000" y="341024"/>
                </a:lnTo>
                <a:lnTo>
                  <a:pt x="306629" y="337486"/>
                </a:lnTo>
                <a:lnTo>
                  <a:pt x="350076" y="330754"/>
                </a:lnTo>
                <a:lnTo>
                  <a:pt x="405082" y="316923"/>
                </a:lnTo>
                <a:lnTo>
                  <a:pt x="457371" y="295341"/>
                </a:lnTo>
                <a:lnTo>
                  <a:pt x="463570" y="290765"/>
                </a:lnTo>
                <a:lnTo>
                  <a:pt x="463319" y="285865"/>
                </a:lnTo>
                <a:lnTo>
                  <a:pt x="463330" y="265053"/>
                </a:lnTo>
                <a:lnTo>
                  <a:pt x="463115" y="257573"/>
                </a:lnTo>
                <a:lnTo>
                  <a:pt x="462745" y="239978"/>
                </a:lnTo>
                <a:lnTo>
                  <a:pt x="462494" y="221622"/>
                </a:lnTo>
                <a:lnTo>
                  <a:pt x="461658" y="203354"/>
                </a:lnTo>
                <a:lnTo>
                  <a:pt x="447773" y="142868"/>
                </a:lnTo>
                <a:lnTo>
                  <a:pt x="428160" y="104508"/>
                </a:lnTo>
                <a:lnTo>
                  <a:pt x="401694" y="70965"/>
                </a:lnTo>
                <a:lnTo>
                  <a:pt x="369391" y="42990"/>
                </a:lnTo>
                <a:lnTo>
                  <a:pt x="332267" y="21336"/>
                </a:lnTo>
                <a:lnTo>
                  <a:pt x="291337" y="6755"/>
                </a:lnTo>
                <a:lnTo>
                  <a:pt x="247617" y="0"/>
                </a:lnTo>
                <a:close/>
              </a:path>
            </a:pathLst>
          </a:custGeom>
          <a:solidFill>
            <a:srgbClr val="B2B2B2"/>
          </a:solidFill>
        </p:spPr>
        <p:txBody>
          <a:bodyPr wrap="square" lIns="0" tIns="0" rIns="0" bIns="0" rtlCol="0"/>
          <a:lstStyle/>
          <a:p>
            <a:endParaRPr dirty="0"/>
          </a:p>
        </p:txBody>
      </p:sp>
      <p:sp>
        <p:nvSpPr>
          <p:cNvPr id="27" name="object 27"/>
          <p:cNvSpPr txBox="1"/>
          <p:nvPr>
            <p:custDataLst>
              <p:tags r:id="rId26"/>
            </p:custDataLst>
          </p:nvPr>
        </p:nvSpPr>
        <p:spPr>
          <a:xfrm>
            <a:off x="4712748" y="8831788"/>
            <a:ext cx="378460" cy="544380"/>
          </a:xfrm>
          <a:prstGeom prst="rect">
            <a:avLst/>
          </a:prstGeom>
        </p:spPr>
        <p:txBody>
          <a:bodyPr vert="horz" wrap="square" lIns="0" tIns="13335" rIns="0" bIns="0" rtlCol="0">
            <a:spAutoFit/>
          </a:bodyPr>
          <a:lstStyle/>
          <a:p>
            <a:pPr marL="12700">
              <a:lnSpc>
                <a:spcPct val="100000"/>
              </a:lnSpc>
              <a:spcBef>
                <a:spcPts val="105"/>
              </a:spcBef>
            </a:pPr>
            <a:r>
              <a:rPr lang="fr-CA" sz="1150" dirty="0">
                <a:solidFill>
                  <a:srgbClr val="B2B2B2"/>
                </a:solidFill>
                <a:latin typeface="Avenir LT Std 55 Roman"/>
                <a:cs typeface="Avenir LT Std 55 Roman"/>
              </a:rPr>
              <a:t>À l’aide!</a:t>
            </a:r>
          </a:p>
        </p:txBody>
      </p:sp>
      <p:sp>
        <p:nvSpPr>
          <p:cNvPr id="28" name="object 28"/>
          <p:cNvSpPr/>
          <p:nvPr>
            <p:custDataLst>
              <p:tags r:id="rId27"/>
            </p:custDataLst>
          </p:nvPr>
        </p:nvSpPr>
        <p:spPr>
          <a:xfrm>
            <a:off x="2177944" y="9282283"/>
            <a:ext cx="240665" cy="0"/>
          </a:xfrm>
          <a:custGeom>
            <a:avLst/>
            <a:gdLst/>
            <a:ahLst/>
            <a:cxnLst/>
            <a:rect l="l" t="t" r="r" b="b"/>
            <a:pathLst>
              <a:path w="240664">
                <a:moveTo>
                  <a:pt x="0" y="0"/>
                </a:moveTo>
                <a:lnTo>
                  <a:pt x="240442" y="0"/>
                </a:lnTo>
              </a:path>
            </a:pathLst>
          </a:custGeom>
          <a:ln w="74238">
            <a:solidFill>
              <a:srgbClr val="7F7F7F"/>
            </a:solidFill>
          </a:ln>
        </p:spPr>
        <p:txBody>
          <a:bodyPr wrap="square" lIns="0" tIns="0" rIns="0" bIns="0" rtlCol="0"/>
          <a:lstStyle/>
          <a:p>
            <a:endParaRPr dirty="0"/>
          </a:p>
        </p:txBody>
      </p:sp>
      <p:sp>
        <p:nvSpPr>
          <p:cNvPr id="29" name="object 29"/>
          <p:cNvSpPr/>
          <p:nvPr>
            <p:custDataLst>
              <p:tags r:id="rId28"/>
            </p:custDataLst>
          </p:nvPr>
        </p:nvSpPr>
        <p:spPr>
          <a:xfrm>
            <a:off x="2099428" y="9316406"/>
            <a:ext cx="116839" cy="614680"/>
          </a:xfrm>
          <a:custGeom>
            <a:avLst/>
            <a:gdLst/>
            <a:ahLst/>
            <a:cxnLst/>
            <a:rect l="l" t="t" r="r" b="b"/>
            <a:pathLst>
              <a:path w="116839" h="614679">
                <a:moveTo>
                  <a:pt x="116656" y="0"/>
                </a:moveTo>
                <a:lnTo>
                  <a:pt x="0" y="614106"/>
                </a:lnTo>
              </a:path>
            </a:pathLst>
          </a:custGeom>
          <a:ln w="62825">
            <a:solidFill>
              <a:srgbClr val="7F7F7F"/>
            </a:solidFill>
          </a:ln>
        </p:spPr>
        <p:txBody>
          <a:bodyPr wrap="square" lIns="0" tIns="0" rIns="0" bIns="0" rtlCol="0"/>
          <a:lstStyle/>
          <a:p>
            <a:endParaRPr dirty="0"/>
          </a:p>
        </p:txBody>
      </p:sp>
      <p:sp>
        <p:nvSpPr>
          <p:cNvPr id="30" name="object 30"/>
          <p:cNvSpPr/>
          <p:nvPr>
            <p:custDataLst>
              <p:tags r:id="rId29"/>
            </p:custDataLst>
          </p:nvPr>
        </p:nvSpPr>
        <p:spPr>
          <a:xfrm>
            <a:off x="2379011" y="9310186"/>
            <a:ext cx="122555" cy="622300"/>
          </a:xfrm>
          <a:custGeom>
            <a:avLst/>
            <a:gdLst/>
            <a:ahLst/>
            <a:cxnLst/>
            <a:rect l="l" t="t" r="r" b="b"/>
            <a:pathLst>
              <a:path w="122555" h="622300">
                <a:moveTo>
                  <a:pt x="0" y="0"/>
                </a:moveTo>
                <a:lnTo>
                  <a:pt x="122237" y="621740"/>
                </a:lnTo>
              </a:path>
            </a:pathLst>
          </a:custGeom>
          <a:ln w="62825">
            <a:solidFill>
              <a:srgbClr val="7F7F7F"/>
            </a:solidFill>
          </a:ln>
        </p:spPr>
        <p:txBody>
          <a:bodyPr wrap="square" lIns="0" tIns="0" rIns="0" bIns="0" rtlCol="0"/>
          <a:lstStyle/>
          <a:p>
            <a:endParaRPr dirty="0"/>
          </a:p>
        </p:txBody>
      </p:sp>
      <p:sp>
        <p:nvSpPr>
          <p:cNvPr id="31" name="object 31"/>
          <p:cNvSpPr/>
          <p:nvPr>
            <p:custDataLst>
              <p:tags r:id="rId30"/>
            </p:custDataLst>
          </p:nvPr>
        </p:nvSpPr>
        <p:spPr>
          <a:xfrm>
            <a:off x="2220922" y="9362884"/>
            <a:ext cx="180340" cy="77470"/>
          </a:xfrm>
          <a:custGeom>
            <a:avLst/>
            <a:gdLst/>
            <a:ahLst/>
            <a:cxnLst/>
            <a:rect l="l" t="t" r="r" b="b"/>
            <a:pathLst>
              <a:path w="180339" h="77470">
                <a:moveTo>
                  <a:pt x="0" y="0"/>
                </a:moveTo>
                <a:lnTo>
                  <a:pt x="179764" y="77243"/>
                </a:lnTo>
              </a:path>
            </a:pathLst>
          </a:custGeom>
          <a:ln w="31412">
            <a:solidFill>
              <a:srgbClr val="7F7F7F"/>
            </a:solidFill>
          </a:ln>
        </p:spPr>
        <p:txBody>
          <a:bodyPr wrap="square" lIns="0" tIns="0" rIns="0" bIns="0" rtlCol="0"/>
          <a:lstStyle/>
          <a:p>
            <a:endParaRPr dirty="0"/>
          </a:p>
        </p:txBody>
      </p:sp>
      <p:sp>
        <p:nvSpPr>
          <p:cNvPr id="32" name="object 32"/>
          <p:cNvSpPr/>
          <p:nvPr>
            <p:custDataLst>
              <p:tags r:id="rId31"/>
            </p:custDataLst>
          </p:nvPr>
        </p:nvSpPr>
        <p:spPr>
          <a:xfrm>
            <a:off x="2189154" y="9363596"/>
            <a:ext cx="200025" cy="70485"/>
          </a:xfrm>
          <a:custGeom>
            <a:avLst/>
            <a:gdLst/>
            <a:ahLst/>
            <a:cxnLst/>
            <a:rect l="l" t="t" r="r" b="b"/>
            <a:pathLst>
              <a:path w="200025" h="70484">
                <a:moveTo>
                  <a:pt x="0" y="70479"/>
                </a:moveTo>
                <a:lnTo>
                  <a:pt x="199983" y="0"/>
                </a:lnTo>
              </a:path>
            </a:pathLst>
          </a:custGeom>
          <a:ln w="31412">
            <a:solidFill>
              <a:srgbClr val="7F7F7F"/>
            </a:solidFill>
          </a:ln>
        </p:spPr>
        <p:txBody>
          <a:bodyPr wrap="square" lIns="0" tIns="0" rIns="0" bIns="0" rtlCol="0"/>
          <a:lstStyle/>
          <a:p>
            <a:endParaRPr dirty="0"/>
          </a:p>
        </p:txBody>
      </p:sp>
      <p:sp>
        <p:nvSpPr>
          <p:cNvPr id="33" name="object 33"/>
          <p:cNvSpPr/>
          <p:nvPr>
            <p:custDataLst>
              <p:tags r:id="rId32"/>
            </p:custDataLst>
          </p:nvPr>
        </p:nvSpPr>
        <p:spPr>
          <a:xfrm>
            <a:off x="2184107" y="9446180"/>
            <a:ext cx="207645" cy="76200"/>
          </a:xfrm>
          <a:custGeom>
            <a:avLst/>
            <a:gdLst/>
            <a:ahLst/>
            <a:cxnLst/>
            <a:rect l="l" t="t" r="r" b="b"/>
            <a:pathLst>
              <a:path w="207644" h="76200">
                <a:moveTo>
                  <a:pt x="0" y="76175"/>
                </a:moveTo>
                <a:lnTo>
                  <a:pt x="207197" y="0"/>
                </a:lnTo>
              </a:path>
            </a:pathLst>
          </a:custGeom>
          <a:ln w="31412">
            <a:solidFill>
              <a:srgbClr val="7F7F7F"/>
            </a:solidFill>
          </a:ln>
        </p:spPr>
        <p:txBody>
          <a:bodyPr wrap="square" lIns="0" tIns="0" rIns="0" bIns="0" rtlCol="0"/>
          <a:lstStyle/>
          <a:p>
            <a:endParaRPr dirty="0"/>
          </a:p>
        </p:txBody>
      </p:sp>
      <p:sp>
        <p:nvSpPr>
          <p:cNvPr id="34" name="object 34"/>
          <p:cNvSpPr/>
          <p:nvPr>
            <p:custDataLst>
              <p:tags r:id="rId33"/>
            </p:custDataLst>
          </p:nvPr>
        </p:nvSpPr>
        <p:spPr>
          <a:xfrm>
            <a:off x="2165332" y="9529486"/>
            <a:ext cx="245745" cy="95885"/>
          </a:xfrm>
          <a:custGeom>
            <a:avLst/>
            <a:gdLst/>
            <a:ahLst/>
            <a:cxnLst/>
            <a:rect l="l" t="t" r="r" b="b"/>
            <a:pathLst>
              <a:path w="245744" h="95884">
                <a:moveTo>
                  <a:pt x="0" y="95400"/>
                </a:moveTo>
                <a:lnTo>
                  <a:pt x="245458" y="0"/>
                </a:lnTo>
              </a:path>
            </a:pathLst>
          </a:custGeom>
          <a:ln w="31412">
            <a:solidFill>
              <a:srgbClr val="7F7F7F"/>
            </a:solidFill>
          </a:ln>
        </p:spPr>
        <p:txBody>
          <a:bodyPr wrap="square" lIns="0" tIns="0" rIns="0" bIns="0" rtlCol="0"/>
          <a:lstStyle/>
          <a:p>
            <a:endParaRPr dirty="0"/>
          </a:p>
        </p:txBody>
      </p:sp>
      <p:sp>
        <p:nvSpPr>
          <p:cNvPr id="35" name="object 35"/>
          <p:cNvSpPr/>
          <p:nvPr>
            <p:custDataLst>
              <p:tags r:id="rId34"/>
            </p:custDataLst>
          </p:nvPr>
        </p:nvSpPr>
        <p:spPr>
          <a:xfrm>
            <a:off x="2150893" y="9629159"/>
            <a:ext cx="283210" cy="114300"/>
          </a:xfrm>
          <a:custGeom>
            <a:avLst/>
            <a:gdLst/>
            <a:ahLst/>
            <a:cxnLst/>
            <a:rect l="l" t="t" r="r" b="b"/>
            <a:pathLst>
              <a:path w="283210" h="114300">
                <a:moveTo>
                  <a:pt x="0" y="113912"/>
                </a:moveTo>
                <a:lnTo>
                  <a:pt x="283007" y="0"/>
                </a:lnTo>
              </a:path>
            </a:pathLst>
          </a:custGeom>
          <a:ln w="31412">
            <a:solidFill>
              <a:srgbClr val="7F7F7F"/>
            </a:solidFill>
          </a:ln>
        </p:spPr>
        <p:txBody>
          <a:bodyPr wrap="square" lIns="0" tIns="0" rIns="0" bIns="0" rtlCol="0"/>
          <a:lstStyle/>
          <a:p>
            <a:endParaRPr dirty="0"/>
          </a:p>
        </p:txBody>
      </p:sp>
      <p:sp>
        <p:nvSpPr>
          <p:cNvPr id="36" name="object 36"/>
          <p:cNvSpPr/>
          <p:nvPr>
            <p:custDataLst>
              <p:tags r:id="rId35"/>
            </p:custDataLst>
          </p:nvPr>
        </p:nvSpPr>
        <p:spPr>
          <a:xfrm>
            <a:off x="2117680" y="9751616"/>
            <a:ext cx="336550" cy="130175"/>
          </a:xfrm>
          <a:custGeom>
            <a:avLst/>
            <a:gdLst/>
            <a:ahLst/>
            <a:cxnLst/>
            <a:rect l="l" t="t" r="r" b="b"/>
            <a:pathLst>
              <a:path w="336550" h="130175">
                <a:moveTo>
                  <a:pt x="0" y="129577"/>
                </a:moveTo>
                <a:lnTo>
                  <a:pt x="336429" y="0"/>
                </a:lnTo>
              </a:path>
            </a:pathLst>
          </a:custGeom>
          <a:ln w="31412">
            <a:solidFill>
              <a:srgbClr val="7F7F7F"/>
            </a:solidFill>
          </a:ln>
        </p:spPr>
        <p:txBody>
          <a:bodyPr wrap="square" lIns="0" tIns="0" rIns="0" bIns="0" rtlCol="0"/>
          <a:lstStyle/>
          <a:p>
            <a:endParaRPr dirty="0"/>
          </a:p>
        </p:txBody>
      </p:sp>
      <p:sp>
        <p:nvSpPr>
          <p:cNvPr id="37" name="object 37"/>
          <p:cNvSpPr/>
          <p:nvPr>
            <p:custDataLst>
              <p:tags r:id="rId36"/>
            </p:custDataLst>
          </p:nvPr>
        </p:nvSpPr>
        <p:spPr>
          <a:xfrm>
            <a:off x="2198536" y="9441196"/>
            <a:ext cx="207010" cy="84455"/>
          </a:xfrm>
          <a:custGeom>
            <a:avLst/>
            <a:gdLst/>
            <a:ahLst/>
            <a:cxnLst/>
            <a:rect l="l" t="t" r="r" b="b"/>
            <a:pathLst>
              <a:path w="207010" h="84454">
                <a:moveTo>
                  <a:pt x="0" y="0"/>
                </a:moveTo>
                <a:lnTo>
                  <a:pt x="206485" y="84018"/>
                </a:lnTo>
              </a:path>
            </a:pathLst>
          </a:custGeom>
          <a:ln w="31412">
            <a:solidFill>
              <a:srgbClr val="7F7F7F"/>
            </a:solidFill>
          </a:ln>
        </p:spPr>
        <p:txBody>
          <a:bodyPr wrap="square" lIns="0" tIns="0" rIns="0" bIns="0" rtlCol="0"/>
          <a:lstStyle/>
          <a:p>
            <a:endParaRPr dirty="0"/>
          </a:p>
        </p:txBody>
      </p:sp>
      <p:sp>
        <p:nvSpPr>
          <p:cNvPr id="38" name="object 38"/>
          <p:cNvSpPr/>
          <p:nvPr>
            <p:custDataLst>
              <p:tags r:id="rId37"/>
            </p:custDataLst>
          </p:nvPr>
        </p:nvSpPr>
        <p:spPr>
          <a:xfrm>
            <a:off x="2184107" y="9525214"/>
            <a:ext cx="240029" cy="95885"/>
          </a:xfrm>
          <a:custGeom>
            <a:avLst/>
            <a:gdLst/>
            <a:ahLst/>
            <a:cxnLst/>
            <a:rect l="l" t="t" r="r" b="b"/>
            <a:pathLst>
              <a:path w="240030" h="95884">
                <a:moveTo>
                  <a:pt x="0" y="0"/>
                </a:moveTo>
                <a:lnTo>
                  <a:pt x="239678" y="95400"/>
                </a:lnTo>
              </a:path>
            </a:pathLst>
          </a:custGeom>
          <a:ln w="31412">
            <a:solidFill>
              <a:srgbClr val="7F7F7F"/>
            </a:solidFill>
          </a:ln>
        </p:spPr>
        <p:txBody>
          <a:bodyPr wrap="square" lIns="0" tIns="0" rIns="0" bIns="0" rtlCol="0"/>
          <a:lstStyle/>
          <a:p>
            <a:endParaRPr dirty="0"/>
          </a:p>
        </p:txBody>
      </p:sp>
      <p:sp>
        <p:nvSpPr>
          <p:cNvPr id="39" name="object 39"/>
          <p:cNvSpPr/>
          <p:nvPr>
            <p:custDataLst>
              <p:tags r:id="rId38"/>
            </p:custDataLst>
          </p:nvPr>
        </p:nvSpPr>
        <p:spPr>
          <a:xfrm>
            <a:off x="2172547" y="9634855"/>
            <a:ext cx="283210" cy="111125"/>
          </a:xfrm>
          <a:custGeom>
            <a:avLst/>
            <a:gdLst/>
            <a:ahLst/>
            <a:cxnLst/>
            <a:rect l="l" t="t" r="r" b="b"/>
            <a:pathLst>
              <a:path w="283210" h="111125">
                <a:moveTo>
                  <a:pt x="0" y="0"/>
                </a:moveTo>
                <a:lnTo>
                  <a:pt x="283007" y="111064"/>
                </a:lnTo>
              </a:path>
            </a:pathLst>
          </a:custGeom>
          <a:ln w="31412">
            <a:solidFill>
              <a:srgbClr val="7F7F7F"/>
            </a:solidFill>
          </a:ln>
        </p:spPr>
        <p:txBody>
          <a:bodyPr wrap="square" lIns="0" tIns="0" rIns="0" bIns="0" rtlCol="0"/>
          <a:lstStyle/>
          <a:p>
            <a:endParaRPr dirty="0"/>
          </a:p>
        </p:txBody>
      </p:sp>
      <p:sp>
        <p:nvSpPr>
          <p:cNvPr id="40" name="object 40"/>
          <p:cNvSpPr/>
          <p:nvPr>
            <p:custDataLst>
              <p:tags r:id="rId39"/>
            </p:custDataLst>
          </p:nvPr>
        </p:nvSpPr>
        <p:spPr>
          <a:xfrm>
            <a:off x="2142223" y="9750192"/>
            <a:ext cx="339725" cy="131445"/>
          </a:xfrm>
          <a:custGeom>
            <a:avLst/>
            <a:gdLst/>
            <a:ahLst/>
            <a:cxnLst/>
            <a:rect l="l" t="t" r="r" b="b"/>
            <a:pathLst>
              <a:path w="339725" h="131445">
                <a:moveTo>
                  <a:pt x="0" y="0"/>
                </a:moveTo>
                <a:lnTo>
                  <a:pt x="339319" y="131001"/>
                </a:lnTo>
              </a:path>
            </a:pathLst>
          </a:custGeom>
          <a:ln w="31412">
            <a:solidFill>
              <a:srgbClr val="7F7F7F"/>
            </a:solidFill>
          </a:ln>
        </p:spPr>
        <p:txBody>
          <a:bodyPr wrap="square" lIns="0" tIns="0" rIns="0" bIns="0" rtlCol="0"/>
          <a:lstStyle/>
          <a:p>
            <a:endParaRPr dirty="0"/>
          </a:p>
        </p:txBody>
      </p:sp>
      <p:sp>
        <p:nvSpPr>
          <p:cNvPr id="41" name="object 41"/>
          <p:cNvSpPr/>
          <p:nvPr>
            <p:custDataLst>
              <p:tags r:id="rId40"/>
            </p:custDataLst>
          </p:nvPr>
        </p:nvSpPr>
        <p:spPr>
          <a:xfrm>
            <a:off x="2054791" y="8984750"/>
            <a:ext cx="206885" cy="192818"/>
          </a:xfrm>
          <a:prstGeom prst="rect">
            <a:avLst/>
          </a:prstGeom>
          <a:blipFill>
            <a:blip r:embed="rId92" cstate="print"/>
            <a:stretch>
              <a:fillRect/>
            </a:stretch>
          </a:blipFill>
        </p:spPr>
        <p:txBody>
          <a:bodyPr wrap="square" lIns="0" tIns="0" rIns="0" bIns="0" rtlCol="0"/>
          <a:lstStyle/>
          <a:p>
            <a:endParaRPr dirty="0"/>
          </a:p>
        </p:txBody>
      </p:sp>
      <p:sp>
        <p:nvSpPr>
          <p:cNvPr id="42" name="object 42"/>
          <p:cNvSpPr/>
          <p:nvPr>
            <p:custDataLst>
              <p:tags r:id="rId41"/>
            </p:custDataLst>
          </p:nvPr>
        </p:nvSpPr>
        <p:spPr>
          <a:xfrm>
            <a:off x="2274597" y="8691936"/>
            <a:ext cx="298450" cy="509270"/>
          </a:xfrm>
          <a:custGeom>
            <a:avLst/>
            <a:gdLst/>
            <a:ahLst/>
            <a:cxnLst/>
            <a:rect l="l" t="t" r="r" b="b"/>
            <a:pathLst>
              <a:path w="298450" h="509270">
                <a:moveTo>
                  <a:pt x="185214" y="0"/>
                </a:moveTo>
                <a:lnTo>
                  <a:pt x="146863" y="12251"/>
                </a:lnTo>
                <a:lnTo>
                  <a:pt x="110514" y="36467"/>
                </a:lnTo>
                <a:lnTo>
                  <a:pt x="78713" y="70673"/>
                </a:lnTo>
                <a:lnTo>
                  <a:pt x="45816" y="131497"/>
                </a:lnTo>
                <a:lnTo>
                  <a:pt x="30264" y="173524"/>
                </a:lnTo>
                <a:lnTo>
                  <a:pt x="16793" y="221621"/>
                </a:lnTo>
                <a:lnTo>
                  <a:pt x="6517" y="274532"/>
                </a:lnTo>
                <a:lnTo>
                  <a:pt x="548" y="331002"/>
                </a:lnTo>
                <a:lnTo>
                  <a:pt x="0" y="389776"/>
                </a:lnTo>
                <a:lnTo>
                  <a:pt x="5984" y="449599"/>
                </a:lnTo>
                <a:lnTo>
                  <a:pt x="19615" y="509215"/>
                </a:lnTo>
                <a:lnTo>
                  <a:pt x="44404" y="433556"/>
                </a:lnTo>
                <a:lnTo>
                  <a:pt x="69334" y="374955"/>
                </a:lnTo>
                <a:lnTo>
                  <a:pt x="94201" y="330891"/>
                </a:lnTo>
                <a:lnTo>
                  <a:pt x="118802" y="298842"/>
                </a:lnTo>
                <a:lnTo>
                  <a:pt x="166389" y="260706"/>
                </a:lnTo>
                <a:lnTo>
                  <a:pt x="210466" y="240377"/>
                </a:lnTo>
                <a:lnTo>
                  <a:pt x="230679" y="230587"/>
                </a:lnTo>
                <a:lnTo>
                  <a:pt x="249403" y="217686"/>
                </a:lnTo>
                <a:lnTo>
                  <a:pt x="266435" y="199151"/>
                </a:lnTo>
                <a:lnTo>
                  <a:pt x="290253" y="156596"/>
                </a:lnTo>
                <a:lnTo>
                  <a:pt x="297939" y="107293"/>
                </a:lnTo>
                <a:lnTo>
                  <a:pt x="287700" y="58952"/>
                </a:lnTo>
                <a:lnTo>
                  <a:pt x="257744" y="19282"/>
                </a:lnTo>
                <a:lnTo>
                  <a:pt x="223022" y="1685"/>
                </a:lnTo>
                <a:lnTo>
                  <a:pt x="185214" y="0"/>
                </a:lnTo>
                <a:close/>
              </a:path>
            </a:pathLst>
          </a:custGeom>
          <a:solidFill>
            <a:srgbClr val="CCCCCC"/>
          </a:solidFill>
        </p:spPr>
        <p:txBody>
          <a:bodyPr wrap="square" lIns="0" tIns="0" rIns="0" bIns="0" rtlCol="0"/>
          <a:lstStyle/>
          <a:p>
            <a:endParaRPr dirty="0"/>
          </a:p>
        </p:txBody>
      </p:sp>
      <p:sp>
        <p:nvSpPr>
          <p:cNvPr id="43" name="object 43"/>
          <p:cNvSpPr/>
          <p:nvPr>
            <p:custDataLst>
              <p:tags r:id="rId42"/>
            </p:custDataLst>
          </p:nvPr>
        </p:nvSpPr>
        <p:spPr>
          <a:xfrm>
            <a:off x="2321275" y="8974234"/>
            <a:ext cx="259079" cy="199390"/>
          </a:xfrm>
          <a:custGeom>
            <a:avLst/>
            <a:gdLst/>
            <a:ahLst/>
            <a:cxnLst/>
            <a:rect l="l" t="t" r="r" b="b"/>
            <a:pathLst>
              <a:path w="259080" h="199390">
                <a:moveTo>
                  <a:pt x="191551" y="0"/>
                </a:moveTo>
                <a:lnTo>
                  <a:pt x="134872" y="25478"/>
                </a:lnTo>
                <a:lnTo>
                  <a:pt x="96470" y="57280"/>
                </a:lnTo>
                <a:lnTo>
                  <a:pt x="56334" y="99182"/>
                </a:lnTo>
                <a:lnTo>
                  <a:pt x="21749" y="147596"/>
                </a:lnTo>
                <a:lnTo>
                  <a:pt x="0" y="198930"/>
                </a:lnTo>
                <a:lnTo>
                  <a:pt x="49747" y="159884"/>
                </a:lnTo>
                <a:lnTo>
                  <a:pt x="99882" y="142672"/>
                </a:lnTo>
                <a:lnTo>
                  <a:pt x="146830" y="137999"/>
                </a:lnTo>
                <a:lnTo>
                  <a:pt x="187018" y="136567"/>
                </a:lnTo>
                <a:lnTo>
                  <a:pt x="216872" y="129079"/>
                </a:lnTo>
                <a:lnTo>
                  <a:pt x="241136" y="109394"/>
                </a:lnTo>
                <a:lnTo>
                  <a:pt x="255138" y="85758"/>
                </a:lnTo>
                <a:lnTo>
                  <a:pt x="258829" y="60250"/>
                </a:lnTo>
                <a:lnTo>
                  <a:pt x="252159" y="34946"/>
                </a:lnTo>
                <a:lnTo>
                  <a:pt x="237015" y="14493"/>
                </a:lnTo>
                <a:lnTo>
                  <a:pt x="216308" y="2610"/>
                </a:lnTo>
                <a:lnTo>
                  <a:pt x="191551" y="0"/>
                </a:lnTo>
                <a:close/>
              </a:path>
            </a:pathLst>
          </a:custGeom>
          <a:solidFill>
            <a:srgbClr val="CCCCCC"/>
          </a:solidFill>
        </p:spPr>
        <p:txBody>
          <a:bodyPr wrap="square" lIns="0" tIns="0" rIns="0" bIns="0" rtlCol="0"/>
          <a:lstStyle/>
          <a:p>
            <a:endParaRPr dirty="0"/>
          </a:p>
        </p:txBody>
      </p:sp>
      <p:sp>
        <p:nvSpPr>
          <p:cNvPr id="44" name="object 44"/>
          <p:cNvSpPr/>
          <p:nvPr>
            <p:custDataLst>
              <p:tags r:id="rId43"/>
            </p:custDataLst>
          </p:nvPr>
        </p:nvSpPr>
        <p:spPr>
          <a:xfrm>
            <a:off x="10381258" y="8653400"/>
            <a:ext cx="909391" cy="1103060"/>
          </a:xfrm>
          <a:prstGeom prst="rect">
            <a:avLst/>
          </a:prstGeom>
          <a:blipFill>
            <a:blip r:embed="rId93" cstate="print"/>
            <a:stretch>
              <a:fillRect/>
            </a:stretch>
          </a:blipFill>
        </p:spPr>
        <p:txBody>
          <a:bodyPr wrap="square" lIns="0" tIns="0" rIns="0" bIns="0" rtlCol="0"/>
          <a:lstStyle/>
          <a:p>
            <a:endParaRPr dirty="0"/>
          </a:p>
        </p:txBody>
      </p:sp>
      <p:sp>
        <p:nvSpPr>
          <p:cNvPr id="45" name="object 45"/>
          <p:cNvSpPr txBox="1"/>
          <p:nvPr>
            <p:custDataLst>
              <p:tags r:id="rId44"/>
            </p:custDataLst>
          </p:nvPr>
        </p:nvSpPr>
        <p:spPr>
          <a:xfrm>
            <a:off x="13227935" y="8816858"/>
            <a:ext cx="114935" cy="231775"/>
          </a:xfrm>
          <a:prstGeom prst="rect">
            <a:avLst/>
          </a:prstGeom>
        </p:spPr>
        <p:txBody>
          <a:bodyPr vert="horz" wrap="square" lIns="0" tIns="12700" rIns="0" bIns="0" rtlCol="0">
            <a:spAutoFit/>
          </a:bodyPr>
          <a:lstStyle/>
          <a:p>
            <a:pPr marL="12700">
              <a:lnSpc>
                <a:spcPct val="100000"/>
              </a:lnSpc>
              <a:spcBef>
                <a:spcPts val="100"/>
              </a:spcBef>
            </a:pPr>
            <a:r>
              <a:rPr lang="fr-CA" sz="1350" b="1" dirty="0">
                <a:solidFill>
                  <a:srgbClr val="FFFFFF"/>
                </a:solidFill>
                <a:latin typeface="Avenir LT Std 55 Roman"/>
                <a:cs typeface="Avenir LT Std 55 Roman"/>
              </a:rPr>
              <a:t>?</a:t>
            </a:r>
          </a:p>
        </p:txBody>
      </p:sp>
      <p:sp>
        <p:nvSpPr>
          <p:cNvPr id="46" name="object 46"/>
          <p:cNvSpPr txBox="1"/>
          <p:nvPr>
            <p:custDataLst>
              <p:tags r:id="rId45"/>
            </p:custDataLst>
          </p:nvPr>
        </p:nvSpPr>
        <p:spPr>
          <a:xfrm>
            <a:off x="12568422" y="9198280"/>
            <a:ext cx="127635" cy="260350"/>
          </a:xfrm>
          <a:prstGeom prst="rect">
            <a:avLst/>
          </a:prstGeom>
        </p:spPr>
        <p:txBody>
          <a:bodyPr vert="horz" wrap="square" lIns="0" tIns="11430" rIns="0" bIns="0" rtlCol="0">
            <a:spAutoFit/>
          </a:bodyPr>
          <a:lstStyle/>
          <a:p>
            <a:pPr marL="12700">
              <a:lnSpc>
                <a:spcPct val="100000"/>
              </a:lnSpc>
              <a:spcBef>
                <a:spcPts val="90"/>
              </a:spcBef>
            </a:pPr>
            <a:r>
              <a:rPr lang="fr-CA" sz="1550" b="1" dirty="0">
                <a:solidFill>
                  <a:srgbClr val="FFFFFF"/>
                </a:solidFill>
                <a:latin typeface="Avenir LT Std 55 Roman"/>
                <a:cs typeface="Avenir LT Std 55 Roman"/>
              </a:rPr>
              <a:t>?</a:t>
            </a:r>
          </a:p>
        </p:txBody>
      </p:sp>
      <p:sp>
        <p:nvSpPr>
          <p:cNvPr id="47" name="object 47"/>
          <p:cNvSpPr txBox="1"/>
          <p:nvPr>
            <p:custDataLst>
              <p:tags r:id="rId46"/>
            </p:custDataLst>
          </p:nvPr>
        </p:nvSpPr>
        <p:spPr>
          <a:xfrm>
            <a:off x="12573896" y="8751516"/>
            <a:ext cx="116839" cy="236220"/>
          </a:xfrm>
          <a:prstGeom prst="rect">
            <a:avLst/>
          </a:prstGeom>
        </p:spPr>
        <p:txBody>
          <a:bodyPr vert="horz" wrap="square" lIns="0" tIns="16510" rIns="0" bIns="0" rtlCol="0">
            <a:spAutoFit/>
          </a:bodyPr>
          <a:lstStyle/>
          <a:p>
            <a:pPr marL="12700">
              <a:lnSpc>
                <a:spcPct val="100000"/>
              </a:lnSpc>
              <a:spcBef>
                <a:spcPts val="130"/>
              </a:spcBef>
            </a:pPr>
            <a:r>
              <a:rPr lang="fr-CA" sz="1350" b="1" dirty="0">
                <a:solidFill>
                  <a:srgbClr val="FFFFFF"/>
                </a:solidFill>
                <a:latin typeface="Avenir LT Std 55 Roman"/>
                <a:cs typeface="Avenir LT Std 55 Roman"/>
              </a:rPr>
              <a:t>?</a:t>
            </a:r>
          </a:p>
        </p:txBody>
      </p:sp>
      <p:sp>
        <p:nvSpPr>
          <p:cNvPr id="48" name="object 48"/>
          <p:cNvSpPr/>
          <p:nvPr>
            <p:custDataLst>
              <p:tags r:id="rId47"/>
            </p:custDataLst>
          </p:nvPr>
        </p:nvSpPr>
        <p:spPr>
          <a:xfrm>
            <a:off x="13978702" y="8734509"/>
            <a:ext cx="851535" cy="985519"/>
          </a:xfrm>
          <a:custGeom>
            <a:avLst/>
            <a:gdLst/>
            <a:ahLst/>
            <a:cxnLst/>
            <a:rect l="l" t="t" r="r" b="b"/>
            <a:pathLst>
              <a:path w="851534" h="985520">
                <a:moveTo>
                  <a:pt x="425437" y="0"/>
                </a:moveTo>
                <a:lnTo>
                  <a:pt x="414401" y="2367"/>
                </a:lnTo>
                <a:lnTo>
                  <a:pt x="403701" y="9541"/>
                </a:lnTo>
                <a:lnTo>
                  <a:pt x="398257" y="14622"/>
                </a:lnTo>
                <a:lnTo>
                  <a:pt x="387446" y="24869"/>
                </a:lnTo>
                <a:lnTo>
                  <a:pt x="381984" y="29938"/>
                </a:lnTo>
                <a:lnTo>
                  <a:pt x="342152" y="62474"/>
                </a:lnTo>
                <a:lnTo>
                  <a:pt x="299281" y="89824"/>
                </a:lnTo>
                <a:lnTo>
                  <a:pt x="253224" y="111775"/>
                </a:lnTo>
                <a:lnTo>
                  <a:pt x="203833" y="128113"/>
                </a:lnTo>
                <a:lnTo>
                  <a:pt x="162402" y="137113"/>
                </a:lnTo>
                <a:lnTo>
                  <a:pt x="120610" y="142712"/>
                </a:lnTo>
                <a:lnTo>
                  <a:pt x="78520" y="145371"/>
                </a:lnTo>
                <a:lnTo>
                  <a:pt x="36194" y="145547"/>
                </a:lnTo>
                <a:lnTo>
                  <a:pt x="21344" y="147682"/>
                </a:lnTo>
                <a:lnTo>
                  <a:pt x="10246" y="154406"/>
                </a:lnTo>
                <a:lnTo>
                  <a:pt x="3362" y="165143"/>
                </a:lnTo>
                <a:lnTo>
                  <a:pt x="1158" y="179316"/>
                </a:lnTo>
                <a:lnTo>
                  <a:pt x="1511" y="210285"/>
                </a:lnTo>
                <a:lnTo>
                  <a:pt x="1450" y="272238"/>
                </a:lnTo>
                <a:lnTo>
                  <a:pt x="1378" y="303218"/>
                </a:lnTo>
                <a:lnTo>
                  <a:pt x="0" y="353027"/>
                </a:lnTo>
                <a:lnTo>
                  <a:pt x="302" y="403039"/>
                </a:lnTo>
                <a:lnTo>
                  <a:pt x="2578" y="452495"/>
                </a:lnTo>
                <a:lnTo>
                  <a:pt x="7190" y="502133"/>
                </a:lnTo>
                <a:lnTo>
                  <a:pt x="19701" y="577136"/>
                </a:lnTo>
                <a:lnTo>
                  <a:pt x="40497" y="650349"/>
                </a:lnTo>
                <a:lnTo>
                  <a:pt x="60741" y="699503"/>
                </a:lnTo>
                <a:lnTo>
                  <a:pt x="85506" y="745381"/>
                </a:lnTo>
                <a:lnTo>
                  <a:pt x="114812" y="787970"/>
                </a:lnTo>
                <a:lnTo>
                  <a:pt x="148678" y="827259"/>
                </a:lnTo>
                <a:lnTo>
                  <a:pt x="187123" y="863237"/>
                </a:lnTo>
                <a:lnTo>
                  <a:pt x="230167" y="895891"/>
                </a:lnTo>
                <a:lnTo>
                  <a:pt x="272341" y="922219"/>
                </a:lnTo>
                <a:lnTo>
                  <a:pt x="316267" y="945125"/>
                </a:lnTo>
                <a:lnTo>
                  <a:pt x="361735" y="965023"/>
                </a:lnTo>
                <a:lnTo>
                  <a:pt x="408539" y="982328"/>
                </a:lnTo>
                <a:lnTo>
                  <a:pt x="426719" y="985047"/>
                </a:lnTo>
                <a:lnTo>
                  <a:pt x="435823" y="984020"/>
                </a:lnTo>
                <a:lnTo>
                  <a:pt x="475040" y="970742"/>
                </a:lnTo>
                <a:lnTo>
                  <a:pt x="533794" y="945785"/>
                </a:lnTo>
                <a:lnTo>
                  <a:pt x="607464" y="905069"/>
                </a:lnTo>
                <a:lnTo>
                  <a:pt x="649073" y="875575"/>
                </a:lnTo>
                <a:lnTo>
                  <a:pt x="687046" y="842878"/>
                </a:lnTo>
                <a:lnTo>
                  <a:pt x="721265" y="806877"/>
                </a:lnTo>
                <a:lnTo>
                  <a:pt x="751614" y="767471"/>
                </a:lnTo>
                <a:lnTo>
                  <a:pt x="777976" y="724561"/>
                </a:lnTo>
                <a:lnTo>
                  <a:pt x="800233" y="678044"/>
                </a:lnTo>
                <a:lnTo>
                  <a:pt x="818715" y="627266"/>
                </a:lnTo>
                <a:lnTo>
                  <a:pt x="819726" y="623481"/>
                </a:lnTo>
                <a:lnTo>
                  <a:pt x="426266" y="623481"/>
                </a:lnTo>
                <a:lnTo>
                  <a:pt x="407827" y="622875"/>
                </a:lnTo>
                <a:lnTo>
                  <a:pt x="356278" y="611805"/>
                </a:lnTo>
                <a:lnTo>
                  <a:pt x="341950" y="595339"/>
                </a:lnTo>
                <a:lnTo>
                  <a:pt x="343986" y="586476"/>
                </a:lnTo>
                <a:lnTo>
                  <a:pt x="361256" y="539279"/>
                </a:lnTo>
                <a:lnTo>
                  <a:pt x="369950" y="515701"/>
                </a:lnTo>
                <a:lnTo>
                  <a:pt x="380487" y="487390"/>
                </a:lnTo>
                <a:lnTo>
                  <a:pt x="380058" y="484459"/>
                </a:lnTo>
                <a:lnTo>
                  <a:pt x="375975" y="480658"/>
                </a:lnTo>
                <a:lnTo>
                  <a:pt x="361334" y="461973"/>
                </a:lnTo>
                <a:lnTo>
                  <a:pt x="353981" y="440661"/>
                </a:lnTo>
                <a:lnTo>
                  <a:pt x="354154" y="418310"/>
                </a:lnTo>
                <a:lnTo>
                  <a:pt x="362048" y="396451"/>
                </a:lnTo>
                <a:lnTo>
                  <a:pt x="376266" y="378733"/>
                </a:lnTo>
                <a:lnTo>
                  <a:pt x="395140" y="366371"/>
                </a:lnTo>
                <a:lnTo>
                  <a:pt x="416807" y="360216"/>
                </a:lnTo>
                <a:lnTo>
                  <a:pt x="851168" y="360216"/>
                </a:lnTo>
                <a:lnTo>
                  <a:pt x="851145" y="303218"/>
                </a:lnTo>
                <a:lnTo>
                  <a:pt x="850980" y="272238"/>
                </a:lnTo>
                <a:lnTo>
                  <a:pt x="850614" y="225047"/>
                </a:lnTo>
                <a:lnTo>
                  <a:pt x="850337" y="177159"/>
                </a:lnTo>
                <a:lnTo>
                  <a:pt x="817510" y="145684"/>
                </a:lnTo>
                <a:lnTo>
                  <a:pt x="760999" y="143384"/>
                </a:lnTo>
                <a:lnTo>
                  <a:pt x="732796" y="141683"/>
                </a:lnTo>
                <a:lnTo>
                  <a:pt x="653664" y="130105"/>
                </a:lnTo>
                <a:lnTo>
                  <a:pt x="604929" y="115086"/>
                </a:lnTo>
                <a:lnTo>
                  <a:pt x="558705" y="93901"/>
                </a:lnTo>
                <a:lnTo>
                  <a:pt x="515195" y="66440"/>
                </a:lnTo>
                <a:lnTo>
                  <a:pt x="480764" y="38638"/>
                </a:lnTo>
                <a:lnTo>
                  <a:pt x="447480" y="9384"/>
                </a:lnTo>
                <a:lnTo>
                  <a:pt x="436526" y="2363"/>
                </a:lnTo>
                <a:lnTo>
                  <a:pt x="425437" y="0"/>
                </a:lnTo>
                <a:close/>
              </a:path>
              <a:path w="851534" h="985520">
                <a:moveTo>
                  <a:pt x="851168" y="360216"/>
                </a:moveTo>
                <a:lnTo>
                  <a:pt x="416807" y="360216"/>
                </a:lnTo>
                <a:lnTo>
                  <a:pt x="439407" y="361122"/>
                </a:lnTo>
                <a:lnTo>
                  <a:pt x="462386" y="369630"/>
                </a:lnTo>
                <a:lnTo>
                  <a:pt x="480538" y="383950"/>
                </a:lnTo>
                <a:lnTo>
                  <a:pt x="492794" y="403039"/>
                </a:lnTo>
                <a:lnTo>
                  <a:pt x="498086" y="425853"/>
                </a:lnTo>
                <a:lnTo>
                  <a:pt x="497389" y="441382"/>
                </a:lnTo>
                <a:lnTo>
                  <a:pt x="493379" y="455764"/>
                </a:lnTo>
                <a:lnTo>
                  <a:pt x="486070" y="468892"/>
                </a:lnTo>
                <a:lnTo>
                  <a:pt x="475421" y="480710"/>
                </a:lnTo>
                <a:lnTo>
                  <a:pt x="471416" y="484333"/>
                </a:lnTo>
                <a:lnTo>
                  <a:pt x="470903" y="487275"/>
                </a:lnTo>
                <a:lnTo>
                  <a:pt x="481138" y="515054"/>
                </a:lnTo>
                <a:lnTo>
                  <a:pt x="489534" y="538072"/>
                </a:lnTo>
                <a:lnTo>
                  <a:pt x="506253" y="584131"/>
                </a:lnTo>
                <a:lnTo>
                  <a:pt x="508987" y="594909"/>
                </a:lnTo>
                <a:lnTo>
                  <a:pt x="507767" y="602731"/>
                </a:lnTo>
                <a:lnTo>
                  <a:pt x="458821" y="621110"/>
                </a:lnTo>
                <a:lnTo>
                  <a:pt x="426266" y="623481"/>
                </a:lnTo>
                <a:lnTo>
                  <a:pt x="819726" y="623481"/>
                </a:lnTo>
                <a:lnTo>
                  <a:pt x="832510" y="575607"/>
                </a:lnTo>
                <a:lnTo>
                  <a:pt x="842092" y="523192"/>
                </a:lnTo>
                <a:lnTo>
                  <a:pt x="847935" y="470144"/>
                </a:lnTo>
                <a:lnTo>
                  <a:pt x="850515" y="416586"/>
                </a:lnTo>
                <a:lnTo>
                  <a:pt x="851140" y="369630"/>
                </a:lnTo>
                <a:lnTo>
                  <a:pt x="851168" y="360216"/>
                </a:lnTo>
                <a:close/>
              </a:path>
            </a:pathLst>
          </a:custGeom>
          <a:solidFill>
            <a:srgbClr val="BFBFBF"/>
          </a:solidFill>
        </p:spPr>
        <p:txBody>
          <a:bodyPr wrap="square" lIns="0" tIns="0" rIns="0" bIns="0" rtlCol="0"/>
          <a:lstStyle/>
          <a:p>
            <a:endParaRPr dirty="0"/>
          </a:p>
        </p:txBody>
      </p:sp>
      <p:grpSp>
        <p:nvGrpSpPr>
          <p:cNvPr id="109" name="Group 108">
            <a:extLst>
              <a:ext uri="{FF2B5EF4-FFF2-40B4-BE49-F238E27FC236}">
                <a16:creationId xmlns:a16="http://schemas.microsoft.com/office/drawing/2014/main" xmlns="" id="{17C0015A-23E6-4BD8-BE80-C894A992721E}"/>
              </a:ext>
            </a:extLst>
          </p:cNvPr>
          <p:cNvGrpSpPr/>
          <p:nvPr>
            <p:custDataLst>
              <p:tags r:id="rId48"/>
            </p:custDataLst>
          </p:nvPr>
        </p:nvGrpSpPr>
        <p:grpSpPr>
          <a:xfrm>
            <a:off x="16755595" y="8720655"/>
            <a:ext cx="1055835" cy="1054414"/>
            <a:chOff x="17256022" y="8833966"/>
            <a:chExt cx="1055835" cy="1054414"/>
          </a:xfrm>
        </p:grpSpPr>
        <p:sp>
          <p:nvSpPr>
            <p:cNvPr id="49" name="object 49"/>
            <p:cNvSpPr/>
            <p:nvPr/>
          </p:nvSpPr>
          <p:spPr>
            <a:xfrm>
              <a:off x="17256022" y="9537126"/>
              <a:ext cx="335280" cy="281305"/>
            </a:xfrm>
            <a:custGeom>
              <a:avLst/>
              <a:gdLst/>
              <a:ahLst/>
              <a:cxnLst/>
              <a:rect l="l" t="t" r="r" b="b"/>
              <a:pathLst>
                <a:path w="335280" h="281304">
                  <a:moveTo>
                    <a:pt x="212478" y="0"/>
                  </a:moveTo>
                  <a:lnTo>
                    <a:pt x="161393" y="80"/>
                  </a:lnTo>
                  <a:lnTo>
                    <a:pt x="108702" y="14468"/>
                  </a:lnTo>
                  <a:lnTo>
                    <a:pt x="65654" y="40949"/>
                  </a:lnTo>
                  <a:lnTo>
                    <a:pt x="32268" y="79141"/>
                  </a:lnTo>
                  <a:lnTo>
                    <a:pt x="8560" y="128662"/>
                  </a:lnTo>
                  <a:lnTo>
                    <a:pt x="0" y="184961"/>
                  </a:lnTo>
                  <a:lnTo>
                    <a:pt x="194" y="204053"/>
                  </a:lnTo>
                  <a:lnTo>
                    <a:pt x="152" y="230816"/>
                  </a:lnTo>
                  <a:lnTo>
                    <a:pt x="39945" y="258133"/>
                  </a:lnTo>
                  <a:lnTo>
                    <a:pt x="105973" y="274718"/>
                  </a:lnTo>
                  <a:lnTo>
                    <a:pt x="174498" y="280871"/>
                  </a:lnTo>
                  <a:lnTo>
                    <a:pt x="208222" y="280688"/>
                  </a:lnTo>
                  <a:lnTo>
                    <a:pt x="241832" y="278005"/>
                  </a:lnTo>
                  <a:lnTo>
                    <a:pt x="275966" y="272553"/>
                  </a:lnTo>
                  <a:lnTo>
                    <a:pt x="276297" y="223856"/>
                  </a:lnTo>
                  <a:lnTo>
                    <a:pt x="282937" y="176298"/>
                  </a:lnTo>
                  <a:lnTo>
                    <a:pt x="300889" y="127443"/>
                  </a:lnTo>
                  <a:lnTo>
                    <a:pt x="335158" y="74852"/>
                  </a:lnTo>
                  <a:lnTo>
                    <a:pt x="301602" y="39058"/>
                  </a:lnTo>
                  <a:lnTo>
                    <a:pt x="259961" y="13549"/>
                  </a:lnTo>
                  <a:lnTo>
                    <a:pt x="212478" y="0"/>
                  </a:lnTo>
                  <a:close/>
                </a:path>
              </a:pathLst>
            </a:custGeom>
            <a:solidFill>
              <a:srgbClr val="E5E5E5"/>
            </a:solidFill>
          </p:spPr>
          <p:txBody>
            <a:bodyPr wrap="square" lIns="0" tIns="0" rIns="0" bIns="0" rtlCol="0"/>
            <a:lstStyle/>
            <a:p>
              <a:endParaRPr dirty="0"/>
            </a:p>
          </p:txBody>
        </p:sp>
        <p:sp>
          <p:nvSpPr>
            <p:cNvPr id="50" name="object 50"/>
            <p:cNvSpPr/>
            <p:nvPr/>
          </p:nvSpPr>
          <p:spPr>
            <a:xfrm>
              <a:off x="17664024" y="9287629"/>
              <a:ext cx="221867" cy="222139"/>
            </a:xfrm>
            <a:prstGeom prst="rect">
              <a:avLst/>
            </a:prstGeom>
            <a:blipFill>
              <a:blip r:embed="rId94" cstate="print"/>
              <a:stretch>
                <a:fillRect/>
              </a:stretch>
            </a:blipFill>
          </p:spPr>
          <p:txBody>
            <a:bodyPr wrap="square" lIns="0" tIns="0" rIns="0" bIns="0" rtlCol="0"/>
            <a:lstStyle/>
            <a:p>
              <a:endParaRPr dirty="0"/>
            </a:p>
          </p:txBody>
        </p:sp>
        <p:sp>
          <p:nvSpPr>
            <p:cNvPr id="51" name="object 51"/>
            <p:cNvSpPr/>
            <p:nvPr/>
          </p:nvSpPr>
          <p:spPr>
            <a:xfrm>
              <a:off x="18012281" y="9308100"/>
              <a:ext cx="180978" cy="181198"/>
            </a:xfrm>
            <a:prstGeom prst="rect">
              <a:avLst/>
            </a:prstGeom>
            <a:blipFill>
              <a:blip r:embed="rId95" cstate="print"/>
              <a:stretch>
                <a:fillRect/>
              </a:stretch>
            </a:blipFill>
          </p:spPr>
          <p:txBody>
            <a:bodyPr wrap="square" lIns="0" tIns="0" rIns="0" bIns="0" rtlCol="0"/>
            <a:lstStyle/>
            <a:p>
              <a:endParaRPr dirty="0"/>
            </a:p>
          </p:txBody>
        </p:sp>
        <p:sp>
          <p:nvSpPr>
            <p:cNvPr id="52" name="object 52"/>
            <p:cNvSpPr/>
            <p:nvPr/>
          </p:nvSpPr>
          <p:spPr>
            <a:xfrm>
              <a:off x="17355377" y="9308100"/>
              <a:ext cx="180978" cy="181198"/>
            </a:xfrm>
            <a:prstGeom prst="rect">
              <a:avLst/>
            </a:prstGeom>
            <a:blipFill>
              <a:blip r:embed="rId96" cstate="print"/>
              <a:stretch>
                <a:fillRect/>
              </a:stretch>
            </a:blipFill>
          </p:spPr>
          <p:txBody>
            <a:bodyPr wrap="square" lIns="0" tIns="0" rIns="0" bIns="0" rtlCol="0"/>
            <a:lstStyle/>
            <a:p>
              <a:endParaRPr dirty="0"/>
            </a:p>
          </p:txBody>
        </p:sp>
        <p:sp>
          <p:nvSpPr>
            <p:cNvPr id="53" name="object 53"/>
            <p:cNvSpPr/>
            <p:nvPr/>
          </p:nvSpPr>
          <p:spPr>
            <a:xfrm>
              <a:off x="17976577" y="9540830"/>
              <a:ext cx="335280" cy="281305"/>
            </a:xfrm>
            <a:custGeom>
              <a:avLst/>
              <a:gdLst/>
              <a:ahLst/>
              <a:cxnLst/>
              <a:rect l="l" t="t" r="r" b="b"/>
              <a:pathLst>
                <a:path w="335280" h="281304">
                  <a:moveTo>
                    <a:pt x="122669" y="0"/>
                  </a:moveTo>
                  <a:lnTo>
                    <a:pt x="75187" y="13549"/>
                  </a:lnTo>
                  <a:lnTo>
                    <a:pt x="33549" y="39058"/>
                  </a:lnTo>
                  <a:lnTo>
                    <a:pt x="0" y="74852"/>
                  </a:lnTo>
                  <a:lnTo>
                    <a:pt x="34264" y="127443"/>
                  </a:lnTo>
                  <a:lnTo>
                    <a:pt x="52215" y="176298"/>
                  </a:lnTo>
                  <a:lnTo>
                    <a:pt x="58854" y="223856"/>
                  </a:lnTo>
                  <a:lnTo>
                    <a:pt x="59181" y="272553"/>
                  </a:lnTo>
                  <a:lnTo>
                    <a:pt x="93315" y="278005"/>
                  </a:lnTo>
                  <a:lnTo>
                    <a:pt x="126925" y="280688"/>
                  </a:lnTo>
                  <a:lnTo>
                    <a:pt x="160649" y="280871"/>
                  </a:lnTo>
                  <a:lnTo>
                    <a:pt x="195124" y="278825"/>
                  </a:lnTo>
                  <a:lnTo>
                    <a:pt x="262590" y="268014"/>
                  </a:lnTo>
                  <a:lnTo>
                    <a:pt x="326859" y="244512"/>
                  </a:lnTo>
                  <a:lnTo>
                    <a:pt x="334995" y="230816"/>
                  </a:lnTo>
                  <a:lnTo>
                    <a:pt x="334953" y="204053"/>
                  </a:lnTo>
                  <a:lnTo>
                    <a:pt x="335147" y="184962"/>
                  </a:lnTo>
                  <a:lnTo>
                    <a:pt x="326586" y="128662"/>
                  </a:lnTo>
                  <a:lnTo>
                    <a:pt x="302880" y="79143"/>
                  </a:lnTo>
                  <a:lnTo>
                    <a:pt x="269497" y="40953"/>
                  </a:lnTo>
                  <a:lnTo>
                    <a:pt x="226450" y="14472"/>
                  </a:lnTo>
                  <a:lnTo>
                    <a:pt x="173753" y="80"/>
                  </a:lnTo>
                  <a:lnTo>
                    <a:pt x="122669" y="0"/>
                  </a:lnTo>
                  <a:close/>
                </a:path>
              </a:pathLst>
            </a:custGeom>
            <a:solidFill>
              <a:srgbClr val="CCCCCC"/>
            </a:solidFill>
          </p:spPr>
          <p:txBody>
            <a:bodyPr wrap="square" lIns="0" tIns="0" rIns="0" bIns="0" rtlCol="0"/>
            <a:lstStyle/>
            <a:p>
              <a:endParaRPr dirty="0"/>
            </a:p>
          </p:txBody>
        </p:sp>
        <p:sp>
          <p:nvSpPr>
            <p:cNvPr id="54" name="object 54"/>
            <p:cNvSpPr/>
            <p:nvPr/>
          </p:nvSpPr>
          <p:spPr>
            <a:xfrm>
              <a:off x="17558658" y="9548655"/>
              <a:ext cx="446405" cy="339725"/>
            </a:xfrm>
            <a:custGeom>
              <a:avLst/>
              <a:gdLst/>
              <a:ahLst/>
              <a:cxnLst/>
              <a:rect l="l" t="t" r="r" b="b"/>
              <a:pathLst>
                <a:path w="446405" h="339725">
                  <a:moveTo>
                    <a:pt x="244336" y="0"/>
                  </a:moveTo>
                  <a:lnTo>
                    <a:pt x="194436" y="1356"/>
                  </a:lnTo>
                  <a:lnTo>
                    <a:pt x="142720" y="14047"/>
                  </a:lnTo>
                  <a:lnTo>
                    <a:pt x="98439" y="36120"/>
                  </a:lnTo>
                  <a:lnTo>
                    <a:pt x="61603" y="67340"/>
                  </a:lnTo>
                  <a:lnTo>
                    <a:pt x="32222" y="107469"/>
                  </a:lnTo>
                  <a:lnTo>
                    <a:pt x="10305" y="156272"/>
                  </a:lnTo>
                  <a:lnTo>
                    <a:pt x="1150" y="201198"/>
                  </a:lnTo>
                  <a:lnTo>
                    <a:pt x="0" y="224100"/>
                  </a:lnTo>
                  <a:lnTo>
                    <a:pt x="145" y="238425"/>
                  </a:lnTo>
                  <a:lnTo>
                    <a:pt x="190" y="279337"/>
                  </a:lnTo>
                  <a:lnTo>
                    <a:pt x="48122" y="312258"/>
                  </a:lnTo>
                  <a:lnTo>
                    <a:pt x="87416" y="324159"/>
                  </a:lnTo>
                  <a:lnTo>
                    <a:pt x="127671" y="332237"/>
                  </a:lnTo>
                  <a:lnTo>
                    <a:pt x="168688" y="337188"/>
                  </a:lnTo>
                  <a:lnTo>
                    <a:pt x="210894" y="339516"/>
                  </a:lnTo>
                  <a:lnTo>
                    <a:pt x="253003" y="339004"/>
                  </a:lnTo>
                  <a:lnTo>
                    <a:pt x="294977" y="335482"/>
                  </a:lnTo>
                  <a:lnTo>
                    <a:pt x="336777" y="328780"/>
                  </a:lnTo>
                  <a:lnTo>
                    <a:pt x="389686" y="315014"/>
                  </a:lnTo>
                  <a:lnTo>
                    <a:pt x="439989" y="293535"/>
                  </a:lnTo>
                  <a:lnTo>
                    <a:pt x="445957" y="288980"/>
                  </a:lnTo>
                  <a:lnTo>
                    <a:pt x="445716" y="284101"/>
                  </a:lnTo>
                  <a:lnTo>
                    <a:pt x="445724" y="263382"/>
                  </a:lnTo>
                  <a:lnTo>
                    <a:pt x="445528" y="256667"/>
                  </a:lnTo>
                  <a:lnTo>
                    <a:pt x="445161" y="238425"/>
                  </a:lnTo>
                  <a:lnTo>
                    <a:pt x="444922" y="220151"/>
                  </a:lnTo>
                  <a:lnTo>
                    <a:pt x="444119" y="201967"/>
                  </a:lnTo>
                  <a:lnTo>
                    <a:pt x="428503" y="136037"/>
                  </a:lnTo>
                  <a:lnTo>
                    <a:pt x="405242" y="93511"/>
                  </a:lnTo>
                  <a:lnTo>
                    <a:pt x="373736" y="57527"/>
                  </a:lnTo>
                  <a:lnTo>
                    <a:pt x="335444" y="29202"/>
                  </a:lnTo>
                  <a:lnTo>
                    <a:pt x="291825" y="9654"/>
                  </a:lnTo>
                  <a:lnTo>
                    <a:pt x="244336" y="0"/>
                  </a:lnTo>
                  <a:close/>
                </a:path>
              </a:pathLst>
            </a:custGeom>
            <a:solidFill>
              <a:srgbClr val="D8D8D8"/>
            </a:solidFill>
          </p:spPr>
          <p:txBody>
            <a:bodyPr wrap="square" lIns="0" tIns="0" rIns="0" bIns="0" rtlCol="0"/>
            <a:lstStyle/>
            <a:p>
              <a:endParaRPr dirty="0"/>
            </a:p>
          </p:txBody>
        </p:sp>
        <p:sp>
          <p:nvSpPr>
            <p:cNvPr id="55" name="object 55"/>
            <p:cNvSpPr/>
            <p:nvPr/>
          </p:nvSpPr>
          <p:spPr>
            <a:xfrm>
              <a:off x="17470167" y="8915368"/>
              <a:ext cx="371475" cy="359410"/>
            </a:xfrm>
            <a:custGeom>
              <a:avLst/>
              <a:gdLst/>
              <a:ahLst/>
              <a:cxnLst/>
              <a:rect l="l" t="t" r="r" b="b"/>
              <a:pathLst>
                <a:path w="371475" h="359409">
                  <a:moveTo>
                    <a:pt x="205159" y="0"/>
                  </a:moveTo>
                  <a:lnTo>
                    <a:pt x="164696" y="695"/>
                  </a:lnTo>
                  <a:lnTo>
                    <a:pt x="126881" y="7709"/>
                  </a:lnTo>
                  <a:lnTo>
                    <a:pt x="61133" y="41126"/>
                  </a:lnTo>
                  <a:lnTo>
                    <a:pt x="33831" y="68295"/>
                  </a:lnTo>
                  <a:lnTo>
                    <a:pt x="4002" y="124991"/>
                  </a:lnTo>
                  <a:lnTo>
                    <a:pt x="0" y="156141"/>
                  </a:lnTo>
                  <a:lnTo>
                    <a:pt x="3968" y="189108"/>
                  </a:lnTo>
                  <a:lnTo>
                    <a:pt x="24173" y="234194"/>
                  </a:lnTo>
                  <a:lnTo>
                    <a:pt x="57893" y="270509"/>
                  </a:lnTo>
                  <a:lnTo>
                    <a:pt x="64699" y="276194"/>
                  </a:lnTo>
                  <a:lnTo>
                    <a:pt x="66437" y="282069"/>
                  </a:lnTo>
                  <a:lnTo>
                    <a:pt x="63170" y="290529"/>
                  </a:lnTo>
                  <a:lnTo>
                    <a:pt x="56842" y="307255"/>
                  </a:lnTo>
                  <a:lnTo>
                    <a:pt x="50609" y="324209"/>
                  </a:lnTo>
                  <a:lnTo>
                    <a:pt x="37852" y="359333"/>
                  </a:lnTo>
                  <a:lnTo>
                    <a:pt x="41014" y="357805"/>
                  </a:lnTo>
                  <a:lnTo>
                    <a:pt x="42448" y="357197"/>
                  </a:lnTo>
                  <a:lnTo>
                    <a:pt x="129744" y="308707"/>
                  </a:lnTo>
                  <a:lnTo>
                    <a:pt x="135378" y="307796"/>
                  </a:lnTo>
                  <a:lnTo>
                    <a:pt x="235621" y="307796"/>
                  </a:lnTo>
                  <a:lnTo>
                    <a:pt x="264543" y="299279"/>
                  </a:lnTo>
                  <a:lnTo>
                    <a:pt x="301948" y="279074"/>
                  </a:lnTo>
                  <a:lnTo>
                    <a:pt x="351086" y="229619"/>
                  </a:lnTo>
                  <a:lnTo>
                    <a:pt x="371433" y="163130"/>
                  </a:lnTo>
                  <a:lnTo>
                    <a:pt x="368890" y="127584"/>
                  </a:lnTo>
                  <a:lnTo>
                    <a:pt x="339436" y="67425"/>
                  </a:lnTo>
                  <a:lnTo>
                    <a:pt x="280004" y="20625"/>
                  </a:lnTo>
                  <a:lnTo>
                    <a:pt x="243666" y="6518"/>
                  </a:lnTo>
                  <a:lnTo>
                    <a:pt x="205159" y="0"/>
                  </a:lnTo>
                  <a:close/>
                </a:path>
                <a:path w="371475" h="359409">
                  <a:moveTo>
                    <a:pt x="235621" y="307796"/>
                  </a:moveTo>
                  <a:lnTo>
                    <a:pt x="135378" y="307796"/>
                  </a:lnTo>
                  <a:lnTo>
                    <a:pt x="142362" y="309209"/>
                  </a:lnTo>
                  <a:lnTo>
                    <a:pt x="184591" y="314013"/>
                  </a:lnTo>
                  <a:lnTo>
                    <a:pt x="225371" y="310814"/>
                  </a:lnTo>
                  <a:lnTo>
                    <a:pt x="235621" y="307796"/>
                  </a:lnTo>
                  <a:close/>
                </a:path>
              </a:pathLst>
            </a:custGeom>
            <a:solidFill>
              <a:srgbClr val="E6E7E8"/>
            </a:solidFill>
          </p:spPr>
          <p:txBody>
            <a:bodyPr wrap="square" lIns="0" tIns="0" rIns="0" bIns="0" rtlCol="0"/>
            <a:lstStyle/>
            <a:p>
              <a:endParaRPr dirty="0"/>
            </a:p>
          </p:txBody>
        </p:sp>
        <p:sp>
          <p:nvSpPr>
            <p:cNvPr id="56" name="object 56"/>
            <p:cNvSpPr/>
            <p:nvPr/>
          </p:nvSpPr>
          <p:spPr>
            <a:xfrm>
              <a:off x="17717411" y="8833966"/>
              <a:ext cx="344170" cy="358775"/>
            </a:xfrm>
            <a:custGeom>
              <a:avLst/>
              <a:gdLst/>
              <a:ahLst/>
              <a:cxnLst/>
              <a:rect l="l" t="t" r="r" b="b"/>
              <a:pathLst>
                <a:path w="344169" h="358775">
                  <a:moveTo>
                    <a:pt x="288391" y="307604"/>
                  </a:moveTo>
                  <a:lnTo>
                    <a:pt x="202427" y="307604"/>
                  </a:lnTo>
                  <a:lnTo>
                    <a:pt x="214388" y="308075"/>
                  </a:lnTo>
                  <a:lnTo>
                    <a:pt x="224735" y="312019"/>
                  </a:lnTo>
                  <a:lnTo>
                    <a:pt x="253783" y="329579"/>
                  </a:lnTo>
                  <a:lnTo>
                    <a:pt x="271011" y="339200"/>
                  </a:lnTo>
                  <a:lnTo>
                    <a:pt x="307100" y="358753"/>
                  </a:lnTo>
                  <a:lnTo>
                    <a:pt x="293957" y="322715"/>
                  </a:lnTo>
                  <a:lnTo>
                    <a:pt x="288391" y="307604"/>
                  </a:lnTo>
                  <a:close/>
                </a:path>
                <a:path w="344169" h="358775">
                  <a:moveTo>
                    <a:pt x="162864" y="0"/>
                  </a:moveTo>
                  <a:lnTo>
                    <a:pt x="118874" y="3550"/>
                  </a:lnTo>
                  <a:lnTo>
                    <a:pt x="78224" y="15360"/>
                  </a:lnTo>
                  <a:lnTo>
                    <a:pt x="41030" y="35589"/>
                  </a:lnTo>
                  <a:lnTo>
                    <a:pt x="7413" y="64395"/>
                  </a:lnTo>
                  <a:lnTo>
                    <a:pt x="0" y="72772"/>
                  </a:lnTo>
                  <a:lnTo>
                    <a:pt x="36064" y="87945"/>
                  </a:lnTo>
                  <a:lnTo>
                    <a:pt x="68340" y="107596"/>
                  </a:lnTo>
                  <a:lnTo>
                    <a:pt x="96161" y="132528"/>
                  </a:lnTo>
                  <a:lnTo>
                    <a:pt x="118855" y="163544"/>
                  </a:lnTo>
                  <a:lnTo>
                    <a:pt x="134363" y="198974"/>
                  </a:lnTo>
                  <a:lnTo>
                    <a:pt x="140464" y="235049"/>
                  </a:lnTo>
                  <a:lnTo>
                    <a:pt x="137584" y="271734"/>
                  </a:lnTo>
                  <a:lnTo>
                    <a:pt x="126153" y="308995"/>
                  </a:lnTo>
                  <a:lnTo>
                    <a:pt x="137754" y="311342"/>
                  </a:lnTo>
                  <a:lnTo>
                    <a:pt x="153615" y="312664"/>
                  </a:lnTo>
                  <a:lnTo>
                    <a:pt x="170509" y="312540"/>
                  </a:lnTo>
                  <a:lnTo>
                    <a:pt x="185209" y="310545"/>
                  </a:lnTo>
                  <a:lnTo>
                    <a:pt x="202427" y="307604"/>
                  </a:lnTo>
                  <a:lnTo>
                    <a:pt x="288391" y="307604"/>
                  </a:lnTo>
                  <a:lnTo>
                    <a:pt x="287619" y="305509"/>
                  </a:lnTo>
                  <a:lnTo>
                    <a:pt x="281237" y="288577"/>
                  </a:lnTo>
                  <a:lnTo>
                    <a:pt x="278305" y="280933"/>
                  </a:lnTo>
                  <a:lnTo>
                    <a:pt x="280211" y="275352"/>
                  </a:lnTo>
                  <a:lnTo>
                    <a:pt x="288347" y="268347"/>
                  </a:lnTo>
                  <a:lnTo>
                    <a:pt x="290860" y="266421"/>
                  </a:lnTo>
                  <a:lnTo>
                    <a:pt x="293279" y="264389"/>
                  </a:lnTo>
                  <a:lnTo>
                    <a:pt x="324240" y="228809"/>
                  </a:lnTo>
                  <a:lnTo>
                    <a:pt x="341276" y="187484"/>
                  </a:lnTo>
                  <a:lnTo>
                    <a:pt x="344153" y="143640"/>
                  </a:lnTo>
                  <a:lnTo>
                    <a:pt x="332637" y="100506"/>
                  </a:lnTo>
                  <a:lnTo>
                    <a:pt x="306493" y="61307"/>
                  </a:lnTo>
                  <a:lnTo>
                    <a:pt x="275636" y="34233"/>
                  </a:lnTo>
                  <a:lnTo>
                    <a:pt x="241232" y="15265"/>
                  </a:lnTo>
                  <a:lnTo>
                    <a:pt x="203551" y="3991"/>
                  </a:lnTo>
                  <a:lnTo>
                    <a:pt x="162864" y="0"/>
                  </a:lnTo>
                  <a:close/>
                </a:path>
              </a:pathLst>
            </a:custGeom>
            <a:solidFill>
              <a:srgbClr val="FFFFFF"/>
            </a:solidFill>
          </p:spPr>
          <p:txBody>
            <a:bodyPr wrap="square" lIns="0" tIns="0" rIns="0" bIns="0" rtlCol="0"/>
            <a:lstStyle/>
            <a:p>
              <a:endParaRPr dirty="0"/>
            </a:p>
          </p:txBody>
        </p:sp>
        <p:sp>
          <p:nvSpPr>
            <p:cNvPr id="57" name="object 57"/>
            <p:cNvSpPr/>
            <p:nvPr/>
          </p:nvSpPr>
          <p:spPr>
            <a:xfrm>
              <a:off x="17558198" y="8981234"/>
              <a:ext cx="187083" cy="194650"/>
            </a:xfrm>
            <a:prstGeom prst="rect">
              <a:avLst/>
            </a:prstGeom>
            <a:blipFill>
              <a:blip r:embed="rId97" cstate="print"/>
              <a:stretch>
                <a:fillRect/>
              </a:stretch>
            </a:blipFill>
          </p:spPr>
          <p:txBody>
            <a:bodyPr wrap="square" lIns="0" tIns="0" rIns="0" bIns="0" rtlCol="0"/>
            <a:lstStyle/>
            <a:p>
              <a:endParaRPr dirty="0"/>
            </a:p>
          </p:txBody>
        </p:sp>
        <p:sp>
          <p:nvSpPr>
            <p:cNvPr id="58" name="object 58"/>
            <p:cNvSpPr txBox="1"/>
            <p:nvPr/>
          </p:nvSpPr>
          <p:spPr>
            <a:xfrm>
              <a:off x="17802438" y="8868878"/>
              <a:ext cx="57150" cy="93980"/>
            </a:xfrm>
            <a:prstGeom prst="rect">
              <a:avLst/>
            </a:prstGeom>
          </p:spPr>
          <p:txBody>
            <a:bodyPr vert="horz" wrap="square" lIns="0" tIns="12065" rIns="0" bIns="0" rtlCol="0">
              <a:spAutoFit/>
            </a:bodyPr>
            <a:lstStyle/>
            <a:p>
              <a:pPr marL="12700">
                <a:lnSpc>
                  <a:spcPct val="100000"/>
                </a:lnSpc>
                <a:spcBef>
                  <a:spcPts val="95"/>
                </a:spcBef>
              </a:pPr>
              <a:r>
                <a:rPr lang="fr-CA" sz="450" b="1" dirty="0">
                  <a:solidFill>
                    <a:srgbClr val="808285"/>
                  </a:solidFill>
                  <a:latin typeface="Avenir LT Std 65 Medium"/>
                  <a:cs typeface="Avenir LT Std 65 Medium"/>
                </a:rPr>
                <a:t>?</a:t>
              </a:r>
            </a:p>
          </p:txBody>
        </p:sp>
        <p:sp>
          <p:nvSpPr>
            <p:cNvPr id="59" name="object 59"/>
            <p:cNvSpPr txBox="1"/>
            <p:nvPr/>
          </p:nvSpPr>
          <p:spPr>
            <a:xfrm>
              <a:off x="17828499" y="8893630"/>
              <a:ext cx="139700" cy="207645"/>
            </a:xfrm>
            <a:prstGeom prst="rect">
              <a:avLst/>
            </a:prstGeom>
          </p:spPr>
          <p:txBody>
            <a:bodyPr vert="horz" wrap="square" lIns="0" tIns="11430" rIns="0" bIns="0" rtlCol="0">
              <a:spAutoFit/>
            </a:bodyPr>
            <a:lstStyle/>
            <a:p>
              <a:pPr marL="12700">
                <a:lnSpc>
                  <a:spcPct val="100000"/>
                </a:lnSpc>
                <a:spcBef>
                  <a:spcPts val="90"/>
                </a:spcBef>
              </a:pPr>
              <a:r>
                <a:rPr lang="fr-CA" sz="1800" b="1" baseline="4629" dirty="0">
                  <a:solidFill>
                    <a:srgbClr val="808285"/>
                  </a:solidFill>
                  <a:latin typeface="Avenir LT Std 65 Medium"/>
                  <a:cs typeface="Avenir LT Std 65 Medium"/>
                </a:rPr>
                <a:t>?</a:t>
              </a:r>
              <a:r>
                <a:rPr lang="fr-CA" sz="450" b="1" dirty="0">
                  <a:solidFill>
                    <a:srgbClr val="808285"/>
                  </a:solidFill>
                  <a:latin typeface="Avenir LT Std 65 Medium"/>
                  <a:cs typeface="Avenir LT Std 65 Medium"/>
                </a:rPr>
                <a:t>?</a:t>
              </a:r>
            </a:p>
          </p:txBody>
        </p:sp>
        <p:sp>
          <p:nvSpPr>
            <p:cNvPr id="60" name="object 60"/>
            <p:cNvSpPr txBox="1"/>
            <p:nvPr/>
          </p:nvSpPr>
          <p:spPr>
            <a:xfrm>
              <a:off x="17884179" y="9047881"/>
              <a:ext cx="41275" cy="59690"/>
            </a:xfrm>
            <a:prstGeom prst="rect">
              <a:avLst/>
            </a:prstGeom>
          </p:spPr>
          <p:txBody>
            <a:bodyPr vert="horz" wrap="square" lIns="0" tIns="15240" rIns="0" bIns="0" rtlCol="0">
              <a:spAutoFit/>
            </a:bodyPr>
            <a:lstStyle/>
            <a:p>
              <a:pPr marL="12700">
                <a:lnSpc>
                  <a:spcPct val="100000"/>
                </a:lnSpc>
                <a:spcBef>
                  <a:spcPts val="120"/>
                </a:spcBef>
              </a:pPr>
              <a:r>
                <a:rPr lang="fr-CA" sz="200" b="1" dirty="0">
                  <a:solidFill>
                    <a:srgbClr val="808285"/>
                  </a:solidFill>
                  <a:latin typeface="Avenir LT Std 65 Medium"/>
                  <a:cs typeface="Avenir LT Std 65 Medium"/>
                </a:rPr>
                <a:t>?</a:t>
              </a:r>
            </a:p>
          </p:txBody>
        </p:sp>
        <p:sp>
          <p:nvSpPr>
            <p:cNvPr id="61" name="object 61"/>
            <p:cNvSpPr txBox="1"/>
            <p:nvPr/>
          </p:nvSpPr>
          <p:spPr>
            <a:xfrm>
              <a:off x="17850231" y="8882040"/>
              <a:ext cx="41275" cy="59690"/>
            </a:xfrm>
            <a:prstGeom prst="rect">
              <a:avLst/>
            </a:prstGeom>
          </p:spPr>
          <p:txBody>
            <a:bodyPr vert="horz" wrap="square" lIns="0" tIns="15240" rIns="0" bIns="0" rtlCol="0">
              <a:spAutoFit/>
            </a:bodyPr>
            <a:lstStyle/>
            <a:p>
              <a:pPr marL="12700">
                <a:lnSpc>
                  <a:spcPct val="100000"/>
                </a:lnSpc>
                <a:spcBef>
                  <a:spcPts val="120"/>
                </a:spcBef>
              </a:pPr>
              <a:r>
                <a:rPr lang="fr-CA" sz="200" b="1" dirty="0">
                  <a:solidFill>
                    <a:srgbClr val="808285"/>
                  </a:solidFill>
                  <a:latin typeface="Avenir LT Std 65 Medium"/>
                  <a:cs typeface="Avenir LT Std 65 Medium"/>
                </a:rPr>
                <a:t>?</a:t>
              </a:r>
            </a:p>
          </p:txBody>
        </p:sp>
        <p:sp>
          <p:nvSpPr>
            <p:cNvPr id="62" name="object 62"/>
            <p:cNvSpPr txBox="1"/>
            <p:nvPr/>
          </p:nvSpPr>
          <p:spPr>
            <a:xfrm>
              <a:off x="17928020" y="8922697"/>
              <a:ext cx="41275" cy="59690"/>
            </a:xfrm>
            <a:prstGeom prst="rect">
              <a:avLst/>
            </a:prstGeom>
          </p:spPr>
          <p:txBody>
            <a:bodyPr vert="horz" wrap="square" lIns="0" tIns="15240" rIns="0" bIns="0" rtlCol="0">
              <a:spAutoFit/>
            </a:bodyPr>
            <a:lstStyle/>
            <a:p>
              <a:pPr marL="12700">
                <a:lnSpc>
                  <a:spcPct val="100000"/>
                </a:lnSpc>
                <a:spcBef>
                  <a:spcPts val="120"/>
                </a:spcBef>
              </a:pPr>
              <a:r>
                <a:rPr lang="fr-CA" sz="200" b="1" dirty="0">
                  <a:solidFill>
                    <a:srgbClr val="808285"/>
                  </a:solidFill>
                  <a:latin typeface="Avenir LT Std 65 Medium"/>
                  <a:cs typeface="Avenir LT Std 65 Medium"/>
                </a:rPr>
                <a:t>?</a:t>
              </a:r>
            </a:p>
          </p:txBody>
        </p:sp>
      </p:grpSp>
      <p:sp>
        <p:nvSpPr>
          <p:cNvPr id="63" name="object 63"/>
          <p:cNvSpPr txBox="1"/>
          <p:nvPr>
            <p:custDataLst>
              <p:tags r:id="rId49"/>
            </p:custDataLst>
          </p:nvPr>
        </p:nvSpPr>
        <p:spPr>
          <a:xfrm>
            <a:off x="831850" y="9901684"/>
            <a:ext cx="4528085" cy="1376018"/>
          </a:xfrm>
          <a:prstGeom prst="rect">
            <a:avLst/>
          </a:prstGeom>
        </p:spPr>
        <p:txBody>
          <a:bodyPr vert="horz" wrap="square" lIns="0" tIns="151130" rIns="0" bIns="0" rtlCol="0">
            <a:spAutoFit/>
          </a:bodyPr>
          <a:lstStyle/>
          <a:p>
            <a:pPr marL="426084">
              <a:lnSpc>
                <a:spcPct val="100000"/>
              </a:lnSpc>
              <a:spcBef>
                <a:spcPts val="1190"/>
              </a:spcBef>
              <a:tabLst>
                <a:tab pos="2862580" algn="l"/>
              </a:tabLst>
            </a:pPr>
            <a:r>
              <a:rPr lang="fr-CA" sz="1650" b="1" dirty="0">
                <a:solidFill>
                  <a:srgbClr val="7F7F7F"/>
                </a:solidFill>
                <a:latin typeface="Avenir LT Std 55 Roman"/>
                <a:cs typeface="Avenir LT Std 55 Roman"/>
              </a:rPr>
              <a:t>Multitude de données	   </a:t>
            </a:r>
            <a:r>
              <a:rPr lang="fr-CA" sz="1650" b="1" dirty="0" smtClean="0">
                <a:solidFill>
                  <a:srgbClr val="7F7F7F"/>
                </a:solidFill>
                <a:latin typeface="Avenir LT Std 55 Roman"/>
                <a:cs typeface="Avenir LT Std 55 Roman"/>
              </a:rPr>
              <a:t>     Demande   </a:t>
            </a:r>
            <a:r>
              <a:rPr lang="fr-CA" sz="1650" b="1" dirty="0" smtClean="0">
                <a:solidFill>
                  <a:srgbClr val="7F7F7F"/>
                </a:solidFill>
                <a:latin typeface="Avenir LT Std 55 Roman"/>
                <a:cs typeface="Avenir LT Std 55 Roman"/>
              </a:rPr>
              <a:t>	</a:t>
            </a:r>
            <a:r>
              <a:rPr lang="fr-CA" sz="1650" b="1" dirty="0" smtClean="0">
                <a:solidFill>
                  <a:srgbClr val="7F7F7F"/>
                </a:solidFill>
                <a:latin typeface="Avenir LT Std 55 Roman"/>
                <a:cs typeface="Avenir LT Std 55 Roman"/>
              </a:rPr>
              <a:t>          élevée</a:t>
            </a:r>
            <a:endParaRPr lang="fr-CA" sz="1650" b="1" dirty="0">
              <a:solidFill>
                <a:srgbClr val="7F7F7F"/>
              </a:solidFill>
              <a:latin typeface="Avenir LT Std 55 Roman"/>
              <a:cs typeface="Avenir LT Std 55 Roman"/>
            </a:endParaRPr>
          </a:p>
          <a:p>
            <a:pPr>
              <a:lnSpc>
                <a:spcPct val="100000"/>
              </a:lnSpc>
              <a:spcBef>
                <a:spcPts val="30"/>
              </a:spcBef>
            </a:pPr>
            <a:endParaRPr sz="1700" dirty="0">
              <a:latin typeface="Times New Roman"/>
              <a:cs typeface="Times New Roman"/>
            </a:endParaRPr>
          </a:p>
          <a:p>
            <a:pPr marL="12700">
              <a:lnSpc>
                <a:spcPct val="100000"/>
              </a:lnSpc>
              <a:spcBef>
                <a:spcPts val="5"/>
              </a:spcBef>
            </a:pPr>
            <a:r>
              <a:rPr lang="fr-CA" sz="2950" dirty="0">
                <a:solidFill>
                  <a:srgbClr val="009245"/>
                </a:solidFill>
                <a:latin typeface="Avenir LT Std 65 Medium"/>
                <a:cs typeface="Avenir LT Std 65 Medium"/>
              </a:rPr>
              <a:t>Potentiel inexploité</a:t>
            </a:r>
          </a:p>
        </p:txBody>
      </p:sp>
      <p:sp>
        <p:nvSpPr>
          <p:cNvPr id="64" name="object 64"/>
          <p:cNvSpPr txBox="1"/>
          <p:nvPr>
            <p:custDataLst>
              <p:tags r:id="rId50"/>
            </p:custDataLst>
          </p:nvPr>
        </p:nvSpPr>
        <p:spPr>
          <a:xfrm>
            <a:off x="6959794" y="9841257"/>
            <a:ext cx="13379256" cy="1376018"/>
          </a:xfrm>
          <a:prstGeom prst="rect">
            <a:avLst/>
          </a:prstGeom>
        </p:spPr>
        <p:txBody>
          <a:bodyPr vert="horz" wrap="square" lIns="0" tIns="151130" rIns="0" bIns="0" rtlCol="0">
            <a:spAutoFit/>
          </a:bodyPr>
          <a:lstStyle/>
          <a:p>
            <a:pPr marL="55880" algn="ctr">
              <a:lnSpc>
                <a:spcPct val="100000"/>
              </a:lnSpc>
              <a:tabLst>
                <a:tab pos="2289175" algn="l"/>
                <a:tab pos="4994910" algn="l"/>
              </a:tabLst>
            </a:pPr>
            <a:r>
              <a:rPr lang="fr-CA" sz="1650" b="1" dirty="0" smtClean="0">
                <a:solidFill>
                  <a:srgbClr val="7F7F7F"/>
                </a:solidFill>
                <a:latin typeface="Avenir LT Std 55 Roman"/>
                <a:cs typeface="Avenir LT Std 55 Roman"/>
              </a:rPr>
              <a:t>	Mal compris      	Accent </a:t>
            </a:r>
            <a:r>
              <a:rPr lang="fr-CA" sz="1650" b="1" dirty="0">
                <a:solidFill>
                  <a:srgbClr val="7F7F7F"/>
                </a:solidFill>
                <a:latin typeface="Avenir LT Std 55 Roman"/>
                <a:cs typeface="Avenir LT Std 55 Roman"/>
              </a:rPr>
              <a:t>mis sur la protection des 	</a:t>
            </a:r>
            <a:r>
              <a:rPr lang="fr-CA" sz="1650" b="1" dirty="0" smtClean="0">
                <a:solidFill>
                  <a:srgbClr val="7F7F7F"/>
                </a:solidFill>
                <a:latin typeface="Avenir LT Std 55 Roman"/>
                <a:cs typeface="Avenir LT Std 55 Roman"/>
              </a:rPr>
              <a:t>Aucune </a:t>
            </a:r>
            <a:r>
              <a:rPr lang="fr-CA" sz="1650" b="1" dirty="0" smtClean="0">
                <a:solidFill>
                  <a:srgbClr val="7F7F7F"/>
                </a:solidFill>
                <a:latin typeface="Avenir LT Std 55 Roman"/>
                <a:cs typeface="Avenir LT Std 55 Roman"/>
              </a:rPr>
              <a:t>communauté</a:t>
            </a:r>
          </a:p>
          <a:p>
            <a:pPr marL="55880" algn="ctr">
              <a:lnSpc>
                <a:spcPct val="100000"/>
              </a:lnSpc>
              <a:tabLst>
                <a:tab pos="2289175" algn="l"/>
                <a:tab pos="4994910" algn="l"/>
              </a:tabLst>
            </a:pPr>
            <a:r>
              <a:rPr lang="fr-CA" sz="1650" b="1" dirty="0" smtClean="0">
                <a:solidFill>
                  <a:srgbClr val="7F7F7F"/>
                </a:solidFill>
                <a:latin typeface="Avenir LT Std 55 Roman"/>
                <a:cs typeface="Avenir LT Std 55 Roman"/>
              </a:rPr>
              <a:t>                                renseignements </a:t>
            </a:r>
            <a:r>
              <a:rPr lang="fr-CA" sz="1650" b="1" dirty="0" smtClean="0">
                <a:solidFill>
                  <a:srgbClr val="7F7F7F"/>
                </a:solidFill>
                <a:latin typeface="Avenir LT Std 55 Roman"/>
                <a:cs typeface="Avenir LT Std 55 Roman"/>
              </a:rPr>
              <a:t>et l’accès à ceux-ci</a:t>
            </a:r>
          </a:p>
          <a:p>
            <a:pPr>
              <a:lnSpc>
                <a:spcPct val="100000"/>
              </a:lnSpc>
              <a:spcBef>
                <a:spcPts val="30"/>
              </a:spcBef>
            </a:pPr>
            <a:endParaRPr sz="1700" dirty="0">
              <a:latin typeface="Times New Roman"/>
              <a:cs typeface="Times New Roman"/>
            </a:endParaRPr>
          </a:p>
          <a:p>
            <a:pPr algn="ctr">
              <a:lnSpc>
                <a:spcPct val="100000"/>
              </a:lnSpc>
              <a:spcBef>
                <a:spcPts val="5"/>
              </a:spcBef>
            </a:pPr>
            <a:r>
              <a:rPr lang="fr-CA" sz="2950" dirty="0">
                <a:solidFill>
                  <a:srgbClr val="EB1C23"/>
                </a:solidFill>
                <a:latin typeface="Avenir LT Std 65 Medium"/>
                <a:cs typeface="Avenir LT Std 65 Medium"/>
              </a:rPr>
              <a:t>Freinée par une approche compartimentée et </a:t>
            </a:r>
            <a:r>
              <a:rPr lang="fr-CA" sz="2950" dirty="0" smtClean="0">
                <a:solidFill>
                  <a:srgbClr val="EB1C23"/>
                </a:solidFill>
                <a:latin typeface="Avenir LT Std 65 Medium"/>
                <a:cs typeface="Avenir LT Std 65 Medium"/>
              </a:rPr>
              <a:t>une mauvaise </a:t>
            </a:r>
            <a:r>
              <a:rPr lang="fr-CA" sz="2950" dirty="0">
                <a:solidFill>
                  <a:srgbClr val="EB1C23"/>
                </a:solidFill>
                <a:latin typeface="Avenir LT Std 65 Medium"/>
                <a:cs typeface="Avenir LT Std 65 Medium"/>
              </a:rPr>
              <a:t>compréhension</a:t>
            </a:r>
          </a:p>
        </p:txBody>
      </p:sp>
      <p:sp>
        <p:nvSpPr>
          <p:cNvPr id="65" name="object 65"/>
          <p:cNvSpPr/>
          <p:nvPr>
            <p:custDataLst>
              <p:tags r:id="rId51"/>
            </p:custDataLst>
          </p:nvPr>
        </p:nvSpPr>
        <p:spPr>
          <a:xfrm>
            <a:off x="9391815" y="2975329"/>
            <a:ext cx="721360" cy="715010"/>
          </a:xfrm>
          <a:custGeom>
            <a:avLst/>
            <a:gdLst/>
            <a:ahLst/>
            <a:cxnLst/>
            <a:rect l="l" t="t" r="r" b="b"/>
            <a:pathLst>
              <a:path w="721359" h="715010">
                <a:moveTo>
                  <a:pt x="372526" y="0"/>
                </a:moveTo>
                <a:lnTo>
                  <a:pt x="319723" y="2478"/>
                </a:lnTo>
                <a:lnTo>
                  <a:pt x="270088" y="10403"/>
                </a:lnTo>
                <a:lnTo>
                  <a:pt x="223114" y="23807"/>
                </a:lnTo>
                <a:lnTo>
                  <a:pt x="178982" y="42915"/>
                </a:lnTo>
                <a:lnTo>
                  <a:pt x="137876" y="67952"/>
                </a:lnTo>
                <a:lnTo>
                  <a:pt x="99978" y="99143"/>
                </a:lnTo>
                <a:lnTo>
                  <a:pt x="65469" y="136714"/>
                </a:lnTo>
                <a:lnTo>
                  <a:pt x="35857" y="179935"/>
                </a:lnTo>
                <a:lnTo>
                  <a:pt x="14728" y="225575"/>
                </a:lnTo>
                <a:lnTo>
                  <a:pt x="2602" y="273594"/>
                </a:lnTo>
                <a:lnTo>
                  <a:pt x="0" y="323953"/>
                </a:lnTo>
                <a:lnTo>
                  <a:pt x="7439" y="376613"/>
                </a:lnTo>
                <a:lnTo>
                  <a:pt x="23274" y="423804"/>
                </a:lnTo>
                <a:lnTo>
                  <a:pt x="46702" y="466138"/>
                </a:lnTo>
                <a:lnTo>
                  <a:pt x="76692" y="504118"/>
                </a:lnTo>
                <a:lnTo>
                  <a:pt x="112211" y="538252"/>
                </a:lnTo>
                <a:lnTo>
                  <a:pt x="120286" y="546864"/>
                </a:lnTo>
                <a:lnTo>
                  <a:pt x="124680" y="556066"/>
                </a:lnTo>
                <a:lnTo>
                  <a:pt x="125406" y="566299"/>
                </a:lnTo>
                <a:lnTo>
                  <a:pt x="122472" y="578010"/>
                </a:lnTo>
                <a:lnTo>
                  <a:pt x="110179" y="611224"/>
                </a:lnTo>
                <a:lnTo>
                  <a:pt x="98069" y="644889"/>
                </a:lnTo>
                <a:lnTo>
                  <a:pt x="73280" y="714634"/>
                </a:lnTo>
                <a:lnTo>
                  <a:pt x="79427" y="711597"/>
                </a:lnTo>
                <a:lnTo>
                  <a:pt x="82222" y="710383"/>
                </a:lnTo>
                <a:lnTo>
                  <a:pt x="240113" y="620825"/>
                </a:lnTo>
                <a:lnTo>
                  <a:pt x="248798" y="616700"/>
                </a:lnTo>
                <a:lnTo>
                  <a:pt x="257518" y="614388"/>
                </a:lnTo>
                <a:lnTo>
                  <a:pt x="266588" y="613863"/>
                </a:lnTo>
                <a:lnTo>
                  <a:pt x="457500" y="613863"/>
                </a:lnTo>
                <a:lnTo>
                  <a:pt x="459670" y="613458"/>
                </a:lnTo>
                <a:lnTo>
                  <a:pt x="503027" y="599692"/>
                </a:lnTo>
                <a:lnTo>
                  <a:pt x="545281" y="580336"/>
                </a:lnTo>
                <a:lnTo>
                  <a:pt x="586374" y="555267"/>
                </a:lnTo>
                <a:lnTo>
                  <a:pt x="623637" y="526092"/>
                </a:lnTo>
                <a:lnTo>
                  <a:pt x="655611" y="493396"/>
                </a:lnTo>
                <a:lnTo>
                  <a:pt x="681834" y="457061"/>
                </a:lnTo>
                <a:lnTo>
                  <a:pt x="701840" y="416966"/>
                </a:lnTo>
                <a:lnTo>
                  <a:pt x="715169" y="372993"/>
                </a:lnTo>
                <a:lnTo>
                  <a:pt x="721355" y="325023"/>
                </a:lnTo>
                <a:lnTo>
                  <a:pt x="719937" y="277151"/>
                </a:lnTo>
                <a:lnTo>
                  <a:pt x="711092" y="232533"/>
                </a:lnTo>
                <a:lnTo>
                  <a:pt x="695232" y="191133"/>
                </a:lnTo>
                <a:lnTo>
                  <a:pt x="672770" y="152913"/>
                </a:lnTo>
                <a:lnTo>
                  <a:pt x="644120" y="117837"/>
                </a:lnTo>
                <a:lnTo>
                  <a:pt x="609693" y="85868"/>
                </a:lnTo>
                <a:lnTo>
                  <a:pt x="566253" y="54861"/>
                </a:lnTo>
                <a:lnTo>
                  <a:pt x="520692" y="30990"/>
                </a:lnTo>
                <a:lnTo>
                  <a:pt x="473134" y="14036"/>
                </a:lnTo>
                <a:lnTo>
                  <a:pt x="423705" y="3779"/>
                </a:lnTo>
                <a:lnTo>
                  <a:pt x="372526" y="0"/>
                </a:lnTo>
                <a:close/>
              </a:path>
              <a:path w="721359" h="715010">
                <a:moveTo>
                  <a:pt x="457500" y="613863"/>
                </a:moveTo>
                <a:lnTo>
                  <a:pt x="266588" y="613863"/>
                </a:lnTo>
                <a:lnTo>
                  <a:pt x="276321" y="615098"/>
                </a:lnTo>
                <a:lnTo>
                  <a:pt x="323535" y="622455"/>
                </a:lnTo>
                <a:lnTo>
                  <a:pt x="369868" y="624716"/>
                </a:lnTo>
                <a:lnTo>
                  <a:pt x="415265" y="621758"/>
                </a:lnTo>
                <a:lnTo>
                  <a:pt x="457500" y="613863"/>
                </a:lnTo>
                <a:close/>
              </a:path>
            </a:pathLst>
          </a:custGeom>
          <a:solidFill>
            <a:srgbClr val="E6E7E8"/>
          </a:solidFill>
        </p:spPr>
        <p:txBody>
          <a:bodyPr wrap="square" lIns="0" tIns="0" rIns="0" bIns="0" rtlCol="0"/>
          <a:lstStyle/>
          <a:p>
            <a:endParaRPr dirty="0"/>
          </a:p>
        </p:txBody>
      </p:sp>
      <p:sp>
        <p:nvSpPr>
          <p:cNvPr id="66" name="object 66"/>
          <p:cNvSpPr/>
          <p:nvPr>
            <p:custDataLst>
              <p:tags r:id="rId52"/>
            </p:custDataLst>
          </p:nvPr>
        </p:nvSpPr>
        <p:spPr>
          <a:xfrm>
            <a:off x="9871886" y="2814782"/>
            <a:ext cx="669925" cy="712470"/>
          </a:xfrm>
          <a:custGeom>
            <a:avLst/>
            <a:gdLst/>
            <a:ahLst/>
            <a:cxnLst/>
            <a:rect l="l" t="t" r="r" b="b"/>
            <a:pathLst>
              <a:path w="669925" h="712470">
                <a:moveTo>
                  <a:pt x="560295" y="610814"/>
                </a:moveTo>
                <a:lnTo>
                  <a:pt x="393296" y="610814"/>
                </a:lnTo>
                <a:lnTo>
                  <a:pt x="416534" y="611747"/>
                </a:lnTo>
                <a:lnTo>
                  <a:pt x="436634" y="619584"/>
                </a:lnTo>
                <a:lnTo>
                  <a:pt x="493066" y="654464"/>
                </a:lnTo>
                <a:lnTo>
                  <a:pt x="526536" y="673564"/>
                </a:lnTo>
                <a:lnTo>
                  <a:pt x="596651" y="712386"/>
                </a:lnTo>
                <a:lnTo>
                  <a:pt x="571113" y="640828"/>
                </a:lnTo>
                <a:lnTo>
                  <a:pt x="560295" y="610814"/>
                </a:lnTo>
                <a:close/>
              </a:path>
              <a:path w="669925" h="712470">
                <a:moveTo>
                  <a:pt x="316419" y="0"/>
                </a:moveTo>
                <a:lnTo>
                  <a:pt x="266806" y="2038"/>
                </a:lnTo>
                <a:lnTo>
                  <a:pt x="219278" y="9388"/>
                </a:lnTo>
                <a:lnTo>
                  <a:pt x="173878" y="22109"/>
                </a:lnTo>
                <a:lnTo>
                  <a:pt x="130649" y="40259"/>
                </a:lnTo>
                <a:lnTo>
                  <a:pt x="89634" y="63898"/>
                </a:lnTo>
                <a:lnTo>
                  <a:pt x="50876" y="93085"/>
                </a:lnTo>
                <a:lnTo>
                  <a:pt x="14418" y="127880"/>
                </a:lnTo>
                <a:lnTo>
                  <a:pt x="0" y="144508"/>
                </a:lnTo>
                <a:lnTo>
                  <a:pt x="47470" y="163685"/>
                </a:lnTo>
                <a:lnTo>
                  <a:pt x="91859" y="186578"/>
                </a:lnTo>
                <a:lnTo>
                  <a:pt x="132782" y="213661"/>
                </a:lnTo>
                <a:lnTo>
                  <a:pt x="169857" y="245404"/>
                </a:lnTo>
                <a:lnTo>
                  <a:pt x="202699" y="282281"/>
                </a:lnTo>
                <a:lnTo>
                  <a:pt x="230924" y="324764"/>
                </a:lnTo>
                <a:lnTo>
                  <a:pt x="253084" y="371520"/>
                </a:lnTo>
                <a:lnTo>
                  <a:pt x="266997" y="418854"/>
                </a:lnTo>
                <a:lnTo>
                  <a:pt x="272910" y="466747"/>
                </a:lnTo>
                <a:lnTo>
                  <a:pt x="271069" y="515179"/>
                </a:lnTo>
                <a:lnTo>
                  <a:pt x="261721" y="564131"/>
                </a:lnTo>
                <a:lnTo>
                  <a:pt x="245112" y="613583"/>
                </a:lnTo>
                <a:lnTo>
                  <a:pt x="267652" y="618237"/>
                </a:lnTo>
                <a:lnTo>
                  <a:pt x="298468" y="620863"/>
                </a:lnTo>
                <a:lnTo>
                  <a:pt x="331289" y="620618"/>
                </a:lnTo>
                <a:lnTo>
                  <a:pt x="359842" y="616661"/>
                </a:lnTo>
                <a:lnTo>
                  <a:pt x="393296" y="610814"/>
                </a:lnTo>
                <a:lnTo>
                  <a:pt x="560295" y="610814"/>
                </a:lnTo>
                <a:lnTo>
                  <a:pt x="558797" y="606660"/>
                </a:lnTo>
                <a:lnTo>
                  <a:pt x="546391" y="573040"/>
                </a:lnTo>
                <a:lnTo>
                  <a:pt x="543856" y="562382"/>
                </a:lnTo>
                <a:lnTo>
                  <a:pt x="565092" y="529031"/>
                </a:lnTo>
                <a:lnTo>
                  <a:pt x="569794" y="525010"/>
                </a:lnTo>
                <a:lnTo>
                  <a:pt x="603222" y="491510"/>
                </a:lnTo>
                <a:lnTo>
                  <a:pt x="629944" y="454357"/>
                </a:lnTo>
                <a:lnTo>
                  <a:pt x="649904" y="414353"/>
                </a:lnTo>
                <a:lnTo>
                  <a:pt x="663044" y="372297"/>
                </a:lnTo>
                <a:lnTo>
                  <a:pt x="669306" y="328991"/>
                </a:lnTo>
                <a:lnTo>
                  <a:pt x="668635" y="285235"/>
                </a:lnTo>
                <a:lnTo>
                  <a:pt x="660973" y="241831"/>
                </a:lnTo>
                <a:lnTo>
                  <a:pt x="646262" y="199579"/>
                </a:lnTo>
                <a:lnTo>
                  <a:pt x="624446" y="159279"/>
                </a:lnTo>
                <a:lnTo>
                  <a:pt x="595468" y="121734"/>
                </a:lnTo>
                <a:lnTo>
                  <a:pt x="556297" y="84069"/>
                </a:lnTo>
                <a:lnTo>
                  <a:pt x="513985" y="53674"/>
                </a:lnTo>
                <a:lnTo>
                  <a:pt x="468685" y="30310"/>
                </a:lnTo>
                <a:lnTo>
                  <a:pt x="420555" y="13737"/>
                </a:lnTo>
                <a:lnTo>
                  <a:pt x="369748" y="3713"/>
                </a:lnTo>
                <a:lnTo>
                  <a:pt x="316419" y="0"/>
                </a:lnTo>
                <a:close/>
              </a:path>
            </a:pathLst>
          </a:custGeom>
          <a:solidFill>
            <a:srgbClr val="E6E7E8"/>
          </a:solidFill>
        </p:spPr>
        <p:txBody>
          <a:bodyPr wrap="square" lIns="0" tIns="0" rIns="0" bIns="0" rtlCol="0"/>
          <a:lstStyle/>
          <a:p>
            <a:endParaRPr dirty="0"/>
          </a:p>
        </p:txBody>
      </p:sp>
      <p:sp>
        <p:nvSpPr>
          <p:cNvPr id="67" name="object 67"/>
          <p:cNvSpPr/>
          <p:nvPr>
            <p:custDataLst>
              <p:tags r:id="rId53"/>
            </p:custDataLst>
          </p:nvPr>
        </p:nvSpPr>
        <p:spPr>
          <a:xfrm>
            <a:off x="9841350" y="3152446"/>
            <a:ext cx="38735" cy="40005"/>
          </a:xfrm>
          <a:custGeom>
            <a:avLst/>
            <a:gdLst/>
            <a:ahLst/>
            <a:cxnLst/>
            <a:rect l="l" t="t" r="r" b="b"/>
            <a:pathLst>
              <a:path w="38734" h="40005">
                <a:moveTo>
                  <a:pt x="27737" y="0"/>
                </a:moveTo>
                <a:lnTo>
                  <a:pt x="0" y="28355"/>
                </a:lnTo>
                <a:lnTo>
                  <a:pt x="10711" y="39380"/>
                </a:lnTo>
                <a:lnTo>
                  <a:pt x="38532" y="10952"/>
                </a:lnTo>
                <a:lnTo>
                  <a:pt x="27737" y="0"/>
                </a:lnTo>
                <a:close/>
              </a:path>
            </a:pathLst>
          </a:custGeom>
          <a:solidFill>
            <a:srgbClr val="FBD865"/>
          </a:solidFill>
        </p:spPr>
        <p:txBody>
          <a:bodyPr wrap="square" lIns="0" tIns="0" rIns="0" bIns="0" rtlCol="0"/>
          <a:lstStyle/>
          <a:p>
            <a:endParaRPr dirty="0"/>
          </a:p>
        </p:txBody>
      </p:sp>
      <p:sp>
        <p:nvSpPr>
          <p:cNvPr id="68" name="object 68"/>
          <p:cNvSpPr/>
          <p:nvPr>
            <p:custDataLst>
              <p:tags r:id="rId54"/>
            </p:custDataLst>
          </p:nvPr>
        </p:nvSpPr>
        <p:spPr>
          <a:xfrm>
            <a:off x="9738394" y="3107224"/>
            <a:ext cx="16510" cy="41910"/>
          </a:xfrm>
          <a:custGeom>
            <a:avLst/>
            <a:gdLst/>
            <a:ahLst/>
            <a:cxnLst/>
            <a:rect l="l" t="t" r="r" b="b"/>
            <a:pathLst>
              <a:path w="16509" h="41910">
                <a:moveTo>
                  <a:pt x="0" y="0"/>
                </a:moveTo>
                <a:lnTo>
                  <a:pt x="15915" y="0"/>
                </a:lnTo>
                <a:lnTo>
                  <a:pt x="15915" y="41328"/>
                </a:lnTo>
                <a:lnTo>
                  <a:pt x="0" y="41328"/>
                </a:lnTo>
                <a:lnTo>
                  <a:pt x="0" y="0"/>
                </a:lnTo>
                <a:close/>
              </a:path>
            </a:pathLst>
          </a:custGeom>
          <a:solidFill>
            <a:srgbClr val="FBD865"/>
          </a:solidFill>
        </p:spPr>
        <p:txBody>
          <a:bodyPr wrap="square" lIns="0" tIns="0" rIns="0" bIns="0" rtlCol="0"/>
          <a:lstStyle/>
          <a:p>
            <a:endParaRPr dirty="0"/>
          </a:p>
        </p:txBody>
      </p:sp>
      <p:sp>
        <p:nvSpPr>
          <p:cNvPr id="69" name="object 69"/>
          <p:cNvSpPr/>
          <p:nvPr>
            <p:custDataLst>
              <p:tags r:id="rId55"/>
            </p:custDataLst>
          </p:nvPr>
        </p:nvSpPr>
        <p:spPr>
          <a:xfrm>
            <a:off x="9562599" y="3278643"/>
            <a:ext cx="40640" cy="16510"/>
          </a:xfrm>
          <a:custGeom>
            <a:avLst/>
            <a:gdLst/>
            <a:ahLst/>
            <a:cxnLst/>
            <a:rect l="l" t="t" r="r" b="b"/>
            <a:pathLst>
              <a:path w="40640" h="16510">
                <a:moveTo>
                  <a:pt x="40396" y="16303"/>
                </a:moveTo>
                <a:lnTo>
                  <a:pt x="0" y="16303"/>
                </a:lnTo>
                <a:lnTo>
                  <a:pt x="0" y="0"/>
                </a:lnTo>
                <a:lnTo>
                  <a:pt x="40396" y="0"/>
                </a:lnTo>
                <a:lnTo>
                  <a:pt x="40396" y="16303"/>
                </a:lnTo>
                <a:close/>
              </a:path>
            </a:pathLst>
          </a:custGeom>
          <a:solidFill>
            <a:srgbClr val="FBD865"/>
          </a:solidFill>
        </p:spPr>
        <p:txBody>
          <a:bodyPr wrap="square" lIns="0" tIns="0" rIns="0" bIns="0" rtlCol="0"/>
          <a:lstStyle/>
          <a:p>
            <a:endParaRPr dirty="0"/>
          </a:p>
        </p:txBody>
      </p:sp>
      <p:sp>
        <p:nvSpPr>
          <p:cNvPr id="70" name="object 70"/>
          <p:cNvSpPr/>
          <p:nvPr>
            <p:custDataLst>
              <p:tags r:id="rId56"/>
            </p:custDataLst>
          </p:nvPr>
        </p:nvSpPr>
        <p:spPr>
          <a:xfrm>
            <a:off x="9613320" y="3152687"/>
            <a:ext cx="38735" cy="39370"/>
          </a:xfrm>
          <a:custGeom>
            <a:avLst/>
            <a:gdLst/>
            <a:ahLst/>
            <a:cxnLst/>
            <a:rect l="l" t="t" r="r" b="b"/>
            <a:pathLst>
              <a:path w="38734" h="39369">
                <a:moveTo>
                  <a:pt x="10617" y="0"/>
                </a:moveTo>
                <a:lnTo>
                  <a:pt x="0" y="10805"/>
                </a:lnTo>
                <a:lnTo>
                  <a:pt x="27433" y="39286"/>
                </a:lnTo>
                <a:lnTo>
                  <a:pt x="38281" y="28239"/>
                </a:lnTo>
                <a:lnTo>
                  <a:pt x="10617" y="0"/>
                </a:lnTo>
                <a:close/>
              </a:path>
            </a:pathLst>
          </a:custGeom>
          <a:solidFill>
            <a:srgbClr val="FBD865"/>
          </a:solidFill>
        </p:spPr>
        <p:txBody>
          <a:bodyPr wrap="square" lIns="0" tIns="0" rIns="0" bIns="0" rtlCol="0"/>
          <a:lstStyle/>
          <a:p>
            <a:endParaRPr dirty="0"/>
          </a:p>
        </p:txBody>
      </p:sp>
      <p:sp>
        <p:nvSpPr>
          <p:cNvPr id="71" name="object 71"/>
          <p:cNvSpPr/>
          <p:nvPr>
            <p:custDataLst>
              <p:tags r:id="rId57"/>
            </p:custDataLst>
          </p:nvPr>
        </p:nvSpPr>
        <p:spPr>
          <a:xfrm>
            <a:off x="9613127" y="3385878"/>
            <a:ext cx="38735" cy="40005"/>
          </a:xfrm>
          <a:custGeom>
            <a:avLst/>
            <a:gdLst/>
            <a:ahLst/>
            <a:cxnLst/>
            <a:rect l="l" t="t" r="r" b="b"/>
            <a:pathLst>
              <a:path w="38734" h="40004">
                <a:moveTo>
                  <a:pt x="27946" y="0"/>
                </a:moveTo>
                <a:lnTo>
                  <a:pt x="0" y="28595"/>
                </a:lnTo>
                <a:lnTo>
                  <a:pt x="10554" y="39412"/>
                </a:lnTo>
                <a:lnTo>
                  <a:pt x="38595" y="10910"/>
                </a:lnTo>
                <a:lnTo>
                  <a:pt x="27946" y="0"/>
                </a:lnTo>
                <a:close/>
              </a:path>
            </a:pathLst>
          </a:custGeom>
          <a:solidFill>
            <a:srgbClr val="FBD865"/>
          </a:solidFill>
        </p:spPr>
        <p:txBody>
          <a:bodyPr wrap="square" lIns="0" tIns="0" rIns="0" bIns="0" rtlCol="0"/>
          <a:lstStyle/>
          <a:p>
            <a:endParaRPr dirty="0"/>
          </a:p>
        </p:txBody>
      </p:sp>
      <p:sp>
        <p:nvSpPr>
          <p:cNvPr id="72" name="object 72"/>
          <p:cNvSpPr/>
          <p:nvPr>
            <p:custDataLst>
              <p:tags r:id="rId58"/>
            </p:custDataLst>
          </p:nvPr>
        </p:nvSpPr>
        <p:spPr>
          <a:xfrm>
            <a:off x="9841290" y="3386032"/>
            <a:ext cx="39370" cy="40005"/>
          </a:xfrm>
          <a:custGeom>
            <a:avLst/>
            <a:gdLst/>
            <a:ahLst/>
            <a:cxnLst/>
            <a:rect l="l" t="t" r="r" b="b"/>
            <a:pathLst>
              <a:path w="39370" h="40004">
                <a:moveTo>
                  <a:pt x="10994" y="0"/>
                </a:moveTo>
                <a:lnTo>
                  <a:pt x="0" y="10837"/>
                </a:lnTo>
                <a:lnTo>
                  <a:pt x="27967" y="39464"/>
                </a:lnTo>
                <a:lnTo>
                  <a:pt x="38815" y="28554"/>
                </a:lnTo>
                <a:lnTo>
                  <a:pt x="10994" y="0"/>
                </a:lnTo>
                <a:close/>
              </a:path>
            </a:pathLst>
          </a:custGeom>
          <a:solidFill>
            <a:srgbClr val="FBD865"/>
          </a:solidFill>
        </p:spPr>
        <p:txBody>
          <a:bodyPr wrap="square" lIns="0" tIns="0" rIns="0" bIns="0" rtlCol="0"/>
          <a:lstStyle/>
          <a:p>
            <a:endParaRPr dirty="0"/>
          </a:p>
        </p:txBody>
      </p:sp>
      <p:sp>
        <p:nvSpPr>
          <p:cNvPr id="73" name="object 73"/>
          <p:cNvSpPr/>
          <p:nvPr>
            <p:custDataLst>
              <p:tags r:id="rId59"/>
            </p:custDataLst>
          </p:nvPr>
        </p:nvSpPr>
        <p:spPr>
          <a:xfrm>
            <a:off x="9889688" y="3278580"/>
            <a:ext cx="36830" cy="16510"/>
          </a:xfrm>
          <a:custGeom>
            <a:avLst/>
            <a:gdLst/>
            <a:ahLst/>
            <a:cxnLst/>
            <a:rect l="l" t="t" r="r" b="b"/>
            <a:pathLst>
              <a:path w="36829" h="16510">
                <a:moveTo>
                  <a:pt x="0" y="0"/>
                </a:moveTo>
                <a:lnTo>
                  <a:pt x="36365" y="0"/>
                </a:lnTo>
                <a:lnTo>
                  <a:pt x="36365" y="16271"/>
                </a:lnTo>
                <a:lnTo>
                  <a:pt x="0" y="16271"/>
                </a:lnTo>
                <a:lnTo>
                  <a:pt x="0" y="0"/>
                </a:lnTo>
                <a:close/>
              </a:path>
            </a:pathLst>
          </a:custGeom>
          <a:solidFill>
            <a:srgbClr val="FBD865"/>
          </a:solidFill>
        </p:spPr>
        <p:txBody>
          <a:bodyPr wrap="square" lIns="0" tIns="0" rIns="0" bIns="0" rtlCol="0"/>
          <a:lstStyle/>
          <a:p>
            <a:endParaRPr dirty="0"/>
          </a:p>
        </p:txBody>
      </p:sp>
      <p:sp>
        <p:nvSpPr>
          <p:cNvPr id="74" name="object 74"/>
          <p:cNvSpPr/>
          <p:nvPr>
            <p:custDataLst>
              <p:tags r:id="rId60"/>
            </p:custDataLst>
          </p:nvPr>
        </p:nvSpPr>
        <p:spPr>
          <a:xfrm>
            <a:off x="9630032" y="3167089"/>
            <a:ext cx="239395" cy="251460"/>
          </a:xfrm>
          <a:custGeom>
            <a:avLst/>
            <a:gdLst/>
            <a:ahLst/>
            <a:cxnLst/>
            <a:rect l="l" t="t" r="r" b="b"/>
            <a:pathLst>
              <a:path w="239395" h="251460">
                <a:moveTo>
                  <a:pt x="136104" y="0"/>
                </a:moveTo>
                <a:lnTo>
                  <a:pt x="90123" y="2130"/>
                </a:lnTo>
                <a:lnTo>
                  <a:pt x="47876" y="22087"/>
                </a:lnTo>
                <a:lnTo>
                  <a:pt x="16793" y="56190"/>
                </a:lnTo>
                <a:lnTo>
                  <a:pt x="0" y="99433"/>
                </a:lnTo>
                <a:lnTo>
                  <a:pt x="618" y="146807"/>
                </a:lnTo>
                <a:lnTo>
                  <a:pt x="24437" y="199213"/>
                </a:lnTo>
                <a:lnTo>
                  <a:pt x="69349" y="234375"/>
                </a:lnTo>
                <a:lnTo>
                  <a:pt x="71579" y="235443"/>
                </a:lnTo>
                <a:lnTo>
                  <a:pt x="72700" y="236626"/>
                </a:lnTo>
                <a:lnTo>
                  <a:pt x="72271" y="243275"/>
                </a:lnTo>
                <a:lnTo>
                  <a:pt x="72459" y="247243"/>
                </a:lnTo>
                <a:lnTo>
                  <a:pt x="72459" y="251233"/>
                </a:lnTo>
                <a:lnTo>
                  <a:pt x="164592" y="251285"/>
                </a:lnTo>
                <a:lnTo>
                  <a:pt x="164592" y="249589"/>
                </a:lnTo>
                <a:lnTo>
                  <a:pt x="164770" y="248270"/>
                </a:lnTo>
                <a:lnTo>
                  <a:pt x="163817" y="242584"/>
                </a:lnTo>
                <a:lnTo>
                  <a:pt x="165587" y="240134"/>
                </a:lnTo>
                <a:lnTo>
                  <a:pt x="169461" y="237872"/>
                </a:lnTo>
                <a:lnTo>
                  <a:pt x="181546" y="230080"/>
                </a:lnTo>
                <a:lnTo>
                  <a:pt x="212172" y="199988"/>
                </a:lnTo>
                <a:lnTo>
                  <a:pt x="237259" y="145125"/>
                </a:lnTo>
                <a:lnTo>
                  <a:pt x="239237" y="115662"/>
                </a:lnTo>
                <a:lnTo>
                  <a:pt x="233533" y="84850"/>
                </a:lnTo>
                <a:lnTo>
                  <a:pt x="211777" y="43544"/>
                </a:lnTo>
                <a:lnTo>
                  <a:pt x="177978" y="14532"/>
                </a:lnTo>
                <a:lnTo>
                  <a:pt x="136104" y="0"/>
                </a:lnTo>
                <a:close/>
              </a:path>
            </a:pathLst>
          </a:custGeom>
          <a:solidFill>
            <a:srgbClr val="FBD865"/>
          </a:solidFill>
        </p:spPr>
        <p:txBody>
          <a:bodyPr wrap="square" lIns="0" tIns="0" rIns="0" bIns="0" rtlCol="0"/>
          <a:lstStyle/>
          <a:p>
            <a:endParaRPr dirty="0"/>
          </a:p>
        </p:txBody>
      </p:sp>
      <p:sp>
        <p:nvSpPr>
          <p:cNvPr id="75" name="object 75"/>
          <p:cNvSpPr/>
          <p:nvPr>
            <p:custDataLst>
              <p:tags r:id="rId61"/>
            </p:custDataLst>
          </p:nvPr>
        </p:nvSpPr>
        <p:spPr>
          <a:xfrm>
            <a:off x="9689555" y="3331082"/>
            <a:ext cx="118745" cy="163195"/>
          </a:xfrm>
          <a:custGeom>
            <a:avLst/>
            <a:gdLst/>
            <a:ahLst/>
            <a:cxnLst/>
            <a:rect l="l" t="t" r="r" b="b"/>
            <a:pathLst>
              <a:path w="118745" h="163195">
                <a:moveTo>
                  <a:pt x="118331" y="87054"/>
                </a:moveTo>
                <a:lnTo>
                  <a:pt x="0" y="87054"/>
                </a:lnTo>
                <a:lnTo>
                  <a:pt x="0" y="102321"/>
                </a:lnTo>
                <a:lnTo>
                  <a:pt x="7329" y="102321"/>
                </a:lnTo>
                <a:lnTo>
                  <a:pt x="7329" y="140173"/>
                </a:lnTo>
                <a:lnTo>
                  <a:pt x="22219" y="140173"/>
                </a:lnTo>
                <a:lnTo>
                  <a:pt x="22219" y="162654"/>
                </a:lnTo>
                <a:lnTo>
                  <a:pt x="96332" y="162654"/>
                </a:lnTo>
                <a:lnTo>
                  <a:pt x="96332" y="147471"/>
                </a:lnTo>
                <a:lnTo>
                  <a:pt x="37014" y="147471"/>
                </a:lnTo>
                <a:lnTo>
                  <a:pt x="37014" y="140247"/>
                </a:lnTo>
                <a:lnTo>
                  <a:pt x="96332" y="140247"/>
                </a:lnTo>
                <a:lnTo>
                  <a:pt x="96332" y="140016"/>
                </a:lnTo>
                <a:lnTo>
                  <a:pt x="111117" y="140016"/>
                </a:lnTo>
                <a:lnTo>
                  <a:pt x="111117" y="124718"/>
                </a:lnTo>
                <a:lnTo>
                  <a:pt x="22177" y="124718"/>
                </a:lnTo>
                <a:lnTo>
                  <a:pt x="22177" y="102342"/>
                </a:lnTo>
                <a:lnTo>
                  <a:pt x="111117" y="102342"/>
                </a:lnTo>
                <a:lnTo>
                  <a:pt x="111117" y="102049"/>
                </a:lnTo>
                <a:lnTo>
                  <a:pt x="118331" y="102049"/>
                </a:lnTo>
                <a:lnTo>
                  <a:pt x="118331" y="87054"/>
                </a:lnTo>
                <a:close/>
              </a:path>
              <a:path w="118745" h="163195">
                <a:moveTo>
                  <a:pt x="96332" y="140247"/>
                </a:moveTo>
                <a:lnTo>
                  <a:pt x="81170" y="140247"/>
                </a:lnTo>
                <a:lnTo>
                  <a:pt x="81170" y="147471"/>
                </a:lnTo>
                <a:lnTo>
                  <a:pt x="96332" y="147471"/>
                </a:lnTo>
                <a:lnTo>
                  <a:pt x="96332" y="140247"/>
                </a:lnTo>
                <a:close/>
              </a:path>
              <a:path w="118745" h="163195">
                <a:moveTo>
                  <a:pt x="111117" y="102342"/>
                </a:moveTo>
                <a:lnTo>
                  <a:pt x="96007" y="102342"/>
                </a:lnTo>
                <a:lnTo>
                  <a:pt x="96007" y="124718"/>
                </a:lnTo>
                <a:lnTo>
                  <a:pt x="111117" y="124718"/>
                </a:lnTo>
                <a:lnTo>
                  <a:pt x="111117" y="102342"/>
                </a:lnTo>
                <a:close/>
              </a:path>
              <a:path w="118745" h="163195">
                <a:moveTo>
                  <a:pt x="105881" y="0"/>
                </a:moveTo>
                <a:lnTo>
                  <a:pt x="12397" y="0"/>
                </a:lnTo>
                <a:lnTo>
                  <a:pt x="33810" y="86866"/>
                </a:lnTo>
                <a:lnTo>
                  <a:pt x="84091" y="86908"/>
                </a:lnTo>
                <a:lnTo>
                  <a:pt x="49516" y="86855"/>
                </a:lnTo>
                <a:lnTo>
                  <a:pt x="31789" y="15140"/>
                </a:lnTo>
                <a:lnTo>
                  <a:pt x="102085" y="15140"/>
                </a:lnTo>
                <a:lnTo>
                  <a:pt x="105881" y="0"/>
                </a:lnTo>
                <a:close/>
              </a:path>
              <a:path w="118745" h="163195">
                <a:moveTo>
                  <a:pt x="102085" y="15140"/>
                </a:moveTo>
                <a:lnTo>
                  <a:pt x="86489" y="15140"/>
                </a:lnTo>
                <a:lnTo>
                  <a:pt x="68395" y="86855"/>
                </a:lnTo>
                <a:lnTo>
                  <a:pt x="84104" y="86855"/>
                </a:lnTo>
                <a:lnTo>
                  <a:pt x="102085" y="15140"/>
                </a:lnTo>
                <a:close/>
              </a:path>
            </a:pathLst>
          </a:custGeom>
          <a:solidFill>
            <a:srgbClr val="A7A9AC"/>
          </a:solidFill>
        </p:spPr>
        <p:txBody>
          <a:bodyPr wrap="square" lIns="0" tIns="0" rIns="0" bIns="0" rtlCol="0"/>
          <a:lstStyle/>
          <a:p>
            <a:endParaRPr dirty="0"/>
          </a:p>
        </p:txBody>
      </p:sp>
      <p:sp>
        <p:nvSpPr>
          <p:cNvPr id="76" name="object 76"/>
          <p:cNvSpPr txBox="1"/>
          <p:nvPr>
            <p:custDataLst>
              <p:tags r:id="rId62"/>
            </p:custDataLst>
          </p:nvPr>
        </p:nvSpPr>
        <p:spPr>
          <a:xfrm>
            <a:off x="10099698" y="2925980"/>
            <a:ext cx="189230" cy="387350"/>
          </a:xfrm>
          <a:prstGeom prst="rect">
            <a:avLst/>
          </a:prstGeom>
        </p:spPr>
        <p:txBody>
          <a:bodyPr vert="horz" wrap="square" lIns="0" tIns="15240" rIns="0" bIns="0" rtlCol="0">
            <a:spAutoFit/>
          </a:bodyPr>
          <a:lstStyle/>
          <a:p>
            <a:pPr marL="12700">
              <a:lnSpc>
                <a:spcPct val="100000"/>
              </a:lnSpc>
              <a:spcBef>
                <a:spcPts val="120"/>
              </a:spcBef>
            </a:pPr>
            <a:r>
              <a:rPr lang="fr-CA" sz="2350" b="1" dirty="0">
                <a:solidFill>
                  <a:srgbClr val="808285"/>
                </a:solidFill>
                <a:latin typeface="Avenir LT Std 65 Medium"/>
                <a:cs typeface="Avenir LT Std 65 Medium"/>
              </a:rPr>
              <a:t>?</a:t>
            </a:r>
          </a:p>
        </p:txBody>
      </p:sp>
      <p:sp>
        <p:nvSpPr>
          <p:cNvPr id="77" name="object 77"/>
          <p:cNvSpPr txBox="1"/>
          <p:nvPr>
            <p:custDataLst>
              <p:tags r:id="rId63"/>
            </p:custDataLst>
          </p:nvPr>
        </p:nvSpPr>
        <p:spPr>
          <a:xfrm>
            <a:off x="10260069" y="3133968"/>
            <a:ext cx="86995" cy="161290"/>
          </a:xfrm>
          <a:prstGeom prst="rect">
            <a:avLst/>
          </a:prstGeom>
        </p:spPr>
        <p:txBody>
          <a:bodyPr vert="horz" wrap="square" lIns="0" tIns="17780" rIns="0" bIns="0" rtlCol="0">
            <a:spAutoFit/>
          </a:bodyPr>
          <a:lstStyle/>
          <a:p>
            <a:pPr marL="12700">
              <a:lnSpc>
                <a:spcPct val="100000"/>
              </a:lnSpc>
              <a:spcBef>
                <a:spcPts val="140"/>
              </a:spcBef>
            </a:pPr>
            <a:r>
              <a:rPr lang="fr-CA" sz="850" b="1" dirty="0">
                <a:solidFill>
                  <a:srgbClr val="808285"/>
                </a:solidFill>
                <a:latin typeface="Avenir LT Std 65 Medium"/>
                <a:cs typeface="Avenir LT Std 65 Medium"/>
              </a:rPr>
              <a:t>?</a:t>
            </a:r>
          </a:p>
        </p:txBody>
      </p:sp>
      <p:sp>
        <p:nvSpPr>
          <p:cNvPr id="78" name="object 78"/>
          <p:cNvSpPr txBox="1"/>
          <p:nvPr>
            <p:custDataLst>
              <p:tags r:id="rId64"/>
            </p:custDataLst>
          </p:nvPr>
        </p:nvSpPr>
        <p:spPr>
          <a:xfrm>
            <a:off x="10207868" y="3252078"/>
            <a:ext cx="56515" cy="93345"/>
          </a:xfrm>
          <a:prstGeom prst="rect">
            <a:avLst/>
          </a:prstGeom>
        </p:spPr>
        <p:txBody>
          <a:bodyPr vert="horz" wrap="square" lIns="0" tIns="12065" rIns="0" bIns="0" rtlCol="0">
            <a:spAutoFit/>
          </a:bodyPr>
          <a:lstStyle/>
          <a:p>
            <a:pPr marL="12700">
              <a:lnSpc>
                <a:spcPct val="100000"/>
              </a:lnSpc>
              <a:spcBef>
                <a:spcPts val="95"/>
              </a:spcBef>
            </a:pPr>
            <a:r>
              <a:rPr lang="fr-CA" sz="450" b="1" dirty="0">
                <a:solidFill>
                  <a:srgbClr val="808285"/>
                </a:solidFill>
                <a:latin typeface="Avenir LT Std 65 Medium"/>
                <a:cs typeface="Avenir LT Std 65 Medium"/>
              </a:rPr>
              <a:t>?</a:t>
            </a:r>
          </a:p>
        </p:txBody>
      </p:sp>
      <p:sp>
        <p:nvSpPr>
          <p:cNvPr id="79" name="object 79"/>
          <p:cNvSpPr txBox="1"/>
          <p:nvPr>
            <p:custDataLst>
              <p:tags r:id="rId65"/>
            </p:custDataLst>
          </p:nvPr>
        </p:nvSpPr>
        <p:spPr>
          <a:xfrm>
            <a:off x="10049065" y="2866308"/>
            <a:ext cx="149225" cy="161290"/>
          </a:xfrm>
          <a:prstGeom prst="rect">
            <a:avLst/>
          </a:prstGeom>
        </p:spPr>
        <p:txBody>
          <a:bodyPr vert="horz" wrap="square" lIns="0" tIns="17780" rIns="0" bIns="0" rtlCol="0">
            <a:spAutoFit/>
          </a:bodyPr>
          <a:lstStyle/>
          <a:p>
            <a:pPr marL="12700">
              <a:lnSpc>
                <a:spcPct val="100000"/>
              </a:lnSpc>
              <a:spcBef>
                <a:spcPts val="140"/>
              </a:spcBef>
            </a:pPr>
            <a:r>
              <a:rPr lang="fr-CA" sz="1275" b="1" baseline="-16339" dirty="0">
                <a:solidFill>
                  <a:srgbClr val="808285"/>
                </a:solidFill>
                <a:latin typeface="Avenir LT Std 65 Medium"/>
                <a:cs typeface="Avenir LT Std 65 Medium"/>
              </a:rPr>
              <a:t>? </a:t>
            </a:r>
            <a:r>
              <a:rPr lang="fr-CA" sz="450" b="1" dirty="0">
                <a:solidFill>
                  <a:srgbClr val="808285"/>
                </a:solidFill>
                <a:latin typeface="Avenir LT Std 65 Medium"/>
                <a:cs typeface="Avenir LT Std 65 Medium"/>
              </a:rPr>
              <a:t>?</a:t>
            </a:r>
          </a:p>
        </p:txBody>
      </p:sp>
      <p:sp>
        <p:nvSpPr>
          <p:cNvPr id="80" name="object 80"/>
          <p:cNvSpPr txBox="1"/>
          <p:nvPr>
            <p:custDataLst>
              <p:tags r:id="rId66"/>
            </p:custDataLst>
          </p:nvPr>
        </p:nvSpPr>
        <p:spPr>
          <a:xfrm>
            <a:off x="10293042" y="3003498"/>
            <a:ext cx="56515" cy="93345"/>
          </a:xfrm>
          <a:prstGeom prst="rect">
            <a:avLst/>
          </a:prstGeom>
        </p:spPr>
        <p:txBody>
          <a:bodyPr vert="horz" wrap="square" lIns="0" tIns="12065" rIns="0" bIns="0" rtlCol="0">
            <a:spAutoFit/>
          </a:bodyPr>
          <a:lstStyle/>
          <a:p>
            <a:pPr marL="12700">
              <a:lnSpc>
                <a:spcPct val="100000"/>
              </a:lnSpc>
              <a:spcBef>
                <a:spcPts val="95"/>
              </a:spcBef>
            </a:pPr>
            <a:r>
              <a:rPr lang="fr-CA" sz="450" b="1" dirty="0">
                <a:solidFill>
                  <a:srgbClr val="808285"/>
                </a:solidFill>
                <a:latin typeface="Avenir LT Std 65 Medium"/>
                <a:cs typeface="Avenir LT Std 65 Medium"/>
              </a:rPr>
              <a:t>?</a:t>
            </a:r>
          </a:p>
        </p:txBody>
      </p:sp>
      <p:sp>
        <p:nvSpPr>
          <p:cNvPr id="81" name="object 81"/>
          <p:cNvSpPr/>
          <p:nvPr>
            <p:custDataLst>
              <p:tags r:id="rId67"/>
            </p:custDataLst>
          </p:nvPr>
        </p:nvSpPr>
        <p:spPr>
          <a:xfrm>
            <a:off x="8712159" y="4284455"/>
            <a:ext cx="1195070" cy="1005205"/>
          </a:xfrm>
          <a:custGeom>
            <a:avLst/>
            <a:gdLst/>
            <a:ahLst/>
            <a:cxnLst/>
            <a:rect l="l" t="t" r="r" b="b"/>
            <a:pathLst>
              <a:path w="1195070" h="1005204">
                <a:moveTo>
                  <a:pt x="849143" y="287017"/>
                </a:moveTo>
                <a:lnTo>
                  <a:pt x="359519" y="287017"/>
                </a:lnTo>
                <a:lnTo>
                  <a:pt x="348027" y="332669"/>
                </a:lnTo>
                <a:lnTo>
                  <a:pt x="336540" y="380922"/>
                </a:lnTo>
                <a:lnTo>
                  <a:pt x="324896" y="432073"/>
                </a:lnTo>
                <a:lnTo>
                  <a:pt x="313341" y="484596"/>
                </a:lnTo>
                <a:lnTo>
                  <a:pt x="302029" y="537288"/>
                </a:lnTo>
                <a:lnTo>
                  <a:pt x="290591" y="591431"/>
                </a:lnTo>
                <a:lnTo>
                  <a:pt x="267679" y="700774"/>
                </a:lnTo>
                <a:lnTo>
                  <a:pt x="256206" y="755087"/>
                </a:lnTo>
                <a:lnTo>
                  <a:pt x="244733" y="808530"/>
                </a:lnTo>
                <a:lnTo>
                  <a:pt x="233259" y="860669"/>
                </a:lnTo>
                <a:lnTo>
                  <a:pt x="221783" y="911070"/>
                </a:lnTo>
                <a:lnTo>
                  <a:pt x="210304" y="959299"/>
                </a:lnTo>
                <a:lnTo>
                  <a:pt x="198823" y="1004922"/>
                </a:lnTo>
                <a:lnTo>
                  <a:pt x="1000097" y="1004042"/>
                </a:lnTo>
                <a:lnTo>
                  <a:pt x="988640" y="958521"/>
                </a:lnTo>
                <a:lnTo>
                  <a:pt x="977095" y="909986"/>
                </a:lnTo>
                <a:lnTo>
                  <a:pt x="965743" y="860114"/>
                </a:lnTo>
                <a:lnTo>
                  <a:pt x="954300" y="808098"/>
                </a:lnTo>
                <a:lnTo>
                  <a:pt x="942861" y="754787"/>
                </a:lnTo>
                <a:lnTo>
                  <a:pt x="931426" y="700616"/>
                </a:lnTo>
                <a:lnTo>
                  <a:pt x="908529" y="591273"/>
                </a:lnTo>
                <a:lnTo>
                  <a:pt x="897063" y="536953"/>
                </a:lnTo>
                <a:lnTo>
                  <a:pt x="885592" y="483498"/>
                </a:lnTo>
                <a:lnTo>
                  <a:pt x="874116" y="431344"/>
                </a:lnTo>
                <a:lnTo>
                  <a:pt x="862857" y="381871"/>
                </a:lnTo>
                <a:lnTo>
                  <a:pt x="851432" y="333852"/>
                </a:lnTo>
                <a:lnTo>
                  <a:pt x="840007" y="288451"/>
                </a:lnTo>
                <a:lnTo>
                  <a:pt x="849143" y="287017"/>
                </a:lnTo>
                <a:close/>
              </a:path>
              <a:path w="1195070" h="1005204">
                <a:moveTo>
                  <a:pt x="573237" y="0"/>
                </a:moveTo>
                <a:lnTo>
                  <a:pt x="413664" y="366"/>
                </a:lnTo>
                <a:lnTo>
                  <a:pt x="367036" y="4661"/>
                </a:lnTo>
                <a:lnTo>
                  <a:pt x="324034" y="16834"/>
                </a:lnTo>
                <a:lnTo>
                  <a:pt x="285248" y="36446"/>
                </a:lnTo>
                <a:lnTo>
                  <a:pt x="251267" y="63060"/>
                </a:lnTo>
                <a:lnTo>
                  <a:pt x="222681" y="96239"/>
                </a:lnTo>
                <a:lnTo>
                  <a:pt x="200078" y="135544"/>
                </a:lnTo>
                <a:lnTo>
                  <a:pt x="184048" y="180539"/>
                </a:lnTo>
                <a:lnTo>
                  <a:pt x="171024" y="230111"/>
                </a:lnTo>
                <a:lnTo>
                  <a:pt x="145050" y="329278"/>
                </a:lnTo>
                <a:lnTo>
                  <a:pt x="118223" y="432073"/>
                </a:lnTo>
                <a:lnTo>
                  <a:pt x="76769" y="591431"/>
                </a:lnTo>
                <a:lnTo>
                  <a:pt x="3174" y="874957"/>
                </a:lnTo>
                <a:lnTo>
                  <a:pt x="0" y="909986"/>
                </a:lnTo>
                <a:lnTo>
                  <a:pt x="8876" y="940068"/>
                </a:lnTo>
                <a:lnTo>
                  <a:pt x="28683" y="963282"/>
                </a:lnTo>
                <a:lnTo>
                  <a:pt x="58303" y="977708"/>
                </a:lnTo>
                <a:lnTo>
                  <a:pt x="89345" y="979651"/>
                </a:lnTo>
                <a:lnTo>
                  <a:pt x="117023" y="968856"/>
                </a:lnTo>
                <a:lnTo>
                  <a:pt x="139076" y="946770"/>
                </a:lnTo>
                <a:lnTo>
                  <a:pt x="153243" y="914841"/>
                </a:lnTo>
                <a:lnTo>
                  <a:pt x="280527" y="425254"/>
                </a:lnTo>
                <a:lnTo>
                  <a:pt x="289638" y="390437"/>
                </a:lnTo>
                <a:lnTo>
                  <a:pt x="316955" y="287017"/>
                </a:lnTo>
                <a:lnTo>
                  <a:pt x="849143" y="287017"/>
                </a:lnTo>
                <a:lnTo>
                  <a:pt x="863744" y="284724"/>
                </a:lnTo>
                <a:lnTo>
                  <a:pt x="1043156" y="284724"/>
                </a:lnTo>
                <a:lnTo>
                  <a:pt x="1029544" y="233272"/>
                </a:lnTo>
                <a:lnTo>
                  <a:pt x="1015772" y="180769"/>
                </a:lnTo>
                <a:lnTo>
                  <a:pt x="999879" y="136299"/>
                </a:lnTo>
                <a:lnTo>
                  <a:pt x="977178" y="97144"/>
                </a:lnTo>
                <a:lnTo>
                  <a:pt x="948368" y="63853"/>
                </a:lnTo>
                <a:lnTo>
                  <a:pt x="914148" y="36974"/>
                </a:lnTo>
                <a:lnTo>
                  <a:pt x="875215" y="17057"/>
                </a:lnTo>
                <a:lnTo>
                  <a:pt x="832269" y="4650"/>
                </a:lnTo>
                <a:lnTo>
                  <a:pt x="786009" y="303"/>
                </a:lnTo>
                <a:lnTo>
                  <a:pt x="573237" y="0"/>
                </a:lnTo>
                <a:close/>
              </a:path>
              <a:path w="1195070" h="1005204">
                <a:moveTo>
                  <a:pt x="1043156" y="284724"/>
                </a:moveTo>
                <a:lnTo>
                  <a:pt x="863744" y="284724"/>
                </a:lnTo>
                <a:lnTo>
                  <a:pt x="876867" y="286497"/>
                </a:lnTo>
                <a:lnTo>
                  <a:pt x="884105" y="296475"/>
                </a:lnTo>
                <a:lnTo>
                  <a:pt x="890184" y="317362"/>
                </a:lnTo>
                <a:lnTo>
                  <a:pt x="897651" y="345935"/>
                </a:lnTo>
                <a:lnTo>
                  <a:pt x="912683" y="403047"/>
                </a:lnTo>
                <a:lnTo>
                  <a:pt x="934097" y="484596"/>
                </a:lnTo>
                <a:lnTo>
                  <a:pt x="948194" y="537288"/>
                </a:lnTo>
                <a:lnTo>
                  <a:pt x="962877" y="591431"/>
                </a:lnTo>
                <a:lnTo>
                  <a:pt x="974517" y="634034"/>
                </a:lnTo>
                <a:lnTo>
                  <a:pt x="1001174" y="731313"/>
                </a:lnTo>
                <a:lnTo>
                  <a:pt x="1014675" y="780925"/>
                </a:lnTo>
                <a:lnTo>
                  <a:pt x="1028405" y="831928"/>
                </a:lnTo>
                <a:lnTo>
                  <a:pt x="1042451" y="884884"/>
                </a:lnTo>
                <a:lnTo>
                  <a:pt x="1059415" y="918696"/>
                </a:lnTo>
                <a:lnTo>
                  <a:pt x="1086612" y="939841"/>
                </a:lnTo>
                <a:lnTo>
                  <a:pt x="1119700" y="946484"/>
                </a:lnTo>
                <a:lnTo>
                  <a:pt x="1154333" y="936788"/>
                </a:lnTo>
                <a:lnTo>
                  <a:pt x="1176029" y="919591"/>
                </a:lnTo>
                <a:lnTo>
                  <a:pt x="1189591" y="896532"/>
                </a:lnTo>
                <a:lnTo>
                  <a:pt x="1194581" y="868612"/>
                </a:lnTo>
                <a:lnTo>
                  <a:pt x="1190562" y="836833"/>
                </a:lnTo>
                <a:lnTo>
                  <a:pt x="1176854" y="784312"/>
                </a:lnTo>
                <a:lnTo>
                  <a:pt x="1163288" y="732816"/>
                </a:lnTo>
                <a:lnTo>
                  <a:pt x="1149838" y="682157"/>
                </a:lnTo>
                <a:lnTo>
                  <a:pt x="1136475" y="632151"/>
                </a:lnTo>
                <a:lnTo>
                  <a:pt x="1123175" y="582611"/>
                </a:lnTo>
                <a:lnTo>
                  <a:pt x="1082410" y="431344"/>
                </a:lnTo>
                <a:lnTo>
                  <a:pt x="1070052" y="385397"/>
                </a:lnTo>
                <a:lnTo>
                  <a:pt x="1056658" y="335400"/>
                </a:lnTo>
                <a:lnTo>
                  <a:pt x="1043156" y="284724"/>
                </a:lnTo>
                <a:close/>
              </a:path>
            </a:pathLst>
          </a:custGeom>
          <a:solidFill>
            <a:srgbClr val="414042"/>
          </a:solidFill>
        </p:spPr>
        <p:txBody>
          <a:bodyPr wrap="square" lIns="0" tIns="0" rIns="0" bIns="0" rtlCol="0"/>
          <a:lstStyle/>
          <a:p>
            <a:endParaRPr dirty="0"/>
          </a:p>
        </p:txBody>
      </p:sp>
      <p:sp>
        <p:nvSpPr>
          <p:cNvPr id="82" name="object 82"/>
          <p:cNvSpPr/>
          <p:nvPr>
            <p:custDataLst>
              <p:tags r:id="rId68"/>
            </p:custDataLst>
          </p:nvPr>
        </p:nvSpPr>
        <p:spPr>
          <a:xfrm>
            <a:off x="9121561" y="3804079"/>
            <a:ext cx="394970" cy="404495"/>
          </a:xfrm>
          <a:custGeom>
            <a:avLst/>
            <a:gdLst/>
            <a:ahLst/>
            <a:cxnLst/>
            <a:rect l="l" t="t" r="r" b="b"/>
            <a:pathLst>
              <a:path w="394970" h="404495">
                <a:moveTo>
                  <a:pt x="197868" y="0"/>
                </a:moveTo>
                <a:lnTo>
                  <a:pt x="152403" y="5383"/>
                </a:lnTo>
                <a:lnTo>
                  <a:pt x="110659" y="20658"/>
                </a:lnTo>
                <a:lnTo>
                  <a:pt x="73841" y="44590"/>
                </a:lnTo>
                <a:lnTo>
                  <a:pt x="43159" y="75944"/>
                </a:lnTo>
                <a:lnTo>
                  <a:pt x="19819" y="113488"/>
                </a:lnTo>
                <a:lnTo>
                  <a:pt x="5030" y="155985"/>
                </a:lnTo>
                <a:lnTo>
                  <a:pt x="0" y="202203"/>
                </a:lnTo>
                <a:lnTo>
                  <a:pt x="5435" y="248012"/>
                </a:lnTo>
                <a:lnTo>
                  <a:pt x="20443" y="290239"/>
                </a:lnTo>
                <a:lnTo>
                  <a:pt x="43815" y="327644"/>
                </a:lnTo>
                <a:lnTo>
                  <a:pt x="74342" y="358988"/>
                </a:lnTo>
                <a:lnTo>
                  <a:pt x="110818" y="383028"/>
                </a:lnTo>
                <a:lnTo>
                  <a:pt x="152033" y="398525"/>
                </a:lnTo>
                <a:lnTo>
                  <a:pt x="196779" y="404239"/>
                </a:lnTo>
                <a:lnTo>
                  <a:pt x="241928" y="399227"/>
                </a:lnTo>
                <a:lnTo>
                  <a:pt x="283484" y="384194"/>
                </a:lnTo>
                <a:lnTo>
                  <a:pt x="320233" y="360379"/>
                </a:lnTo>
                <a:lnTo>
                  <a:pt x="350957" y="329023"/>
                </a:lnTo>
                <a:lnTo>
                  <a:pt x="374443" y="291368"/>
                </a:lnTo>
                <a:lnTo>
                  <a:pt x="389474" y="248653"/>
                </a:lnTo>
                <a:lnTo>
                  <a:pt x="394836" y="202119"/>
                </a:lnTo>
                <a:lnTo>
                  <a:pt x="389797" y="155382"/>
                </a:lnTo>
                <a:lnTo>
                  <a:pt x="375188" y="112680"/>
                </a:lnTo>
                <a:lnTo>
                  <a:pt x="352131" y="75164"/>
                </a:lnTo>
                <a:lnTo>
                  <a:pt x="321748" y="43987"/>
                </a:lnTo>
                <a:lnTo>
                  <a:pt x="285161" y="20299"/>
                </a:lnTo>
                <a:lnTo>
                  <a:pt x="243494" y="5253"/>
                </a:lnTo>
                <a:lnTo>
                  <a:pt x="197868" y="0"/>
                </a:lnTo>
                <a:close/>
              </a:path>
            </a:pathLst>
          </a:custGeom>
          <a:solidFill>
            <a:srgbClr val="A97B50"/>
          </a:solidFill>
        </p:spPr>
        <p:txBody>
          <a:bodyPr wrap="square" lIns="0" tIns="0" rIns="0" bIns="0" rtlCol="0"/>
          <a:lstStyle/>
          <a:p>
            <a:endParaRPr dirty="0"/>
          </a:p>
        </p:txBody>
      </p:sp>
      <p:sp>
        <p:nvSpPr>
          <p:cNvPr id="83" name="object 83"/>
          <p:cNvSpPr/>
          <p:nvPr>
            <p:custDataLst>
              <p:tags r:id="rId69"/>
            </p:custDataLst>
          </p:nvPr>
        </p:nvSpPr>
        <p:spPr>
          <a:xfrm>
            <a:off x="9121561" y="3804079"/>
            <a:ext cx="394970" cy="404495"/>
          </a:xfrm>
          <a:custGeom>
            <a:avLst/>
            <a:gdLst/>
            <a:ahLst/>
            <a:cxnLst/>
            <a:rect l="l" t="t" r="r" b="b"/>
            <a:pathLst>
              <a:path w="394970" h="404495">
                <a:moveTo>
                  <a:pt x="394836" y="202119"/>
                </a:moveTo>
                <a:lnTo>
                  <a:pt x="389474" y="248653"/>
                </a:lnTo>
                <a:lnTo>
                  <a:pt x="374443" y="291368"/>
                </a:lnTo>
                <a:lnTo>
                  <a:pt x="350957" y="329023"/>
                </a:lnTo>
                <a:lnTo>
                  <a:pt x="320233" y="360379"/>
                </a:lnTo>
                <a:lnTo>
                  <a:pt x="283484" y="384194"/>
                </a:lnTo>
                <a:lnTo>
                  <a:pt x="241928" y="399227"/>
                </a:lnTo>
                <a:lnTo>
                  <a:pt x="196779" y="404239"/>
                </a:lnTo>
                <a:lnTo>
                  <a:pt x="152033" y="398525"/>
                </a:lnTo>
                <a:lnTo>
                  <a:pt x="110818" y="383028"/>
                </a:lnTo>
                <a:lnTo>
                  <a:pt x="74342" y="358988"/>
                </a:lnTo>
                <a:lnTo>
                  <a:pt x="43815" y="327644"/>
                </a:lnTo>
                <a:lnTo>
                  <a:pt x="20443" y="290239"/>
                </a:lnTo>
                <a:lnTo>
                  <a:pt x="5435" y="248012"/>
                </a:lnTo>
                <a:lnTo>
                  <a:pt x="0" y="202203"/>
                </a:lnTo>
                <a:lnTo>
                  <a:pt x="5030" y="155985"/>
                </a:lnTo>
                <a:lnTo>
                  <a:pt x="19819" y="113488"/>
                </a:lnTo>
                <a:lnTo>
                  <a:pt x="43159" y="75944"/>
                </a:lnTo>
                <a:lnTo>
                  <a:pt x="73841" y="44590"/>
                </a:lnTo>
                <a:lnTo>
                  <a:pt x="110659" y="20658"/>
                </a:lnTo>
                <a:lnTo>
                  <a:pt x="152403" y="5383"/>
                </a:lnTo>
                <a:lnTo>
                  <a:pt x="197868" y="0"/>
                </a:lnTo>
                <a:lnTo>
                  <a:pt x="243494" y="5253"/>
                </a:lnTo>
                <a:lnTo>
                  <a:pt x="285161" y="20299"/>
                </a:lnTo>
                <a:lnTo>
                  <a:pt x="321748" y="43987"/>
                </a:lnTo>
                <a:lnTo>
                  <a:pt x="352131" y="75164"/>
                </a:lnTo>
                <a:lnTo>
                  <a:pt x="375188" y="112680"/>
                </a:lnTo>
                <a:lnTo>
                  <a:pt x="389797" y="155382"/>
                </a:lnTo>
                <a:lnTo>
                  <a:pt x="394836" y="202119"/>
                </a:lnTo>
                <a:close/>
              </a:path>
            </a:pathLst>
          </a:custGeom>
          <a:ln w="31412">
            <a:solidFill>
              <a:srgbClr val="FFFFFF"/>
            </a:solidFill>
          </a:ln>
        </p:spPr>
        <p:txBody>
          <a:bodyPr wrap="square" lIns="0" tIns="0" rIns="0" bIns="0" rtlCol="0"/>
          <a:lstStyle/>
          <a:p>
            <a:endParaRPr dirty="0"/>
          </a:p>
        </p:txBody>
      </p:sp>
      <p:sp>
        <p:nvSpPr>
          <p:cNvPr id="84" name="object 84"/>
          <p:cNvSpPr/>
          <p:nvPr>
            <p:custDataLst>
              <p:tags r:id="rId70"/>
            </p:custDataLst>
          </p:nvPr>
        </p:nvSpPr>
        <p:spPr>
          <a:xfrm>
            <a:off x="10448108" y="3828522"/>
            <a:ext cx="408940" cy="417830"/>
          </a:xfrm>
          <a:custGeom>
            <a:avLst/>
            <a:gdLst/>
            <a:ahLst/>
            <a:cxnLst/>
            <a:rect l="l" t="t" r="r" b="b"/>
            <a:pathLst>
              <a:path w="408940" h="417829">
                <a:moveTo>
                  <a:pt x="204789" y="0"/>
                </a:moveTo>
                <a:lnTo>
                  <a:pt x="157734" y="5565"/>
                </a:lnTo>
                <a:lnTo>
                  <a:pt x="114530" y="21349"/>
                </a:lnTo>
                <a:lnTo>
                  <a:pt x="76426" y="46076"/>
                </a:lnTo>
                <a:lnTo>
                  <a:pt x="44672" y="78473"/>
                </a:lnTo>
                <a:lnTo>
                  <a:pt x="20516" y="117263"/>
                </a:lnTo>
                <a:lnTo>
                  <a:pt x="5209" y="161172"/>
                </a:lnTo>
                <a:lnTo>
                  <a:pt x="0" y="208925"/>
                </a:lnTo>
                <a:lnTo>
                  <a:pt x="5626" y="256251"/>
                </a:lnTo>
                <a:lnTo>
                  <a:pt x="21160" y="299878"/>
                </a:lnTo>
                <a:lnTo>
                  <a:pt x="45352" y="338524"/>
                </a:lnTo>
                <a:lnTo>
                  <a:pt x="76949" y="370908"/>
                </a:lnTo>
                <a:lnTo>
                  <a:pt x="114701" y="395747"/>
                </a:lnTo>
                <a:lnTo>
                  <a:pt x="157358" y="411759"/>
                </a:lnTo>
                <a:lnTo>
                  <a:pt x="203669" y="417662"/>
                </a:lnTo>
                <a:lnTo>
                  <a:pt x="250394" y="412484"/>
                </a:lnTo>
                <a:lnTo>
                  <a:pt x="293402" y="396951"/>
                </a:lnTo>
                <a:lnTo>
                  <a:pt x="331434" y="372344"/>
                </a:lnTo>
                <a:lnTo>
                  <a:pt x="363233" y="339947"/>
                </a:lnTo>
                <a:lnTo>
                  <a:pt x="387540" y="301042"/>
                </a:lnTo>
                <a:lnTo>
                  <a:pt x="403098" y="256909"/>
                </a:lnTo>
                <a:lnTo>
                  <a:pt x="408647" y="208831"/>
                </a:lnTo>
                <a:lnTo>
                  <a:pt x="403432" y="160541"/>
                </a:lnTo>
                <a:lnTo>
                  <a:pt x="388312" y="116421"/>
                </a:lnTo>
                <a:lnTo>
                  <a:pt x="364448" y="77660"/>
                </a:lnTo>
                <a:lnTo>
                  <a:pt x="333002" y="45448"/>
                </a:lnTo>
                <a:lnTo>
                  <a:pt x="295135" y="20974"/>
                </a:lnTo>
                <a:lnTo>
                  <a:pt x="252011" y="5428"/>
                </a:lnTo>
                <a:lnTo>
                  <a:pt x="204789" y="0"/>
                </a:lnTo>
                <a:close/>
              </a:path>
            </a:pathLst>
          </a:custGeom>
          <a:solidFill>
            <a:srgbClr val="C49A6C"/>
          </a:solidFill>
        </p:spPr>
        <p:txBody>
          <a:bodyPr wrap="square" lIns="0" tIns="0" rIns="0" bIns="0" rtlCol="0"/>
          <a:lstStyle/>
          <a:p>
            <a:endParaRPr dirty="0"/>
          </a:p>
        </p:txBody>
      </p:sp>
      <p:sp>
        <p:nvSpPr>
          <p:cNvPr id="85" name="object 85"/>
          <p:cNvSpPr/>
          <p:nvPr>
            <p:custDataLst>
              <p:tags r:id="rId71"/>
            </p:custDataLst>
          </p:nvPr>
        </p:nvSpPr>
        <p:spPr>
          <a:xfrm>
            <a:off x="10092301" y="4306737"/>
            <a:ext cx="1122045" cy="987425"/>
          </a:xfrm>
          <a:custGeom>
            <a:avLst/>
            <a:gdLst/>
            <a:ahLst/>
            <a:cxnLst/>
            <a:rect l="l" t="t" r="r" b="b"/>
            <a:pathLst>
              <a:path w="1122045" h="987425">
                <a:moveTo>
                  <a:pt x="965762" y="287012"/>
                </a:moveTo>
                <a:lnTo>
                  <a:pt x="315896" y="287012"/>
                </a:lnTo>
                <a:lnTo>
                  <a:pt x="315846" y="334135"/>
                </a:lnTo>
                <a:lnTo>
                  <a:pt x="315720" y="379571"/>
                </a:lnTo>
                <a:lnTo>
                  <a:pt x="315429" y="445593"/>
                </a:lnTo>
                <a:lnTo>
                  <a:pt x="315096" y="498869"/>
                </a:lnTo>
                <a:lnTo>
                  <a:pt x="314692" y="552202"/>
                </a:lnTo>
                <a:lnTo>
                  <a:pt x="314055" y="623541"/>
                </a:lnTo>
                <a:lnTo>
                  <a:pt x="313029" y="724056"/>
                </a:lnTo>
                <a:lnTo>
                  <a:pt x="311485" y="861297"/>
                </a:lnTo>
                <a:lnTo>
                  <a:pt x="311404" y="985169"/>
                </a:lnTo>
                <a:lnTo>
                  <a:pt x="800227" y="986791"/>
                </a:lnTo>
                <a:lnTo>
                  <a:pt x="799351" y="891382"/>
                </a:lnTo>
                <a:lnTo>
                  <a:pt x="798645" y="802062"/>
                </a:lnTo>
                <a:lnTo>
                  <a:pt x="797928" y="696500"/>
                </a:lnTo>
                <a:lnTo>
                  <a:pt x="797244" y="575188"/>
                </a:lnTo>
                <a:lnTo>
                  <a:pt x="796803" y="476509"/>
                </a:lnTo>
                <a:lnTo>
                  <a:pt x="796635" y="429225"/>
                </a:lnTo>
                <a:lnTo>
                  <a:pt x="796528" y="390432"/>
                </a:lnTo>
                <a:lnTo>
                  <a:pt x="796403" y="317356"/>
                </a:lnTo>
                <a:lnTo>
                  <a:pt x="796384" y="288446"/>
                </a:lnTo>
                <a:lnTo>
                  <a:pt x="966136" y="288446"/>
                </a:lnTo>
                <a:lnTo>
                  <a:pt x="965762" y="287012"/>
                </a:lnTo>
                <a:close/>
              </a:path>
              <a:path w="1122045" h="987425">
                <a:moveTo>
                  <a:pt x="966136" y="288446"/>
                </a:moveTo>
                <a:lnTo>
                  <a:pt x="796384" y="288446"/>
                </a:lnTo>
                <a:lnTo>
                  <a:pt x="800679" y="292908"/>
                </a:lnTo>
                <a:lnTo>
                  <a:pt x="804237" y="299328"/>
                </a:lnTo>
                <a:lnTo>
                  <a:pt x="807890" y="307535"/>
                </a:lnTo>
                <a:lnTo>
                  <a:pt x="812467" y="317356"/>
                </a:lnTo>
                <a:lnTo>
                  <a:pt x="834970" y="403038"/>
                </a:lnTo>
                <a:lnTo>
                  <a:pt x="842435" y="431604"/>
                </a:lnTo>
                <a:lnTo>
                  <a:pt x="918508" y="724056"/>
                </a:lnTo>
                <a:lnTo>
                  <a:pt x="943941" y="821520"/>
                </a:lnTo>
                <a:lnTo>
                  <a:pt x="956698" y="870240"/>
                </a:lnTo>
                <a:lnTo>
                  <a:pt x="969489" y="918951"/>
                </a:lnTo>
                <a:lnTo>
                  <a:pt x="1013650" y="973910"/>
                </a:lnTo>
                <a:lnTo>
                  <a:pt x="1046737" y="980556"/>
                </a:lnTo>
                <a:lnTo>
                  <a:pt x="1081370" y="970865"/>
                </a:lnTo>
                <a:lnTo>
                  <a:pt x="1103066" y="953664"/>
                </a:lnTo>
                <a:lnTo>
                  <a:pt x="1116628" y="930606"/>
                </a:lnTo>
                <a:lnTo>
                  <a:pt x="1121619" y="902689"/>
                </a:lnTo>
                <a:lnTo>
                  <a:pt x="1117599" y="870910"/>
                </a:lnTo>
                <a:lnTo>
                  <a:pt x="1003385" y="431474"/>
                </a:lnTo>
                <a:lnTo>
                  <a:pt x="966136" y="288446"/>
                </a:lnTo>
                <a:close/>
              </a:path>
              <a:path w="1122045" h="987425">
                <a:moveTo>
                  <a:pt x="529612" y="0"/>
                </a:moveTo>
                <a:lnTo>
                  <a:pt x="370031" y="361"/>
                </a:lnTo>
                <a:lnTo>
                  <a:pt x="318498" y="6150"/>
                </a:lnTo>
                <a:lnTo>
                  <a:pt x="275823" y="22561"/>
                </a:lnTo>
                <a:lnTo>
                  <a:pt x="241048" y="48900"/>
                </a:lnTo>
                <a:lnTo>
                  <a:pt x="213212" y="84471"/>
                </a:lnTo>
                <a:lnTo>
                  <a:pt x="191359" y="128581"/>
                </a:lnTo>
                <a:lnTo>
                  <a:pt x="174529" y="180533"/>
                </a:lnTo>
                <a:lnTo>
                  <a:pt x="160662" y="233100"/>
                </a:lnTo>
                <a:lnTo>
                  <a:pt x="147111" y="284212"/>
                </a:lnTo>
                <a:lnTo>
                  <a:pt x="133822" y="334135"/>
                </a:lnTo>
                <a:lnTo>
                  <a:pt x="69367" y="575188"/>
                </a:lnTo>
                <a:lnTo>
                  <a:pt x="56487" y="623541"/>
                </a:lnTo>
                <a:lnTo>
                  <a:pt x="43484" y="672560"/>
                </a:lnTo>
                <a:lnTo>
                  <a:pt x="30300" y="722510"/>
                </a:lnTo>
                <a:lnTo>
                  <a:pt x="16881" y="773656"/>
                </a:lnTo>
                <a:lnTo>
                  <a:pt x="3173" y="826262"/>
                </a:lnTo>
                <a:lnTo>
                  <a:pt x="0" y="861297"/>
                </a:lnTo>
                <a:lnTo>
                  <a:pt x="8878" y="891382"/>
                </a:lnTo>
                <a:lnTo>
                  <a:pt x="28686" y="914597"/>
                </a:lnTo>
                <a:lnTo>
                  <a:pt x="58302" y="929024"/>
                </a:lnTo>
                <a:lnTo>
                  <a:pt x="89348" y="930965"/>
                </a:lnTo>
                <a:lnTo>
                  <a:pt x="117027" y="920167"/>
                </a:lnTo>
                <a:lnTo>
                  <a:pt x="139080" y="898077"/>
                </a:lnTo>
                <a:lnTo>
                  <a:pt x="153252" y="866146"/>
                </a:lnTo>
                <a:lnTo>
                  <a:pt x="167083" y="813424"/>
                </a:lnTo>
                <a:lnTo>
                  <a:pt x="180355" y="763504"/>
                </a:lnTo>
                <a:lnTo>
                  <a:pt x="193228" y="715584"/>
                </a:lnTo>
                <a:lnTo>
                  <a:pt x="231045" y="575824"/>
                </a:lnTo>
                <a:lnTo>
                  <a:pt x="243915" y="527901"/>
                </a:lnTo>
                <a:lnTo>
                  <a:pt x="257183" y="477976"/>
                </a:lnTo>
                <a:lnTo>
                  <a:pt x="280117" y="390432"/>
                </a:lnTo>
                <a:lnTo>
                  <a:pt x="289263" y="355730"/>
                </a:lnTo>
                <a:lnTo>
                  <a:pt x="307425" y="287012"/>
                </a:lnTo>
                <a:lnTo>
                  <a:pt x="965762" y="287012"/>
                </a:lnTo>
                <a:lnTo>
                  <a:pt x="938045" y="180764"/>
                </a:lnTo>
                <a:lnTo>
                  <a:pt x="921349" y="129384"/>
                </a:lnTo>
                <a:lnTo>
                  <a:pt x="899334" y="85364"/>
                </a:lnTo>
                <a:lnTo>
                  <a:pt x="871216" y="49574"/>
                </a:lnTo>
                <a:lnTo>
                  <a:pt x="836208" y="22887"/>
                </a:lnTo>
                <a:lnTo>
                  <a:pt x="793526" y="6174"/>
                </a:lnTo>
                <a:lnTo>
                  <a:pt x="742386" y="308"/>
                </a:lnTo>
                <a:lnTo>
                  <a:pt x="529612" y="0"/>
                </a:lnTo>
                <a:close/>
              </a:path>
            </a:pathLst>
          </a:custGeom>
          <a:solidFill>
            <a:srgbClr val="450A39"/>
          </a:solidFill>
        </p:spPr>
        <p:txBody>
          <a:bodyPr wrap="square" lIns="0" tIns="0" rIns="0" bIns="0" rtlCol="0"/>
          <a:lstStyle/>
          <a:p>
            <a:endParaRPr dirty="0"/>
          </a:p>
        </p:txBody>
      </p:sp>
      <p:sp>
        <p:nvSpPr>
          <p:cNvPr id="86" name="object 86"/>
          <p:cNvSpPr/>
          <p:nvPr>
            <p:custDataLst>
              <p:tags r:id="rId72"/>
            </p:custDataLst>
          </p:nvPr>
        </p:nvSpPr>
        <p:spPr>
          <a:xfrm>
            <a:off x="9388190" y="4436393"/>
            <a:ext cx="1275080" cy="848994"/>
          </a:xfrm>
          <a:custGeom>
            <a:avLst/>
            <a:gdLst/>
            <a:ahLst/>
            <a:cxnLst/>
            <a:rect l="l" t="t" r="r" b="b"/>
            <a:pathLst>
              <a:path w="1275079" h="848995">
                <a:moveTo>
                  <a:pt x="480012" y="628028"/>
                </a:moveTo>
                <a:lnTo>
                  <a:pt x="322217" y="628028"/>
                </a:lnTo>
                <a:lnTo>
                  <a:pt x="322217" y="848828"/>
                </a:lnTo>
                <a:lnTo>
                  <a:pt x="952491" y="848828"/>
                </a:lnTo>
                <a:lnTo>
                  <a:pt x="952491" y="691147"/>
                </a:lnTo>
                <a:lnTo>
                  <a:pt x="639464" y="691147"/>
                </a:lnTo>
                <a:lnTo>
                  <a:pt x="634438" y="689398"/>
                </a:lnTo>
                <a:lnTo>
                  <a:pt x="585276" y="671268"/>
                </a:lnTo>
                <a:lnTo>
                  <a:pt x="540257" y="653057"/>
                </a:lnTo>
                <a:lnTo>
                  <a:pt x="496630" y="634789"/>
                </a:lnTo>
                <a:lnTo>
                  <a:pt x="480012" y="628028"/>
                </a:lnTo>
                <a:close/>
              </a:path>
              <a:path w="1275079" h="848995">
                <a:moveTo>
                  <a:pt x="1272316" y="628489"/>
                </a:moveTo>
                <a:lnTo>
                  <a:pt x="952491" y="628489"/>
                </a:lnTo>
                <a:lnTo>
                  <a:pt x="957968" y="630897"/>
                </a:lnTo>
                <a:lnTo>
                  <a:pt x="961979" y="632510"/>
                </a:lnTo>
                <a:lnTo>
                  <a:pt x="1082474" y="691045"/>
                </a:lnTo>
                <a:lnTo>
                  <a:pt x="1121575" y="709471"/>
                </a:lnTo>
                <a:lnTo>
                  <a:pt x="1164893" y="720287"/>
                </a:lnTo>
                <a:lnTo>
                  <a:pt x="1193722" y="717199"/>
                </a:lnTo>
                <a:lnTo>
                  <a:pt x="1219288" y="707395"/>
                </a:lnTo>
                <a:lnTo>
                  <a:pt x="1241177" y="690723"/>
                </a:lnTo>
                <a:lnTo>
                  <a:pt x="1258974" y="667032"/>
                </a:lnTo>
                <a:lnTo>
                  <a:pt x="1270852" y="639132"/>
                </a:lnTo>
                <a:lnTo>
                  <a:pt x="1272316" y="628489"/>
                </a:lnTo>
                <a:close/>
              </a:path>
              <a:path w="1275079" h="848995">
                <a:moveTo>
                  <a:pt x="619810" y="0"/>
                </a:moveTo>
                <a:lnTo>
                  <a:pt x="432522" y="152"/>
                </a:lnTo>
                <a:lnTo>
                  <a:pt x="381386" y="5185"/>
                </a:lnTo>
                <a:lnTo>
                  <a:pt x="334274" y="31947"/>
                </a:lnTo>
                <a:lnTo>
                  <a:pt x="308804" y="69140"/>
                </a:lnTo>
                <a:lnTo>
                  <a:pt x="300838" y="82326"/>
                </a:lnTo>
                <a:lnTo>
                  <a:pt x="292775" y="95456"/>
                </a:lnTo>
                <a:lnTo>
                  <a:pt x="284752" y="108610"/>
                </a:lnTo>
                <a:lnTo>
                  <a:pt x="118442" y="384612"/>
                </a:lnTo>
                <a:lnTo>
                  <a:pt x="18363" y="550429"/>
                </a:lnTo>
                <a:lnTo>
                  <a:pt x="8768" y="569121"/>
                </a:lnTo>
                <a:lnTo>
                  <a:pt x="2506" y="588462"/>
                </a:lnTo>
                <a:lnTo>
                  <a:pt x="0" y="608497"/>
                </a:lnTo>
                <a:lnTo>
                  <a:pt x="1672" y="629274"/>
                </a:lnTo>
                <a:lnTo>
                  <a:pt x="16512" y="669204"/>
                </a:lnTo>
                <a:lnTo>
                  <a:pt x="42485" y="698679"/>
                </a:lnTo>
                <a:lnTo>
                  <a:pt x="76443" y="716117"/>
                </a:lnTo>
                <a:lnTo>
                  <a:pt x="115237" y="719941"/>
                </a:lnTo>
                <a:lnTo>
                  <a:pt x="155720" y="708570"/>
                </a:lnTo>
                <a:lnTo>
                  <a:pt x="192630" y="690676"/>
                </a:lnTo>
                <a:lnTo>
                  <a:pt x="312297" y="632489"/>
                </a:lnTo>
                <a:lnTo>
                  <a:pt x="316500" y="630657"/>
                </a:lnTo>
                <a:lnTo>
                  <a:pt x="322217" y="628028"/>
                </a:lnTo>
                <a:lnTo>
                  <a:pt x="480012" y="628028"/>
                </a:lnTo>
                <a:lnTo>
                  <a:pt x="451641" y="616487"/>
                </a:lnTo>
                <a:lnTo>
                  <a:pt x="402539" y="598176"/>
                </a:lnTo>
                <a:lnTo>
                  <a:pt x="399639" y="597160"/>
                </a:lnTo>
                <a:lnTo>
                  <a:pt x="396875" y="595757"/>
                </a:lnTo>
                <a:lnTo>
                  <a:pt x="391660" y="593506"/>
                </a:lnTo>
                <a:lnTo>
                  <a:pt x="418755" y="580667"/>
                </a:lnTo>
                <a:lnTo>
                  <a:pt x="441667" y="564161"/>
                </a:lnTo>
                <a:lnTo>
                  <a:pt x="459603" y="542935"/>
                </a:lnTo>
                <a:lnTo>
                  <a:pt x="471773" y="515938"/>
                </a:lnTo>
                <a:lnTo>
                  <a:pt x="475806" y="496957"/>
                </a:lnTo>
                <a:lnTo>
                  <a:pt x="476508" y="478166"/>
                </a:lnTo>
                <a:lnTo>
                  <a:pt x="473870" y="459569"/>
                </a:lnTo>
                <a:lnTo>
                  <a:pt x="467878" y="441165"/>
                </a:lnTo>
                <a:lnTo>
                  <a:pt x="445581" y="406241"/>
                </a:lnTo>
                <a:lnTo>
                  <a:pt x="413832" y="385108"/>
                </a:lnTo>
                <a:lnTo>
                  <a:pt x="411023" y="384612"/>
                </a:lnTo>
                <a:lnTo>
                  <a:pt x="322688" y="384612"/>
                </a:lnTo>
                <a:lnTo>
                  <a:pt x="322688" y="135248"/>
                </a:lnTo>
                <a:lnTo>
                  <a:pt x="951004" y="135248"/>
                </a:lnTo>
                <a:lnTo>
                  <a:pt x="1005533" y="135206"/>
                </a:lnTo>
                <a:lnTo>
                  <a:pt x="957413" y="55166"/>
                </a:lnTo>
                <a:lnTo>
                  <a:pt x="925285" y="19682"/>
                </a:lnTo>
                <a:lnTo>
                  <a:pt x="881237" y="3116"/>
                </a:lnTo>
                <a:lnTo>
                  <a:pt x="833835" y="152"/>
                </a:lnTo>
                <a:lnTo>
                  <a:pt x="619810" y="0"/>
                </a:lnTo>
                <a:close/>
              </a:path>
              <a:path w="1275079" h="848995">
                <a:moveTo>
                  <a:pt x="900673" y="377767"/>
                </a:moveTo>
                <a:lnTo>
                  <a:pt x="859117" y="385605"/>
                </a:lnTo>
                <a:lnTo>
                  <a:pt x="827119" y="407687"/>
                </a:lnTo>
                <a:lnTo>
                  <a:pt x="805333" y="443741"/>
                </a:lnTo>
                <a:lnTo>
                  <a:pt x="797745" y="490067"/>
                </a:lnTo>
                <a:lnTo>
                  <a:pt x="801564" y="512853"/>
                </a:lnTo>
                <a:lnTo>
                  <a:pt x="823517" y="555151"/>
                </a:lnTo>
                <a:lnTo>
                  <a:pt x="860273" y="583195"/>
                </a:lnTo>
                <a:lnTo>
                  <a:pt x="882881" y="593495"/>
                </a:lnTo>
                <a:lnTo>
                  <a:pt x="876630" y="596113"/>
                </a:lnTo>
                <a:lnTo>
                  <a:pt x="872975" y="597862"/>
                </a:lnTo>
                <a:lnTo>
                  <a:pt x="869174" y="599202"/>
                </a:lnTo>
                <a:lnTo>
                  <a:pt x="821961" y="617197"/>
                </a:lnTo>
                <a:lnTo>
                  <a:pt x="780232" y="635182"/>
                </a:lnTo>
                <a:lnTo>
                  <a:pt x="740322" y="653139"/>
                </a:lnTo>
                <a:lnTo>
                  <a:pt x="698565" y="671046"/>
                </a:lnTo>
                <a:lnTo>
                  <a:pt x="651296" y="688885"/>
                </a:lnTo>
                <a:lnTo>
                  <a:pt x="646166" y="690676"/>
                </a:lnTo>
                <a:lnTo>
                  <a:pt x="639464" y="691147"/>
                </a:lnTo>
                <a:lnTo>
                  <a:pt x="952491" y="691147"/>
                </a:lnTo>
                <a:lnTo>
                  <a:pt x="952491" y="628489"/>
                </a:lnTo>
                <a:lnTo>
                  <a:pt x="1272316" y="628489"/>
                </a:lnTo>
                <a:lnTo>
                  <a:pt x="1274716" y="611045"/>
                </a:lnTo>
                <a:lnTo>
                  <a:pt x="1258399" y="555135"/>
                </a:lnTo>
                <a:lnTo>
                  <a:pt x="1220045" y="490801"/>
                </a:lnTo>
                <a:lnTo>
                  <a:pt x="1155756" y="384444"/>
                </a:lnTo>
                <a:lnTo>
                  <a:pt x="951130" y="384444"/>
                </a:lnTo>
                <a:lnTo>
                  <a:pt x="900673" y="377767"/>
                </a:lnTo>
                <a:close/>
              </a:path>
              <a:path w="1275079" h="848995">
                <a:moveTo>
                  <a:pt x="372809" y="377865"/>
                </a:moveTo>
                <a:lnTo>
                  <a:pt x="322688" y="384612"/>
                </a:lnTo>
                <a:lnTo>
                  <a:pt x="411023" y="384612"/>
                </a:lnTo>
                <a:lnTo>
                  <a:pt x="372809" y="377865"/>
                </a:lnTo>
                <a:close/>
              </a:path>
              <a:path w="1275079" h="848995">
                <a:moveTo>
                  <a:pt x="1005533" y="135206"/>
                </a:moveTo>
                <a:lnTo>
                  <a:pt x="951130" y="135206"/>
                </a:lnTo>
                <a:lnTo>
                  <a:pt x="951130" y="384444"/>
                </a:lnTo>
                <a:lnTo>
                  <a:pt x="1155756" y="384444"/>
                </a:lnTo>
                <a:lnTo>
                  <a:pt x="1030446" y="176606"/>
                </a:lnTo>
                <a:lnTo>
                  <a:pt x="1005533" y="135206"/>
                </a:lnTo>
                <a:close/>
              </a:path>
              <a:path w="1275079" h="848995">
                <a:moveTo>
                  <a:pt x="951004" y="135248"/>
                </a:moveTo>
                <a:lnTo>
                  <a:pt x="322688" y="135248"/>
                </a:lnTo>
                <a:lnTo>
                  <a:pt x="326824" y="136556"/>
                </a:lnTo>
                <a:lnTo>
                  <a:pt x="330751" y="137666"/>
                </a:lnTo>
                <a:lnTo>
                  <a:pt x="334594" y="139017"/>
                </a:lnTo>
                <a:lnTo>
                  <a:pt x="386367" y="157902"/>
                </a:lnTo>
                <a:lnTo>
                  <a:pt x="434967" y="176788"/>
                </a:lnTo>
                <a:lnTo>
                  <a:pt x="528976" y="214605"/>
                </a:lnTo>
                <a:lnTo>
                  <a:pt x="577580" y="233571"/>
                </a:lnTo>
                <a:lnTo>
                  <a:pt x="629286" y="252563"/>
                </a:lnTo>
                <a:lnTo>
                  <a:pt x="635656" y="254314"/>
                </a:lnTo>
                <a:lnTo>
                  <a:pt x="641802" y="254921"/>
                </a:lnTo>
                <a:lnTo>
                  <a:pt x="647951" y="254367"/>
                </a:lnTo>
                <a:lnTo>
                  <a:pt x="654333" y="252637"/>
                </a:lnTo>
                <a:lnTo>
                  <a:pt x="705575" y="233560"/>
                </a:lnTo>
                <a:lnTo>
                  <a:pt x="752547" y="214552"/>
                </a:lnTo>
                <a:lnTo>
                  <a:pt x="842340" y="176606"/>
                </a:lnTo>
                <a:lnTo>
                  <a:pt x="889362" y="157656"/>
                </a:lnTo>
                <a:lnTo>
                  <a:pt x="940617" y="138703"/>
                </a:lnTo>
                <a:lnTo>
                  <a:pt x="943581" y="137656"/>
                </a:lnTo>
                <a:lnTo>
                  <a:pt x="946575" y="136714"/>
                </a:lnTo>
                <a:lnTo>
                  <a:pt x="951004" y="135248"/>
                </a:lnTo>
                <a:close/>
              </a:path>
            </a:pathLst>
          </a:custGeom>
          <a:solidFill>
            <a:srgbClr val="000000"/>
          </a:solidFill>
        </p:spPr>
        <p:txBody>
          <a:bodyPr wrap="square" lIns="0" tIns="0" rIns="0" bIns="0" rtlCol="0"/>
          <a:lstStyle/>
          <a:p>
            <a:endParaRPr dirty="0"/>
          </a:p>
        </p:txBody>
      </p:sp>
      <p:sp>
        <p:nvSpPr>
          <p:cNvPr id="87" name="object 87"/>
          <p:cNvSpPr/>
          <p:nvPr>
            <p:custDataLst>
              <p:tags r:id="rId73"/>
            </p:custDataLst>
          </p:nvPr>
        </p:nvSpPr>
        <p:spPr>
          <a:xfrm>
            <a:off x="9819553" y="3938050"/>
            <a:ext cx="428625" cy="438784"/>
          </a:xfrm>
          <a:custGeom>
            <a:avLst/>
            <a:gdLst/>
            <a:ahLst/>
            <a:cxnLst/>
            <a:rect l="l" t="t" r="r" b="b"/>
            <a:pathLst>
              <a:path w="428625" h="438785">
                <a:moveTo>
                  <a:pt x="217763" y="0"/>
                </a:moveTo>
                <a:lnTo>
                  <a:pt x="167672" y="5486"/>
                </a:lnTo>
                <a:lnTo>
                  <a:pt x="121823" y="21555"/>
                </a:lnTo>
                <a:lnTo>
                  <a:pt x="81468" y="46958"/>
                </a:lnTo>
                <a:lnTo>
                  <a:pt x="47857" y="80448"/>
                </a:lnTo>
                <a:lnTo>
                  <a:pt x="22241" y="120777"/>
                </a:lnTo>
                <a:lnTo>
                  <a:pt x="5872" y="166700"/>
                </a:lnTo>
                <a:lnTo>
                  <a:pt x="0" y="216967"/>
                </a:lnTo>
                <a:lnTo>
                  <a:pt x="5426" y="267788"/>
                </a:lnTo>
                <a:lnTo>
                  <a:pt x="21293" y="314338"/>
                </a:lnTo>
                <a:lnTo>
                  <a:pt x="46362" y="355333"/>
                </a:lnTo>
                <a:lnTo>
                  <a:pt x="79393" y="389494"/>
                </a:lnTo>
                <a:lnTo>
                  <a:pt x="119149" y="415538"/>
                </a:lnTo>
                <a:lnTo>
                  <a:pt x="164390" y="432185"/>
                </a:lnTo>
                <a:lnTo>
                  <a:pt x="213878" y="438154"/>
                </a:lnTo>
                <a:lnTo>
                  <a:pt x="262861" y="432575"/>
                </a:lnTo>
                <a:lnTo>
                  <a:pt x="307859" y="416306"/>
                </a:lnTo>
                <a:lnTo>
                  <a:pt x="347601" y="390638"/>
                </a:lnTo>
                <a:lnTo>
                  <a:pt x="380818" y="356863"/>
                </a:lnTo>
                <a:lnTo>
                  <a:pt x="406238" y="316275"/>
                </a:lnTo>
                <a:lnTo>
                  <a:pt x="422590" y="270165"/>
                </a:lnTo>
                <a:lnTo>
                  <a:pt x="428604" y="219825"/>
                </a:lnTo>
                <a:lnTo>
                  <a:pt x="423319" y="170045"/>
                </a:lnTo>
                <a:lnTo>
                  <a:pt x="407528" y="124068"/>
                </a:lnTo>
                <a:lnTo>
                  <a:pt x="382568" y="83286"/>
                </a:lnTo>
                <a:lnTo>
                  <a:pt x="349775" y="49094"/>
                </a:lnTo>
                <a:lnTo>
                  <a:pt x="310485" y="22886"/>
                </a:lnTo>
                <a:lnTo>
                  <a:pt x="266036" y="6057"/>
                </a:lnTo>
                <a:lnTo>
                  <a:pt x="217763" y="0"/>
                </a:lnTo>
                <a:close/>
              </a:path>
            </a:pathLst>
          </a:custGeom>
          <a:solidFill>
            <a:srgbClr val="754C28"/>
          </a:solidFill>
        </p:spPr>
        <p:txBody>
          <a:bodyPr wrap="square" lIns="0" tIns="0" rIns="0" bIns="0" rtlCol="0"/>
          <a:lstStyle/>
          <a:p>
            <a:endParaRPr dirty="0"/>
          </a:p>
        </p:txBody>
      </p:sp>
      <p:sp>
        <p:nvSpPr>
          <p:cNvPr id="88" name="object 88"/>
          <p:cNvSpPr/>
          <p:nvPr>
            <p:custDataLst>
              <p:tags r:id="rId74"/>
            </p:custDataLst>
          </p:nvPr>
        </p:nvSpPr>
        <p:spPr>
          <a:xfrm>
            <a:off x="9710870" y="4571600"/>
            <a:ext cx="628650" cy="556260"/>
          </a:xfrm>
          <a:custGeom>
            <a:avLst/>
            <a:gdLst/>
            <a:ahLst/>
            <a:cxnLst/>
            <a:rect l="l" t="t" r="r" b="b"/>
            <a:pathLst>
              <a:path w="628650" h="556260">
                <a:moveTo>
                  <a:pt x="577474" y="242659"/>
                </a:moveTo>
                <a:lnTo>
                  <a:pt x="50125" y="242659"/>
                </a:lnTo>
                <a:lnTo>
                  <a:pt x="91149" y="249902"/>
                </a:lnTo>
                <a:lnTo>
                  <a:pt x="122898" y="271035"/>
                </a:lnTo>
                <a:lnTo>
                  <a:pt x="145199" y="305959"/>
                </a:lnTo>
                <a:lnTo>
                  <a:pt x="151187" y="324362"/>
                </a:lnTo>
                <a:lnTo>
                  <a:pt x="153826" y="342960"/>
                </a:lnTo>
                <a:lnTo>
                  <a:pt x="153126" y="361751"/>
                </a:lnTo>
                <a:lnTo>
                  <a:pt x="136924" y="407729"/>
                </a:lnTo>
                <a:lnTo>
                  <a:pt x="96077" y="445461"/>
                </a:lnTo>
                <a:lnTo>
                  <a:pt x="68982" y="458300"/>
                </a:lnTo>
                <a:lnTo>
                  <a:pt x="74186" y="460551"/>
                </a:lnTo>
                <a:lnTo>
                  <a:pt x="76961" y="461944"/>
                </a:lnTo>
                <a:lnTo>
                  <a:pt x="79861" y="462970"/>
                </a:lnTo>
                <a:lnTo>
                  <a:pt x="128959" y="481281"/>
                </a:lnTo>
                <a:lnTo>
                  <a:pt x="173947" y="499582"/>
                </a:lnTo>
                <a:lnTo>
                  <a:pt x="217576" y="517851"/>
                </a:lnTo>
                <a:lnTo>
                  <a:pt x="262596" y="536062"/>
                </a:lnTo>
                <a:lnTo>
                  <a:pt x="311760" y="554192"/>
                </a:lnTo>
                <a:lnTo>
                  <a:pt x="316786" y="555941"/>
                </a:lnTo>
                <a:lnTo>
                  <a:pt x="323487" y="555469"/>
                </a:lnTo>
                <a:lnTo>
                  <a:pt x="328618" y="553679"/>
                </a:lnTo>
                <a:lnTo>
                  <a:pt x="375883" y="535840"/>
                </a:lnTo>
                <a:lnTo>
                  <a:pt x="417639" y="517932"/>
                </a:lnTo>
                <a:lnTo>
                  <a:pt x="457550" y="499976"/>
                </a:lnTo>
                <a:lnTo>
                  <a:pt x="499281" y="481991"/>
                </a:lnTo>
                <a:lnTo>
                  <a:pt x="546496" y="463996"/>
                </a:lnTo>
                <a:lnTo>
                  <a:pt x="550297" y="462656"/>
                </a:lnTo>
                <a:lnTo>
                  <a:pt x="553951" y="460907"/>
                </a:lnTo>
                <a:lnTo>
                  <a:pt x="560202" y="458289"/>
                </a:lnTo>
                <a:lnTo>
                  <a:pt x="537594" y="447989"/>
                </a:lnTo>
                <a:lnTo>
                  <a:pt x="517633" y="435541"/>
                </a:lnTo>
                <a:lnTo>
                  <a:pt x="500821" y="419928"/>
                </a:lnTo>
                <a:lnTo>
                  <a:pt x="487660" y="400134"/>
                </a:lnTo>
                <a:lnTo>
                  <a:pt x="478885" y="377646"/>
                </a:lnTo>
                <a:lnTo>
                  <a:pt x="475066" y="354860"/>
                </a:lnTo>
                <a:lnTo>
                  <a:pt x="476293" y="331811"/>
                </a:lnTo>
                <a:lnTo>
                  <a:pt x="482655" y="308535"/>
                </a:lnTo>
                <a:lnTo>
                  <a:pt x="504440" y="272481"/>
                </a:lnTo>
                <a:lnTo>
                  <a:pt x="536439" y="250399"/>
                </a:lnTo>
                <a:lnTo>
                  <a:pt x="577474" y="242659"/>
                </a:lnTo>
                <a:close/>
              </a:path>
              <a:path w="628650" h="556260">
                <a:moveTo>
                  <a:pt x="0" y="41"/>
                </a:moveTo>
                <a:lnTo>
                  <a:pt x="0" y="249406"/>
                </a:lnTo>
                <a:lnTo>
                  <a:pt x="50125" y="242659"/>
                </a:lnTo>
                <a:lnTo>
                  <a:pt x="577474" y="242659"/>
                </a:lnTo>
                <a:lnTo>
                  <a:pt x="577994" y="242561"/>
                </a:lnTo>
                <a:lnTo>
                  <a:pt x="628452" y="242561"/>
                </a:lnTo>
                <a:lnTo>
                  <a:pt x="628452" y="119714"/>
                </a:lnTo>
                <a:lnTo>
                  <a:pt x="319118" y="119714"/>
                </a:lnTo>
                <a:lnTo>
                  <a:pt x="312969" y="119108"/>
                </a:lnTo>
                <a:lnTo>
                  <a:pt x="306597" y="117357"/>
                </a:lnTo>
                <a:lnTo>
                  <a:pt x="254868" y="98354"/>
                </a:lnTo>
                <a:lnTo>
                  <a:pt x="206295" y="79398"/>
                </a:lnTo>
                <a:lnTo>
                  <a:pt x="112288" y="41581"/>
                </a:lnTo>
                <a:lnTo>
                  <a:pt x="63689" y="22696"/>
                </a:lnTo>
                <a:lnTo>
                  <a:pt x="11915" y="3811"/>
                </a:lnTo>
                <a:lnTo>
                  <a:pt x="8036" y="2450"/>
                </a:lnTo>
                <a:lnTo>
                  <a:pt x="4146" y="1350"/>
                </a:lnTo>
                <a:lnTo>
                  <a:pt x="0" y="41"/>
                </a:lnTo>
                <a:close/>
              </a:path>
              <a:path w="628650" h="556260">
                <a:moveTo>
                  <a:pt x="628452" y="242561"/>
                </a:moveTo>
                <a:lnTo>
                  <a:pt x="577994" y="242561"/>
                </a:lnTo>
                <a:lnTo>
                  <a:pt x="628452" y="249238"/>
                </a:lnTo>
                <a:lnTo>
                  <a:pt x="628452" y="242561"/>
                </a:lnTo>
                <a:close/>
              </a:path>
              <a:path w="628650" h="556260">
                <a:moveTo>
                  <a:pt x="628452" y="0"/>
                </a:moveTo>
                <a:lnTo>
                  <a:pt x="623886" y="1507"/>
                </a:lnTo>
                <a:lnTo>
                  <a:pt x="620872" y="2460"/>
                </a:lnTo>
                <a:lnTo>
                  <a:pt x="617939" y="3497"/>
                </a:lnTo>
                <a:lnTo>
                  <a:pt x="566683" y="22449"/>
                </a:lnTo>
                <a:lnTo>
                  <a:pt x="519662" y="41400"/>
                </a:lnTo>
                <a:lnTo>
                  <a:pt x="429869" y="79346"/>
                </a:lnTo>
                <a:lnTo>
                  <a:pt x="382871" y="98364"/>
                </a:lnTo>
                <a:lnTo>
                  <a:pt x="331654" y="117430"/>
                </a:lnTo>
                <a:lnTo>
                  <a:pt x="325271" y="119161"/>
                </a:lnTo>
                <a:lnTo>
                  <a:pt x="319118" y="119714"/>
                </a:lnTo>
                <a:lnTo>
                  <a:pt x="628452" y="119714"/>
                </a:lnTo>
                <a:lnTo>
                  <a:pt x="628452" y="0"/>
                </a:lnTo>
                <a:close/>
              </a:path>
            </a:pathLst>
          </a:custGeom>
          <a:solidFill>
            <a:srgbClr val="FFFFFF"/>
          </a:solidFill>
        </p:spPr>
        <p:txBody>
          <a:bodyPr wrap="square" lIns="0" tIns="0" rIns="0" bIns="0" rtlCol="0"/>
          <a:lstStyle/>
          <a:p>
            <a:endParaRPr dirty="0"/>
          </a:p>
        </p:txBody>
      </p:sp>
      <p:grpSp>
        <p:nvGrpSpPr>
          <p:cNvPr id="108" name="Group 107">
            <a:extLst>
              <a:ext uri="{FF2B5EF4-FFF2-40B4-BE49-F238E27FC236}">
                <a16:creationId xmlns:a16="http://schemas.microsoft.com/office/drawing/2014/main" xmlns="" id="{14280BFA-0E4F-44A2-BD4A-C5A1F3E55A72}"/>
              </a:ext>
            </a:extLst>
          </p:cNvPr>
          <p:cNvGrpSpPr/>
          <p:nvPr>
            <p:custDataLst>
              <p:tags r:id="rId75"/>
            </p:custDataLst>
          </p:nvPr>
        </p:nvGrpSpPr>
        <p:grpSpPr>
          <a:xfrm>
            <a:off x="15610355" y="2517613"/>
            <a:ext cx="2164602" cy="2856392"/>
            <a:chOff x="15073509" y="2523492"/>
            <a:chExt cx="2164602" cy="2856392"/>
          </a:xfrm>
        </p:grpSpPr>
        <p:sp>
          <p:nvSpPr>
            <p:cNvPr id="89" name="object 89"/>
            <p:cNvSpPr/>
            <p:nvPr/>
          </p:nvSpPr>
          <p:spPr>
            <a:xfrm>
              <a:off x="15693057" y="3133001"/>
              <a:ext cx="297815" cy="297815"/>
            </a:xfrm>
            <a:custGeom>
              <a:avLst/>
              <a:gdLst/>
              <a:ahLst/>
              <a:cxnLst/>
              <a:rect l="l" t="t" r="r" b="b"/>
              <a:pathLst>
                <a:path w="297815" h="297814">
                  <a:moveTo>
                    <a:pt x="149073" y="0"/>
                  </a:moveTo>
                  <a:lnTo>
                    <a:pt x="102318" y="7471"/>
                  </a:lnTo>
                  <a:lnTo>
                    <a:pt x="61513" y="28621"/>
                  </a:lnTo>
                  <a:lnTo>
                    <a:pt x="29178" y="60932"/>
                  </a:lnTo>
                  <a:lnTo>
                    <a:pt x="7833" y="101887"/>
                  </a:lnTo>
                  <a:lnTo>
                    <a:pt x="0" y="148969"/>
                  </a:lnTo>
                  <a:lnTo>
                    <a:pt x="7392" y="195674"/>
                  </a:lnTo>
                  <a:lnTo>
                    <a:pt x="28393" y="236385"/>
                  </a:lnTo>
                  <a:lnTo>
                    <a:pt x="60517" y="268611"/>
                  </a:lnTo>
                  <a:lnTo>
                    <a:pt x="101282" y="289861"/>
                  </a:lnTo>
                  <a:lnTo>
                    <a:pt x="148204" y="297645"/>
                  </a:lnTo>
                  <a:lnTo>
                    <a:pt x="194951" y="290192"/>
                  </a:lnTo>
                  <a:lnTo>
                    <a:pt x="235746" y="269056"/>
                  </a:lnTo>
                  <a:lnTo>
                    <a:pt x="268074" y="236751"/>
                  </a:lnTo>
                  <a:lnTo>
                    <a:pt x="289423" y="195789"/>
                  </a:lnTo>
                  <a:lnTo>
                    <a:pt x="297278" y="148686"/>
                  </a:lnTo>
                  <a:lnTo>
                    <a:pt x="289903" y="102003"/>
                  </a:lnTo>
                  <a:lnTo>
                    <a:pt x="268899" y="61290"/>
                  </a:lnTo>
                  <a:lnTo>
                    <a:pt x="236763" y="29051"/>
                  </a:lnTo>
                  <a:lnTo>
                    <a:pt x="195989" y="7786"/>
                  </a:lnTo>
                  <a:lnTo>
                    <a:pt x="149073" y="0"/>
                  </a:lnTo>
                  <a:close/>
                </a:path>
              </a:pathLst>
            </a:custGeom>
            <a:solidFill>
              <a:srgbClr val="754C28"/>
            </a:solidFill>
          </p:spPr>
          <p:txBody>
            <a:bodyPr wrap="square" lIns="0" tIns="0" rIns="0" bIns="0" rtlCol="0"/>
            <a:lstStyle/>
            <a:p>
              <a:endParaRPr dirty="0"/>
            </a:p>
          </p:txBody>
        </p:sp>
        <p:sp>
          <p:nvSpPr>
            <p:cNvPr id="90" name="object 90"/>
            <p:cNvSpPr/>
            <p:nvPr/>
          </p:nvSpPr>
          <p:spPr>
            <a:xfrm>
              <a:off x="15953840" y="4292531"/>
              <a:ext cx="401955" cy="401955"/>
            </a:xfrm>
            <a:custGeom>
              <a:avLst/>
              <a:gdLst/>
              <a:ahLst/>
              <a:cxnLst/>
              <a:rect l="l" t="t" r="r" b="b"/>
              <a:pathLst>
                <a:path w="401955" h="401954">
                  <a:moveTo>
                    <a:pt x="201281" y="0"/>
                  </a:moveTo>
                  <a:lnTo>
                    <a:pt x="155516" y="5170"/>
                  </a:lnTo>
                  <a:lnTo>
                    <a:pt x="113355" y="20261"/>
                  </a:lnTo>
                  <a:lnTo>
                    <a:pt x="76039" y="44032"/>
                  </a:lnTo>
                  <a:lnTo>
                    <a:pt x="44805" y="75245"/>
                  </a:lnTo>
                  <a:lnTo>
                    <a:pt x="20895" y="112661"/>
                  </a:lnTo>
                  <a:lnTo>
                    <a:pt x="5544" y="155060"/>
                  </a:lnTo>
                  <a:lnTo>
                    <a:pt x="0" y="201145"/>
                  </a:lnTo>
                  <a:lnTo>
                    <a:pt x="5116" y="246887"/>
                  </a:lnTo>
                  <a:lnTo>
                    <a:pt x="20081" y="288950"/>
                  </a:lnTo>
                  <a:lnTo>
                    <a:pt x="43693" y="326169"/>
                  </a:lnTo>
                  <a:lnTo>
                    <a:pt x="74724" y="357298"/>
                  </a:lnTo>
                  <a:lnTo>
                    <a:pt x="111951" y="381113"/>
                  </a:lnTo>
                  <a:lnTo>
                    <a:pt x="154154" y="396386"/>
                  </a:lnTo>
                  <a:lnTo>
                    <a:pt x="200109" y="401893"/>
                  </a:lnTo>
                  <a:lnTo>
                    <a:pt x="245864" y="396736"/>
                  </a:lnTo>
                  <a:lnTo>
                    <a:pt x="288015" y="381660"/>
                  </a:lnTo>
                  <a:lnTo>
                    <a:pt x="325323" y="357901"/>
                  </a:lnTo>
                  <a:lnTo>
                    <a:pt x="356552" y="326695"/>
                  </a:lnTo>
                  <a:lnTo>
                    <a:pt x="380464" y="289278"/>
                  </a:lnTo>
                  <a:lnTo>
                    <a:pt x="395825" y="246867"/>
                  </a:lnTo>
                  <a:lnTo>
                    <a:pt x="401390" y="200758"/>
                  </a:lnTo>
                  <a:lnTo>
                    <a:pt x="396295" y="155040"/>
                  </a:lnTo>
                  <a:lnTo>
                    <a:pt x="381334" y="112982"/>
                  </a:lnTo>
                  <a:lnTo>
                    <a:pt x="357714" y="75755"/>
                  </a:lnTo>
                  <a:lnTo>
                    <a:pt x="326671" y="44611"/>
                  </a:lnTo>
                  <a:lnTo>
                    <a:pt x="289433" y="20783"/>
                  </a:lnTo>
                  <a:lnTo>
                    <a:pt x="247227" y="5502"/>
                  </a:lnTo>
                  <a:lnTo>
                    <a:pt x="201281" y="0"/>
                  </a:lnTo>
                  <a:close/>
                </a:path>
              </a:pathLst>
            </a:custGeom>
            <a:solidFill>
              <a:srgbClr val="C49A6C"/>
            </a:solidFill>
          </p:spPr>
          <p:txBody>
            <a:bodyPr wrap="square" lIns="0" tIns="0" rIns="0" bIns="0" rtlCol="0"/>
            <a:lstStyle/>
            <a:p>
              <a:endParaRPr dirty="0"/>
            </a:p>
          </p:txBody>
        </p:sp>
        <p:sp>
          <p:nvSpPr>
            <p:cNvPr id="91" name="object 91"/>
            <p:cNvSpPr/>
            <p:nvPr/>
          </p:nvSpPr>
          <p:spPr>
            <a:xfrm>
              <a:off x="16515481" y="4711813"/>
              <a:ext cx="722630" cy="551815"/>
            </a:xfrm>
            <a:custGeom>
              <a:avLst/>
              <a:gdLst/>
              <a:ahLst/>
              <a:cxnLst/>
              <a:rect l="l" t="t" r="r" b="b"/>
              <a:pathLst>
                <a:path w="722630" h="551814">
                  <a:moveTo>
                    <a:pt x="362493" y="0"/>
                  </a:moveTo>
                  <a:lnTo>
                    <a:pt x="314995" y="3551"/>
                  </a:lnTo>
                  <a:lnTo>
                    <a:pt x="266965" y="13075"/>
                  </a:lnTo>
                  <a:lnTo>
                    <a:pt x="222649" y="27342"/>
                  </a:lnTo>
                  <a:lnTo>
                    <a:pt x="182052" y="46286"/>
                  </a:lnTo>
                  <a:lnTo>
                    <a:pt x="145175" y="69843"/>
                  </a:lnTo>
                  <a:lnTo>
                    <a:pt x="112022" y="97947"/>
                  </a:lnTo>
                  <a:lnTo>
                    <a:pt x="82595" y="130532"/>
                  </a:lnTo>
                  <a:lnTo>
                    <a:pt x="56897" y="167535"/>
                  </a:lnTo>
                  <a:lnTo>
                    <a:pt x="34931" y="208888"/>
                  </a:lnTo>
                  <a:lnTo>
                    <a:pt x="16700" y="254528"/>
                  </a:lnTo>
                  <a:lnTo>
                    <a:pt x="1863" y="327303"/>
                  </a:lnTo>
                  <a:lnTo>
                    <a:pt x="0" y="364407"/>
                  </a:lnTo>
                  <a:lnTo>
                    <a:pt x="234" y="387609"/>
                  </a:lnTo>
                  <a:lnTo>
                    <a:pt x="303" y="453904"/>
                  </a:lnTo>
                  <a:lnTo>
                    <a:pt x="65442" y="502527"/>
                  </a:lnTo>
                  <a:lnTo>
                    <a:pt x="115944" y="519600"/>
                  </a:lnTo>
                  <a:lnTo>
                    <a:pt x="167528" y="532420"/>
                  </a:lnTo>
                  <a:lnTo>
                    <a:pt x="220028" y="541564"/>
                  </a:lnTo>
                  <a:lnTo>
                    <a:pt x="273279" y="547608"/>
                  </a:lnTo>
                  <a:lnTo>
                    <a:pt x="327993" y="550986"/>
                  </a:lnTo>
                  <a:lnTo>
                    <a:pt x="382612" y="551453"/>
                  </a:lnTo>
                  <a:lnTo>
                    <a:pt x="437104" y="548870"/>
                  </a:lnTo>
                  <a:lnTo>
                    <a:pt x="491438" y="543097"/>
                  </a:lnTo>
                  <a:lnTo>
                    <a:pt x="545585" y="533996"/>
                  </a:lnTo>
                  <a:lnTo>
                    <a:pt x="588886" y="524138"/>
                  </a:lnTo>
                  <a:lnTo>
                    <a:pt x="631311" y="511689"/>
                  </a:lnTo>
                  <a:lnTo>
                    <a:pt x="672678" y="496117"/>
                  </a:lnTo>
                  <a:lnTo>
                    <a:pt x="712805" y="476888"/>
                  </a:lnTo>
                  <a:lnTo>
                    <a:pt x="722469" y="469506"/>
                  </a:lnTo>
                  <a:lnTo>
                    <a:pt x="722168" y="463529"/>
                  </a:lnTo>
                  <a:lnTo>
                    <a:pt x="722085" y="428048"/>
                  </a:lnTo>
                  <a:lnTo>
                    <a:pt x="721744" y="415987"/>
                  </a:lnTo>
                  <a:lnTo>
                    <a:pt x="721175" y="387609"/>
                  </a:lnTo>
                  <a:lnTo>
                    <a:pt x="720787" y="358008"/>
                  </a:lnTo>
                  <a:lnTo>
                    <a:pt x="719487" y="328550"/>
                  </a:lnTo>
                  <a:lnTo>
                    <a:pt x="705390" y="253150"/>
                  </a:lnTo>
                  <a:lnTo>
                    <a:pt x="688941" y="209605"/>
                  </a:lnTo>
                  <a:lnTo>
                    <a:pt x="667277" y="169154"/>
                  </a:lnTo>
                  <a:lnTo>
                    <a:pt x="640867" y="132155"/>
                  </a:lnTo>
                  <a:lnTo>
                    <a:pt x="610179" y="98967"/>
                  </a:lnTo>
                  <a:lnTo>
                    <a:pt x="575683" y="69950"/>
                  </a:lnTo>
                  <a:lnTo>
                    <a:pt x="537848" y="45463"/>
                  </a:lnTo>
                  <a:lnTo>
                    <a:pt x="497142" y="25865"/>
                  </a:lnTo>
                  <a:lnTo>
                    <a:pt x="454035" y="11516"/>
                  </a:lnTo>
                  <a:lnTo>
                    <a:pt x="408996" y="2774"/>
                  </a:lnTo>
                  <a:lnTo>
                    <a:pt x="362493" y="0"/>
                  </a:lnTo>
                  <a:close/>
                </a:path>
              </a:pathLst>
            </a:custGeom>
            <a:solidFill>
              <a:srgbClr val="450A39"/>
            </a:solidFill>
          </p:spPr>
          <p:txBody>
            <a:bodyPr wrap="square" lIns="0" tIns="0" rIns="0" bIns="0" rtlCol="0"/>
            <a:lstStyle/>
            <a:p>
              <a:endParaRPr dirty="0"/>
            </a:p>
          </p:txBody>
        </p:sp>
        <p:sp>
          <p:nvSpPr>
            <p:cNvPr id="92" name="object 92"/>
            <p:cNvSpPr/>
            <p:nvPr/>
          </p:nvSpPr>
          <p:spPr>
            <a:xfrm>
              <a:off x="16686165" y="4290297"/>
              <a:ext cx="360045" cy="360045"/>
            </a:xfrm>
            <a:custGeom>
              <a:avLst/>
              <a:gdLst/>
              <a:ahLst/>
              <a:cxnLst/>
              <a:rect l="l" t="t" r="r" b="b"/>
              <a:pathLst>
                <a:path w="360044" h="360045">
                  <a:moveTo>
                    <a:pt x="180245" y="0"/>
                  </a:moveTo>
                  <a:lnTo>
                    <a:pt x="132715" y="6296"/>
                  </a:lnTo>
                  <a:lnTo>
                    <a:pt x="89830" y="24429"/>
                  </a:lnTo>
                  <a:lnTo>
                    <a:pt x="53354" y="52639"/>
                  </a:lnTo>
                  <a:lnTo>
                    <a:pt x="25048" y="89165"/>
                  </a:lnTo>
                  <a:lnTo>
                    <a:pt x="6676" y="132245"/>
                  </a:lnTo>
                  <a:lnTo>
                    <a:pt x="0" y="180120"/>
                  </a:lnTo>
                  <a:lnTo>
                    <a:pt x="6228" y="227598"/>
                  </a:lnTo>
                  <a:lnTo>
                    <a:pt x="24228" y="270393"/>
                  </a:lnTo>
                  <a:lnTo>
                    <a:pt x="52261" y="306762"/>
                  </a:lnTo>
                  <a:lnTo>
                    <a:pt x="88592" y="334962"/>
                  </a:lnTo>
                  <a:lnTo>
                    <a:pt x="131483" y="353250"/>
                  </a:lnTo>
                  <a:lnTo>
                    <a:pt x="179198" y="359884"/>
                  </a:lnTo>
                  <a:lnTo>
                    <a:pt x="226712" y="353603"/>
                  </a:lnTo>
                  <a:lnTo>
                    <a:pt x="269583" y="335482"/>
                  </a:lnTo>
                  <a:lnTo>
                    <a:pt x="306050" y="307281"/>
                  </a:lnTo>
                  <a:lnTo>
                    <a:pt x="334356" y="270756"/>
                  </a:lnTo>
                  <a:lnTo>
                    <a:pt x="352740" y="227668"/>
                  </a:lnTo>
                  <a:lnTo>
                    <a:pt x="359444" y="179774"/>
                  </a:lnTo>
                  <a:lnTo>
                    <a:pt x="353234" y="132319"/>
                  </a:lnTo>
                  <a:lnTo>
                    <a:pt x="335235" y="89526"/>
                  </a:lnTo>
                  <a:lnTo>
                    <a:pt x="307190" y="53146"/>
                  </a:lnTo>
                  <a:lnTo>
                    <a:pt x="270847" y="24931"/>
                  </a:lnTo>
                  <a:lnTo>
                    <a:pt x="227950" y="6631"/>
                  </a:lnTo>
                  <a:lnTo>
                    <a:pt x="180245" y="0"/>
                  </a:lnTo>
                  <a:close/>
                </a:path>
              </a:pathLst>
            </a:custGeom>
            <a:solidFill>
              <a:srgbClr val="A97B50"/>
            </a:solidFill>
          </p:spPr>
          <p:txBody>
            <a:bodyPr wrap="square" lIns="0" tIns="0" rIns="0" bIns="0" rtlCol="0"/>
            <a:lstStyle/>
            <a:p>
              <a:endParaRPr dirty="0"/>
            </a:p>
          </p:txBody>
        </p:sp>
        <p:sp>
          <p:nvSpPr>
            <p:cNvPr id="93" name="object 93"/>
            <p:cNvSpPr/>
            <p:nvPr/>
          </p:nvSpPr>
          <p:spPr>
            <a:xfrm>
              <a:off x="15073509" y="4722893"/>
              <a:ext cx="722630" cy="551815"/>
            </a:xfrm>
            <a:custGeom>
              <a:avLst/>
              <a:gdLst/>
              <a:ahLst/>
              <a:cxnLst/>
              <a:rect l="l" t="t" r="r" b="b"/>
              <a:pathLst>
                <a:path w="722630" h="551814">
                  <a:moveTo>
                    <a:pt x="362497" y="0"/>
                  </a:moveTo>
                  <a:lnTo>
                    <a:pt x="314999" y="3552"/>
                  </a:lnTo>
                  <a:lnTo>
                    <a:pt x="266969" y="13075"/>
                  </a:lnTo>
                  <a:lnTo>
                    <a:pt x="222654" y="27342"/>
                  </a:lnTo>
                  <a:lnTo>
                    <a:pt x="182056" y="46286"/>
                  </a:lnTo>
                  <a:lnTo>
                    <a:pt x="145179" y="69843"/>
                  </a:lnTo>
                  <a:lnTo>
                    <a:pt x="112026" y="97947"/>
                  </a:lnTo>
                  <a:lnTo>
                    <a:pt x="82599" y="130532"/>
                  </a:lnTo>
                  <a:lnTo>
                    <a:pt x="56901" y="167535"/>
                  </a:lnTo>
                  <a:lnTo>
                    <a:pt x="34936" y="208888"/>
                  </a:lnTo>
                  <a:lnTo>
                    <a:pt x="16705" y="254528"/>
                  </a:lnTo>
                  <a:lnTo>
                    <a:pt x="1863" y="327304"/>
                  </a:lnTo>
                  <a:lnTo>
                    <a:pt x="0" y="364407"/>
                  </a:lnTo>
                  <a:lnTo>
                    <a:pt x="237" y="387609"/>
                  </a:lnTo>
                  <a:lnTo>
                    <a:pt x="307" y="453904"/>
                  </a:lnTo>
                  <a:lnTo>
                    <a:pt x="65447" y="502518"/>
                  </a:lnTo>
                  <a:lnTo>
                    <a:pt x="115949" y="519593"/>
                  </a:lnTo>
                  <a:lnTo>
                    <a:pt x="167532" y="532416"/>
                  </a:lnTo>
                  <a:lnTo>
                    <a:pt x="220032" y="541563"/>
                  </a:lnTo>
                  <a:lnTo>
                    <a:pt x="273283" y="547608"/>
                  </a:lnTo>
                  <a:lnTo>
                    <a:pt x="327998" y="550987"/>
                  </a:lnTo>
                  <a:lnTo>
                    <a:pt x="382616" y="551454"/>
                  </a:lnTo>
                  <a:lnTo>
                    <a:pt x="437108" y="548870"/>
                  </a:lnTo>
                  <a:lnTo>
                    <a:pt x="491443" y="543098"/>
                  </a:lnTo>
                  <a:lnTo>
                    <a:pt x="545589" y="533996"/>
                  </a:lnTo>
                  <a:lnTo>
                    <a:pt x="588891" y="524138"/>
                  </a:lnTo>
                  <a:lnTo>
                    <a:pt x="631316" y="511689"/>
                  </a:lnTo>
                  <a:lnTo>
                    <a:pt x="672682" y="496117"/>
                  </a:lnTo>
                  <a:lnTo>
                    <a:pt x="712809" y="476888"/>
                  </a:lnTo>
                  <a:lnTo>
                    <a:pt x="722474" y="469506"/>
                  </a:lnTo>
                  <a:lnTo>
                    <a:pt x="722173" y="463529"/>
                  </a:lnTo>
                  <a:lnTo>
                    <a:pt x="722090" y="428048"/>
                  </a:lnTo>
                  <a:lnTo>
                    <a:pt x="721749" y="415987"/>
                  </a:lnTo>
                  <a:lnTo>
                    <a:pt x="721179" y="387609"/>
                  </a:lnTo>
                  <a:lnTo>
                    <a:pt x="720792" y="358008"/>
                  </a:lnTo>
                  <a:lnTo>
                    <a:pt x="719491" y="328550"/>
                  </a:lnTo>
                  <a:lnTo>
                    <a:pt x="705395" y="253148"/>
                  </a:lnTo>
                  <a:lnTo>
                    <a:pt x="688946" y="209602"/>
                  </a:lnTo>
                  <a:lnTo>
                    <a:pt x="667281" y="169150"/>
                  </a:lnTo>
                  <a:lnTo>
                    <a:pt x="640871" y="132150"/>
                  </a:lnTo>
                  <a:lnTo>
                    <a:pt x="610183" y="98963"/>
                  </a:lnTo>
                  <a:lnTo>
                    <a:pt x="575688" y="69946"/>
                  </a:lnTo>
                  <a:lnTo>
                    <a:pt x="537852" y="45460"/>
                  </a:lnTo>
                  <a:lnTo>
                    <a:pt x="497147" y="25863"/>
                  </a:lnTo>
                  <a:lnTo>
                    <a:pt x="454040" y="11514"/>
                  </a:lnTo>
                  <a:lnTo>
                    <a:pt x="409000" y="2773"/>
                  </a:lnTo>
                  <a:lnTo>
                    <a:pt x="362497" y="0"/>
                  </a:lnTo>
                  <a:close/>
                </a:path>
              </a:pathLst>
            </a:custGeom>
            <a:solidFill>
              <a:srgbClr val="F9AE40"/>
            </a:solidFill>
          </p:spPr>
          <p:txBody>
            <a:bodyPr wrap="square" lIns="0" tIns="0" rIns="0" bIns="0" rtlCol="0"/>
            <a:lstStyle/>
            <a:p>
              <a:endParaRPr dirty="0"/>
            </a:p>
          </p:txBody>
        </p:sp>
        <p:sp>
          <p:nvSpPr>
            <p:cNvPr id="94" name="object 94"/>
            <p:cNvSpPr/>
            <p:nvPr/>
          </p:nvSpPr>
          <p:spPr>
            <a:xfrm>
              <a:off x="15244198" y="4301377"/>
              <a:ext cx="360045" cy="360045"/>
            </a:xfrm>
            <a:custGeom>
              <a:avLst/>
              <a:gdLst/>
              <a:ahLst/>
              <a:cxnLst/>
              <a:rect l="l" t="t" r="r" b="b"/>
              <a:pathLst>
                <a:path w="360044" h="360045">
                  <a:moveTo>
                    <a:pt x="180245" y="0"/>
                  </a:moveTo>
                  <a:lnTo>
                    <a:pt x="132715" y="6296"/>
                  </a:lnTo>
                  <a:lnTo>
                    <a:pt x="89830" y="24429"/>
                  </a:lnTo>
                  <a:lnTo>
                    <a:pt x="53354" y="52639"/>
                  </a:lnTo>
                  <a:lnTo>
                    <a:pt x="25048" y="89165"/>
                  </a:lnTo>
                  <a:lnTo>
                    <a:pt x="6676" y="132245"/>
                  </a:lnTo>
                  <a:lnTo>
                    <a:pt x="0" y="180120"/>
                  </a:lnTo>
                  <a:lnTo>
                    <a:pt x="6228" y="227598"/>
                  </a:lnTo>
                  <a:lnTo>
                    <a:pt x="24228" y="270393"/>
                  </a:lnTo>
                  <a:lnTo>
                    <a:pt x="52261" y="306762"/>
                  </a:lnTo>
                  <a:lnTo>
                    <a:pt x="88592" y="334962"/>
                  </a:lnTo>
                  <a:lnTo>
                    <a:pt x="131483" y="353250"/>
                  </a:lnTo>
                  <a:lnTo>
                    <a:pt x="179198" y="359884"/>
                  </a:lnTo>
                  <a:lnTo>
                    <a:pt x="226712" y="353603"/>
                  </a:lnTo>
                  <a:lnTo>
                    <a:pt x="269583" y="335482"/>
                  </a:lnTo>
                  <a:lnTo>
                    <a:pt x="306050" y="307281"/>
                  </a:lnTo>
                  <a:lnTo>
                    <a:pt x="334356" y="270756"/>
                  </a:lnTo>
                  <a:lnTo>
                    <a:pt x="352740" y="227668"/>
                  </a:lnTo>
                  <a:lnTo>
                    <a:pt x="359444" y="179774"/>
                  </a:lnTo>
                  <a:lnTo>
                    <a:pt x="353234" y="132319"/>
                  </a:lnTo>
                  <a:lnTo>
                    <a:pt x="335235" y="89526"/>
                  </a:lnTo>
                  <a:lnTo>
                    <a:pt x="307190" y="53146"/>
                  </a:lnTo>
                  <a:lnTo>
                    <a:pt x="270847" y="24931"/>
                  </a:lnTo>
                  <a:lnTo>
                    <a:pt x="227950" y="6631"/>
                  </a:lnTo>
                  <a:lnTo>
                    <a:pt x="180245" y="0"/>
                  </a:lnTo>
                  <a:close/>
                </a:path>
              </a:pathLst>
            </a:custGeom>
            <a:solidFill>
              <a:srgbClr val="754C28"/>
            </a:solidFill>
          </p:spPr>
          <p:txBody>
            <a:bodyPr wrap="square" lIns="0" tIns="0" rIns="0" bIns="0" rtlCol="0"/>
            <a:lstStyle/>
            <a:p>
              <a:endParaRPr dirty="0"/>
            </a:p>
          </p:txBody>
        </p:sp>
        <p:sp>
          <p:nvSpPr>
            <p:cNvPr id="95" name="object 95"/>
            <p:cNvSpPr/>
            <p:nvPr/>
          </p:nvSpPr>
          <p:spPr>
            <a:xfrm>
              <a:off x="15381715" y="3501599"/>
              <a:ext cx="1025525" cy="665480"/>
            </a:xfrm>
            <a:custGeom>
              <a:avLst/>
              <a:gdLst/>
              <a:ahLst/>
              <a:cxnLst/>
              <a:rect l="l" t="t" r="r" b="b"/>
              <a:pathLst>
                <a:path w="1025525" h="665479">
                  <a:moveTo>
                    <a:pt x="292636" y="11512"/>
                  </a:moveTo>
                  <a:lnTo>
                    <a:pt x="248742" y="29690"/>
                  </a:lnTo>
                  <a:lnTo>
                    <a:pt x="48832" y="230123"/>
                  </a:lnTo>
                  <a:lnTo>
                    <a:pt x="23287" y="258707"/>
                  </a:lnTo>
                  <a:lnTo>
                    <a:pt x="0" y="312258"/>
                  </a:lnTo>
                  <a:lnTo>
                    <a:pt x="4212" y="333524"/>
                  </a:lnTo>
                  <a:lnTo>
                    <a:pt x="24514" y="365832"/>
                  </a:lnTo>
                  <a:lnTo>
                    <a:pt x="51261" y="395061"/>
                  </a:lnTo>
                  <a:lnTo>
                    <a:pt x="255161" y="598751"/>
                  </a:lnTo>
                  <a:lnTo>
                    <a:pt x="260791" y="605298"/>
                  </a:lnTo>
                  <a:lnTo>
                    <a:pt x="264633" y="612171"/>
                  </a:lnTo>
                  <a:lnTo>
                    <a:pt x="266827" y="619744"/>
                  </a:lnTo>
                  <a:lnTo>
                    <a:pt x="267516" y="628394"/>
                  </a:lnTo>
                  <a:lnTo>
                    <a:pt x="267432" y="663084"/>
                  </a:lnTo>
                  <a:lnTo>
                    <a:pt x="652834" y="664864"/>
                  </a:lnTo>
                  <a:lnTo>
                    <a:pt x="652740" y="531046"/>
                  </a:lnTo>
                  <a:lnTo>
                    <a:pt x="652626" y="463136"/>
                  </a:lnTo>
                  <a:lnTo>
                    <a:pt x="652573" y="445970"/>
                  </a:lnTo>
                  <a:lnTo>
                    <a:pt x="266061" y="445970"/>
                  </a:lnTo>
                  <a:lnTo>
                    <a:pt x="131060" y="309189"/>
                  </a:lnTo>
                  <a:lnTo>
                    <a:pt x="266061" y="174397"/>
                  </a:lnTo>
                  <a:lnTo>
                    <a:pt x="651654" y="174397"/>
                  </a:lnTo>
                  <a:lnTo>
                    <a:pt x="651546" y="144356"/>
                  </a:lnTo>
                  <a:lnTo>
                    <a:pt x="939821" y="144356"/>
                  </a:lnTo>
                  <a:lnTo>
                    <a:pt x="989978" y="104714"/>
                  </a:lnTo>
                  <a:lnTo>
                    <a:pt x="821049" y="104714"/>
                  </a:lnTo>
                  <a:lnTo>
                    <a:pt x="782537" y="83796"/>
                  </a:lnTo>
                  <a:lnTo>
                    <a:pt x="745542" y="62693"/>
                  </a:lnTo>
                  <a:lnTo>
                    <a:pt x="672383" y="20287"/>
                  </a:lnTo>
                  <a:lnTo>
                    <a:pt x="666024" y="15358"/>
                  </a:lnTo>
                  <a:lnTo>
                    <a:pt x="660712" y="12448"/>
                  </a:lnTo>
                  <a:lnTo>
                    <a:pt x="658037" y="11820"/>
                  </a:lnTo>
                  <a:lnTo>
                    <a:pt x="438448" y="11820"/>
                  </a:lnTo>
                  <a:lnTo>
                    <a:pt x="292636" y="11512"/>
                  </a:lnTo>
                  <a:close/>
                </a:path>
                <a:path w="1025525" h="665479">
                  <a:moveTo>
                    <a:pt x="651654" y="174397"/>
                  </a:moveTo>
                  <a:lnTo>
                    <a:pt x="266061" y="174397"/>
                  </a:lnTo>
                  <a:lnTo>
                    <a:pt x="266061" y="445970"/>
                  </a:lnTo>
                  <a:lnTo>
                    <a:pt x="652573" y="445970"/>
                  </a:lnTo>
                  <a:lnTo>
                    <a:pt x="651654" y="174397"/>
                  </a:lnTo>
                  <a:close/>
                </a:path>
                <a:path w="1025525" h="665479">
                  <a:moveTo>
                    <a:pt x="939821" y="144356"/>
                  </a:moveTo>
                  <a:lnTo>
                    <a:pt x="651546" y="144356"/>
                  </a:lnTo>
                  <a:lnTo>
                    <a:pt x="664821" y="151445"/>
                  </a:lnTo>
                  <a:lnTo>
                    <a:pt x="698211" y="168886"/>
                  </a:lnTo>
                  <a:lnTo>
                    <a:pt x="742063" y="190938"/>
                  </a:lnTo>
                  <a:lnTo>
                    <a:pt x="786726" y="211862"/>
                  </a:lnTo>
                  <a:lnTo>
                    <a:pt x="802865" y="221277"/>
                  </a:lnTo>
                  <a:lnTo>
                    <a:pt x="819874" y="224525"/>
                  </a:lnTo>
                  <a:lnTo>
                    <a:pt x="836887" y="221623"/>
                  </a:lnTo>
                  <a:lnTo>
                    <a:pt x="853038" y="212585"/>
                  </a:lnTo>
                  <a:lnTo>
                    <a:pt x="939821" y="144356"/>
                  </a:lnTo>
                  <a:close/>
                </a:path>
                <a:path w="1025525" h="665479">
                  <a:moveTo>
                    <a:pt x="980430" y="0"/>
                  </a:moveTo>
                  <a:lnTo>
                    <a:pt x="960323" y="1731"/>
                  </a:lnTo>
                  <a:lnTo>
                    <a:pt x="941056" y="11449"/>
                  </a:lnTo>
                  <a:lnTo>
                    <a:pt x="928498" y="21081"/>
                  </a:lnTo>
                  <a:lnTo>
                    <a:pt x="821049" y="104714"/>
                  </a:lnTo>
                  <a:lnTo>
                    <a:pt x="989978" y="104714"/>
                  </a:lnTo>
                  <a:lnTo>
                    <a:pt x="1004499" y="93217"/>
                  </a:lnTo>
                  <a:lnTo>
                    <a:pt x="1018504" y="77029"/>
                  </a:lnTo>
                  <a:lnTo>
                    <a:pt x="1025039" y="57913"/>
                  </a:lnTo>
                  <a:lnTo>
                    <a:pt x="1023872" y="38009"/>
                  </a:lnTo>
                  <a:lnTo>
                    <a:pt x="1014771" y="19460"/>
                  </a:lnTo>
                  <a:lnTo>
                    <a:pt x="999279" y="5995"/>
                  </a:lnTo>
                  <a:lnTo>
                    <a:pt x="980430" y="0"/>
                  </a:lnTo>
                  <a:close/>
                </a:path>
                <a:path w="1025525" h="665479">
                  <a:moveTo>
                    <a:pt x="646772" y="10727"/>
                  </a:moveTo>
                  <a:lnTo>
                    <a:pt x="644206" y="11167"/>
                  </a:lnTo>
                  <a:lnTo>
                    <a:pt x="438448" y="11820"/>
                  </a:lnTo>
                  <a:lnTo>
                    <a:pt x="658037" y="11820"/>
                  </a:lnTo>
                  <a:lnTo>
                    <a:pt x="654833" y="11068"/>
                  </a:lnTo>
                  <a:lnTo>
                    <a:pt x="646772" y="10727"/>
                  </a:lnTo>
                  <a:close/>
                </a:path>
              </a:pathLst>
            </a:custGeom>
            <a:solidFill>
              <a:srgbClr val="000000"/>
            </a:solidFill>
          </p:spPr>
          <p:txBody>
            <a:bodyPr wrap="square" lIns="0" tIns="0" rIns="0" bIns="0" rtlCol="0"/>
            <a:lstStyle/>
            <a:p>
              <a:endParaRPr dirty="0"/>
            </a:p>
          </p:txBody>
        </p:sp>
        <p:sp>
          <p:nvSpPr>
            <p:cNvPr id="96" name="object 96"/>
            <p:cNvSpPr/>
            <p:nvPr/>
          </p:nvSpPr>
          <p:spPr>
            <a:xfrm>
              <a:off x="15763225" y="4763299"/>
              <a:ext cx="807085" cy="616585"/>
            </a:xfrm>
            <a:custGeom>
              <a:avLst/>
              <a:gdLst/>
              <a:ahLst/>
              <a:cxnLst/>
              <a:rect l="l" t="t" r="r" b="b"/>
              <a:pathLst>
                <a:path w="807084" h="616585">
                  <a:moveTo>
                    <a:pt x="400756" y="0"/>
                  </a:moveTo>
                  <a:lnTo>
                    <a:pt x="351762" y="3917"/>
                  </a:lnTo>
                  <a:lnTo>
                    <a:pt x="303303" y="13251"/>
                  </a:lnTo>
                  <a:lnTo>
                    <a:pt x="258204" y="26881"/>
                  </a:lnTo>
                  <a:lnTo>
                    <a:pt x="216467" y="44753"/>
                  </a:lnTo>
                  <a:lnTo>
                    <a:pt x="178095" y="66815"/>
                  </a:lnTo>
                  <a:lnTo>
                    <a:pt x="143090" y="93013"/>
                  </a:lnTo>
                  <a:lnTo>
                    <a:pt x="111454" y="123294"/>
                  </a:lnTo>
                  <a:lnTo>
                    <a:pt x="83190" y="157606"/>
                  </a:lnTo>
                  <a:lnTo>
                    <a:pt x="58300" y="195895"/>
                  </a:lnTo>
                  <a:lnTo>
                    <a:pt x="36786" y="238108"/>
                  </a:lnTo>
                  <a:lnTo>
                    <a:pt x="18651" y="284192"/>
                  </a:lnTo>
                  <a:lnTo>
                    <a:pt x="7888" y="324470"/>
                  </a:lnTo>
                  <a:lnTo>
                    <a:pt x="2080" y="365463"/>
                  </a:lnTo>
                  <a:lnTo>
                    <a:pt x="0" y="406897"/>
                  </a:lnTo>
                  <a:lnTo>
                    <a:pt x="262" y="432806"/>
                  </a:lnTo>
                  <a:lnTo>
                    <a:pt x="338" y="506834"/>
                  </a:lnTo>
                  <a:lnTo>
                    <a:pt x="63813" y="557449"/>
                  </a:lnTo>
                  <a:lnTo>
                    <a:pt x="110538" y="574403"/>
                  </a:lnTo>
                  <a:lnTo>
                    <a:pt x="158144" y="587911"/>
                  </a:lnTo>
                  <a:lnTo>
                    <a:pt x="206526" y="598346"/>
                  </a:lnTo>
                  <a:lnTo>
                    <a:pt x="255575" y="606078"/>
                  </a:lnTo>
                  <a:lnTo>
                    <a:pt x="305187" y="611480"/>
                  </a:lnTo>
                  <a:lnTo>
                    <a:pt x="356110" y="614846"/>
                  </a:lnTo>
                  <a:lnTo>
                    <a:pt x="406962" y="615974"/>
                  </a:lnTo>
                  <a:lnTo>
                    <a:pt x="457724" y="614772"/>
                  </a:lnTo>
                  <a:lnTo>
                    <a:pt x="508377" y="611150"/>
                  </a:lnTo>
                  <a:lnTo>
                    <a:pt x="558899" y="605019"/>
                  </a:lnTo>
                  <a:lnTo>
                    <a:pt x="609272" y="596287"/>
                  </a:lnTo>
                  <a:lnTo>
                    <a:pt x="657626" y="585276"/>
                  </a:lnTo>
                  <a:lnTo>
                    <a:pt x="705001" y="571371"/>
                  </a:lnTo>
                  <a:lnTo>
                    <a:pt x="751196" y="553980"/>
                  </a:lnTo>
                  <a:lnTo>
                    <a:pt x="796010" y="532509"/>
                  </a:lnTo>
                  <a:lnTo>
                    <a:pt x="806795" y="524268"/>
                  </a:lnTo>
                  <a:lnTo>
                    <a:pt x="806462" y="517584"/>
                  </a:lnTo>
                  <a:lnTo>
                    <a:pt x="806373" y="477962"/>
                  </a:lnTo>
                  <a:lnTo>
                    <a:pt x="805994" y="464493"/>
                  </a:lnTo>
                  <a:lnTo>
                    <a:pt x="805361" y="432806"/>
                  </a:lnTo>
                  <a:lnTo>
                    <a:pt x="804926" y="399750"/>
                  </a:lnTo>
                  <a:lnTo>
                    <a:pt x="803470" y="366852"/>
                  </a:lnTo>
                  <a:lnTo>
                    <a:pt x="788884" y="286519"/>
                  </a:lnTo>
                  <a:lnTo>
                    <a:pt x="772576" y="241287"/>
                  </a:lnTo>
                  <a:lnTo>
                    <a:pt x="751238" y="198945"/>
                  </a:lnTo>
                  <a:lnTo>
                    <a:pt x="725280" y="159808"/>
                  </a:lnTo>
                  <a:lnTo>
                    <a:pt x="695115" y="124193"/>
                  </a:lnTo>
                  <a:lnTo>
                    <a:pt x="661154" y="92416"/>
                  </a:lnTo>
                  <a:lnTo>
                    <a:pt x="623810" y="64791"/>
                  </a:lnTo>
                  <a:lnTo>
                    <a:pt x="583495" y="41634"/>
                  </a:lnTo>
                  <a:lnTo>
                    <a:pt x="540620" y="23260"/>
                  </a:lnTo>
                  <a:lnTo>
                    <a:pt x="495597" y="9987"/>
                  </a:lnTo>
                  <a:lnTo>
                    <a:pt x="448838" y="2128"/>
                  </a:lnTo>
                  <a:lnTo>
                    <a:pt x="400756" y="0"/>
                  </a:lnTo>
                  <a:close/>
                </a:path>
              </a:pathLst>
            </a:custGeom>
            <a:solidFill>
              <a:srgbClr val="E76D34"/>
            </a:solidFill>
          </p:spPr>
          <p:txBody>
            <a:bodyPr wrap="square" lIns="0" tIns="0" rIns="0" bIns="0" rtlCol="0"/>
            <a:lstStyle/>
            <a:p>
              <a:endParaRPr dirty="0"/>
            </a:p>
          </p:txBody>
        </p:sp>
        <p:sp>
          <p:nvSpPr>
            <p:cNvPr id="97" name="object 97"/>
            <p:cNvSpPr/>
            <p:nvPr/>
          </p:nvSpPr>
          <p:spPr>
            <a:xfrm>
              <a:off x="16087850" y="2523492"/>
              <a:ext cx="786808" cy="763208"/>
            </a:xfrm>
            <a:prstGeom prst="rect">
              <a:avLst/>
            </a:prstGeom>
            <a:blipFill>
              <a:blip r:embed="rId98" cstate="print"/>
              <a:stretch>
                <a:fillRect/>
              </a:stretch>
            </a:blipFill>
          </p:spPr>
          <p:txBody>
            <a:bodyPr wrap="square" lIns="0" tIns="0" rIns="0" bIns="0" rtlCol="0"/>
            <a:lstStyle/>
            <a:p>
              <a:endParaRPr dirty="0"/>
            </a:p>
          </p:txBody>
        </p:sp>
      </p:grpSp>
      <p:sp>
        <p:nvSpPr>
          <p:cNvPr id="98" name="object 98"/>
          <p:cNvSpPr txBox="1"/>
          <p:nvPr>
            <p:custDataLst>
              <p:tags r:id="rId76"/>
            </p:custDataLst>
          </p:nvPr>
        </p:nvSpPr>
        <p:spPr>
          <a:xfrm>
            <a:off x="679450" y="5536372"/>
            <a:ext cx="6013212" cy="2549993"/>
          </a:xfrm>
          <a:prstGeom prst="rect">
            <a:avLst/>
          </a:prstGeom>
        </p:spPr>
        <p:txBody>
          <a:bodyPr vert="horz" wrap="square" lIns="0" tIns="12065" rIns="0" bIns="0" rtlCol="0">
            <a:spAutoFit/>
          </a:bodyPr>
          <a:lstStyle/>
          <a:p>
            <a:pPr marL="124460" marR="116839" algn="ctr">
              <a:lnSpc>
                <a:spcPct val="101000"/>
              </a:lnSpc>
              <a:spcBef>
                <a:spcPts val="95"/>
              </a:spcBef>
            </a:pPr>
            <a:r>
              <a:rPr lang="fr-CA" sz="2000" dirty="0">
                <a:solidFill>
                  <a:srgbClr val="065A92"/>
                </a:solidFill>
                <a:latin typeface="Avenir LT Std 65 Medium"/>
                <a:cs typeface="Avenir LT Std 65 Medium"/>
              </a:rPr>
              <a:t>Faire en sorte qu’un groupe de praticiens en IA serve de groupe de rétroaction pour l’acquisition de solutions d’IA.</a:t>
            </a:r>
          </a:p>
          <a:p>
            <a:pPr marL="12065" marR="5080" indent="-635" algn="ctr">
              <a:lnSpc>
                <a:spcPct val="101499"/>
              </a:lnSpc>
              <a:spcBef>
                <a:spcPts val="725"/>
              </a:spcBef>
            </a:pPr>
            <a:r>
              <a:rPr lang="fr-CA" sz="1950" dirty="0">
                <a:solidFill>
                  <a:srgbClr val="065A92"/>
                </a:solidFill>
                <a:latin typeface="Avenir LT Std 65 Medium"/>
                <a:cs typeface="Avenir LT Std 65 Medium"/>
              </a:rPr>
              <a:t>Ce groupe acquerra de l’expérience en vue d’expliquer, d’évaluer les coûts et d’établir les normes et les attentes concernant la propriété intellectuelle afin de s’assurer que nous optimisons notre investissement.</a:t>
            </a:r>
          </a:p>
        </p:txBody>
      </p:sp>
      <p:sp>
        <p:nvSpPr>
          <p:cNvPr id="99" name="object 99"/>
          <p:cNvSpPr/>
          <p:nvPr>
            <p:custDataLst>
              <p:tags r:id="rId77"/>
            </p:custDataLst>
          </p:nvPr>
        </p:nvSpPr>
        <p:spPr>
          <a:xfrm>
            <a:off x="2764309" y="3497107"/>
            <a:ext cx="1910080" cy="1216660"/>
          </a:xfrm>
          <a:custGeom>
            <a:avLst/>
            <a:gdLst/>
            <a:ahLst/>
            <a:cxnLst/>
            <a:rect l="l" t="t" r="r" b="b"/>
            <a:pathLst>
              <a:path w="1910079" h="1216660">
                <a:moveTo>
                  <a:pt x="1629313" y="1216406"/>
                </a:moveTo>
                <a:lnTo>
                  <a:pt x="1620044" y="1216406"/>
                </a:lnTo>
                <a:lnTo>
                  <a:pt x="1625479" y="1216584"/>
                </a:lnTo>
                <a:lnTo>
                  <a:pt x="1629313" y="1216406"/>
                </a:lnTo>
                <a:close/>
              </a:path>
              <a:path w="1910079" h="1216660">
                <a:moveTo>
                  <a:pt x="358472" y="86503"/>
                </a:moveTo>
                <a:lnTo>
                  <a:pt x="264347" y="86503"/>
                </a:lnTo>
                <a:lnTo>
                  <a:pt x="269562" y="88984"/>
                </a:lnTo>
                <a:lnTo>
                  <a:pt x="271813" y="100523"/>
                </a:lnTo>
                <a:lnTo>
                  <a:pt x="278742" y="135021"/>
                </a:lnTo>
                <a:lnTo>
                  <a:pt x="285942" y="169468"/>
                </a:lnTo>
                <a:lnTo>
                  <a:pt x="300598" y="238310"/>
                </a:lnTo>
                <a:lnTo>
                  <a:pt x="454363" y="965806"/>
                </a:lnTo>
                <a:lnTo>
                  <a:pt x="464957" y="1015217"/>
                </a:lnTo>
                <a:lnTo>
                  <a:pt x="475607" y="1064620"/>
                </a:lnTo>
                <a:lnTo>
                  <a:pt x="485972" y="1114078"/>
                </a:lnTo>
                <a:lnTo>
                  <a:pt x="495712" y="1163653"/>
                </a:lnTo>
                <a:lnTo>
                  <a:pt x="513070" y="1205553"/>
                </a:lnTo>
                <a:lnTo>
                  <a:pt x="555794" y="1216416"/>
                </a:lnTo>
                <a:lnTo>
                  <a:pt x="1629313" y="1216406"/>
                </a:lnTo>
                <a:lnTo>
                  <a:pt x="1668247" y="1192863"/>
                </a:lnTo>
                <a:lnTo>
                  <a:pt x="1672818" y="1178511"/>
                </a:lnTo>
                <a:lnTo>
                  <a:pt x="1671857" y="1163150"/>
                </a:lnTo>
                <a:lnTo>
                  <a:pt x="1641761" y="1131267"/>
                </a:lnTo>
                <a:lnTo>
                  <a:pt x="578893" y="1129654"/>
                </a:lnTo>
                <a:lnTo>
                  <a:pt x="542161" y="955722"/>
                </a:lnTo>
                <a:lnTo>
                  <a:pt x="1707382" y="955722"/>
                </a:lnTo>
                <a:lnTo>
                  <a:pt x="1727914" y="953613"/>
                </a:lnTo>
                <a:lnTo>
                  <a:pt x="1742826" y="946717"/>
                </a:lnTo>
                <a:lnTo>
                  <a:pt x="1753143" y="934160"/>
                </a:lnTo>
                <a:lnTo>
                  <a:pt x="1759894" y="915064"/>
                </a:lnTo>
                <a:lnTo>
                  <a:pt x="1770605" y="869285"/>
                </a:lnTo>
                <a:lnTo>
                  <a:pt x="527743" y="869170"/>
                </a:lnTo>
                <a:lnTo>
                  <a:pt x="523010" y="866332"/>
                </a:lnTo>
                <a:lnTo>
                  <a:pt x="510139" y="804828"/>
                </a:lnTo>
                <a:lnTo>
                  <a:pt x="499813" y="755687"/>
                </a:lnTo>
                <a:lnTo>
                  <a:pt x="489459" y="706551"/>
                </a:lnTo>
                <a:lnTo>
                  <a:pt x="468687" y="608293"/>
                </a:lnTo>
                <a:lnTo>
                  <a:pt x="405683" y="311250"/>
                </a:lnTo>
                <a:lnTo>
                  <a:pt x="405694" y="308831"/>
                </a:lnTo>
                <a:lnTo>
                  <a:pt x="405317" y="304632"/>
                </a:lnTo>
                <a:lnTo>
                  <a:pt x="1902561" y="304632"/>
                </a:lnTo>
                <a:lnTo>
                  <a:pt x="1907722" y="282518"/>
                </a:lnTo>
                <a:lnTo>
                  <a:pt x="1910009" y="254069"/>
                </a:lnTo>
                <a:lnTo>
                  <a:pt x="1901860" y="233666"/>
                </a:lnTo>
                <a:lnTo>
                  <a:pt x="1883420" y="221375"/>
                </a:lnTo>
                <a:lnTo>
                  <a:pt x="1856944" y="217567"/>
                </a:lnTo>
                <a:lnTo>
                  <a:pt x="389810" y="217567"/>
                </a:lnTo>
                <a:lnTo>
                  <a:pt x="385087" y="214625"/>
                </a:lnTo>
                <a:lnTo>
                  <a:pt x="382648" y="202217"/>
                </a:lnTo>
                <a:lnTo>
                  <a:pt x="374464" y="161524"/>
                </a:lnTo>
                <a:lnTo>
                  <a:pt x="365926" y="120904"/>
                </a:lnTo>
                <a:lnTo>
                  <a:pt x="358472" y="86503"/>
                </a:lnTo>
                <a:close/>
              </a:path>
              <a:path w="1910079" h="1216660">
                <a:moveTo>
                  <a:pt x="1634379" y="1129256"/>
                </a:moveTo>
                <a:lnTo>
                  <a:pt x="1626233" y="1129696"/>
                </a:lnTo>
                <a:lnTo>
                  <a:pt x="1635994" y="1129696"/>
                </a:lnTo>
                <a:lnTo>
                  <a:pt x="1634379" y="1129256"/>
                </a:lnTo>
                <a:close/>
              </a:path>
              <a:path w="1910079" h="1216660">
                <a:moveTo>
                  <a:pt x="1902561" y="304632"/>
                </a:moveTo>
                <a:lnTo>
                  <a:pt x="1813389" y="304632"/>
                </a:lnTo>
                <a:lnTo>
                  <a:pt x="1789379" y="407595"/>
                </a:lnTo>
                <a:lnTo>
                  <a:pt x="1721078" y="698629"/>
                </a:lnTo>
                <a:lnTo>
                  <a:pt x="1709072" y="750035"/>
                </a:lnTo>
                <a:lnTo>
                  <a:pt x="1697110" y="801450"/>
                </a:lnTo>
                <a:lnTo>
                  <a:pt x="1685205" y="852877"/>
                </a:lnTo>
                <a:lnTo>
                  <a:pt x="1682738" y="860607"/>
                </a:lnTo>
                <a:lnTo>
                  <a:pt x="1679088" y="865675"/>
                </a:lnTo>
                <a:lnTo>
                  <a:pt x="1673521" y="868447"/>
                </a:lnTo>
                <a:lnTo>
                  <a:pt x="1665300" y="869285"/>
                </a:lnTo>
                <a:lnTo>
                  <a:pt x="1770605" y="869285"/>
                </a:lnTo>
                <a:lnTo>
                  <a:pt x="1839588" y="574482"/>
                </a:lnTo>
                <a:lnTo>
                  <a:pt x="1902561" y="304632"/>
                </a:lnTo>
                <a:close/>
              </a:path>
              <a:path w="1910079" h="1216660">
                <a:moveTo>
                  <a:pt x="948775" y="868996"/>
                </a:moveTo>
                <a:lnTo>
                  <a:pt x="527743" y="869170"/>
                </a:lnTo>
                <a:lnTo>
                  <a:pt x="1515123" y="869170"/>
                </a:lnTo>
                <a:lnTo>
                  <a:pt x="948775" y="868996"/>
                </a:lnTo>
                <a:close/>
              </a:path>
              <a:path w="1910079" h="1216660">
                <a:moveTo>
                  <a:pt x="497384" y="217191"/>
                </a:moveTo>
                <a:lnTo>
                  <a:pt x="389810" y="217567"/>
                </a:lnTo>
                <a:lnTo>
                  <a:pt x="1856944" y="217567"/>
                </a:lnTo>
                <a:lnTo>
                  <a:pt x="1854833" y="217263"/>
                </a:lnTo>
                <a:lnTo>
                  <a:pt x="497384" y="217191"/>
                </a:lnTo>
                <a:close/>
              </a:path>
              <a:path w="1910079" h="1216660">
                <a:moveTo>
                  <a:pt x="148915" y="0"/>
                </a:moveTo>
                <a:lnTo>
                  <a:pt x="49014" y="45"/>
                </a:lnTo>
                <a:lnTo>
                  <a:pt x="3435" y="25501"/>
                </a:lnTo>
                <a:lnTo>
                  <a:pt x="0" y="43405"/>
                </a:lnTo>
                <a:lnTo>
                  <a:pt x="3467" y="61283"/>
                </a:lnTo>
                <a:lnTo>
                  <a:pt x="13311" y="74943"/>
                </a:lnTo>
                <a:lnTo>
                  <a:pt x="28766" y="83671"/>
                </a:lnTo>
                <a:lnTo>
                  <a:pt x="49066" y="86754"/>
                </a:lnTo>
                <a:lnTo>
                  <a:pt x="151326" y="86850"/>
                </a:lnTo>
                <a:lnTo>
                  <a:pt x="358472" y="86503"/>
                </a:lnTo>
                <a:lnTo>
                  <a:pt x="348198" y="39803"/>
                </a:lnTo>
                <a:lnTo>
                  <a:pt x="317706" y="2255"/>
                </a:lnTo>
                <a:lnTo>
                  <a:pt x="148915" y="0"/>
                </a:lnTo>
                <a:close/>
              </a:path>
            </a:pathLst>
          </a:custGeom>
          <a:solidFill>
            <a:srgbClr val="7F7F7F"/>
          </a:solidFill>
        </p:spPr>
        <p:txBody>
          <a:bodyPr wrap="square" lIns="0" tIns="0" rIns="0" bIns="0" rtlCol="0"/>
          <a:lstStyle/>
          <a:p>
            <a:endParaRPr dirty="0"/>
          </a:p>
        </p:txBody>
      </p:sp>
      <p:sp>
        <p:nvSpPr>
          <p:cNvPr id="100" name="object 100"/>
          <p:cNvSpPr/>
          <p:nvPr>
            <p:custDataLst>
              <p:tags r:id="rId78"/>
            </p:custDataLst>
          </p:nvPr>
        </p:nvSpPr>
        <p:spPr>
          <a:xfrm>
            <a:off x="3350833" y="4808386"/>
            <a:ext cx="391160" cy="391160"/>
          </a:xfrm>
          <a:custGeom>
            <a:avLst/>
            <a:gdLst/>
            <a:ahLst/>
            <a:cxnLst/>
            <a:rect l="l" t="t" r="r" b="b"/>
            <a:pathLst>
              <a:path w="391160" h="391160">
                <a:moveTo>
                  <a:pt x="195449" y="0"/>
                </a:moveTo>
                <a:lnTo>
                  <a:pt x="150407" y="5179"/>
                </a:lnTo>
                <a:lnTo>
                  <a:pt x="109155" y="19938"/>
                </a:lnTo>
                <a:lnTo>
                  <a:pt x="72844" y="43117"/>
                </a:lnTo>
                <a:lnTo>
                  <a:pt x="42622" y="73560"/>
                </a:lnTo>
                <a:lnTo>
                  <a:pt x="19641" y="110107"/>
                </a:lnTo>
                <a:lnTo>
                  <a:pt x="5050" y="151601"/>
                </a:lnTo>
                <a:lnTo>
                  <a:pt x="0" y="196884"/>
                </a:lnTo>
                <a:lnTo>
                  <a:pt x="5281" y="241412"/>
                </a:lnTo>
                <a:lnTo>
                  <a:pt x="20133" y="282279"/>
                </a:lnTo>
                <a:lnTo>
                  <a:pt x="43373" y="318318"/>
                </a:lnTo>
                <a:lnTo>
                  <a:pt x="73821" y="348364"/>
                </a:lnTo>
                <a:lnTo>
                  <a:pt x="110296" y="371250"/>
                </a:lnTo>
                <a:lnTo>
                  <a:pt x="151616" y="385810"/>
                </a:lnTo>
                <a:lnTo>
                  <a:pt x="196601" y="390878"/>
                </a:lnTo>
                <a:lnTo>
                  <a:pt x="241238" y="385649"/>
                </a:lnTo>
                <a:lnTo>
                  <a:pt x="282190" y="370872"/>
                </a:lnTo>
                <a:lnTo>
                  <a:pt x="318294" y="347720"/>
                </a:lnTo>
                <a:lnTo>
                  <a:pt x="348384" y="317367"/>
                </a:lnTo>
                <a:lnTo>
                  <a:pt x="356757" y="304074"/>
                </a:lnTo>
                <a:lnTo>
                  <a:pt x="194622" y="304074"/>
                </a:lnTo>
                <a:lnTo>
                  <a:pt x="152778" y="295144"/>
                </a:lnTo>
                <a:lnTo>
                  <a:pt x="118529" y="271669"/>
                </a:lnTo>
                <a:lnTo>
                  <a:pt x="95405" y="237212"/>
                </a:lnTo>
                <a:lnTo>
                  <a:pt x="86967" y="195470"/>
                </a:lnTo>
                <a:lnTo>
                  <a:pt x="87039" y="194842"/>
                </a:lnTo>
                <a:lnTo>
                  <a:pt x="95465" y="153439"/>
                </a:lnTo>
                <a:lnTo>
                  <a:pt x="118627" y="119018"/>
                </a:lnTo>
                <a:lnTo>
                  <a:pt x="152897" y="95617"/>
                </a:lnTo>
                <a:lnTo>
                  <a:pt x="194747" y="86782"/>
                </a:lnTo>
                <a:lnTo>
                  <a:pt x="356845" y="86782"/>
                </a:lnTo>
                <a:lnTo>
                  <a:pt x="347963" y="72848"/>
                </a:lnTo>
                <a:lnTo>
                  <a:pt x="317717" y="42703"/>
                </a:lnTo>
                <a:lnTo>
                  <a:pt x="281443" y="19743"/>
                </a:lnTo>
                <a:lnTo>
                  <a:pt x="240301" y="5123"/>
                </a:lnTo>
                <a:lnTo>
                  <a:pt x="195449" y="0"/>
                </a:lnTo>
                <a:close/>
              </a:path>
              <a:path w="391160" h="391160">
                <a:moveTo>
                  <a:pt x="356845" y="86782"/>
                </a:moveTo>
                <a:lnTo>
                  <a:pt x="194747" y="86782"/>
                </a:lnTo>
                <a:lnTo>
                  <a:pt x="237143" y="95102"/>
                </a:lnTo>
                <a:lnTo>
                  <a:pt x="271911" y="118395"/>
                </a:lnTo>
                <a:lnTo>
                  <a:pt x="295425" y="153054"/>
                </a:lnTo>
                <a:lnTo>
                  <a:pt x="304053" y="195470"/>
                </a:lnTo>
                <a:lnTo>
                  <a:pt x="295368" y="237859"/>
                </a:lnTo>
                <a:lnTo>
                  <a:pt x="271782" y="272519"/>
                </a:lnTo>
                <a:lnTo>
                  <a:pt x="236973" y="295805"/>
                </a:lnTo>
                <a:lnTo>
                  <a:pt x="194622" y="304074"/>
                </a:lnTo>
                <a:lnTo>
                  <a:pt x="356757" y="304074"/>
                </a:lnTo>
                <a:lnTo>
                  <a:pt x="371299" y="280987"/>
                </a:lnTo>
                <a:lnTo>
                  <a:pt x="385872" y="239754"/>
                </a:lnTo>
                <a:lnTo>
                  <a:pt x="390940" y="194842"/>
                </a:lnTo>
                <a:lnTo>
                  <a:pt x="385734" y="150073"/>
                </a:lnTo>
                <a:lnTo>
                  <a:pt x="371022" y="109023"/>
                </a:lnTo>
                <a:lnTo>
                  <a:pt x="356845" y="86782"/>
                </a:lnTo>
                <a:close/>
              </a:path>
            </a:pathLst>
          </a:custGeom>
          <a:solidFill>
            <a:srgbClr val="7F7F7F"/>
          </a:solidFill>
        </p:spPr>
        <p:txBody>
          <a:bodyPr wrap="square" lIns="0" tIns="0" rIns="0" bIns="0" rtlCol="0"/>
          <a:lstStyle/>
          <a:p>
            <a:endParaRPr dirty="0"/>
          </a:p>
        </p:txBody>
      </p:sp>
      <p:sp>
        <p:nvSpPr>
          <p:cNvPr id="101" name="object 101"/>
          <p:cNvSpPr/>
          <p:nvPr>
            <p:custDataLst>
              <p:tags r:id="rId79"/>
            </p:custDataLst>
          </p:nvPr>
        </p:nvSpPr>
        <p:spPr>
          <a:xfrm>
            <a:off x="3959093" y="4808379"/>
            <a:ext cx="391160" cy="391160"/>
          </a:xfrm>
          <a:custGeom>
            <a:avLst/>
            <a:gdLst/>
            <a:ahLst/>
            <a:cxnLst/>
            <a:rect l="l" t="t" r="r" b="b"/>
            <a:pathLst>
              <a:path w="391160" h="391160">
                <a:moveTo>
                  <a:pt x="196475" y="0"/>
                </a:moveTo>
                <a:lnTo>
                  <a:pt x="151497" y="5080"/>
                </a:lnTo>
                <a:lnTo>
                  <a:pt x="110193" y="19647"/>
                </a:lnTo>
                <a:lnTo>
                  <a:pt x="73742" y="42535"/>
                </a:lnTo>
                <a:lnTo>
                  <a:pt x="43319" y="72584"/>
                </a:lnTo>
                <a:lnTo>
                  <a:pt x="20103" y="108629"/>
                </a:lnTo>
                <a:lnTo>
                  <a:pt x="5271" y="149507"/>
                </a:lnTo>
                <a:lnTo>
                  <a:pt x="0" y="194056"/>
                </a:lnTo>
                <a:lnTo>
                  <a:pt x="5060" y="239304"/>
                </a:lnTo>
                <a:lnTo>
                  <a:pt x="19668" y="280779"/>
                </a:lnTo>
                <a:lnTo>
                  <a:pt x="42673" y="317319"/>
                </a:lnTo>
                <a:lnTo>
                  <a:pt x="72919" y="347762"/>
                </a:lnTo>
                <a:lnTo>
                  <a:pt x="109253" y="370946"/>
                </a:lnTo>
                <a:lnTo>
                  <a:pt x="150523" y="385709"/>
                </a:lnTo>
                <a:lnTo>
                  <a:pt x="195575" y="390888"/>
                </a:lnTo>
                <a:lnTo>
                  <a:pt x="240386" y="385747"/>
                </a:lnTo>
                <a:lnTo>
                  <a:pt x="281503" y="371098"/>
                </a:lnTo>
                <a:lnTo>
                  <a:pt x="317762" y="348103"/>
                </a:lnTo>
                <a:lnTo>
                  <a:pt x="348000" y="317921"/>
                </a:lnTo>
                <a:lnTo>
                  <a:pt x="356816" y="304074"/>
                </a:lnTo>
                <a:lnTo>
                  <a:pt x="194936" y="304074"/>
                </a:lnTo>
                <a:lnTo>
                  <a:pt x="153087" y="295298"/>
                </a:lnTo>
                <a:lnTo>
                  <a:pt x="118779" y="271936"/>
                </a:lnTo>
                <a:lnTo>
                  <a:pt x="95547" y="237545"/>
                </a:lnTo>
                <a:lnTo>
                  <a:pt x="86929" y="195679"/>
                </a:lnTo>
                <a:lnTo>
                  <a:pt x="95516" y="153314"/>
                </a:lnTo>
                <a:lnTo>
                  <a:pt x="119063" y="118591"/>
                </a:lnTo>
                <a:lnTo>
                  <a:pt x="153869" y="95191"/>
                </a:lnTo>
                <a:lnTo>
                  <a:pt x="196234" y="86793"/>
                </a:lnTo>
                <a:lnTo>
                  <a:pt x="356799" y="86793"/>
                </a:lnTo>
                <a:lnTo>
                  <a:pt x="348348" y="73393"/>
                </a:lnTo>
                <a:lnTo>
                  <a:pt x="318246" y="43076"/>
                </a:lnTo>
                <a:lnTo>
                  <a:pt x="282126" y="19959"/>
                </a:lnTo>
                <a:lnTo>
                  <a:pt x="241149" y="5211"/>
                </a:lnTo>
                <a:lnTo>
                  <a:pt x="196475" y="0"/>
                </a:lnTo>
                <a:close/>
              </a:path>
              <a:path w="391160" h="391160">
                <a:moveTo>
                  <a:pt x="356799" y="86793"/>
                </a:moveTo>
                <a:lnTo>
                  <a:pt x="196234" y="86793"/>
                </a:lnTo>
                <a:lnTo>
                  <a:pt x="238561" y="95715"/>
                </a:lnTo>
                <a:lnTo>
                  <a:pt x="272974" y="119436"/>
                </a:lnTo>
                <a:lnTo>
                  <a:pt x="295975" y="154379"/>
                </a:lnTo>
                <a:lnTo>
                  <a:pt x="304064" y="196967"/>
                </a:lnTo>
                <a:lnTo>
                  <a:pt x="295042" y="238749"/>
                </a:lnTo>
                <a:lnTo>
                  <a:pt x="271445" y="272886"/>
                </a:lnTo>
                <a:lnTo>
                  <a:pt x="236876" y="295841"/>
                </a:lnTo>
                <a:lnTo>
                  <a:pt x="194936" y="304074"/>
                </a:lnTo>
                <a:lnTo>
                  <a:pt x="356816" y="304074"/>
                </a:lnTo>
                <a:lnTo>
                  <a:pt x="371053" y="281714"/>
                </a:lnTo>
                <a:lnTo>
                  <a:pt x="385758" y="240643"/>
                </a:lnTo>
                <a:lnTo>
                  <a:pt x="390951" y="195868"/>
                </a:lnTo>
                <a:lnTo>
                  <a:pt x="385861" y="150957"/>
                </a:lnTo>
                <a:lnTo>
                  <a:pt x="371273" y="109743"/>
                </a:lnTo>
                <a:lnTo>
                  <a:pt x="356799" y="86793"/>
                </a:lnTo>
                <a:close/>
              </a:path>
            </a:pathLst>
          </a:custGeom>
          <a:solidFill>
            <a:srgbClr val="7F7F7F"/>
          </a:solidFill>
        </p:spPr>
        <p:txBody>
          <a:bodyPr wrap="square" lIns="0" tIns="0" rIns="0" bIns="0" rtlCol="0"/>
          <a:lstStyle/>
          <a:p>
            <a:endParaRPr dirty="0"/>
          </a:p>
        </p:txBody>
      </p:sp>
      <p:sp>
        <p:nvSpPr>
          <p:cNvPr id="102" name="object 102"/>
          <p:cNvSpPr/>
          <p:nvPr>
            <p:custDataLst>
              <p:tags r:id="rId80"/>
            </p:custDataLst>
          </p:nvPr>
        </p:nvSpPr>
        <p:spPr>
          <a:xfrm>
            <a:off x="4778504" y="4078159"/>
            <a:ext cx="455295" cy="454025"/>
          </a:xfrm>
          <a:custGeom>
            <a:avLst/>
            <a:gdLst/>
            <a:ahLst/>
            <a:cxnLst/>
            <a:rect l="l" t="t" r="r" b="b"/>
            <a:pathLst>
              <a:path w="455295" h="454025">
                <a:moveTo>
                  <a:pt x="48522" y="0"/>
                </a:moveTo>
                <a:lnTo>
                  <a:pt x="0" y="48762"/>
                </a:lnTo>
                <a:lnTo>
                  <a:pt x="45223" y="93986"/>
                </a:lnTo>
                <a:lnTo>
                  <a:pt x="40893" y="106825"/>
                </a:lnTo>
                <a:lnTo>
                  <a:pt x="41575" y="118730"/>
                </a:lnTo>
                <a:lnTo>
                  <a:pt x="46674" y="129931"/>
                </a:lnTo>
                <a:lnTo>
                  <a:pt x="55589" y="140655"/>
                </a:lnTo>
                <a:lnTo>
                  <a:pt x="356345" y="441127"/>
                </a:lnTo>
                <a:lnTo>
                  <a:pt x="358784" y="443724"/>
                </a:lnTo>
                <a:lnTo>
                  <a:pt x="361507" y="445955"/>
                </a:lnTo>
                <a:lnTo>
                  <a:pt x="372127" y="451990"/>
                </a:lnTo>
                <a:lnTo>
                  <a:pt x="383593" y="453902"/>
                </a:lnTo>
                <a:lnTo>
                  <a:pt x="394905" y="451621"/>
                </a:lnTo>
                <a:lnTo>
                  <a:pt x="425418" y="425430"/>
                </a:lnTo>
                <a:lnTo>
                  <a:pt x="452440" y="393824"/>
                </a:lnTo>
                <a:lnTo>
                  <a:pt x="454699" y="381559"/>
                </a:lnTo>
                <a:lnTo>
                  <a:pt x="451949" y="369371"/>
                </a:lnTo>
                <a:lnTo>
                  <a:pt x="444237" y="358282"/>
                </a:lnTo>
                <a:lnTo>
                  <a:pt x="136173" y="50103"/>
                </a:lnTo>
                <a:lnTo>
                  <a:pt x="129597" y="44836"/>
                </a:lnTo>
                <a:lnTo>
                  <a:pt x="93411" y="44826"/>
                </a:lnTo>
                <a:lnTo>
                  <a:pt x="48522" y="0"/>
                </a:lnTo>
                <a:close/>
              </a:path>
              <a:path w="455295" h="454025">
                <a:moveTo>
                  <a:pt x="114587" y="40088"/>
                </a:moveTo>
                <a:lnTo>
                  <a:pt x="106279" y="40543"/>
                </a:lnTo>
                <a:lnTo>
                  <a:pt x="101525" y="41307"/>
                </a:lnTo>
                <a:lnTo>
                  <a:pt x="97012" y="43600"/>
                </a:lnTo>
                <a:lnTo>
                  <a:pt x="93421" y="44836"/>
                </a:lnTo>
                <a:lnTo>
                  <a:pt x="129597" y="44836"/>
                </a:lnTo>
                <a:lnTo>
                  <a:pt x="122373" y="41502"/>
                </a:lnTo>
                <a:lnTo>
                  <a:pt x="114587" y="40088"/>
                </a:lnTo>
                <a:close/>
              </a:path>
            </a:pathLst>
          </a:custGeom>
          <a:solidFill>
            <a:srgbClr val="414042"/>
          </a:solidFill>
        </p:spPr>
        <p:txBody>
          <a:bodyPr wrap="square" lIns="0" tIns="0" rIns="0" bIns="0" rtlCol="0"/>
          <a:lstStyle/>
          <a:p>
            <a:endParaRPr dirty="0"/>
          </a:p>
        </p:txBody>
      </p:sp>
      <p:sp>
        <p:nvSpPr>
          <p:cNvPr id="103" name="object 103"/>
          <p:cNvSpPr/>
          <p:nvPr>
            <p:custDataLst>
              <p:tags r:id="rId81"/>
            </p:custDataLst>
          </p:nvPr>
        </p:nvSpPr>
        <p:spPr>
          <a:xfrm>
            <a:off x="4218141" y="3497103"/>
            <a:ext cx="668655" cy="668655"/>
          </a:xfrm>
          <a:custGeom>
            <a:avLst/>
            <a:gdLst/>
            <a:ahLst/>
            <a:cxnLst/>
            <a:rect l="l" t="t" r="r" b="b"/>
            <a:pathLst>
              <a:path w="668654" h="668654">
                <a:moveTo>
                  <a:pt x="334115" y="0"/>
                </a:moveTo>
                <a:lnTo>
                  <a:pt x="279899" y="4374"/>
                </a:lnTo>
                <a:lnTo>
                  <a:pt x="228496" y="17030"/>
                </a:lnTo>
                <a:lnTo>
                  <a:pt x="180576" y="37285"/>
                </a:lnTo>
                <a:lnTo>
                  <a:pt x="136807" y="64456"/>
                </a:lnTo>
                <a:lnTo>
                  <a:pt x="97860" y="97860"/>
                </a:lnTo>
                <a:lnTo>
                  <a:pt x="64456" y="136807"/>
                </a:lnTo>
                <a:lnTo>
                  <a:pt x="37285" y="180576"/>
                </a:lnTo>
                <a:lnTo>
                  <a:pt x="17030" y="228496"/>
                </a:lnTo>
                <a:lnTo>
                  <a:pt x="4374" y="279899"/>
                </a:lnTo>
                <a:lnTo>
                  <a:pt x="0" y="334115"/>
                </a:lnTo>
                <a:lnTo>
                  <a:pt x="4374" y="388330"/>
                </a:lnTo>
                <a:lnTo>
                  <a:pt x="17030" y="439731"/>
                </a:lnTo>
                <a:lnTo>
                  <a:pt x="37285" y="487650"/>
                </a:lnTo>
                <a:lnTo>
                  <a:pt x="64456" y="531419"/>
                </a:lnTo>
                <a:lnTo>
                  <a:pt x="97860" y="570370"/>
                </a:lnTo>
                <a:lnTo>
                  <a:pt x="136807" y="603774"/>
                </a:lnTo>
                <a:lnTo>
                  <a:pt x="180576" y="630945"/>
                </a:lnTo>
                <a:lnTo>
                  <a:pt x="228496" y="651198"/>
                </a:lnTo>
                <a:lnTo>
                  <a:pt x="279899" y="663851"/>
                </a:lnTo>
                <a:lnTo>
                  <a:pt x="334115" y="668220"/>
                </a:lnTo>
                <a:lnTo>
                  <a:pt x="388327" y="663851"/>
                </a:lnTo>
                <a:lnTo>
                  <a:pt x="439729" y="651198"/>
                </a:lnTo>
                <a:lnTo>
                  <a:pt x="487651" y="630945"/>
                </a:lnTo>
                <a:lnTo>
                  <a:pt x="531422" y="603774"/>
                </a:lnTo>
                <a:lnTo>
                  <a:pt x="568148" y="572275"/>
                </a:lnTo>
                <a:lnTo>
                  <a:pt x="309163" y="572275"/>
                </a:lnTo>
                <a:lnTo>
                  <a:pt x="269776" y="567523"/>
                </a:lnTo>
                <a:lnTo>
                  <a:pt x="232006" y="554125"/>
                </a:lnTo>
                <a:lnTo>
                  <a:pt x="196940" y="533206"/>
                </a:lnTo>
                <a:lnTo>
                  <a:pt x="165670" y="505890"/>
                </a:lnTo>
                <a:lnTo>
                  <a:pt x="139264" y="473136"/>
                </a:lnTo>
                <a:lnTo>
                  <a:pt x="118849" y="435868"/>
                </a:lnTo>
                <a:lnTo>
                  <a:pt x="105676" y="395063"/>
                </a:lnTo>
                <a:lnTo>
                  <a:pt x="100991" y="351696"/>
                </a:lnTo>
                <a:lnTo>
                  <a:pt x="101266" y="341142"/>
                </a:lnTo>
                <a:lnTo>
                  <a:pt x="106939" y="303069"/>
                </a:lnTo>
                <a:lnTo>
                  <a:pt x="112342" y="298912"/>
                </a:lnTo>
                <a:lnTo>
                  <a:pt x="665387" y="298912"/>
                </a:lnTo>
                <a:lnTo>
                  <a:pt x="663852" y="279899"/>
                </a:lnTo>
                <a:lnTo>
                  <a:pt x="651196" y="228496"/>
                </a:lnTo>
                <a:lnTo>
                  <a:pt x="630942" y="180576"/>
                </a:lnTo>
                <a:lnTo>
                  <a:pt x="603773" y="136807"/>
                </a:lnTo>
                <a:lnTo>
                  <a:pt x="570370" y="97860"/>
                </a:lnTo>
                <a:lnTo>
                  <a:pt x="531422" y="64456"/>
                </a:lnTo>
                <a:lnTo>
                  <a:pt x="487651" y="37285"/>
                </a:lnTo>
                <a:lnTo>
                  <a:pt x="439729" y="17030"/>
                </a:lnTo>
                <a:lnTo>
                  <a:pt x="388327" y="4374"/>
                </a:lnTo>
                <a:lnTo>
                  <a:pt x="334115" y="0"/>
                </a:lnTo>
                <a:close/>
              </a:path>
              <a:path w="668654" h="668654">
                <a:moveTo>
                  <a:pt x="598341" y="537753"/>
                </a:moveTo>
                <a:lnTo>
                  <a:pt x="362522" y="537753"/>
                </a:lnTo>
                <a:lnTo>
                  <a:pt x="367517" y="541041"/>
                </a:lnTo>
                <a:lnTo>
                  <a:pt x="371925" y="553093"/>
                </a:lnTo>
                <a:lnTo>
                  <a:pt x="335584" y="570032"/>
                </a:lnTo>
                <a:lnTo>
                  <a:pt x="309163" y="572275"/>
                </a:lnTo>
                <a:lnTo>
                  <a:pt x="568148" y="572275"/>
                </a:lnTo>
                <a:lnTo>
                  <a:pt x="570370" y="570370"/>
                </a:lnTo>
                <a:lnTo>
                  <a:pt x="598341" y="537753"/>
                </a:lnTo>
                <a:close/>
              </a:path>
              <a:path w="668654" h="668654">
                <a:moveTo>
                  <a:pt x="665387" y="298912"/>
                </a:moveTo>
                <a:lnTo>
                  <a:pt x="119263" y="298912"/>
                </a:lnTo>
                <a:lnTo>
                  <a:pt x="120195" y="299017"/>
                </a:lnTo>
                <a:lnTo>
                  <a:pt x="128174" y="300765"/>
                </a:lnTo>
                <a:lnTo>
                  <a:pt x="132634" y="307718"/>
                </a:lnTo>
                <a:lnTo>
                  <a:pt x="131085" y="314765"/>
                </a:lnTo>
                <a:lnTo>
                  <a:pt x="129305" y="324051"/>
                </a:lnTo>
                <a:lnTo>
                  <a:pt x="128055" y="333309"/>
                </a:lnTo>
                <a:lnTo>
                  <a:pt x="127316" y="342527"/>
                </a:lnTo>
                <a:lnTo>
                  <a:pt x="127074" y="351696"/>
                </a:lnTo>
                <a:lnTo>
                  <a:pt x="131166" y="389531"/>
                </a:lnTo>
                <a:lnTo>
                  <a:pt x="160928" y="458582"/>
                </a:lnTo>
                <a:lnTo>
                  <a:pt x="212266" y="512090"/>
                </a:lnTo>
                <a:lnTo>
                  <a:pt x="275692" y="542123"/>
                </a:lnTo>
                <a:lnTo>
                  <a:pt x="308933" y="546192"/>
                </a:lnTo>
                <a:lnTo>
                  <a:pt x="320184" y="545726"/>
                </a:lnTo>
                <a:lnTo>
                  <a:pt x="331133" y="544319"/>
                </a:lnTo>
                <a:lnTo>
                  <a:pt x="341984" y="541941"/>
                </a:lnTo>
                <a:lnTo>
                  <a:pt x="352711" y="538559"/>
                </a:lnTo>
                <a:lnTo>
                  <a:pt x="354198" y="538015"/>
                </a:lnTo>
                <a:lnTo>
                  <a:pt x="355716" y="537753"/>
                </a:lnTo>
                <a:lnTo>
                  <a:pt x="598341" y="537753"/>
                </a:lnTo>
                <a:lnTo>
                  <a:pt x="603773" y="531419"/>
                </a:lnTo>
                <a:lnTo>
                  <a:pt x="630942" y="487650"/>
                </a:lnTo>
                <a:lnTo>
                  <a:pt x="651196" y="439731"/>
                </a:lnTo>
                <a:lnTo>
                  <a:pt x="663852" y="388330"/>
                </a:lnTo>
                <a:lnTo>
                  <a:pt x="668230" y="334115"/>
                </a:lnTo>
                <a:lnTo>
                  <a:pt x="665387" y="298912"/>
                </a:lnTo>
                <a:close/>
              </a:path>
            </a:pathLst>
          </a:custGeom>
          <a:solidFill>
            <a:srgbClr val="FBFBFB">
              <a:alpha val="59999"/>
            </a:srgbClr>
          </a:solidFill>
        </p:spPr>
        <p:txBody>
          <a:bodyPr wrap="square" lIns="0" tIns="0" rIns="0" bIns="0" rtlCol="0"/>
          <a:lstStyle/>
          <a:p>
            <a:endParaRPr dirty="0"/>
          </a:p>
        </p:txBody>
      </p:sp>
      <p:sp>
        <p:nvSpPr>
          <p:cNvPr id="104" name="object 104"/>
          <p:cNvSpPr/>
          <p:nvPr>
            <p:custDataLst>
              <p:tags r:id="rId82"/>
            </p:custDataLst>
          </p:nvPr>
        </p:nvSpPr>
        <p:spPr>
          <a:xfrm>
            <a:off x="4176431" y="3455387"/>
            <a:ext cx="751840" cy="751840"/>
          </a:xfrm>
          <a:custGeom>
            <a:avLst/>
            <a:gdLst/>
            <a:ahLst/>
            <a:cxnLst/>
            <a:rect l="l" t="t" r="r" b="b"/>
            <a:pathLst>
              <a:path w="751839" h="751839">
                <a:moveTo>
                  <a:pt x="375821" y="0"/>
                </a:moveTo>
                <a:lnTo>
                  <a:pt x="328676" y="2930"/>
                </a:lnTo>
                <a:lnTo>
                  <a:pt x="283279" y="11481"/>
                </a:lnTo>
                <a:lnTo>
                  <a:pt x="239984" y="25300"/>
                </a:lnTo>
                <a:lnTo>
                  <a:pt x="199141" y="44037"/>
                </a:lnTo>
                <a:lnTo>
                  <a:pt x="161102" y="67338"/>
                </a:lnTo>
                <a:lnTo>
                  <a:pt x="126221" y="94852"/>
                </a:lnTo>
                <a:lnTo>
                  <a:pt x="94847" y="126226"/>
                </a:lnTo>
                <a:lnTo>
                  <a:pt x="67335" y="161109"/>
                </a:lnTo>
                <a:lnTo>
                  <a:pt x="44035" y="199149"/>
                </a:lnTo>
                <a:lnTo>
                  <a:pt x="25299" y="239993"/>
                </a:lnTo>
                <a:lnTo>
                  <a:pt x="11480" y="283289"/>
                </a:lnTo>
                <a:lnTo>
                  <a:pt x="2929" y="328686"/>
                </a:lnTo>
                <a:lnTo>
                  <a:pt x="0" y="375831"/>
                </a:lnTo>
                <a:lnTo>
                  <a:pt x="2929" y="422974"/>
                </a:lnTo>
                <a:lnTo>
                  <a:pt x="11480" y="468369"/>
                </a:lnTo>
                <a:lnTo>
                  <a:pt x="25299" y="511663"/>
                </a:lnTo>
                <a:lnTo>
                  <a:pt x="44035" y="552506"/>
                </a:lnTo>
                <a:lnTo>
                  <a:pt x="67335" y="590545"/>
                </a:lnTo>
                <a:lnTo>
                  <a:pt x="94847" y="625427"/>
                </a:lnTo>
                <a:lnTo>
                  <a:pt x="126221" y="656801"/>
                </a:lnTo>
                <a:lnTo>
                  <a:pt x="161102" y="684314"/>
                </a:lnTo>
                <a:lnTo>
                  <a:pt x="199141" y="707615"/>
                </a:lnTo>
                <a:lnTo>
                  <a:pt x="239984" y="726351"/>
                </a:lnTo>
                <a:lnTo>
                  <a:pt x="283279" y="740171"/>
                </a:lnTo>
                <a:lnTo>
                  <a:pt x="328676" y="748722"/>
                </a:lnTo>
                <a:lnTo>
                  <a:pt x="375821" y="751652"/>
                </a:lnTo>
                <a:lnTo>
                  <a:pt x="422965" y="748722"/>
                </a:lnTo>
                <a:lnTo>
                  <a:pt x="468362" y="740171"/>
                </a:lnTo>
                <a:lnTo>
                  <a:pt x="511657" y="726351"/>
                </a:lnTo>
                <a:lnTo>
                  <a:pt x="542419" y="712240"/>
                </a:lnTo>
                <a:lnTo>
                  <a:pt x="375821" y="712240"/>
                </a:lnTo>
                <a:lnTo>
                  <a:pt x="321235" y="707840"/>
                </a:lnTo>
                <a:lnTo>
                  <a:pt x="269480" y="695099"/>
                </a:lnTo>
                <a:lnTo>
                  <a:pt x="221230" y="674706"/>
                </a:lnTo>
                <a:lnTo>
                  <a:pt x="177159" y="647350"/>
                </a:lnTo>
                <a:lnTo>
                  <a:pt x="137943" y="613719"/>
                </a:lnTo>
                <a:lnTo>
                  <a:pt x="104307" y="574498"/>
                </a:lnTo>
                <a:lnTo>
                  <a:pt x="76947" y="530424"/>
                </a:lnTo>
                <a:lnTo>
                  <a:pt x="56553" y="482173"/>
                </a:lnTo>
                <a:lnTo>
                  <a:pt x="43812" y="430417"/>
                </a:lnTo>
                <a:lnTo>
                  <a:pt x="39412" y="375831"/>
                </a:lnTo>
                <a:lnTo>
                  <a:pt x="43812" y="321244"/>
                </a:lnTo>
                <a:lnTo>
                  <a:pt x="56553" y="269486"/>
                </a:lnTo>
                <a:lnTo>
                  <a:pt x="76947" y="221233"/>
                </a:lnTo>
                <a:lnTo>
                  <a:pt x="104307" y="177160"/>
                </a:lnTo>
                <a:lnTo>
                  <a:pt x="137943" y="137943"/>
                </a:lnTo>
                <a:lnTo>
                  <a:pt x="177159" y="104308"/>
                </a:lnTo>
                <a:lnTo>
                  <a:pt x="221230" y="76950"/>
                </a:lnTo>
                <a:lnTo>
                  <a:pt x="269480" y="56558"/>
                </a:lnTo>
                <a:lnTo>
                  <a:pt x="321235" y="43816"/>
                </a:lnTo>
                <a:lnTo>
                  <a:pt x="375821" y="39412"/>
                </a:lnTo>
                <a:lnTo>
                  <a:pt x="542418" y="39412"/>
                </a:lnTo>
                <a:lnTo>
                  <a:pt x="511657" y="25300"/>
                </a:lnTo>
                <a:lnTo>
                  <a:pt x="468362" y="11481"/>
                </a:lnTo>
                <a:lnTo>
                  <a:pt x="422965" y="2930"/>
                </a:lnTo>
                <a:lnTo>
                  <a:pt x="375821" y="0"/>
                </a:lnTo>
                <a:close/>
              </a:path>
              <a:path w="751839" h="751839">
                <a:moveTo>
                  <a:pt x="542418" y="39412"/>
                </a:moveTo>
                <a:lnTo>
                  <a:pt x="375821" y="39412"/>
                </a:lnTo>
                <a:lnTo>
                  <a:pt x="430407" y="43816"/>
                </a:lnTo>
                <a:lnTo>
                  <a:pt x="482165" y="56558"/>
                </a:lnTo>
                <a:lnTo>
                  <a:pt x="530418" y="76950"/>
                </a:lnTo>
                <a:lnTo>
                  <a:pt x="574491" y="104308"/>
                </a:lnTo>
                <a:lnTo>
                  <a:pt x="613709" y="137943"/>
                </a:lnTo>
                <a:lnTo>
                  <a:pt x="647344" y="177160"/>
                </a:lnTo>
                <a:lnTo>
                  <a:pt x="674701" y="221233"/>
                </a:lnTo>
                <a:lnTo>
                  <a:pt x="695094" y="269486"/>
                </a:lnTo>
                <a:lnTo>
                  <a:pt x="707836" y="321244"/>
                </a:lnTo>
                <a:lnTo>
                  <a:pt x="712240" y="375831"/>
                </a:lnTo>
                <a:lnTo>
                  <a:pt x="707836" y="430417"/>
                </a:lnTo>
                <a:lnTo>
                  <a:pt x="695094" y="482173"/>
                </a:lnTo>
                <a:lnTo>
                  <a:pt x="674701" y="530424"/>
                </a:lnTo>
                <a:lnTo>
                  <a:pt x="647344" y="574498"/>
                </a:lnTo>
                <a:lnTo>
                  <a:pt x="613709" y="613719"/>
                </a:lnTo>
                <a:lnTo>
                  <a:pt x="574491" y="647350"/>
                </a:lnTo>
                <a:lnTo>
                  <a:pt x="530418" y="674706"/>
                </a:lnTo>
                <a:lnTo>
                  <a:pt x="482165" y="695099"/>
                </a:lnTo>
                <a:lnTo>
                  <a:pt x="430407" y="707840"/>
                </a:lnTo>
                <a:lnTo>
                  <a:pt x="375821" y="712240"/>
                </a:lnTo>
                <a:lnTo>
                  <a:pt x="542419" y="712240"/>
                </a:lnTo>
                <a:lnTo>
                  <a:pt x="590539" y="684314"/>
                </a:lnTo>
                <a:lnTo>
                  <a:pt x="625420" y="656801"/>
                </a:lnTo>
                <a:lnTo>
                  <a:pt x="656794" y="625427"/>
                </a:lnTo>
                <a:lnTo>
                  <a:pt x="684306" y="590545"/>
                </a:lnTo>
                <a:lnTo>
                  <a:pt x="707606" y="552506"/>
                </a:lnTo>
                <a:lnTo>
                  <a:pt x="726342" y="511663"/>
                </a:lnTo>
                <a:lnTo>
                  <a:pt x="740161" y="468369"/>
                </a:lnTo>
                <a:lnTo>
                  <a:pt x="748712" y="422974"/>
                </a:lnTo>
                <a:lnTo>
                  <a:pt x="751642" y="375831"/>
                </a:lnTo>
                <a:lnTo>
                  <a:pt x="748712" y="328686"/>
                </a:lnTo>
                <a:lnTo>
                  <a:pt x="740161" y="283289"/>
                </a:lnTo>
                <a:lnTo>
                  <a:pt x="726342" y="239993"/>
                </a:lnTo>
                <a:lnTo>
                  <a:pt x="707606" y="199149"/>
                </a:lnTo>
                <a:lnTo>
                  <a:pt x="684306" y="161109"/>
                </a:lnTo>
                <a:lnTo>
                  <a:pt x="656794" y="126226"/>
                </a:lnTo>
                <a:lnTo>
                  <a:pt x="625420" y="94852"/>
                </a:lnTo>
                <a:lnTo>
                  <a:pt x="590539" y="67338"/>
                </a:lnTo>
                <a:lnTo>
                  <a:pt x="552500" y="44037"/>
                </a:lnTo>
                <a:lnTo>
                  <a:pt x="542418" y="39412"/>
                </a:lnTo>
                <a:close/>
              </a:path>
            </a:pathLst>
          </a:custGeom>
          <a:solidFill>
            <a:srgbClr val="58595B"/>
          </a:solidFill>
        </p:spPr>
        <p:txBody>
          <a:bodyPr wrap="square" lIns="0" tIns="0" rIns="0" bIns="0" rtlCol="0"/>
          <a:lstStyle/>
          <a:p>
            <a:endParaRPr dirty="0"/>
          </a:p>
        </p:txBody>
      </p:sp>
      <p:sp>
        <p:nvSpPr>
          <p:cNvPr id="105" name="object 105"/>
          <p:cNvSpPr/>
          <p:nvPr>
            <p:custDataLst>
              <p:tags r:id="rId83"/>
            </p:custDataLst>
          </p:nvPr>
        </p:nvSpPr>
        <p:spPr>
          <a:xfrm>
            <a:off x="4176431" y="3455387"/>
            <a:ext cx="751840" cy="751840"/>
          </a:xfrm>
          <a:custGeom>
            <a:avLst/>
            <a:gdLst/>
            <a:ahLst/>
            <a:cxnLst/>
            <a:rect l="l" t="t" r="r" b="b"/>
            <a:pathLst>
              <a:path w="751839" h="751839">
                <a:moveTo>
                  <a:pt x="731946" y="375831"/>
                </a:moveTo>
                <a:lnTo>
                  <a:pt x="712240" y="375831"/>
                </a:lnTo>
                <a:lnTo>
                  <a:pt x="707836" y="430417"/>
                </a:lnTo>
                <a:lnTo>
                  <a:pt x="695094" y="482173"/>
                </a:lnTo>
                <a:lnTo>
                  <a:pt x="674701" y="530424"/>
                </a:lnTo>
                <a:lnTo>
                  <a:pt x="647344" y="574498"/>
                </a:lnTo>
                <a:lnTo>
                  <a:pt x="613709" y="613719"/>
                </a:lnTo>
                <a:lnTo>
                  <a:pt x="574491" y="647350"/>
                </a:lnTo>
                <a:lnTo>
                  <a:pt x="530418" y="674706"/>
                </a:lnTo>
                <a:lnTo>
                  <a:pt x="482165" y="695099"/>
                </a:lnTo>
                <a:lnTo>
                  <a:pt x="430407" y="707840"/>
                </a:lnTo>
                <a:lnTo>
                  <a:pt x="375821" y="712240"/>
                </a:lnTo>
                <a:lnTo>
                  <a:pt x="321235" y="707840"/>
                </a:lnTo>
                <a:lnTo>
                  <a:pt x="269480" y="695099"/>
                </a:lnTo>
                <a:lnTo>
                  <a:pt x="221230" y="674706"/>
                </a:lnTo>
                <a:lnTo>
                  <a:pt x="177159" y="647350"/>
                </a:lnTo>
                <a:lnTo>
                  <a:pt x="137943" y="613719"/>
                </a:lnTo>
                <a:lnTo>
                  <a:pt x="104307" y="574498"/>
                </a:lnTo>
                <a:lnTo>
                  <a:pt x="76947" y="530424"/>
                </a:lnTo>
                <a:lnTo>
                  <a:pt x="56553" y="482173"/>
                </a:lnTo>
                <a:lnTo>
                  <a:pt x="43812" y="430417"/>
                </a:lnTo>
                <a:lnTo>
                  <a:pt x="39412" y="375831"/>
                </a:lnTo>
                <a:lnTo>
                  <a:pt x="43812" y="321244"/>
                </a:lnTo>
                <a:lnTo>
                  <a:pt x="56553" y="269486"/>
                </a:lnTo>
                <a:lnTo>
                  <a:pt x="76947" y="221233"/>
                </a:lnTo>
                <a:lnTo>
                  <a:pt x="104307" y="177160"/>
                </a:lnTo>
                <a:lnTo>
                  <a:pt x="137943" y="137943"/>
                </a:lnTo>
                <a:lnTo>
                  <a:pt x="177159" y="104308"/>
                </a:lnTo>
                <a:lnTo>
                  <a:pt x="221230" y="76950"/>
                </a:lnTo>
                <a:lnTo>
                  <a:pt x="269480" y="56558"/>
                </a:lnTo>
                <a:lnTo>
                  <a:pt x="321235" y="43816"/>
                </a:lnTo>
                <a:lnTo>
                  <a:pt x="375821" y="39412"/>
                </a:lnTo>
                <a:lnTo>
                  <a:pt x="430407" y="43816"/>
                </a:lnTo>
                <a:lnTo>
                  <a:pt x="482165" y="56558"/>
                </a:lnTo>
                <a:lnTo>
                  <a:pt x="530418" y="76950"/>
                </a:lnTo>
                <a:lnTo>
                  <a:pt x="574491" y="104308"/>
                </a:lnTo>
                <a:lnTo>
                  <a:pt x="613709" y="137943"/>
                </a:lnTo>
                <a:lnTo>
                  <a:pt x="647344" y="177160"/>
                </a:lnTo>
                <a:lnTo>
                  <a:pt x="674701" y="221233"/>
                </a:lnTo>
                <a:lnTo>
                  <a:pt x="695094" y="269486"/>
                </a:lnTo>
                <a:lnTo>
                  <a:pt x="707836" y="321244"/>
                </a:lnTo>
                <a:lnTo>
                  <a:pt x="712240" y="375831"/>
                </a:lnTo>
                <a:lnTo>
                  <a:pt x="731946" y="375831"/>
                </a:lnTo>
                <a:lnTo>
                  <a:pt x="751642" y="375831"/>
                </a:lnTo>
                <a:lnTo>
                  <a:pt x="748712" y="328686"/>
                </a:lnTo>
                <a:lnTo>
                  <a:pt x="740161" y="283289"/>
                </a:lnTo>
                <a:lnTo>
                  <a:pt x="726342" y="239993"/>
                </a:lnTo>
                <a:lnTo>
                  <a:pt x="707606" y="199149"/>
                </a:lnTo>
                <a:lnTo>
                  <a:pt x="684306" y="161109"/>
                </a:lnTo>
                <a:lnTo>
                  <a:pt x="656794" y="126226"/>
                </a:lnTo>
                <a:lnTo>
                  <a:pt x="625420" y="94852"/>
                </a:lnTo>
                <a:lnTo>
                  <a:pt x="590539" y="67338"/>
                </a:lnTo>
                <a:lnTo>
                  <a:pt x="552500" y="44037"/>
                </a:lnTo>
                <a:lnTo>
                  <a:pt x="511657" y="25300"/>
                </a:lnTo>
                <a:lnTo>
                  <a:pt x="468362" y="11481"/>
                </a:lnTo>
                <a:lnTo>
                  <a:pt x="422965" y="2930"/>
                </a:lnTo>
                <a:lnTo>
                  <a:pt x="375821" y="0"/>
                </a:lnTo>
                <a:lnTo>
                  <a:pt x="328676" y="2930"/>
                </a:lnTo>
                <a:lnTo>
                  <a:pt x="283279" y="11481"/>
                </a:lnTo>
                <a:lnTo>
                  <a:pt x="239984" y="25300"/>
                </a:lnTo>
                <a:lnTo>
                  <a:pt x="199141" y="44037"/>
                </a:lnTo>
                <a:lnTo>
                  <a:pt x="161102" y="67338"/>
                </a:lnTo>
                <a:lnTo>
                  <a:pt x="126221" y="94852"/>
                </a:lnTo>
                <a:lnTo>
                  <a:pt x="94847" y="126226"/>
                </a:lnTo>
                <a:lnTo>
                  <a:pt x="67335" y="161109"/>
                </a:lnTo>
                <a:lnTo>
                  <a:pt x="44035" y="199149"/>
                </a:lnTo>
                <a:lnTo>
                  <a:pt x="25299" y="239993"/>
                </a:lnTo>
                <a:lnTo>
                  <a:pt x="11480" y="283289"/>
                </a:lnTo>
                <a:lnTo>
                  <a:pt x="2929" y="328686"/>
                </a:lnTo>
                <a:lnTo>
                  <a:pt x="0" y="375831"/>
                </a:lnTo>
                <a:lnTo>
                  <a:pt x="2929" y="422974"/>
                </a:lnTo>
                <a:lnTo>
                  <a:pt x="11480" y="468369"/>
                </a:lnTo>
                <a:lnTo>
                  <a:pt x="25299" y="511663"/>
                </a:lnTo>
                <a:lnTo>
                  <a:pt x="44035" y="552506"/>
                </a:lnTo>
                <a:lnTo>
                  <a:pt x="67335" y="590545"/>
                </a:lnTo>
                <a:lnTo>
                  <a:pt x="94847" y="625427"/>
                </a:lnTo>
                <a:lnTo>
                  <a:pt x="126221" y="656801"/>
                </a:lnTo>
                <a:lnTo>
                  <a:pt x="161102" y="684314"/>
                </a:lnTo>
                <a:lnTo>
                  <a:pt x="199141" y="707615"/>
                </a:lnTo>
                <a:lnTo>
                  <a:pt x="239984" y="726351"/>
                </a:lnTo>
                <a:lnTo>
                  <a:pt x="283279" y="740171"/>
                </a:lnTo>
                <a:lnTo>
                  <a:pt x="328676" y="748722"/>
                </a:lnTo>
                <a:lnTo>
                  <a:pt x="375821" y="751652"/>
                </a:lnTo>
                <a:lnTo>
                  <a:pt x="422965" y="748722"/>
                </a:lnTo>
                <a:lnTo>
                  <a:pt x="468362" y="740171"/>
                </a:lnTo>
                <a:lnTo>
                  <a:pt x="511657" y="726351"/>
                </a:lnTo>
                <a:lnTo>
                  <a:pt x="552500" y="707615"/>
                </a:lnTo>
                <a:lnTo>
                  <a:pt x="590539" y="684314"/>
                </a:lnTo>
                <a:lnTo>
                  <a:pt x="625420" y="656801"/>
                </a:lnTo>
                <a:lnTo>
                  <a:pt x="656794" y="625427"/>
                </a:lnTo>
                <a:lnTo>
                  <a:pt x="684306" y="590545"/>
                </a:lnTo>
                <a:lnTo>
                  <a:pt x="707606" y="552506"/>
                </a:lnTo>
                <a:lnTo>
                  <a:pt x="726342" y="511663"/>
                </a:lnTo>
                <a:lnTo>
                  <a:pt x="740161" y="468369"/>
                </a:lnTo>
                <a:lnTo>
                  <a:pt x="748712" y="422974"/>
                </a:lnTo>
                <a:lnTo>
                  <a:pt x="751642" y="375831"/>
                </a:lnTo>
                <a:lnTo>
                  <a:pt x="731946" y="375831"/>
                </a:lnTo>
                <a:close/>
              </a:path>
            </a:pathLst>
          </a:custGeom>
          <a:ln w="20941">
            <a:solidFill>
              <a:srgbClr val="58595B"/>
            </a:solidFill>
          </a:ln>
        </p:spPr>
        <p:txBody>
          <a:bodyPr wrap="square" lIns="0" tIns="0" rIns="0" bIns="0" rtlCol="0"/>
          <a:lstStyle/>
          <a:p>
            <a:endParaRPr dirty="0"/>
          </a:p>
        </p:txBody>
      </p:sp>
      <p:sp>
        <p:nvSpPr>
          <p:cNvPr id="106" name="object 106"/>
          <p:cNvSpPr/>
          <p:nvPr>
            <p:custDataLst>
              <p:tags r:id="rId84"/>
            </p:custDataLst>
          </p:nvPr>
        </p:nvSpPr>
        <p:spPr>
          <a:xfrm>
            <a:off x="4313983" y="3790866"/>
            <a:ext cx="281305" cy="283845"/>
          </a:xfrm>
          <a:custGeom>
            <a:avLst/>
            <a:gdLst/>
            <a:ahLst/>
            <a:cxnLst/>
            <a:rect l="l" t="t" r="r" b="b"/>
            <a:pathLst>
              <a:path w="281304" h="283845">
                <a:moveTo>
                  <a:pt x="18962" y="0"/>
                </a:moveTo>
                <a:lnTo>
                  <a:pt x="11779" y="0"/>
                </a:lnTo>
                <a:lnTo>
                  <a:pt x="6177" y="4314"/>
                </a:lnTo>
                <a:lnTo>
                  <a:pt x="285" y="43823"/>
                </a:lnTo>
                <a:lnTo>
                  <a:pt x="0" y="54773"/>
                </a:lnTo>
                <a:lnTo>
                  <a:pt x="4863" y="99771"/>
                </a:lnTo>
                <a:lnTo>
                  <a:pt x="18541" y="142113"/>
                </a:lnTo>
                <a:lnTo>
                  <a:pt x="39738" y="180784"/>
                </a:lnTo>
                <a:lnTo>
                  <a:pt x="67160" y="214768"/>
                </a:lnTo>
                <a:lnTo>
                  <a:pt x="99625" y="243116"/>
                </a:lnTo>
                <a:lnTo>
                  <a:pt x="136031" y="264825"/>
                </a:lnTo>
                <a:lnTo>
                  <a:pt x="175246" y="278730"/>
                </a:lnTo>
                <a:lnTo>
                  <a:pt x="216140" y="283666"/>
                </a:lnTo>
                <a:lnTo>
                  <a:pt x="229862" y="283090"/>
                </a:lnTo>
                <a:lnTo>
                  <a:pt x="270651" y="274096"/>
                </a:lnTo>
                <a:lnTo>
                  <a:pt x="281300" y="263751"/>
                </a:lnTo>
                <a:lnTo>
                  <a:pt x="278673" y="256589"/>
                </a:lnTo>
                <a:lnTo>
                  <a:pt x="215899" y="256589"/>
                </a:lnTo>
                <a:lnTo>
                  <a:pt x="181384" y="252367"/>
                </a:lnTo>
                <a:lnTo>
                  <a:pt x="115531" y="221210"/>
                </a:lnTo>
                <a:lnTo>
                  <a:pt x="86688" y="196014"/>
                </a:lnTo>
                <a:lnTo>
                  <a:pt x="62225" y="165685"/>
                </a:lnTo>
                <a:lnTo>
                  <a:pt x="43408" y="131346"/>
                </a:lnTo>
                <a:lnTo>
                  <a:pt x="31331" y="94031"/>
                </a:lnTo>
                <a:lnTo>
                  <a:pt x="27088" y="54773"/>
                </a:lnTo>
                <a:lnTo>
                  <a:pt x="27338" y="45257"/>
                </a:lnTo>
                <a:lnTo>
                  <a:pt x="28102" y="35690"/>
                </a:lnTo>
                <a:lnTo>
                  <a:pt x="29398" y="26083"/>
                </a:lnTo>
                <a:lnTo>
                  <a:pt x="31245" y="16449"/>
                </a:lnTo>
                <a:lnTo>
                  <a:pt x="32847" y="9141"/>
                </a:lnTo>
                <a:lnTo>
                  <a:pt x="28219" y="1926"/>
                </a:lnTo>
                <a:lnTo>
                  <a:pt x="19947" y="104"/>
                </a:lnTo>
                <a:lnTo>
                  <a:pt x="18962" y="0"/>
                </a:lnTo>
                <a:close/>
              </a:path>
              <a:path w="281304" h="283845">
                <a:moveTo>
                  <a:pt x="271530" y="247845"/>
                </a:moveTo>
                <a:lnTo>
                  <a:pt x="264463" y="247845"/>
                </a:lnTo>
                <a:lnTo>
                  <a:pt x="262892" y="248107"/>
                </a:lnTo>
                <a:lnTo>
                  <a:pt x="261353" y="248673"/>
                </a:lnTo>
                <a:lnTo>
                  <a:pt x="250209" y="252184"/>
                </a:lnTo>
                <a:lnTo>
                  <a:pt x="238942" y="254653"/>
                </a:lnTo>
                <a:lnTo>
                  <a:pt x="227577" y="256110"/>
                </a:lnTo>
                <a:lnTo>
                  <a:pt x="216140" y="256589"/>
                </a:lnTo>
                <a:lnTo>
                  <a:pt x="278673" y="256589"/>
                </a:lnTo>
                <a:lnTo>
                  <a:pt x="276714" y="251248"/>
                </a:lnTo>
                <a:lnTo>
                  <a:pt x="271530" y="247845"/>
                </a:lnTo>
                <a:close/>
              </a:path>
            </a:pathLst>
          </a:custGeom>
          <a:solidFill>
            <a:srgbClr val="E6E7E8">
              <a:alpha val="88998"/>
            </a:srgbClr>
          </a:solidFill>
        </p:spPr>
        <p:txBody>
          <a:bodyPr wrap="square" lIns="0" tIns="0" rIns="0" bIns="0" rtlCol="0"/>
          <a:lstStyle/>
          <a:p>
            <a:endParaRPr dirty="0"/>
          </a:p>
        </p:txBody>
      </p:sp>
      <p:sp>
        <p:nvSpPr>
          <p:cNvPr id="107" name="object 107"/>
          <p:cNvSpPr/>
          <p:nvPr>
            <p:custDataLst>
              <p:tags r:id="rId85"/>
            </p:custDataLst>
          </p:nvPr>
        </p:nvSpPr>
        <p:spPr>
          <a:xfrm>
            <a:off x="4313983" y="3790866"/>
            <a:ext cx="281305" cy="283845"/>
          </a:xfrm>
          <a:custGeom>
            <a:avLst/>
            <a:gdLst/>
            <a:ahLst/>
            <a:cxnLst/>
            <a:rect l="l" t="t" r="r" b="b"/>
            <a:pathLst>
              <a:path w="281304" h="283845">
                <a:moveTo>
                  <a:pt x="17999" y="0"/>
                </a:moveTo>
                <a:lnTo>
                  <a:pt x="11779" y="0"/>
                </a:lnTo>
                <a:lnTo>
                  <a:pt x="6177" y="4314"/>
                </a:lnTo>
                <a:lnTo>
                  <a:pt x="285" y="43823"/>
                </a:lnTo>
                <a:lnTo>
                  <a:pt x="0" y="54773"/>
                </a:lnTo>
                <a:lnTo>
                  <a:pt x="4863" y="99771"/>
                </a:lnTo>
                <a:lnTo>
                  <a:pt x="18541" y="142113"/>
                </a:lnTo>
                <a:lnTo>
                  <a:pt x="39738" y="180784"/>
                </a:lnTo>
                <a:lnTo>
                  <a:pt x="67160" y="214768"/>
                </a:lnTo>
                <a:lnTo>
                  <a:pt x="99625" y="243116"/>
                </a:lnTo>
                <a:lnTo>
                  <a:pt x="136031" y="264825"/>
                </a:lnTo>
                <a:lnTo>
                  <a:pt x="175246" y="278730"/>
                </a:lnTo>
                <a:lnTo>
                  <a:pt x="216140" y="283666"/>
                </a:lnTo>
                <a:lnTo>
                  <a:pt x="229862" y="283090"/>
                </a:lnTo>
                <a:lnTo>
                  <a:pt x="270651" y="274096"/>
                </a:lnTo>
                <a:lnTo>
                  <a:pt x="281300" y="263751"/>
                </a:lnTo>
                <a:lnTo>
                  <a:pt x="278724" y="256725"/>
                </a:lnTo>
                <a:lnTo>
                  <a:pt x="276714" y="251248"/>
                </a:lnTo>
                <a:lnTo>
                  <a:pt x="271530" y="247845"/>
                </a:lnTo>
                <a:lnTo>
                  <a:pt x="266012" y="247845"/>
                </a:lnTo>
                <a:lnTo>
                  <a:pt x="264463" y="247845"/>
                </a:lnTo>
                <a:lnTo>
                  <a:pt x="262892" y="248107"/>
                </a:lnTo>
                <a:lnTo>
                  <a:pt x="261353" y="248673"/>
                </a:lnTo>
                <a:lnTo>
                  <a:pt x="250209" y="252184"/>
                </a:lnTo>
                <a:lnTo>
                  <a:pt x="238942" y="254653"/>
                </a:lnTo>
                <a:lnTo>
                  <a:pt x="227577" y="256110"/>
                </a:lnTo>
                <a:lnTo>
                  <a:pt x="216140" y="256589"/>
                </a:lnTo>
                <a:lnTo>
                  <a:pt x="215899" y="256589"/>
                </a:lnTo>
                <a:lnTo>
                  <a:pt x="147512" y="240284"/>
                </a:lnTo>
                <a:lnTo>
                  <a:pt x="86688" y="196014"/>
                </a:lnTo>
                <a:lnTo>
                  <a:pt x="62225" y="165685"/>
                </a:lnTo>
                <a:lnTo>
                  <a:pt x="43408" y="131346"/>
                </a:lnTo>
                <a:lnTo>
                  <a:pt x="31331" y="94031"/>
                </a:lnTo>
                <a:lnTo>
                  <a:pt x="27088" y="54773"/>
                </a:lnTo>
                <a:lnTo>
                  <a:pt x="27338" y="45257"/>
                </a:lnTo>
                <a:lnTo>
                  <a:pt x="28102" y="35690"/>
                </a:lnTo>
                <a:lnTo>
                  <a:pt x="29398" y="26083"/>
                </a:lnTo>
                <a:lnTo>
                  <a:pt x="31245" y="16449"/>
                </a:lnTo>
                <a:lnTo>
                  <a:pt x="32847" y="9141"/>
                </a:lnTo>
                <a:lnTo>
                  <a:pt x="28219" y="1926"/>
                </a:lnTo>
                <a:lnTo>
                  <a:pt x="20920" y="324"/>
                </a:lnTo>
                <a:lnTo>
                  <a:pt x="19947" y="104"/>
                </a:lnTo>
                <a:lnTo>
                  <a:pt x="18962" y="0"/>
                </a:lnTo>
                <a:lnTo>
                  <a:pt x="17999" y="0"/>
                </a:lnTo>
              </a:path>
            </a:pathLst>
          </a:custGeom>
          <a:ln w="41883">
            <a:solidFill>
              <a:srgbClr val="E6E7E8"/>
            </a:solidFill>
          </a:ln>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0" y="8338625"/>
            <a:ext cx="20104100" cy="2970530"/>
          </a:xfrm>
          <a:custGeom>
            <a:avLst/>
            <a:gdLst/>
            <a:ahLst/>
            <a:cxnLst/>
            <a:rect l="l" t="t" r="r" b="b"/>
            <a:pathLst>
              <a:path w="20104100" h="2970529">
                <a:moveTo>
                  <a:pt x="0" y="2969930"/>
                </a:moveTo>
                <a:lnTo>
                  <a:pt x="20104099" y="2969930"/>
                </a:lnTo>
                <a:lnTo>
                  <a:pt x="20104099" y="0"/>
                </a:lnTo>
                <a:lnTo>
                  <a:pt x="0" y="0"/>
                </a:lnTo>
                <a:lnTo>
                  <a:pt x="0" y="2969930"/>
                </a:lnTo>
                <a:close/>
              </a:path>
            </a:pathLst>
          </a:custGeom>
          <a:solidFill>
            <a:srgbClr val="F2F2F2"/>
          </a:solidFill>
        </p:spPr>
        <p:txBody>
          <a:bodyPr wrap="square" lIns="0" tIns="0" rIns="0" bIns="0" rtlCol="0"/>
          <a:lstStyle/>
          <a:p>
            <a:endParaRPr dirty="0"/>
          </a:p>
        </p:txBody>
      </p:sp>
      <p:sp>
        <p:nvSpPr>
          <p:cNvPr id="3" name="object 3"/>
          <p:cNvSpPr/>
          <p:nvPr>
            <p:custDataLst>
              <p:tags r:id="rId2"/>
            </p:custDataLst>
          </p:nvPr>
        </p:nvSpPr>
        <p:spPr>
          <a:xfrm>
            <a:off x="4079949" y="9002982"/>
            <a:ext cx="1225550" cy="649605"/>
          </a:xfrm>
          <a:custGeom>
            <a:avLst/>
            <a:gdLst/>
            <a:ahLst/>
            <a:cxnLst/>
            <a:rect l="l" t="t" r="r" b="b"/>
            <a:pathLst>
              <a:path w="1225550" h="649604">
                <a:moveTo>
                  <a:pt x="0" y="649194"/>
                </a:moveTo>
                <a:lnTo>
                  <a:pt x="1225093" y="649194"/>
                </a:lnTo>
                <a:lnTo>
                  <a:pt x="1225093" y="0"/>
                </a:lnTo>
                <a:lnTo>
                  <a:pt x="0" y="0"/>
                </a:lnTo>
                <a:lnTo>
                  <a:pt x="0" y="649194"/>
                </a:lnTo>
                <a:close/>
              </a:path>
            </a:pathLst>
          </a:custGeom>
          <a:solidFill>
            <a:srgbClr val="D8D8D8"/>
          </a:solidFill>
        </p:spPr>
        <p:txBody>
          <a:bodyPr wrap="square" lIns="0" tIns="0" rIns="0" bIns="0" rtlCol="0"/>
          <a:lstStyle/>
          <a:p>
            <a:endParaRPr dirty="0"/>
          </a:p>
        </p:txBody>
      </p:sp>
      <p:sp>
        <p:nvSpPr>
          <p:cNvPr id="4" name="object 4"/>
          <p:cNvSpPr txBox="1"/>
          <p:nvPr>
            <p:custDataLst>
              <p:tags r:id="rId3"/>
            </p:custDataLst>
          </p:nvPr>
        </p:nvSpPr>
        <p:spPr>
          <a:xfrm>
            <a:off x="4079949" y="9258744"/>
            <a:ext cx="1225550" cy="198755"/>
          </a:xfrm>
          <a:prstGeom prst="rect">
            <a:avLst/>
          </a:prstGeom>
        </p:spPr>
        <p:txBody>
          <a:bodyPr vert="horz" wrap="square" lIns="0" tIns="17145" rIns="0" bIns="0" rtlCol="0">
            <a:spAutoFit/>
          </a:bodyPr>
          <a:lstStyle/>
          <a:p>
            <a:pPr marL="36195" algn="ctr">
              <a:lnSpc>
                <a:spcPct val="100000"/>
              </a:lnSpc>
              <a:spcBef>
                <a:spcPts val="135"/>
              </a:spcBef>
            </a:pPr>
            <a:r>
              <a:rPr lang="fr-CA" sz="1100" b="1" dirty="0">
                <a:solidFill>
                  <a:srgbClr val="FFFFFF"/>
                </a:solidFill>
                <a:latin typeface="Avenir LT Std 65 Medium"/>
                <a:cs typeface="Avenir LT Std 65 Medium"/>
              </a:rPr>
              <a:t>GRATUIT</a:t>
            </a:r>
          </a:p>
        </p:txBody>
      </p:sp>
      <p:sp>
        <p:nvSpPr>
          <p:cNvPr id="5" name="object 5"/>
          <p:cNvSpPr/>
          <p:nvPr>
            <p:custDataLst>
              <p:tags r:id="rId4"/>
            </p:custDataLst>
          </p:nvPr>
        </p:nvSpPr>
        <p:spPr>
          <a:xfrm>
            <a:off x="4047725" y="8961106"/>
            <a:ext cx="1292860" cy="923925"/>
          </a:xfrm>
          <a:custGeom>
            <a:avLst/>
            <a:gdLst/>
            <a:ahLst/>
            <a:cxnLst/>
            <a:rect l="l" t="t" r="r" b="b"/>
            <a:pathLst>
              <a:path w="1292860" h="923925">
                <a:moveTo>
                  <a:pt x="865839" y="865870"/>
                </a:moveTo>
                <a:lnTo>
                  <a:pt x="391485" y="865889"/>
                </a:lnTo>
                <a:lnTo>
                  <a:pt x="359099" y="894621"/>
                </a:lnTo>
                <a:lnTo>
                  <a:pt x="361348" y="906577"/>
                </a:lnTo>
                <a:lnTo>
                  <a:pt x="367788" y="915667"/>
                </a:lnTo>
                <a:lnTo>
                  <a:pt x="377956" y="921465"/>
                </a:lnTo>
                <a:lnTo>
                  <a:pt x="391370" y="923500"/>
                </a:lnTo>
                <a:lnTo>
                  <a:pt x="901176" y="923500"/>
                </a:lnTo>
                <a:lnTo>
                  <a:pt x="914592" y="921464"/>
                </a:lnTo>
                <a:lnTo>
                  <a:pt x="924782" y="915665"/>
                </a:lnTo>
                <a:lnTo>
                  <a:pt x="931257" y="906564"/>
                </a:lnTo>
                <a:lnTo>
                  <a:pt x="933521" y="894663"/>
                </a:lnTo>
                <a:lnTo>
                  <a:pt x="931257" y="882758"/>
                </a:lnTo>
                <a:lnTo>
                  <a:pt x="924785" y="873695"/>
                </a:lnTo>
                <a:lnTo>
                  <a:pt x="914588" y="867923"/>
                </a:lnTo>
                <a:lnTo>
                  <a:pt x="901145" y="865889"/>
                </a:lnTo>
                <a:lnTo>
                  <a:pt x="865839" y="865870"/>
                </a:lnTo>
                <a:close/>
              </a:path>
              <a:path w="1292860" h="923925">
                <a:moveTo>
                  <a:pt x="721297" y="721475"/>
                </a:moveTo>
                <a:lnTo>
                  <a:pt x="571343" y="721475"/>
                </a:lnTo>
                <a:lnTo>
                  <a:pt x="545522" y="865879"/>
                </a:lnTo>
                <a:lnTo>
                  <a:pt x="747055" y="865879"/>
                </a:lnTo>
                <a:lnTo>
                  <a:pt x="721297" y="721475"/>
                </a:lnTo>
                <a:close/>
              </a:path>
              <a:path w="1292860" h="923925">
                <a:moveTo>
                  <a:pt x="1259877" y="0"/>
                </a:moveTo>
                <a:lnTo>
                  <a:pt x="33224" y="0"/>
                </a:lnTo>
                <a:lnTo>
                  <a:pt x="18217" y="1941"/>
                </a:lnTo>
                <a:lnTo>
                  <a:pt x="7887" y="7978"/>
                </a:lnTo>
                <a:lnTo>
                  <a:pt x="1919" y="18429"/>
                </a:lnTo>
                <a:lnTo>
                  <a:pt x="88" y="32909"/>
                </a:lnTo>
                <a:lnTo>
                  <a:pt x="0" y="686513"/>
                </a:lnTo>
                <a:lnTo>
                  <a:pt x="1908" y="702560"/>
                </a:lnTo>
                <a:lnTo>
                  <a:pt x="7960" y="713402"/>
                </a:lnTo>
                <a:lnTo>
                  <a:pt x="18641" y="719540"/>
                </a:lnTo>
                <a:lnTo>
                  <a:pt x="34438" y="721475"/>
                </a:lnTo>
                <a:lnTo>
                  <a:pt x="1260495" y="721464"/>
                </a:lnTo>
                <a:lnTo>
                  <a:pt x="1292609" y="689413"/>
                </a:lnTo>
                <a:lnTo>
                  <a:pt x="1292610" y="663833"/>
                </a:lnTo>
                <a:lnTo>
                  <a:pt x="80939" y="663833"/>
                </a:lnTo>
                <a:lnTo>
                  <a:pt x="68948" y="662901"/>
                </a:lnTo>
                <a:lnTo>
                  <a:pt x="61769" y="659355"/>
                </a:lnTo>
                <a:lnTo>
                  <a:pt x="58286" y="652104"/>
                </a:lnTo>
                <a:lnTo>
                  <a:pt x="57369" y="639980"/>
                </a:lnTo>
                <a:lnTo>
                  <a:pt x="57369" y="80929"/>
                </a:lnTo>
                <a:lnTo>
                  <a:pt x="1292619" y="57631"/>
                </a:lnTo>
                <a:lnTo>
                  <a:pt x="1292620" y="32909"/>
                </a:lnTo>
                <a:lnTo>
                  <a:pt x="1290650" y="18265"/>
                </a:lnTo>
                <a:lnTo>
                  <a:pt x="1284648" y="8008"/>
                </a:lnTo>
                <a:lnTo>
                  <a:pt x="1274445" y="1974"/>
                </a:lnTo>
                <a:lnTo>
                  <a:pt x="1259877" y="0"/>
                </a:lnTo>
                <a:close/>
              </a:path>
              <a:path w="1292860" h="923925">
                <a:moveTo>
                  <a:pt x="1292619" y="57631"/>
                </a:moveTo>
                <a:lnTo>
                  <a:pt x="1211073" y="57631"/>
                </a:lnTo>
                <a:lnTo>
                  <a:pt x="1223522" y="58530"/>
                </a:lnTo>
                <a:lnTo>
                  <a:pt x="1230869" y="62064"/>
                </a:lnTo>
                <a:lnTo>
                  <a:pt x="1234363" y="69492"/>
                </a:lnTo>
                <a:lnTo>
                  <a:pt x="1235169" y="80929"/>
                </a:lnTo>
                <a:lnTo>
                  <a:pt x="1235245" y="639980"/>
                </a:lnTo>
                <a:lnTo>
                  <a:pt x="1234333" y="652069"/>
                </a:lnTo>
                <a:lnTo>
                  <a:pt x="1230844" y="659355"/>
                </a:lnTo>
                <a:lnTo>
                  <a:pt x="1223676" y="662901"/>
                </a:lnTo>
                <a:lnTo>
                  <a:pt x="1211722" y="663833"/>
                </a:lnTo>
                <a:lnTo>
                  <a:pt x="1292610" y="663833"/>
                </a:lnTo>
                <a:lnTo>
                  <a:pt x="1292619" y="57631"/>
                </a:lnTo>
                <a:close/>
              </a:path>
            </a:pathLst>
          </a:custGeom>
          <a:solidFill>
            <a:srgbClr val="FFFFFF"/>
          </a:solidFill>
        </p:spPr>
        <p:txBody>
          <a:bodyPr wrap="square" lIns="0" tIns="0" rIns="0" bIns="0" rtlCol="0"/>
          <a:lstStyle/>
          <a:p>
            <a:endParaRPr dirty="0"/>
          </a:p>
        </p:txBody>
      </p:sp>
      <p:sp>
        <p:nvSpPr>
          <p:cNvPr id="6" name="object 6"/>
          <p:cNvSpPr/>
          <p:nvPr>
            <p:custDataLst>
              <p:tags r:id="rId5"/>
            </p:custDataLst>
          </p:nvPr>
        </p:nvSpPr>
        <p:spPr>
          <a:xfrm>
            <a:off x="4395028" y="9144496"/>
            <a:ext cx="644525" cy="392430"/>
          </a:xfrm>
          <a:custGeom>
            <a:avLst/>
            <a:gdLst/>
            <a:ahLst/>
            <a:cxnLst/>
            <a:rect l="l" t="t" r="r" b="b"/>
            <a:pathLst>
              <a:path w="644525" h="392429">
                <a:moveTo>
                  <a:pt x="644053" y="0"/>
                </a:moveTo>
                <a:lnTo>
                  <a:pt x="0" y="0"/>
                </a:lnTo>
                <a:lnTo>
                  <a:pt x="0" y="392145"/>
                </a:lnTo>
                <a:lnTo>
                  <a:pt x="644053" y="392145"/>
                </a:lnTo>
                <a:lnTo>
                  <a:pt x="644053" y="363884"/>
                </a:lnTo>
                <a:lnTo>
                  <a:pt x="28177" y="363884"/>
                </a:lnTo>
                <a:lnTo>
                  <a:pt x="28177" y="84123"/>
                </a:lnTo>
                <a:lnTo>
                  <a:pt x="644053" y="84123"/>
                </a:lnTo>
                <a:lnTo>
                  <a:pt x="644053" y="55767"/>
                </a:lnTo>
                <a:lnTo>
                  <a:pt x="33412" y="55767"/>
                </a:lnTo>
                <a:lnTo>
                  <a:pt x="28041" y="50553"/>
                </a:lnTo>
                <a:lnTo>
                  <a:pt x="27912" y="39052"/>
                </a:lnTo>
                <a:lnTo>
                  <a:pt x="27992" y="33496"/>
                </a:lnTo>
                <a:lnTo>
                  <a:pt x="33307" y="27946"/>
                </a:lnTo>
                <a:lnTo>
                  <a:pt x="89568" y="27831"/>
                </a:lnTo>
                <a:lnTo>
                  <a:pt x="644053" y="27810"/>
                </a:lnTo>
                <a:lnTo>
                  <a:pt x="644053" y="0"/>
                </a:lnTo>
                <a:close/>
              </a:path>
              <a:path w="644525" h="392429">
                <a:moveTo>
                  <a:pt x="644053" y="84123"/>
                </a:moveTo>
                <a:lnTo>
                  <a:pt x="615949" y="84123"/>
                </a:lnTo>
                <a:lnTo>
                  <a:pt x="615949" y="363884"/>
                </a:lnTo>
                <a:lnTo>
                  <a:pt x="644053" y="363884"/>
                </a:lnTo>
                <a:lnTo>
                  <a:pt x="644053" y="84123"/>
                </a:lnTo>
                <a:close/>
              </a:path>
              <a:path w="644525" h="392429">
                <a:moveTo>
                  <a:pt x="89568" y="27831"/>
                </a:moveTo>
                <a:lnTo>
                  <a:pt x="49893" y="27831"/>
                </a:lnTo>
                <a:lnTo>
                  <a:pt x="55651" y="33559"/>
                </a:lnTo>
                <a:lnTo>
                  <a:pt x="55746" y="50134"/>
                </a:lnTo>
                <a:lnTo>
                  <a:pt x="50155" y="55684"/>
                </a:lnTo>
                <a:lnTo>
                  <a:pt x="33412" y="55767"/>
                </a:lnTo>
                <a:lnTo>
                  <a:pt x="644053" y="55767"/>
                </a:lnTo>
                <a:lnTo>
                  <a:pt x="106174" y="55746"/>
                </a:lnTo>
                <a:lnTo>
                  <a:pt x="89295" y="55684"/>
                </a:lnTo>
                <a:lnTo>
                  <a:pt x="84018" y="50406"/>
                </a:lnTo>
                <a:lnTo>
                  <a:pt x="83966" y="33496"/>
                </a:lnTo>
                <a:lnTo>
                  <a:pt x="89568" y="27831"/>
                </a:lnTo>
                <a:close/>
              </a:path>
              <a:path w="644525" h="392429">
                <a:moveTo>
                  <a:pt x="644053" y="27894"/>
                </a:moveTo>
                <a:lnTo>
                  <a:pt x="573322" y="27894"/>
                </a:lnTo>
                <a:lnTo>
                  <a:pt x="580566" y="29312"/>
                </a:lnTo>
                <a:lnTo>
                  <a:pt x="585619" y="33211"/>
                </a:lnTo>
                <a:lnTo>
                  <a:pt x="588087" y="39052"/>
                </a:lnTo>
                <a:lnTo>
                  <a:pt x="587573" y="46302"/>
                </a:lnTo>
                <a:lnTo>
                  <a:pt x="586118" y="51631"/>
                </a:lnTo>
                <a:lnTo>
                  <a:pt x="581846" y="55192"/>
                </a:lnTo>
                <a:lnTo>
                  <a:pt x="574558" y="55757"/>
                </a:lnTo>
                <a:lnTo>
                  <a:pt x="644053" y="55757"/>
                </a:lnTo>
                <a:lnTo>
                  <a:pt x="644053" y="27894"/>
                </a:lnTo>
                <a:close/>
              </a:path>
              <a:path w="644525" h="392429">
                <a:moveTo>
                  <a:pt x="644053" y="27810"/>
                </a:moveTo>
                <a:lnTo>
                  <a:pt x="89588" y="27810"/>
                </a:lnTo>
                <a:lnTo>
                  <a:pt x="106017" y="27957"/>
                </a:lnTo>
                <a:lnTo>
                  <a:pt x="111766" y="33705"/>
                </a:lnTo>
                <a:lnTo>
                  <a:pt x="111860" y="50134"/>
                </a:lnTo>
                <a:lnTo>
                  <a:pt x="106174" y="55746"/>
                </a:lnTo>
                <a:lnTo>
                  <a:pt x="266128" y="55746"/>
                </a:lnTo>
                <a:lnTo>
                  <a:pt x="151524" y="55726"/>
                </a:lnTo>
                <a:lnTo>
                  <a:pt x="142707" y="53328"/>
                </a:lnTo>
                <a:lnTo>
                  <a:pt x="139524" y="47883"/>
                </a:lnTo>
                <a:lnTo>
                  <a:pt x="140569" y="33726"/>
                </a:lnTo>
                <a:lnTo>
                  <a:pt x="140643" y="33496"/>
                </a:lnTo>
                <a:lnTo>
                  <a:pt x="144969" y="29067"/>
                </a:lnTo>
                <a:lnTo>
                  <a:pt x="152833" y="27894"/>
                </a:lnTo>
                <a:lnTo>
                  <a:pt x="644053" y="27894"/>
                </a:lnTo>
                <a:close/>
              </a:path>
            </a:pathLst>
          </a:custGeom>
          <a:solidFill>
            <a:srgbClr val="FFFFFF"/>
          </a:solidFill>
        </p:spPr>
        <p:txBody>
          <a:bodyPr wrap="square" lIns="0" tIns="0" rIns="0" bIns="0" rtlCol="0"/>
          <a:lstStyle/>
          <a:p>
            <a:endParaRPr dirty="0"/>
          </a:p>
        </p:txBody>
      </p:sp>
      <p:grpSp>
        <p:nvGrpSpPr>
          <p:cNvPr id="52" name="Group 51">
            <a:extLst>
              <a:ext uri="{FF2B5EF4-FFF2-40B4-BE49-F238E27FC236}">
                <a16:creationId xmlns:a16="http://schemas.microsoft.com/office/drawing/2014/main" xmlns="" id="{0756B061-A8AC-4537-B66D-9D18958989E3}"/>
              </a:ext>
            </a:extLst>
          </p:cNvPr>
          <p:cNvGrpSpPr/>
          <p:nvPr>
            <p:custDataLst>
              <p:tags r:id="rId6"/>
            </p:custDataLst>
          </p:nvPr>
        </p:nvGrpSpPr>
        <p:grpSpPr>
          <a:xfrm>
            <a:off x="1410112" y="8943271"/>
            <a:ext cx="1179195" cy="953052"/>
            <a:chOff x="1780050" y="8987859"/>
            <a:chExt cx="1179195" cy="953052"/>
          </a:xfrm>
        </p:grpSpPr>
        <p:sp>
          <p:nvSpPr>
            <p:cNvPr id="7" name="object 7"/>
            <p:cNvSpPr/>
            <p:nvPr/>
          </p:nvSpPr>
          <p:spPr>
            <a:xfrm>
              <a:off x="1918068" y="9121126"/>
              <a:ext cx="904875" cy="819785"/>
            </a:xfrm>
            <a:custGeom>
              <a:avLst/>
              <a:gdLst/>
              <a:ahLst/>
              <a:cxnLst/>
              <a:rect l="l" t="t" r="r" b="b"/>
              <a:pathLst>
                <a:path w="904875" h="819784">
                  <a:moveTo>
                    <a:pt x="452530" y="0"/>
                  </a:moveTo>
                  <a:lnTo>
                    <a:pt x="22920" y="283251"/>
                  </a:lnTo>
                  <a:lnTo>
                    <a:pt x="0" y="326852"/>
                  </a:lnTo>
                  <a:lnTo>
                    <a:pt x="135" y="377371"/>
                  </a:lnTo>
                  <a:lnTo>
                    <a:pt x="227" y="427890"/>
                  </a:lnTo>
                  <a:lnTo>
                    <a:pt x="282" y="781529"/>
                  </a:lnTo>
                  <a:lnTo>
                    <a:pt x="20063" y="817652"/>
                  </a:lnTo>
                  <a:lnTo>
                    <a:pt x="37936" y="819549"/>
                  </a:lnTo>
                  <a:lnTo>
                    <a:pt x="865512" y="819549"/>
                  </a:lnTo>
                  <a:lnTo>
                    <a:pt x="902250" y="798814"/>
                  </a:lnTo>
                  <a:lnTo>
                    <a:pt x="904400" y="427890"/>
                  </a:lnTo>
                  <a:lnTo>
                    <a:pt x="904539" y="377371"/>
                  </a:lnTo>
                  <a:lnTo>
                    <a:pt x="904736" y="328433"/>
                  </a:lnTo>
                  <a:lnTo>
                    <a:pt x="890986" y="291507"/>
                  </a:lnTo>
                  <a:lnTo>
                    <a:pt x="476090" y="10631"/>
                  </a:lnTo>
                  <a:lnTo>
                    <a:pt x="463694" y="3153"/>
                  </a:lnTo>
                  <a:lnTo>
                    <a:pt x="452530" y="0"/>
                  </a:lnTo>
                  <a:close/>
                </a:path>
              </a:pathLst>
            </a:custGeom>
            <a:solidFill>
              <a:srgbClr val="FFFFFF"/>
            </a:solidFill>
          </p:spPr>
          <p:txBody>
            <a:bodyPr wrap="square" lIns="0" tIns="0" rIns="0" bIns="0" rtlCol="0"/>
            <a:lstStyle/>
            <a:p>
              <a:endParaRPr dirty="0"/>
            </a:p>
          </p:txBody>
        </p:sp>
        <p:sp>
          <p:nvSpPr>
            <p:cNvPr id="8" name="object 8"/>
            <p:cNvSpPr/>
            <p:nvPr/>
          </p:nvSpPr>
          <p:spPr>
            <a:xfrm>
              <a:off x="1780050" y="8987859"/>
              <a:ext cx="1179195" cy="436880"/>
            </a:xfrm>
            <a:custGeom>
              <a:avLst/>
              <a:gdLst/>
              <a:ahLst/>
              <a:cxnLst/>
              <a:rect l="l" t="t" r="r" b="b"/>
              <a:pathLst>
                <a:path w="1179195" h="436879">
                  <a:moveTo>
                    <a:pt x="699108" y="69487"/>
                  </a:moveTo>
                  <a:lnTo>
                    <a:pt x="584798" y="69487"/>
                  </a:lnTo>
                  <a:lnTo>
                    <a:pt x="588631" y="69717"/>
                  </a:lnTo>
                  <a:lnTo>
                    <a:pt x="594285" y="73560"/>
                  </a:lnTo>
                  <a:lnTo>
                    <a:pt x="1128080" y="429518"/>
                  </a:lnTo>
                  <a:lnTo>
                    <a:pt x="1140883" y="435732"/>
                  </a:lnTo>
                  <a:lnTo>
                    <a:pt x="1152587" y="436751"/>
                  </a:lnTo>
                  <a:lnTo>
                    <a:pt x="1162910" y="432645"/>
                  </a:lnTo>
                  <a:lnTo>
                    <a:pt x="1171566" y="423487"/>
                  </a:lnTo>
                  <a:lnTo>
                    <a:pt x="1178221" y="409864"/>
                  </a:lnTo>
                  <a:lnTo>
                    <a:pt x="1178979" y="397809"/>
                  </a:lnTo>
                  <a:lnTo>
                    <a:pt x="1173792" y="387078"/>
                  </a:lnTo>
                  <a:lnTo>
                    <a:pt x="1162613" y="377425"/>
                  </a:lnTo>
                  <a:lnTo>
                    <a:pt x="1158959" y="375048"/>
                  </a:lnTo>
                  <a:lnTo>
                    <a:pt x="699108" y="69487"/>
                  </a:lnTo>
                  <a:close/>
                </a:path>
                <a:path w="1179195" h="436879">
                  <a:moveTo>
                    <a:pt x="585522" y="0"/>
                  </a:moveTo>
                  <a:lnTo>
                    <a:pt x="15046" y="376881"/>
                  </a:lnTo>
                  <a:lnTo>
                    <a:pt x="0" y="409100"/>
                  </a:lnTo>
                  <a:lnTo>
                    <a:pt x="2083" y="413058"/>
                  </a:lnTo>
                  <a:lnTo>
                    <a:pt x="4659" y="421759"/>
                  </a:lnTo>
                  <a:lnTo>
                    <a:pt x="10198" y="427675"/>
                  </a:lnTo>
                  <a:lnTo>
                    <a:pt x="19194" y="434543"/>
                  </a:lnTo>
                  <a:lnTo>
                    <a:pt x="28920" y="436662"/>
                  </a:lnTo>
                  <a:lnTo>
                    <a:pt x="39706" y="434269"/>
                  </a:lnTo>
                  <a:lnTo>
                    <a:pt x="51883" y="427602"/>
                  </a:lnTo>
                  <a:lnTo>
                    <a:pt x="584798" y="69487"/>
                  </a:lnTo>
                  <a:lnTo>
                    <a:pt x="699108" y="69487"/>
                  </a:lnTo>
                  <a:lnTo>
                    <a:pt x="606463" y="7855"/>
                  </a:lnTo>
                  <a:lnTo>
                    <a:pt x="595890" y="2255"/>
                  </a:lnTo>
                  <a:lnTo>
                    <a:pt x="585522" y="0"/>
                  </a:lnTo>
                  <a:close/>
                </a:path>
              </a:pathLst>
            </a:custGeom>
            <a:solidFill>
              <a:srgbClr val="FFFFFF"/>
            </a:solidFill>
          </p:spPr>
          <p:txBody>
            <a:bodyPr wrap="square" lIns="0" tIns="0" rIns="0" bIns="0" rtlCol="0"/>
            <a:lstStyle/>
            <a:p>
              <a:endParaRPr dirty="0"/>
            </a:p>
          </p:txBody>
        </p:sp>
        <p:sp>
          <p:nvSpPr>
            <p:cNvPr id="9" name="object 9"/>
            <p:cNvSpPr/>
            <p:nvPr/>
          </p:nvSpPr>
          <p:spPr>
            <a:xfrm>
              <a:off x="2316085" y="9388584"/>
              <a:ext cx="74804" cy="75704"/>
            </a:xfrm>
            <a:prstGeom prst="rect">
              <a:avLst/>
            </a:prstGeom>
            <a:blipFill>
              <a:blip r:embed="rId47" cstate="print"/>
              <a:stretch>
                <a:fillRect/>
              </a:stretch>
            </a:blipFill>
          </p:spPr>
          <p:txBody>
            <a:bodyPr wrap="square" lIns="0" tIns="0" rIns="0" bIns="0" rtlCol="0"/>
            <a:lstStyle/>
            <a:p>
              <a:endParaRPr dirty="0"/>
            </a:p>
          </p:txBody>
        </p:sp>
        <p:sp>
          <p:nvSpPr>
            <p:cNvPr id="10" name="object 10"/>
            <p:cNvSpPr/>
            <p:nvPr/>
          </p:nvSpPr>
          <p:spPr>
            <a:xfrm>
              <a:off x="2371014" y="9459569"/>
              <a:ext cx="190500" cy="421005"/>
            </a:xfrm>
            <a:custGeom>
              <a:avLst/>
              <a:gdLst/>
              <a:ahLst/>
              <a:cxnLst/>
              <a:rect l="l" t="t" r="r" b="b"/>
              <a:pathLst>
                <a:path w="190500" h="421004">
                  <a:moveTo>
                    <a:pt x="151890" y="275907"/>
                  </a:moveTo>
                  <a:lnTo>
                    <a:pt x="132655" y="275907"/>
                  </a:lnTo>
                  <a:lnTo>
                    <a:pt x="132708" y="410605"/>
                  </a:lnTo>
                  <a:lnTo>
                    <a:pt x="132027" y="416259"/>
                  </a:lnTo>
                  <a:lnTo>
                    <a:pt x="146843" y="420835"/>
                  </a:lnTo>
                  <a:lnTo>
                    <a:pt x="151733" y="416898"/>
                  </a:lnTo>
                  <a:lnTo>
                    <a:pt x="151858" y="286881"/>
                  </a:lnTo>
                  <a:lnTo>
                    <a:pt x="151890" y="275907"/>
                  </a:lnTo>
                  <a:close/>
                </a:path>
                <a:path w="190500" h="421004">
                  <a:moveTo>
                    <a:pt x="182570" y="0"/>
                  </a:moveTo>
                  <a:lnTo>
                    <a:pt x="164790" y="565"/>
                  </a:lnTo>
                  <a:lnTo>
                    <a:pt x="159921" y="4942"/>
                  </a:lnTo>
                  <a:lnTo>
                    <a:pt x="158623" y="16722"/>
                  </a:lnTo>
                  <a:lnTo>
                    <a:pt x="158623" y="177753"/>
                  </a:lnTo>
                  <a:lnTo>
                    <a:pt x="155382" y="203691"/>
                  </a:lnTo>
                  <a:lnTo>
                    <a:pt x="128870" y="239302"/>
                  </a:lnTo>
                  <a:lnTo>
                    <a:pt x="92809" y="252359"/>
                  </a:lnTo>
                  <a:lnTo>
                    <a:pt x="44648" y="258835"/>
                  </a:lnTo>
                  <a:lnTo>
                    <a:pt x="22494" y="260380"/>
                  </a:lnTo>
                  <a:lnTo>
                    <a:pt x="11423" y="261259"/>
                  </a:lnTo>
                  <a:lnTo>
                    <a:pt x="6690" y="261698"/>
                  </a:lnTo>
                  <a:lnTo>
                    <a:pt x="1424" y="262463"/>
                  </a:lnTo>
                  <a:lnTo>
                    <a:pt x="0" y="275258"/>
                  </a:lnTo>
                  <a:lnTo>
                    <a:pt x="1361" y="280829"/>
                  </a:lnTo>
                  <a:lnTo>
                    <a:pt x="9737" y="284965"/>
                  </a:lnTo>
                  <a:lnTo>
                    <a:pt x="12156" y="285593"/>
                  </a:lnTo>
                  <a:lnTo>
                    <a:pt x="21109" y="286881"/>
                  </a:lnTo>
                  <a:lnTo>
                    <a:pt x="27747" y="287582"/>
                  </a:lnTo>
                  <a:lnTo>
                    <a:pt x="34805" y="288431"/>
                  </a:lnTo>
                  <a:lnTo>
                    <a:pt x="34869" y="416259"/>
                  </a:lnTo>
                  <a:lnTo>
                    <a:pt x="38218" y="419421"/>
                  </a:lnTo>
                  <a:lnTo>
                    <a:pt x="53610" y="417851"/>
                  </a:lnTo>
                  <a:lnTo>
                    <a:pt x="54322" y="412678"/>
                  </a:lnTo>
                  <a:lnTo>
                    <a:pt x="54322" y="290985"/>
                  </a:lnTo>
                  <a:lnTo>
                    <a:pt x="132655" y="275907"/>
                  </a:lnTo>
                  <a:lnTo>
                    <a:pt x="151890" y="275907"/>
                  </a:lnTo>
                  <a:lnTo>
                    <a:pt x="151922" y="265154"/>
                  </a:lnTo>
                  <a:lnTo>
                    <a:pt x="152864" y="260840"/>
                  </a:lnTo>
                  <a:lnTo>
                    <a:pt x="182442" y="222046"/>
                  </a:lnTo>
                  <a:lnTo>
                    <a:pt x="190078" y="177753"/>
                  </a:lnTo>
                  <a:lnTo>
                    <a:pt x="190203" y="15329"/>
                  </a:lnTo>
                  <a:lnTo>
                    <a:pt x="188057" y="3968"/>
                  </a:lnTo>
                  <a:lnTo>
                    <a:pt x="182570" y="0"/>
                  </a:lnTo>
                  <a:close/>
                </a:path>
              </a:pathLst>
            </a:custGeom>
            <a:solidFill>
              <a:srgbClr val="BFBFBF"/>
            </a:solidFill>
          </p:spPr>
          <p:txBody>
            <a:bodyPr wrap="square" lIns="0" tIns="0" rIns="0" bIns="0" rtlCol="0"/>
            <a:lstStyle/>
            <a:p>
              <a:endParaRPr dirty="0"/>
            </a:p>
          </p:txBody>
        </p:sp>
        <p:sp>
          <p:nvSpPr>
            <p:cNvPr id="11" name="object 11"/>
            <p:cNvSpPr/>
            <p:nvPr/>
          </p:nvSpPr>
          <p:spPr>
            <a:xfrm>
              <a:off x="2211387" y="9514093"/>
              <a:ext cx="191271" cy="150435"/>
            </a:xfrm>
            <a:prstGeom prst="rect">
              <a:avLst/>
            </a:prstGeom>
            <a:blipFill>
              <a:blip r:embed="rId48" cstate="print"/>
              <a:stretch>
                <a:fillRect/>
              </a:stretch>
            </a:blipFill>
          </p:spPr>
          <p:txBody>
            <a:bodyPr wrap="square" lIns="0" tIns="0" rIns="0" bIns="0" rtlCol="0"/>
            <a:lstStyle/>
            <a:p>
              <a:endParaRPr dirty="0"/>
            </a:p>
          </p:txBody>
        </p:sp>
        <p:sp>
          <p:nvSpPr>
            <p:cNvPr id="12" name="object 12"/>
            <p:cNvSpPr/>
            <p:nvPr/>
          </p:nvSpPr>
          <p:spPr>
            <a:xfrm>
              <a:off x="2285315" y="9459880"/>
              <a:ext cx="229870" cy="425450"/>
            </a:xfrm>
            <a:custGeom>
              <a:avLst/>
              <a:gdLst/>
              <a:ahLst/>
              <a:cxnLst/>
              <a:rect l="l" t="t" r="r" b="b"/>
              <a:pathLst>
                <a:path w="229869" h="425450">
                  <a:moveTo>
                    <a:pt x="198203" y="77144"/>
                  </a:moveTo>
                  <a:lnTo>
                    <a:pt x="113556" y="77144"/>
                  </a:lnTo>
                  <a:lnTo>
                    <a:pt x="129605" y="104310"/>
                  </a:lnTo>
                  <a:lnTo>
                    <a:pt x="141465" y="132302"/>
                  </a:lnTo>
                  <a:lnTo>
                    <a:pt x="149577" y="161192"/>
                  </a:lnTo>
                  <a:lnTo>
                    <a:pt x="154382" y="191057"/>
                  </a:lnTo>
                  <a:lnTo>
                    <a:pt x="153408" y="191496"/>
                  </a:lnTo>
                  <a:lnTo>
                    <a:pt x="152717" y="191999"/>
                  </a:lnTo>
                  <a:lnTo>
                    <a:pt x="20941" y="211569"/>
                  </a:lnTo>
                  <a:lnTo>
                    <a:pt x="0" y="395323"/>
                  </a:lnTo>
                  <a:lnTo>
                    <a:pt x="167" y="399134"/>
                  </a:lnTo>
                  <a:lnTo>
                    <a:pt x="20910" y="424966"/>
                  </a:lnTo>
                  <a:lnTo>
                    <a:pt x="30645" y="421997"/>
                  </a:lnTo>
                  <a:lnTo>
                    <a:pt x="36172" y="416000"/>
                  </a:lnTo>
                  <a:lnTo>
                    <a:pt x="38655" y="406951"/>
                  </a:lnTo>
                  <a:lnTo>
                    <a:pt x="39230" y="395323"/>
                  </a:lnTo>
                  <a:lnTo>
                    <a:pt x="39339" y="263829"/>
                  </a:lnTo>
                  <a:lnTo>
                    <a:pt x="39684" y="260709"/>
                  </a:lnTo>
                  <a:lnTo>
                    <a:pt x="39873" y="257578"/>
                  </a:lnTo>
                  <a:lnTo>
                    <a:pt x="57739" y="255992"/>
                  </a:lnTo>
                  <a:lnTo>
                    <a:pt x="95232" y="255356"/>
                  </a:lnTo>
                  <a:lnTo>
                    <a:pt x="112603" y="253882"/>
                  </a:lnTo>
                  <a:lnTo>
                    <a:pt x="176710" y="244474"/>
                  </a:lnTo>
                  <a:lnTo>
                    <a:pt x="222701" y="226809"/>
                  </a:lnTo>
                  <a:lnTo>
                    <a:pt x="229260" y="199077"/>
                  </a:lnTo>
                  <a:lnTo>
                    <a:pt x="227675" y="185645"/>
                  </a:lnTo>
                  <a:lnTo>
                    <a:pt x="221239" y="145592"/>
                  </a:lnTo>
                  <a:lnTo>
                    <a:pt x="203785" y="88083"/>
                  </a:lnTo>
                  <a:lnTo>
                    <a:pt x="198203" y="77144"/>
                  </a:lnTo>
                  <a:close/>
                </a:path>
                <a:path w="229869" h="425450">
                  <a:moveTo>
                    <a:pt x="117526" y="0"/>
                  </a:moveTo>
                  <a:lnTo>
                    <a:pt x="83642" y="30311"/>
                  </a:lnTo>
                  <a:lnTo>
                    <a:pt x="82129" y="60245"/>
                  </a:lnTo>
                  <a:lnTo>
                    <a:pt x="81418" y="80208"/>
                  </a:lnTo>
                  <a:lnTo>
                    <a:pt x="79788" y="120556"/>
                  </a:lnTo>
                  <a:lnTo>
                    <a:pt x="55651" y="131570"/>
                  </a:lnTo>
                  <a:lnTo>
                    <a:pt x="43882" y="136699"/>
                  </a:lnTo>
                  <a:lnTo>
                    <a:pt x="29339" y="142671"/>
                  </a:lnTo>
                  <a:lnTo>
                    <a:pt x="20439" y="147110"/>
                  </a:lnTo>
                  <a:lnTo>
                    <a:pt x="11549" y="147110"/>
                  </a:lnTo>
                  <a:lnTo>
                    <a:pt x="11549" y="164900"/>
                  </a:lnTo>
                  <a:lnTo>
                    <a:pt x="15999" y="169350"/>
                  </a:lnTo>
                  <a:lnTo>
                    <a:pt x="27486" y="169581"/>
                  </a:lnTo>
                  <a:lnTo>
                    <a:pt x="41417" y="168144"/>
                  </a:lnTo>
                  <a:lnTo>
                    <a:pt x="86971" y="151874"/>
                  </a:lnTo>
                  <a:lnTo>
                    <a:pt x="110639" y="116254"/>
                  </a:lnTo>
                  <a:lnTo>
                    <a:pt x="111517" y="104085"/>
                  </a:lnTo>
                  <a:lnTo>
                    <a:pt x="113556" y="77144"/>
                  </a:lnTo>
                  <a:lnTo>
                    <a:pt x="198203" y="77144"/>
                  </a:lnTo>
                  <a:lnTo>
                    <a:pt x="190221" y="61502"/>
                  </a:lnTo>
                  <a:lnTo>
                    <a:pt x="164298" y="28163"/>
                  </a:lnTo>
                  <a:lnTo>
                    <a:pt x="127026" y="1115"/>
                  </a:lnTo>
                  <a:lnTo>
                    <a:pt x="117526" y="0"/>
                  </a:lnTo>
                  <a:close/>
                </a:path>
              </a:pathLst>
            </a:custGeom>
            <a:solidFill>
              <a:srgbClr val="BFBFBF"/>
            </a:solidFill>
          </p:spPr>
          <p:txBody>
            <a:bodyPr wrap="square" lIns="0" tIns="0" rIns="0" bIns="0" rtlCol="0"/>
            <a:lstStyle/>
            <a:p>
              <a:endParaRPr dirty="0"/>
            </a:p>
          </p:txBody>
        </p:sp>
      </p:grpSp>
      <p:sp>
        <p:nvSpPr>
          <p:cNvPr id="13" name="object 13"/>
          <p:cNvSpPr/>
          <p:nvPr>
            <p:custDataLst>
              <p:tags r:id="rId7"/>
            </p:custDataLst>
          </p:nvPr>
        </p:nvSpPr>
        <p:spPr>
          <a:xfrm>
            <a:off x="6667651" y="8956915"/>
            <a:ext cx="1008380" cy="993140"/>
          </a:xfrm>
          <a:custGeom>
            <a:avLst/>
            <a:gdLst/>
            <a:ahLst/>
            <a:cxnLst/>
            <a:rect l="l" t="t" r="r" b="b"/>
            <a:pathLst>
              <a:path w="1008379" h="993140">
                <a:moveTo>
                  <a:pt x="976952" y="334929"/>
                </a:moveTo>
                <a:lnTo>
                  <a:pt x="504694" y="334929"/>
                </a:lnTo>
                <a:lnTo>
                  <a:pt x="549897" y="341284"/>
                </a:lnTo>
                <a:lnTo>
                  <a:pt x="590945" y="358920"/>
                </a:lnTo>
                <a:lnTo>
                  <a:pt x="626168" y="386527"/>
                </a:lnTo>
                <a:lnTo>
                  <a:pt x="653893" y="422795"/>
                </a:lnTo>
                <a:lnTo>
                  <a:pt x="672448" y="466412"/>
                </a:lnTo>
                <a:lnTo>
                  <a:pt x="679534" y="507536"/>
                </a:lnTo>
                <a:lnTo>
                  <a:pt x="676769" y="546851"/>
                </a:lnTo>
                <a:lnTo>
                  <a:pt x="664165" y="584240"/>
                </a:lnTo>
                <a:lnTo>
                  <a:pt x="641732" y="619582"/>
                </a:lnTo>
                <a:lnTo>
                  <a:pt x="609482" y="652759"/>
                </a:lnTo>
                <a:lnTo>
                  <a:pt x="567425" y="683652"/>
                </a:lnTo>
                <a:lnTo>
                  <a:pt x="681453" y="992731"/>
                </a:lnTo>
                <a:lnTo>
                  <a:pt x="717375" y="978585"/>
                </a:lnTo>
                <a:lnTo>
                  <a:pt x="753180" y="960419"/>
                </a:lnTo>
                <a:lnTo>
                  <a:pt x="788411" y="938365"/>
                </a:lnTo>
                <a:lnTo>
                  <a:pt x="822609" y="912557"/>
                </a:lnTo>
                <a:lnTo>
                  <a:pt x="855314" y="883127"/>
                </a:lnTo>
                <a:lnTo>
                  <a:pt x="886070" y="850210"/>
                </a:lnTo>
                <a:lnTo>
                  <a:pt x="914416" y="813936"/>
                </a:lnTo>
                <a:lnTo>
                  <a:pt x="939894" y="774440"/>
                </a:lnTo>
                <a:lnTo>
                  <a:pt x="962047" y="731855"/>
                </a:lnTo>
                <a:lnTo>
                  <a:pt x="980414" y="686313"/>
                </a:lnTo>
                <a:lnTo>
                  <a:pt x="994539" y="637947"/>
                </a:lnTo>
                <a:lnTo>
                  <a:pt x="1003961" y="586890"/>
                </a:lnTo>
                <a:lnTo>
                  <a:pt x="1008224" y="533276"/>
                </a:lnTo>
                <a:lnTo>
                  <a:pt x="1006867" y="477237"/>
                </a:lnTo>
                <a:lnTo>
                  <a:pt x="999433" y="418906"/>
                </a:lnTo>
                <a:lnTo>
                  <a:pt x="988784" y="371650"/>
                </a:lnTo>
                <a:lnTo>
                  <a:pt x="976952" y="334929"/>
                </a:lnTo>
                <a:close/>
              </a:path>
              <a:path w="1008379" h="993140">
                <a:moveTo>
                  <a:pt x="529105" y="0"/>
                </a:moveTo>
                <a:lnTo>
                  <a:pt x="482715" y="60"/>
                </a:lnTo>
                <a:lnTo>
                  <a:pt x="430684" y="4995"/>
                </a:lnTo>
                <a:lnTo>
                  <a:pt x="381083" y="14590"/>
                </a:lnTo>
                <a:lnTo>
                  <a:pt x="334016" y="28550"/>
                </a:lnTo>
                <a:lnTo>
                  <a:pt x="289587" y="46582"/>
                </a:lnTo>
                <a:lnTo>
                  <a:pt x="247903" y="68391"/>
                </a:lnTo>
                <a:lnTo>
                  <a:pt x="209067" y="93683"/>
                </a:lnTo>
                <a:lnTo>
                  <a:pt x="173184" y="122164"/>
                </a:lnTo>
                <a:lnTo>
                  <a:pt x="140358" y="153540"/>
                </a:lnTo>
                <a:lnTo>
                  <a:pt x="110694" y="187516"/>
                </a:lnTo>
                <a:lnTo>
                  <a:pt x="84298" y="223799"/>
                </a:lnTo>
                <a:lnTo>
                  <a:pt x="61273" y="262094"/>
                </a:lnTo>
                <a:lnTo>
                  <a:pt x="41724" y="302107"/>
                </a:lnTo>
                <a:lnTo>
                  <a:pt x="25756" y="343545"/>
                </a:lnTo>
                <a:lnTo>
                  <a:pt x="13510" y="385987"/>
                </a:lnTo>
                <a:lnTo>
                  <a:pt x="4982" y="429515"/>
                </a:lnTo>
                <a:lnTo>
                  <a:pt x="384" y="473459"/>
                </a:lnTo>
                <a:lnTo>
                  <a:pt x="0" y="524360"/>
                </a:lnTo>
                <a:lnTo>
                  <a:pt x="4633" y="575221"/>
                </a:lnTo>
                <a:lnTo>
                  <a:pt x="13939" y="625513"/>
                </a:lnTo>
                <a:lnTo>
                  <a:pt x="27574" y="674708"/>
                </a:lnTo>
                <a:lnTo>
                  <a:pt x="45193" y="722277"/>
                </a:lnTo>
                <a:lnTo>
                  <a:pt x="66450" y="767692"/>
                </a:lnTo>
                <a:lnTo>
                  <a:pt x="91002" y="810425"/>
                </a:lnTo>
                <a:lnTo>
                  <a:pt x="118503" y="849947"/>
                </a:lnTo>
                <a:lnTo>
                  <a:pt x="148608" y="885730"/>
                </a:lnTo>
                <a:lnTo>
                  <a:pt x="180973" y="917246"/>
                </a:lnTo>
                <a:lnTo>
                  <a:pt x="215253" y="943965"/>
                </a:lnTo>
                <a:lnTo>
                  <a:pt x="251103" y="965359"/>
                </a:lnTo>
                <a:lnTo>
                  <a:pt x="288178" y="980901"/>
                </a:lnTo>
                <a:lnTo>
                  <a:pt x="326134" y="990061"/>
                </a:lnTo>
                <a:lnTo>
                  <a:pt x="439020" y="683714"/>
                </a:lnTo>
                <a:lnTo>
                  <a:pt x="396876" y="652429"/>
                </a:lnTo>
                <a:lnTo>
                  <a:pt x="364613" y="619156"/>
                </a:lnTo>
                <a:lnTo>
                  <a:pt x="342206" y="583924"/>
                </a:lnTo>
                <a:lnTo>
                  <a:pt x="329632" y="546765"/>
                </a:lnTo>
                <a:lnTo>
                  <a:pt x="326865" y="507706"/>
                </a:lnTo>
                <a:lnTo>
                  <a:pt x="333882" y="466779"/>
                </a:lnTo>
                <a:lnTo>
                  <a:pt x="352669" y="422582"/>
                </a:lnTo>
                <a:lnTo>
                  <a:pt x="380843" y="385987"/>
                </a:lnTo>
                <a:lnTo>
                  <a:pt x="416705" y="358304"/>
                </a:lnTo>
                <a:lnTo>
                  <a:pt x="458555" y="340847"/>
                </a:lnTo>
                <a:lnTo>
                  <a:pt x="504694" y="334929"/>
                </a:lnTo>
                <a:lnTo>
                  <a:pt x="976952" y="334929"/>
                </a:lnTo>
                <a:lnTo>
                  <a:pt x="974242" y="326517"/>
                </a:lnTo>
                <a:lnTo>
                  <a:pt x="956022" y="283653"/>
                </a:lnTo>
                <a:lnTo>
                  <a:pt x="934342" y="243207"/>
                </a:lnTo>
                <a:lnTo>
                  <a:pt x="909416" y="205325"/>
                </a:lnTo>
                <a:lnTo>
                  <a:pt x="881459" y="170156"/>
                </a:lnTo>
                <a:lnTo>
                  <a:pt x="850689" y="137845"/>
                </a:lnTo>
                <a:lnTo>
                  <a:pt x="817320" y="108542"/>
                </a:lnTo>
                <a:lnTo>
                  <a:pt x="781569" y="82393"/>
                </a:lnTo>
                <a:lnTo>
                  <a:pt x="743650" y="59546"/>
                </a:lnTo>
                <a:lnTo>
                  <a:pt x="703781" y="40149"/>
                </a:lnTo>
                <a:lnTo>
                  <a:pt x="662175" y="24348"/>
                </a:lnTo>
                <a:lnTo>
                  <a:pt x="619051" y="12291"/>
                </a:lnTo>
                <a:lnTo>
                  <a:pt x="574622" y="4126"/>
                </a:lnTo>
                <a:lnTo>
                  <a:pt x="529105" y="0"/>
                </a:lnTo>
                <a:close/>
              </a:path>
            </a:pathLst>
          </a:custGeom>
          <a:solidFill>
            <a:srgbClr val="A5A5A5"/>
          </a:solidFill>
        </p:spPr>
        <p:txBody>
          <a:bodyPr wrap="square" lIns="0" tIns="0" rIns="0" bIns="0" rtlCol="0"/>
          <a:lstStyle/>
          <a:p>
            <a:endParaRPr dirty="0"/>
          </a:p>
        </p:txBody>
      </p:sp>
      <p:sp>
        <p:nvSpPr>
          <p:cNvPr id="14" name="object 14"/>
          <p:cNvSpPr/>
          <p:nvPr>
            <p:custDataLst>
              <p:tags r:id="rId8"/>
            </p:custDataLst>
          </p:nvPr>
        </p:nvSpPr>
        <p:spPr>
          <a:xfrm>
            <a:off x="11253661" y="8843934"/>
            <a:ext cx="975992" cy="1182457"/>
          </a:xfrm>
          <a:prstGeom prst="rect">
            <a:avLst/>
          </a:prstGeom>
          <a:blipFill>
            <a:blip r:embed="rId49" cstate="print"/>
            <a:stretch>
              <a:fillRect/>
            </a:stretch>
          </a:blipFill>
        </p:spPr>
        <p:txBody>
          <a:bodyPr wrap="square" lIns="0" tIns="0" rIns="0" bIns="0" rtlCol="0"/>
          <a:lstStyle/>
          <a:p>
            <a:endParaRPr dirty="0"/>
          </a:p>
        </p:txBody>
      </p:sp>
      <p:sp>
        <p:nvSpPr>
          <p:cNvPr id="15" name="object 15"/>
          <p:cNvSpPr/>
          <p:nvPr>
            <p:custDataLst>
              <p:tags r:id="rId9"/>
            </p:custDataLst>
          </p:nvPr>
        </p:nvSpPr>
        <p:spPr>
          <a:xfrm>
            <a:off x="14797578" y="9040193"/>
            <a:ext cx="1212850" cy="789940"/>
          </a:xfrm>
          <a:custGeom>
            <a:avLst/>
            <a:gdLst/>
            <a:ahLst/>
            <a:cxnLst/>
            <a:rect l="l" t="t" r="r" b="b"/>
            <a:pathLst>
              <a:path w="1212850" h="789940">
                <a:moveTo>
                  <a:pt x="333971" y="182141"/>
                </a:moveTo>
                <a:lnTo>
                  <a:pt x="287511" y="188827"/>
                </a:lnTo>
                <a:lnTo>
                  <a:pt x="219586" y="232991"/>
                </a:lnTo>
                <a:lnTo>
                  <a:pt x="194203" y="271067"/>
                </a:lnTo>
                <a:lnTo>
                  <a:pt x="182195" y="315452"/>
                </a:lnTo>
                <a:lnTo>
                  <a:pt x="182956" y="365859"/>
                </a:lnTo>
                <a:lnTo>
                  <a:pt x="181416" y="366330"/>
                </a:lnTo>
                <a:lnTo>
                  <a:pt x="180809" y="366603"/>
                </a:lnTo>
                <a:lnTo>
                  <a:pt x="180160" y="366707"/>
                </a:lnTo>
                <a:lnTo>
                  <a:pt x="132723" y="379693"/>
                </a:lnTo>
                <a:lnTo>
                  <a:pt x="91042" y="401730"/>
                </a:lnTo>
                <a:lnTo>
                  <a:pt x="56023" y="431612"/>
                </a:lnTo>
                <a:lnTo>
                  <a:pt x="28572" y="468137"/>
                </a:lnTo>
                <a:lnTo>
                  <a:pt x="9596" y="510098"/>
                </a:lnTo>
                <a:lnTo>
                  <a:pt x="0" y="556293"/>
                </a:lnTo>
                <a:lnTo>
                  <a:pt x="689" y="605517"/>
                </a:lnTo>
                <a:lnTo>
                  <a:pt x="13167" y="654915"/>
                </a:lnTo>
                <a:lnTo>
                  <a:pt x="36848" y="699009"/>
                </a:lnTo>
                <a:lnTo>
                  <a:pt x="69932" y="736161"/>
                </a:lnTo>
                <a:lnTo>
                  <a:pt x="110620" y="764736"/>
                </a:lnTo>
                <a:lnTo>
                  <a:pt x="157114" y="783100"/>
                </a:lnTo>
                <a:lnTo>
                  <a:pt x="207615" y="789616"/>
                </a:lnTo>
                <a:lnTo>
                  <a:pt x="565535" y="789741"/>
                </a:lnTo>
                <a:lnTo>
                  <a:pt x="974586" y="789584"/>
                </a:lnTo>
                <a:lnTo>
                  <a:pt x="1053815" y="774988"/>
                </a:lnTo>
                <a:lnTo>
                  <a:pt x="1095583" y="755007"/>
                </a:lnTo>
                <a:lnTo>
                  <a:pt x="1132306" y="727985"/>
                </a:lnTo>
                <a:lnTo>
                  <a:pt x="1163185" y="694787"/>
                </a:lnTo>
                <a:lnTo>
                  <a:pt x="1187422" y="656281"/>
                </a:lnTo>
                <a:lnTo>
                  <a:pt x="1204219" y="613332"/>
                </a:lnTo>
                <a:lnTo>
                  <a:pt x="1212778" y="566806"/>
                </a:lnTo>
                <a:lnTo>
                  <a:pt x="1211717" y="516005"/>
                </a:lnTo>
                <a:lnTo>
                  <a:pt x="1200187" y="467343"/>
                </a:lnTo>
                <a:lnTo>
                  <a:pt x="1179077" y="422314"/>
                </a:lnTo>
                <a:lnTo>
                  <a:pt x="1149276" y="382417"/>
                </a:lnTo>
                <a:lnTo>
                  <a:pt x="1111674" y="349149"/>
                </a:lnTo>
                <a:lnTo>
                  <a:pt x="1067159" y="324007"/>
                </a:lnTo>
                <a:lnTo>
                  <a:pt x="1031590" y="310646"/>
                </a:lnTo>
                <a:lnTo>
                  <a:pt x="1028551" y="260081"/>
                </a:lnTo>
                <a:lnTo>
                  <a:pt x="1018873" y="218157"/>
                </a:lnTo>
                <a:lnTo>
                  <a:pt x="435629" y="218157"/>
                </a:lnTo>
                <a:lnTo>
                  <a:pt x="407899" y="203623"/>
                </a:lnTo>
                <a:lnTo>
                  <a:pt x="394026" y="196615"/>
                </a:lnTo>
                <a:lnTo>
                  <a:pt x="379934" y="190189"/>
                </a:lnTo>
                <a:lnTo>
                  <a:pt x="364999" y="185313"/>
                </a:lnTo>
                <a:lnTo>
                  <a:pt x="349619" y="182778"/>
                </a:lnTo>
                <a:lnTo>
                  <a:pt x="333971" y="182141"/>
                </a:lnTo>
                <a:close/>
              </a:path>
              <a:path w="1212850" h="789940">
                <a:moveTo>
                  <a:pt x="723075" y="0"/>
                </a:moveTo>
                <a:lnTo>
                  <a:pt x="675628" y="4179"/>
                </a:lnTo>
                <a:lnTo>
                  <a:pt x="629518" y="16055"/>
                </a:lnTo>
                <a:lnTo>
                  <a:pt x="584870" y="35754"/>
                </a:lnTo>
                <a:lnTo>
                  <a:pt x="542770" y="62690"/>
                </a:lnTo>
                <a:lnTo>
                  <a:pt x="506852" y="94615"/>
                </a:lnTo>
                <a:lnTo>
                  <a:pt x="477060" y="131311"/>
                </a:lnTo>
                <a:lnTo>
                  <a:pt x="453337" y="172564"/>
                </a:lnTo>
                <a:lnTo>
                  <a:pt x="435629" y="218157"/>
                </a:lnTo>
                <a:lnTo>
                  <a:pt x="1018873" y="218157"/>
                </a:lnTo>
                <a:lnTo>
                  <a:pt x="998962" y="167033"/>
                </a:lnTo>
                <a:lnTo>
                  <a:pt x="973790" y="125962"/>
                </a:lnTo>
                <a:lnTo>
                  <a:pt x="942619" y="89468"/>
                </a:lnTo>
                <a:lnTo>
                  <a:pt x="906138" y="58257"/>
                </a:lnTo>
                <a:lnTo>
                  <a:pt x="865038" y="33037"/>
                </a:lnTo>
                <a:lnTo>
                  <a:pt x="820006" y="14511"/>
                </a:lnTo>
                <a:lnTo>
                  <a:pt x="771734" y="3388"/>
                </a:lnTo>
                <a:lnTo>
                  <a:pt x="723075" y="0"/>
                </a:lnTo>
                <a:close/>
              </a:path>
            </a:pathLst>
          </a:custGeom>
          <a:solidFill>
            <a:srgbClr val="FFFFFF"/>
          </a:solidFill>
        </p:spPr>
        <p:txBody>
          <a:bodyPr wrap="square" lIns="0" tIns="0" rIns="0" bIns="0" rtlCol="0"/>
          <a:lstStyle/>
          <a:p>
            <a:endParaRPr dirty="0"/>
          </a:p>
        </p:txBody>
      </p:sp>
      <p:sp>
        <p:nvSpPr>
          <p:cNvPr id="16" name="object 16"/>
          <p:cNvSpPr/>
          <p:nvPr>
            <p:custDataLst>
              <p:tags r:id="rId10"/>
            </p:custDataLst>
          </p:nvPr>
        </p:nvSpPr>
        <p:spPr>
          <a:xfrm>
            <a:off x="15256200" y="9623328"/>
            <a:ext cx="365125" cy="130175"/>
          </a:xfrm>
          <a:custGeom>
            <a:avLst/>
            <a:gdLst/>
            <a:ahLst/>
            <a:cxnLst/>
            <a:rect l="l" t="t" r="r" b="b"/>
            <a:pathLst>
              <a:path w="365125" h="130175">
                <a:moveTo>
                  <a:pt x="309812" y="103661"/>
                </a:moveTo>
                <a:lnTo>
                  <a:pt x="244578" y="103661"/>
                </a:lnTo>
                <a:lnTo>
                  <a:pt x="244756" y="104447"/>
                </a:lnTo>
                <a:lnTo>
                  <a:pt x="244903" y="104803"/>
                </a:lnTo>
                <a:lnTo>
                  <a:pt x="245039" y="127420"/>
                </a:lnTo>
                <a:lnTo>
                  <a:pt x="247301" y="129744"/>
                </a:lnTo>
                <a:lnTo>
                  <a:pt x="277322" y="129797"/>
                </a:lnTo>
                <a:lnTo>
                  <a:pt x="307540" y="129744"/>
                </a:lnTo>
                <a:lnTo>
                  <a:pt x="309686" y="127640"/>
                </a:lnTo>
                <a:lnTo>
                  <a:pt x="309880" y="115525"/>
                </a:lnTo>
                <a:lnTo>
                  <a:pt x="309812" y="103661"/>
                </a:lnTo>
                <a:close/>
              </a:path>
              <a:path w="365125" h="130175">
                <a:moveTo>
                  <a:pt x="309812" y="103211"/>
                </a:moveTo>
                <a:lnTo>
                  <a:pt x="47380" y="103211"/>
                </a:lnTo>
                <a:lnTo>
                  <a:pt x="47400" y="127420"/>
                </a:lnTo>
                <a:lnTo>
                  <a:pt x="47508" y="127901"/>
                </a:lnTo>
                <a:lnTo>
                  <a:pt x="49401" y="129765"/>
                </a:lnTo>
                <a:lnTo>
                  <a:pt x="68565" y="129787"/>
                </a:lnTo>
                <a:lnTo>
                  <a:pt x="110038" y="129765"/>
                </a:lnTo>
                <a:lnTo>
                  <a:pt x="111944" y="127901"/>
                </a:lnTo>
                <a:lnTo>
                  <a:pt x="112007" y="103661"/>
                </a:lnTo>
                <a:lnTo>
                  <a:pt x="309812" y="103661"/>
                </a:lnTo>
                <a:lnTo>
                  <a:pt x="309812" y="103211"/>
                </a:lnTo>
                <a:close/>
              </a:path>
              <a:path w="365125" h="130175">
                <a:moveTo>
                  <a:pt x="359109" y="0"/>
                </a:moveTo>
                <a:lnTo>
                  <a:pt x="5989" y="0"/>
                </a:lnTo>
                <a:lnTo>
                  <a:pt x="178" y="5884"/>
                </a:lnTo>
                <a:lnTo>
                  <a:pt x="222" y="32945"/>
                </a:lnTo>
                <a:lnTo>
                  <a:pt x="304" y="64340"/>
                </a:lnTo>
                <a:lnTo>
                  <a:pt x="0" y="80028"/>
                </a:lnTo>
                <a:lnTo>
                  <a:pt x="796" y="91079"/>
                </a:lnTo>
                <a:lnTo>
                  <a:pt x="4471" y="98557"/>
                </a:lnTo>
                <a:lnTo>
                  <a:pt x="11703" y="102587"/>
                </a:lnTo>
                <a:lnTo>
                  <a:pt x="23172" y="103295"/>
                </a:lnTo>
                <a:lnTo>
                  <a:pt x="31109" y="102771"/>
                </a:lnTo>
                <a:lnTo>
                  <a:pt x="359523" y="102771"/>
                </a:lnTo>
                <a:lnTo>
                  <a:pt x="364973" y="97253"/>
                </a:lnTo>
                <a:lnTo>
                  <a:pt x="364998" y="62689"/>
                </a:lnTo>
                <a:lnTo>
                  <a:pt x="117734" y="62689"/>
                </a:lnTo>
                <a:lnTo>
                  <a:pt x="116739" y="62668"/>
                </a:lnTo>
                <a:lnTo>
                  <a:pt x="58731" y="62668"/>
                </a:lnTo>
                <a:lnTo>
                  <a:pt x="53715" y="57841"/>
                </a:lnTo>
                <a:lnTo>
                  <a:pt x="53840" y="45464"/>
                </a:lnTo>
                <a:lnTo>
                  <a:pt x="58532" y="40752"/>
                </a:lnTo>
                <a:lnTo>
                  <a:pt x="70898" y="40532"/>
                </a:lnTo>
                <a:lnTo>
                  <a:pt x="105409" y="40532"/>
                </a:lnTo>
                <a:lnTo>
                  <a:pt x="364998" y="40501"/>
                </a:lnTo>
                <a:lnTo>
                  <a:pt x="364962" y="5884"/>
                </a:lnTo>
                <a:lnTo>
                  <a:pt x="359109" y="0"/>
                </a:lnTo>
                <a:close/>
              </a:path>
              <a:path w="365125" h="130175">
                <a:moveTo>
                  <a:pt x="359523" y="102771"/>
                </a:moveTo>
                <a:lnTo>
                  <a:pt x="31109" y="102771"/>
                </a:lnTo>
                <a:lnTo>
                  <a:pt x="39108" y="103211"/>
                </a:lnTo>
                <a:lnTo>
                  <a:pt x="339856" y="103224"/>
                </a:lnTo>
                <a:lnTo>
                  <a:pt x="359161" y="103138"/>
                </a:lnTo>
                <a:lnTo>
                  <a:pt x="359523" y="102771"/>
                </a:lnTo>
                <a:close/>
              </a:path>
              <a:path w="365125" h="130175">
                <a:moveTo>
                  <a:pt x="364998" y="40501"/>
                </a:moveTo>
                <a:lnTo>
                  <a:pt x="105441" y="40501"/>
                </a:lnTo>
                <a:lnTo>
                  <a:pt x="118080" y="40784"/>
                </a:lnTo>
                <a:lnTo>
                  <a:pt x="122461" y="45317"/>
                </a:lnTo>
                <a:lnTo>
                  <a:pt x="122551" y="58061"/>
                </a:lnTo>
                <a:lnTo>
                  <a:pt x="117734" y="62689"/>
                </a:lnTo>
                <a:lnTo>
                  <a:pt x="364998" y="62689"/>
                </a:lnTo>
                <a:lnTo>
                  <a:pt x="151911" y="62563"/>
                </a:lnTo>
                <a:lnTo>
                  <a:pt x="146969" y="57589"/>
                </a:lnTo>
                <a:lnTo>
                  <a:pt x="147283" y="45317"/>
                </a:lnTo>
                <a:lnTo>
                  <a:pt x="152141" y="40647"/>
                </a:lnTo>
                <a:lnTo>
                  <a:pt x="364999" y="40627"/>
                </a:lnTo>
                <a:close/>
              </a:path>
              <a:path w="365125" h="130175">
                <a:moveTo>
                  <a:pt x="105409" y="40532"/>
                </a:moveTo>
                <a:lnTo>
                  <a:pt x="70898" y="40532"/>
                </a:lnTo>
                <a:lnTo>
                  <a:pt x="75896" y="45317"/>
                </a:lnTo>
                <a:lnTo>
                  <a:pt x="76008" y="57589"/>
                </a:lnTo>
                <a:lnTo>
                  <a:pt x="71149" y="62448"/>
                </a:lnTo>
                <a:lnTo>
                  <a:pt x="58731" y="62668"/>
                </a:lnTo>
                <a:lnTo>
                  <a:pt x="116739" y="62668"/>
                </a:lnTo>
                <a:lnTo>
                  <a:pt x="105075" y="62416"/>
                </a:lnTo>
                <a:lnTo>
                  <a:pt x="100654" y="57841"/>
                </a:lnTo>
                <a:lnTo>
                  <a:pt x="100656" y="45108"/>
                </a:lnTo>
                <a:lnTo>
                  <a:pt x="105409" y="40532"/>
                </a:lnTo>
                <a:close/>
              </a:path>
              <a:path w="365125" h="130175">
                <a:moveTo>
                  <a:pt x="364999" y="40627"/>
                </a:moveTo>
                <a:lnTo>
                  <a:pt x="164497" y="40627"/>
                </a:lnTo>
                <a:lnTo>
                  <a:pt x="169649" y="45778"/>
                </a:lnTo>
                <a:lnTo>
                  <a:pt x="169356" y="55694"/>
                </a:lnTo>
                <a:lnTo>
                  <a:pt x="169271" y="57841"/>
                </a:lnTo>
                <a:lnTo>
                  <a:pt x="164340" y="62553"/>
                </a:lnTo>
                <a:lnTo>
                  <a:pt x="151911" y="62563"/>
                </a:lnTo>
                <a:lnTo>
                  <a:pt x="364999" y="62563"/>
                </a:lnTo>
                <a:lnTo>
                  <a:pt x="365002" y="58019"/>
                </a:lnTo>
                <a:lnTo>
                  <a:pt x="281876" y="58019"/>
                </a:lnTo>
                <a:lnTo>
                  <a:pt x="235940" y="57998"/>
                </a:lnTo>
                <a:lnTo>
                  <a:pt x="232956" y="55694"/>
                </a:lnTo>
                <a:lnTo>
                  <a:pt x="233060" y="47380"/>
                </a:lnTo>
                <a:lnTo>
                  <a:pt x="236034" y="45150"/>
                </a:lnTo>
                <a:lnTo>
                  <a:pt x="365002" y="45150"/>
                </a:lnTo>
                <a:lnTo>
                  <a:pt x="364999" y="40627"/>
                </a:lnTo>
                <a:close/>
              </a:path>
              <a:path w="365125" h="130175">
                <a:moveTo>
                  <a:pt x="365002" y="45150"/>
                </a:moveTo>
                <a:lnTo>
                  <a:pt x="327089" y="45150"/>
                </a:lnTo>
                <a:lnTo>
                  <a:pt x="329937" y="47234"/>
                </a:lnTo>
                <a:lnTo>
                  <a:pt x="330157" y="55830"/>
                </a:lnTo>
                <a:lnTo>
                  <a:pt x="327236" y="58008"/>
                </a:lnTo>
                <a:lnTo>
                  <a:pt x="281876" y="58019"/>
                </a:lnTo>
                <a:lnTo>
                  <a:pt x="365002" y="58019"/>
                </a:lnTo>
                <a:lnTo>
                  <a:pt x="365002" y="45150"/>
                </a:lnTo>
                <a:close/>
              </a:path>
            </a:pathLst>
          </a:custGeom>
          <a:solidFill>
            <a:srgbClr val="778591"/>
          </a:solidFill>
        </p:spPr>
        <p:txBody>
          <a:bodyPr wrap="square" lIns="0" tIns="0" rIns="0" bIns="0" rtlCol="0"/>
          <a:lstStyle/>
          <a:p>
            <a:endParaRPr dirty="0"/>
          </a:p>
        </p:txBody>
      </p:sp>
      <p:sp>
        <p:nvSpPr>
          <p:cNvPr id="17" name="object 17"/>
          <p:cNvSpPr/>
          <p:nvPr>
            <p:custDataLst>
              <p:tags r:id="rId11"/>
            </p:custDataLst>
          </p:nvPr>
        </p:nvSpPr>
        <p:spPr>
          <a:xfrm>
            <a:off x="15256375" y="9274574"/>
            <a:ext cx="365125" cy="104139"/>
          </a:xfrm>
          <a:custGeom>
            <a:avLst/>
            <a:gdLst/>
            <a:ahLst/>
            <a:cxnLst/>
            <a:rect l="l" t="t" r="r" b="b"/>
            <a:pathLst>
              <a:path w="365125" h="104140">
                <a:moveTo>
                  <a:pt x="345497" y="0"/>
                </a:moveTo>
                <a:lnTo>
                  <a:pt x="6073" y="10"/>
                </a:lnTo>
                <a:lnTo>
                  <a:pt x="0" y="6114"/>
                </a:lnTo>
                <a:lnTo>
                  <a:pt x="0" y="97620"/>
                </a:lnTo>
                <a:lnTo>
                  <a:pt x="5905" y="103714"/>
                </a:lnTo>
                <a:lnTo>
                  <a:pt x="72605" y="103727"/>
                </a:lnTo>
                <a:lnTo>
                  <a:pt x="358732" y="103714"/>
                </a:lnTo>
                <a:lnTo>
                  <a:pt x="364733" y="97620"/>
                </a:lnTo>
                <a:lnTo>
                  <a:pt x="364804" y="63160"/>
                </a:lnTo>
                <a:lnTo>
                  <a:pt x="163827" y="63160"/>
                </a:lnTo>
                <a:lnTo>
                  <a:pt x="158633" y="63055"/>
                </a:lnTo>
                <a:lnTo>
                  <a:pt x="58909" y="63034"/>
                </a:lnTo>
                <a:lnTo>
                  <a:pt x="53853" y="58123"/>
                </a:lnTo>
                <a:lnTo>
                  <a:pt x="53769" y="57547"/>
                </a:lnTo>
                <a:lnTo>
                  <a:pt x="53338" y="46239"/>
                </a:lnTo>
                <a:lnTo>
                  <a:pt x="58427" y="40825"/>
                </a:lnTo>
                <a:lnTo>
                  <a:pt x="70385" y="40490"/>
                </a:lnTo>
                <a:lnTo>
                  <a:pt x="105546" y="40490"/>
                </a:lnTo>
                <a:lnTo>
                  <a:pt x="364810" y="40469"/>
                </a:lnTo>
                <a:lnTo>
                  <a:pt x="364816" y="19559"/>
                </a:lnTo>
                <a:lnTo>
                  <a:pt x="363757" y="10553"/>
                </a:lnTo>
                <a:lnTo>
                  <a:pt x="360383" y="4490"/>
                </a:lnTo>
                <a:lnTo>
                  <a:pt x="354395" y="1072"/>
                </a:lnTo>
                <a:lnTo>
                  <a:pt x="345497" y="0"/>
                </a:lnTo>
                <a:close/>
              </a:path>
              <a:path w="365125" h="104140">
                <a:moveTo>
                  <a:pt x="364810" y="40595"/>
                </a:moveTo>
                <a:lnTo>
                  <a:pt x="164005" y="40595"/>
                </a:lnTo>
                <a:lnTo>
                  <a:pt x="169335" y="45904"/>
                </a:lnTo>
                <a:lnTo>
                  <a:pt x="169283" y="55684"/>
                </a:lnTo>
                <a:lnTo>
                  <a:pt x="169165" y="57935"/>
                </a:lnTo>
                <a:lnTo>
                  <a:pt x="163827" y="63160"/>
                </a:lnTo>
                <a:lnTo>
                  <a:pt x="364804" y="63160"/>
                </a:lnTo>
                <a:lnTo>
                  <a:pt x="364805" y="58061"/>
                </a:lnTo>
                <a:lnTo>
                  <a:pt x="281132" y="58061"/>
                </a:lnTo>
                <a:lnTo>
                  <a:pt x="235626" y="58029"/>
                </a:lnTo>
                <a:lnTo>
                  <a:pt x="232589" y="55684"/>
                </a:lnTo>
                <a:lnTo>
                  <a:pt x="233218" y="46972"/>
                </a:lnTo>
                <a:lnTo>
                  <a:pt x="236380" y="45590"/>
                </a:lnTo>
                <a:lnTo>
                  <a:pt x="364809" y="45590"/>
                </a:lnTo>
                <a:lnTo>
                  <a:pt x="364810" y="40595"/>
                </a:lnTo>
                <a:close/>
              </a:path>
              <a:path w="365125" h="104140">
                <a:moveTo>
                  <a:pt x="364810" y="40469"/>
                </a:moveTo>
                <a:lnTo>
                  <a:pt x="105567" y="40469"/>
                </a:lnTo>
                <a:lnTo>
                  <a:pt x="117797" y="40836"/>
                </a:lnTo>
                <a:lnTo>
                  <a:pt x="122475" y="45904"/>
                </a:lnTo>
                <a:lnTo>
                  <a:pt x="122545" y="46972"/>
                </a:lnTo>
                <a:lnTo>
                  <a:pt x="122237" y="58123"/>
                </a:lnTo>
                <a:lnTo>
                  <a:pt x="117221" y="63055"/>
                </a:lnTo>
                <a:lnTo>
                  <a:pt x="158633" y="63055"/>
                </a:lnTo>
                <a:lnTo>
                  <a:pt x="151880" y="62919"/>
                </a:lnTo>
                <a:lnTo>
                  <a:pt x="146870" y="57652"/>
                </a:lnTo>
                <a:lnTo>
                  <a:pt x="146956" y="51694"/>
                </a:lnTo>
                <a:lnTo>
                  <a:pt x="147147" y="45694"/>
                </a:lnTo>
                <a:lnTo>
                  <a:pt x="152225" y="40700"/>
                </a:lnTo>
                <a:lnTo>
                  <a:pt x="364810" y="40595"/>
                </a:lnTo>
                <a:close/>
              </a:path>
              <a:path w="365125" h="104140">
                <a:moveTo>
                  <a:pt x="105546" y="40490"/>
                </a:moveTo>
                <a:lnTo>
                  <a:pt x="70385" y="40490"/>
                </a:lnTo>
                <a:lnTo>
                  <a:pt x="75766" y="45694"/>
                </a:lnTo>
                <a:lnTo>
                  <a:pt x="75976" y="57652"/>
                </a:lnTo>
                <a:lnTo>
                  <a:pt x="70636" y="63045"/>
                </a:lnTo>
                <a:lnTo>
                  <a:pt x="111258" y="63045"/>
                </a:lnTo>
                <a:lnTo>
                  <a:pt x="105295" y="63034"/>
                </a:lnTo>
                <a:lnTo>
                  <a:pt x="100464" y="58029"/>
                </a:lnTo>
                <a:lnTo>
                  <a:pt x="100510" y="45443"/>
                </a:lnTo>
                <a:lnTo>
                  <a:pt x="105546" y="40490"/>
                </a:lnTo>
                <a:close/>
              </a:path>
              <a:path w="365125" h="104140">
                <a:moveTo>
                  <a:pt x="364809" y="45590"/>
                </a:moveTo>
                <a:lnTo>
                  <a:pt x="326408" y="45590"/>
                </a:lnTo>
                <a:lnTo>
                  <a:pt x="329633" y="46825"/>
                </a:lnTo>
                <a:lnTo>
                  <a:pt x="330052" y="55924"/>
                </a:lnTo>
                <a:lnTo>
                  <a:pt x="327382" y="58029"/>
                </a:lnTo>
                <a:lnTo>
                  <a:pt x="311685" y="58061"/>
                </a:lnTo>
                <a:lnTo>
                  <a:pt x="364805" y="58061"/>
                </a:lnTo>
                <a:lnTo>
                  <a:pt x="364809" y="45590"/>
                </a:lnTo>
                <a:close/>
              </a:path>
              <a:path w="365125" h="104140">
                <a:moveTo>
                  <a:pt x="326408" y="45590"/>
                </a:moveTo>
                <a:lnTo>
                  <a:pt x="240673" y="45590"/>
                </a:lnTo>
                <a:lnTo>
                  <a:pt x="261042" y="45607"/>
                </a:lnTo>
                <a:lnTo>
                  <a:pt x="326408" y="45590"/>
                </a:lnTo>
                <a:close/>
              </a:path>
            </a:pathLst>
          </a:custGeom>
          <a:solidFill>
            <a:srgbClr val="778591"/>
          </a:solidFill>
        </p:spPr>
        <p:txBody>
          <a:bodyPr wrap="square" lIns="0" tIns="0" rIns="0" bIns="0" rtlCol="0"/>
          <a:lstStyle/>
          <a:p>
            <a:endParaRPr dirty="0"/>
          </a:p>
        </p:txBody>
      </p:sp>
      <p:sp>
        <p:nvSpPr>
          <p:cNvPr id="18" name="object 18"/>
          <p:cNvSpPr/>
          <p:nvPr>
            <p:custDataLst>
              <p:tags r:id="rId12"/>
            </p:custDataLst>
          </p:nvPr>
        </p:nvSpPr>
        <p:spPr>
          <a:xfrm>
            <a:off x="15256363" y="9390726"/>
            <a:ext cx="365125" cy="104139"/>
          </a:xfrm>
          <a:custGeom>
            <a:avLst/>
            <a:gdLst/>
            <a:ahLst/>
            <a:cxnLst/>
            <a:rect l="l" t="t" r="r" b="b"/>
            <a:pathLst>
              <a:path w="365125" h="104140">
                <a:moveTo>
                  <a:pt x="334030" y="0"/>
                </a:moveTo>
                <a:lnTo>
                  <a:pt x="18690" y="14"/>
                </a:lnTo>
                <a:lnTo>
                  <a:pt x="0" y="85164"/>
                </a:lnTo>
                <a:lnTo>
                  <a:pt x="1096" y="93482"/>
                </a:lnTo>
                <a:lnTo>
                  <a:pt x="4481" y="99247"/>
                </a:lnTo>
                <a:lnTo>
                  <a:pt x="10301" y="102601"/>
                </a:lnTo>
                <a:lnTo>
                  <a:pt x="18701" y="103687"/>
                </a:lnTo>
                <a:lnTo>
                  <a:pt x="358669" y="103676"/>
                </a:lnTo>
                <a:lnTo>
                  <a:pt x="364805" y="97593"/>
                </a:lnTo>
                <a:lnTo>
                  <a:pt x="364831" y="63091"/>
                </a:lnTo>
                <a:lnTo>
                  <a:pt x="58846" y="63091"/>
                </a:lnTo>
                <a:lnTo>
                  <a:pt x="53643" y="57960"/>
                </a:lnTo>
                <a:lnTo>
                  <a:pt x="53769" y="45615"/>
                </a:lnTo>
                <a:lnTo>
                  <a:pt x="58814" y="40610"/>
                </a:lnTo>
                <a:lnTo>
                  <a:pt x="152302" y="40610"/>
                </a:lnTo>
                <a:lnTo>
                  <a:pt x="152445" y="40474"/>
                </a:lnTo>
                <a:lnTo>
                  <a:pt x="364829" y="40474"/>
                </a:lnTo>
                <a:lnTo>
                  <a:pt x="364826" y="18045"/>
                </a:lnTo>
                <a:lnTo>
                  <a:pt x="363704" y="10126"/>
                </a:lnTo>
                <a:lnTo>
                  <a:pt x="360328" y="4502"/>
                </a:lnTo>
                <a:lnTo>
                  <a:pt x="354656" y="1143"/>
                </a:lnTo>
                <a:lnTo>
                  <a:pt x="346649" y="14"/>
                </a:lnTo>
                <a:lnTo>
                  <a:pt x="334030" y="0"/>
                </a:lnTo>
                <a:close/>
              </a:path>
              <a:path w="365125" h="104140">
                <a:moveTo>
                  <a:pt x="152302" y="40610"/>
                </a:moveTo>
                <a:lnTo>
                  <a:pt x="58814" y="40610"/>
                </a:lnTo>
                <a:lnTo>
                  <a:pt x="70657" y="40788"/>
                </a:lnTo>
                <a:lnTo>
                  <a:pt x="75714" y="45772"/>
                </a:lnTo>
                <a:lnTo>
                  <a:pt x="75893" y="51699"/>
                </a:lnTo>
                <a:lnTo>
                  <a:pt x="75969" y="57678"/>
                </a:lnTo>
                <a:lnTo>
                  <a:pt x="70887" y="62934"/>
                </a:lnTo>
                <a:lnTo>
                  <a:pt x="58846" y="63091"/>
                </a:lnTo>
                <a:lnTo>
                  <a:pt x="364831" y="63091"/>
                </a:lnTo>
                <a:lnTo>
                  <a:pt x="117493" y="63070"/>
                </a:lnTo>
                <a:lnTo>
                  <a:pt x="105295" y="62965"/>
                </a:lnTo>
                <a:lnTo>
                  <a:pt x="100553" y="58192"/>
                </a:lnTo>
                <a:lnTo>
                  <a:pt x="100448" y="51699"/>
                </a:lnTo>
                <a:lnTo>
                  <a:pt x="100516" y="45584"/>
                </a:lnTo>
                <a:lnTo>
                  <a:pt x="105337" y="40641"/>
                </a:lnTo>
                <a:lnTo>
                  <a:pt x="152269" y="40641"/>
                </a:lnTo>
                <a:close/>
              </a:path>
              <a:path w="365125" h="104140">
                <a:moveTo>
                  <a:pt x="152269" y="40641"/>
                </a:moveTo>
                <a:lnTo>
                  <a:pt x="105337" y="40641"/>
                </a:lnTo>
                <a:lnTo>
                  <a:pt x="117441" y="40757"/>
                </a:lnTo>
                <a:lnTo>
                  <a:pt x="122258" y="45615"/>
                </a:lnTo>
                <a:lnTo>
                  <a:pt x="122371" y="47238"/>
                </a:lnTo>
                <a:lnTo>
                  <a:pt x="122488" y="57960"/>
                </a:lnTo>
                <a:lnTo>
                  <a:pt x="117493" y="63070"/>
                </a:lnTo>
                <a:lnTo>
                  <a:pt x="364831" y="63070"/>
                </a:lnTo>
                <a:lnTo>
                  <a:pt x="164078" y="63060"/>
                </a:lnTo>
                <a:lnTo>
                  <a:pt x="152016" y="62965"/>
                </a:lnTo>
                <a:lnTo>
                  <a:pt x="146976" y="57803"/>
                </a:lnTo>
                <a:lnTo>
                  <a:pt x="147084" y="45584"/>
                </a:lnTo>
                <a:lnTo>
                  <a:pt x="152269" y="40641"/>
                </a:lnTo>
                <a:close/>
              </a:path>
              <a:path w="365125" h="104140">
                <a:moveTo>
                  <a:pt x="364829" y="40474"/>
                </a:moveTo>
                <a:lnTo>
                  <a:pt x="152445" y="40474"/>
                </a:lnTo>
                <a:lnTo>
                  <a:pt x="164288" y="40924"/>
                </a:lnTo>
                <a:lnTo>
                  <a:pt x="169272" y="46013"/>
                </a:lnTo>
                <a:lnTo>
                  <a:pt x="169303" y="57866"/>
                </a:lnTo>
                <a:lnTo>
                  <a:pt x="164078" y="63060"/>
                </a:lnTo>
                <a:lnTo>
                  <a:pt x="364831" y="63060"/>
                </a:lnTo>
                <a:lnTo>
                  <a:pt x="364831" y="58192"/>
                </a:lnTo>
                <a:lnTo>
                  <a:pt x="261088" y="58192"/>
                </a:lnTo>
                <a:lnTo>
                  <a:pt x="250772" y="58143"/>
                </a:lnTo>
                <a:lnTo>
                  <a:pt x="237992" y="57866"/>
                </a:lnTo>
                <a:lnTo>
                  <a:pt x="235008" y="55730"/>
                </a:lnTo>
                <a:lnTo>
                  <a:pt x="232558" y="52599"/>
                </a:lnTo>
                <a:lnTo>
                  <a:pt x="233678" y="49186"/>
                </a:lnTo>
                <a:lnTo>
                  <a:pt x="235835" y="46338"/>
                </a:lnTo>
                <a:lnTo>
                  <a:pt x="238306" y="45730"/>
                </a:lnTo>
                <a:lnTo>
                  <a:pt x="364829" y="45615"/>
                </a:lnTo>
                <a:lnTo>
                  <a:pt x="364829" y="40474"/>
                </a:lnTo>
                <a:close/>
              </a:path>
              <a:path w="365125" h="104140">
                <a:moveTo>
                  <a:pt x="364829" y="45615"/>
                </a:moveTo>
                <a:lnTo>
                  <a:pt x="326869" y="45615"/>
                </a:lnTo>
                <a:lnTo>
                  <a:pt x="329728" y="47238"/>
                </a:lnTo>
                <a:lnTo>
                  <a:pt x="329958" y="56505"/>
                </a:lnTo>
                <a:lnTo>
                  <a:pt x="326796" y="58128"/>
                </a:lnTo>
                <a:lnTo>
                  <a:pt x="261088" y="58192"/>
                </a:lnTo>
                <a:lnTo>
                  <a:pt x="364831" y="58192"/>
                </a:lnTo>
                <a:lnTo>
                  <a:pt x="364829" y="45615"/>
                </a:lnTo>
                <a:close/>
              </a:path>
            </a:pathLst>
          </a:custGeom>
          <a:solidFill>
            <a:srgbClr val="778591"/>
          </a:solidFill>
        </p:spPr>
        <p:txBody>
          <a:bodyPr wrap="square" lIns="0" tIns="0" rIns="0" bIns="0" rtlCol="0"/>
          <a:lstStyle/>
          <a:p>
            <a:endParaRPr dirty="0"/>
          </a:p>
        </p:txBody>
      </p:sp>
      <p:sp>
        <p:nvSpPr>
          <p:cNvPr id="19" name="object 19"/>
          <p:cNvSpPr/>
          <p:nvPr>
            <p:custDataLst>
              <p:tags r:id="rId13"/>
            </p:custDataLst>
          </p:nvPr>
        </p:nvSpPr>
        <p:spPr>
          <a:xfrm>
            <a:off x="15256364" y="9507107"/>
            <a:ext cx="365125" cy="103505"/>
          </a:xfrm>
          <a:custGeom>
            <a:avLst/>
            <a:gdLst/>
            <a:ahLst/>
            <a:cxnLst/>
            <a:rect l="l" t="t" r="r" b="b"/>
            <a:pathLst>
              <a:path w="365125" h="103504">
                <a:moveTo>
                  <a:pt x="300485" y="0"/>
                </a:moveTo>
                <a:lnTo>
                  <a:pt x="5811" y="14"/>
                </a:lnTo>
                <a:lnTo>
                  <a:pt x="10" y="5993"/>
                </a:lnTo>
                <a:lnTo>
                  <a:pt x="0" y="84933"/>
                </a:lnTo>
                <a:lnTo>
                  <a:pt x="1065" y="93193"/>
                </a:lnTo>
                <a:lnTo>
                  <a:pt x="4354" y="98918"/>
                </a:lnTo>
                <a:lnTo>
                  <a:pt x="10005" y="102251"/>
                </a:lnTo>
                <a:lnTo>
                  <a:pt x="18156" y="103331"/>
                </a:lnTo>
                <a:lnTo>
                  <a:pt x="359015" y="103320"/>
                </a:lnTo>
                <a:lnTo>
                  <a:pt x="364816" y="97467"/>
                </a:lnTo>
                <a:lnTo>
                  <a:pt x="364812" y="62787"/>
                </a:lnTo>
                <a:lnTo>
                  <a:pt x="105274" y="62787"/>
                </a:lnTo>
                <a:lnTo>
                  <a:pt x="58668" y="62766"/>
                </a:lnTo>
                <a:lnTo>
                  <a:pt x="53537" y="57772"/>
                </a:lnTo>
                <a:lnTo>
                  <a:pt x="53600" y="45563"/>
                </a:lnTo>
                <a:lnTo>
                  <a:pt x="58364" y="40788"/>
                </a:lnTo>
                <a:lnTo>
                  <a:pt x="70772" y="40568"/>
                </a:lnTo>
                <a:lnTo>
                  <a:pt x="364809" y="40568"/>
                </a:lnTo>
                <a:lnTo>
                  <a:pt x="364765" y="5993"/>
                </a:lnTo>
                <a:lnTo>
                  <a:pt x="358962" y="14"/>
                </a:lnTo>
                <a:lnTo>
                  <a:pt x="300485" y="0"/>
                </a:lnTo>
                <a:close/>
              </a:path>
              <a:path w="365125" h="103504">
                <a:moveTo>
                  <a:pt x="364809" y="40568"/>
                </a:moveTo>
                <a:lnTo>
                  <a:pt x="117368" y="40568"/>
                </a:lnTo>
                <a:lnTo>
                  <a:pt x="122195" y="45071"/>
                </a:lnTo>
                <a:lnTo>
                  <a:pt x="122565" y="55594"/>
                </a:lnTo>
                <a:lnTo>
                  <a:pt x="122596" y="57604"/>
                </a:lnTo>
                <a:lnTo>
                  <a:pt x="117996" y="62546"/>
                </a:lnTo>
                <a:lnTo>
                  <a:pt x="105274" y="62787"/>
                </a:lnTo>
                <a:lnTo>
                  <a:pt x="364812" y="62787"/>
                </a:lnTo>
                <a:lnTo>
                  <a:pt x="164267" y="62683"/>
                </a:lnTo>
                <a:lnTo>
                  <a:pt x="151838" y="62641"/>
                </a:lnTo>
                <a:lnTo>
                  <a:pt x="146884" y="57604"/>
                </a:lnTo>
                <a:lnTo>
                  <a:pt x="146845" y="55594"/>
                </a:lnTo>
                <a:lnTo>
                  <a:pt x="147136" y="45322"/>
                </a:lnTo>
                <a:lnTo>
                  <a:pt x="152016" y="40662"/>
                </a:lnTo>
                <a:lnTo>
                  <a:pt x="364809" y="40662"/>
                </a:lnTo>
                <a:close/>
              </a:path>
              <a:path w="365125" h="103504">
                <a:moveTo>
                  <a:pt x="117368" y="40568"/>
                </a:moveTo>
                <a:lnTo>
                  <a:pt x="70772" y="40568"/>
                </a:lnTo>
                <a:lnTo>
                  <a:pt x="75804" y="45437"/>
                </a:lnTo>
                <a:lnTo>
                  <a:pt x="75861" y="57604"/>
                </a:lnTo>
                <a:lnTo>
                  <a:pt x="70877" y="62578"/>
                </a:lnTo>
                <a:lnTo>
                  <a:pt x="58668" y="62766"/>
                </a:lnTo>
                <a:lnTo>
                  <a:pt x="105252" y="62766"/>
                </a:lnTo>
                <a:lnTo>
                  <a:pt x="100545" y="58141"/>
                </a:lnTo>
                <a:lnTo>
                  <a:pt x="100642" y="45259"/>
                </a:lnTo>
                <a:lnTo>
                  <a:pt x="105012" y="40788"/>
                </a:lnTo>
                <a:lnTo>
                  <a:pt x="117368" y="40568"/>
                </a:lnTo>
                <a:close/>
              </a:path>
              <a:path w="365125" h="103504">
                <a:moveTo>
                  <a:pt x="364809" y="40662"/>
                </a:moveTo>
                <a:lnTo>
                  <a:pt x="152016" y="40662"/>
                </a:lnTo>
                <a:lnTo>
                  <a:pt x="164193" y="40683"/>
                </a:lnTo>
                <a:lnTo>
                  <a:pt x="169135" y="45437"/>
                </a:lnTo>
                <a:lnTo>
                  <a:pt x="169420" y="55594"/>
                </a:lnTo>
                <a:lnTo>
                  <a:pt x="169345" y="57604"/>
                </a:lnTo>
                <a:lnTo>
                  <a:pt x="164267" y="62683"/>
                </a:lnTo>
                <a:lnTo>
                  <a:pt x="364812" y="62683"/>
                </a:lnTo>
                <a:lnTo>
                  <a:pt x="364811" y="58141"/>
                </a:lnTo>
                <a:lnTo>
                  <a:pt x="281594" y="58141"/>
                </a:lnTo>
                <a:lnTo>
                  <a:pt x="235731" y="58096"/>
                </a:lnTo>
                <a:lnTo>
                  <a:pt x="232516" y="55594"/>
                </a:lnTo>
                <a:lnTo>
                  <a:pt x="233343" y="46442"/>
                </a:lnTo>
                <a:lnTo>
                  <a:pt x="236767" y="45259"/>
                </a:lnTo>
                <a:lnTo>
                  <a:pt x="364810" y="45259"/>
                </a:lnTo>
                <a:lnTo>
                  <a:pt x="364809" y="40662"/>
                </a:lnTo>
                <a:close/>
              </a:path>
              <a:path w="365125" h="103504">
                <a:moveTo>
                  <a:pt x="364810" y="45332"/>
                </a:moveTo>
                <a:lnTo>
                  <a:pt x="281478" y="45332"/>
                </a:lnTo>
                <a:lnTo>
                  <a:pt x="327141" y="45353"/>
                </a:lnTo>
                <a:lnTo>
                  <a:pt x="329853" y="47489"/>
                </a:lnTo>
                <a:lnTo>
                  <a:pt x="329927" y="55699"/>
                </a:lnTo>
                <a:lnTo>
                  <a:pt x="327152" y="58086"/>
                </a:lnTo>
                <a:lnTo>
                  <a:pt x="281594" y="58141"/>
                </a:lnTo>
                <a:lnTo>
                  <a:pt x="364811" y="58141"/>
                </a:lnTo>
                <a:lnTo>
                  <a:pt x="364810" y="45332"/>
                </a:lnTo>
                <a:close/>
              </a:path>
              <a:path w="365125" h="103504">
                <a:moveTo>
                  <a:pt x="364810" y="45259"/>
                </a:moveTo>
                <a:lnTo>
                  <a:pt x="236767" y="45259"/>
                </a:lnTo>
                <a:lnTo>
                  <a:pt x="251307" y="45341"/>
                </a:lnTo>
                <a:lnTo>
                  <a:pt x="364810" y="45332"/>
                </a:lnTo>
                <a:close/>
              </a:path>
            </a:pathLst>
          </a:custGeom>
          <a:solidFill>
            <a:srgbClr val="778591"/>
          </a:solidFill>
        </p:spPr>
        <p:txBody>
          <a:bodyPr wrap="square" lIns="0" tIns="0" rIns="0" bIns="0" rtlCol="0"/>
          <a:lstStyle/>
          <a:p>
            <a:endParaRPr dirty="0"/>
          </a:p>
        </p:txBody>
      </p:sp>
      <p:sp>
        <p:nvSpPr>
          <p:cNvPr id="20" name="object 20"/>
          <p:cNvSpPr/>
          <p:nvPr>
            <p:custDataLst>
              <p:tags r:id="rId14"/>
            </p:custDataLst>
          </p:nvPr>
        </p:nvSpPr>
        <p:spPr>
          <a:xfrm>
            <a:off x="15063097" y="9136584"/>
            <a:ext cx="744220" cy="751205"/>
          </a:xfrm>
          <a:custGeom>
            <a:avLst/>
            <a:gdLst/>
            <a:ahLst/>
            <a:cxnLst/>
            <a:rect l="l" t="t" r="r" b="b"/>
            <a:pathLst>
              <a:path w="744219" h="751204">
                <a:moveTo>
                  <a:pt x="395721" y="0"/>
                </a:moveTo>
                <a:lnTo>
                  <a:pt x="348612" y="0"/>
                </a:lnTo>
                <a:lnTo>
                  <a:pt x="346811" y="387"/>
                </a:lnTo>
                <a:lnTo>
                  <a:pt x="345031" y="1015"/>
                </a:lnTo>
                <a:lnTo>
                  <a:pt x="343220" y="1130"/>
                </a:lnTo>
                <a:lnTo>
                  <a:pt x="304891" y="6040"/>
                </a:lnTo>
                <a:lnTo>
                  <a:pt x="267348" y="15182"/>
                </a:lnTo>
                <a:lnTo>
                  <a:pt x="224221" y="31045"/>
                </a:lnTo>
                <a:lnTo>
                  <a:pt x="184039" y="51788"/>
                </a:lnTo>
                <a:lnTo>
                  <a:pt x="147076" y="76977"/>
                </a:lnTo>
                <a:lnTo>
                  <a:pt x="113605" y="106182"/>
                </a:lnTo>
                <a:lnTo>
                  <a:pt x="83898" y="138970"/>
                </a:lnTo>
                <a:lnTo>
                  <a:pt x="58229" y="174910"/>
                </a:lnTo>
                <a:lnTo>
                  <a:pt x="36870" y="213570"/>
                </a:lnTo>
                <a:lnTo>
                  <a:pt x="20095" y="254518"/>
                </a:lnTo>
                <a:lnTo>
                  <a:pt x="8176" y="297322"/>
                </a:lnTo>
                <a:lnTo>
                  <a:pt x="1386" y="341550"/>
                </a:lnTo>
                <a:lnTo>
                  <a:pt x="0" y="386771"/>
                </a:lnTo>
                <a:lnTo>
                  <a:pt x="4288" y="432552"/>
                </a:lnTo>
                <a:lnTo>
                  <a:pt x="13986" y="477830"/>
                </a:lnTo>
                <a:lnTo>
                  <a:pt x="28565" y="520745"/>
                </a:lnTo>
                <a:lnTo>
                  <a:pt x="48133" y="561168"/>
                </a:lnTo>
                <a:lnTo>
                  <a:pt x="72800" y="598967"/>
                </a:lnTo>
                <a:lnTo>
                  <a:pt x="102672" y="634012"/>
                </a:lnTo>
                <a:lnTo>
                  <a:pt x="138741" y="667557"/>
                </a:lnTo>
                <a:lnTo>
                  <a:pt x="176685" y="695533"/>
                </a:lnTo>
                <a:lnTo>
                  <a:pt x="216477" y="717910"/>
                </a:lnTo>
                <a:lnTo>
                  <a:pt x="258090" y="734660"/>
                </a:lnTo>
                <a:lnTo>
                  <a:pt x="301500" y="745756"/>
                </a:lnTo>
                <a:lnTo>
                  <a:pt x="346679" y="751167"/>
                </a:lnTo>
                <a:lnTo>
                  <a:pt x="393603" y="750866"/>
                </a:lnTo>
                <a:lnTo>
                  <a:pt x="442243" y="744825"/>
                </a:lnTo>
                <a:lnTo>
                  <a:pt x="492065" y="732203"/>
                </a:lnTo>
                <a:lnTo>
                  <a:pt x="538383" y="713045"/>
                </a:lnTo>
                <a:lnTo>
                  <a:pt x="581138" y="687538"/>
                </a:lnTo>
                <a:lnTo>
                  <a:pt x="594874" y="676422"/>
                </a:lnTo>
                <a:lnTo>
                  <a:pt x="360798" y="676422"/>
                </a:lnTo>
                <a:lnTo>
                  <a:pt x="314698" y="670997"/>
                </a:lnTo>
                <a:lnTo>
                  <a:pt x="270468" y="658491"/>
                </a:lnTo>
                <a:lnTo>
                  <a:pt x="229141" y="639205"/>
                </a:lnTo>
                <a:lnTo>
                  <a:pt x="191748" y="613436"/>
                </a:lnTo>
                <a:lnTo>
                  <a:pt x="246648" y="557951"/>
                </a:lnTo>
                <a:lnTo>
                  <a:pt x="137111" y="557951"/>
                </a:lnTo>
                <a:lnTo>
                  <a:pt x="112980" y="523002"/>
                </a:lnTo>
                <a:lnTo>
                  <a:pt x="94338" y="483814"/>
                </a:lnTo>
                <a:lnTo>
                  <a:pt x="81606" y="441372"/>
                </a:lnTo>
                <a:lnTo>
                  <a:pt x="75204" y="396662"/>
                </a:lnTo>
                <a:lnTo>
                  <a:pt x="75553" y="350669"/>
                </a:lnTo>
                <a:lnTo>
                  <a:pt x="83074" y="304377"/>
                </a:lnTo>
                <a:lnTo>
                  <a:pt x="98186" y="258773"/>
                </a:lnTo>
                <a:lnTo>
                  <a:pt x="121311" y="214840"/>
                </a:lnTo>
                <a:lnTo>
                  <a:pt x="152870" y="173565"/>
                </a:lnTo>
                <a:lnTo>
                  <a:pt x="188533" y="139909"/>
                </a:lnTo>
                <a:lnTo>
                  <a:pt x="227273" y="113496"/>
                </a:lnTo>
                <a:lnTo>
                  <a:pt x="268295" y="94120"/>
                </a:lnTo>
                <a:lnTo>
                  <a:pt x="310802" y="81574"/>
                </a:lnTo>
                <a:lnTo>
                  <a:pt x="353998" y="75652"/>
                </a:lnTo>
                <a:lnTo>
                  <a:pt x="594259" y="75652"/>
                </a:lnTo>
                <a:lnTo>
                  <a:pt x="563720" y="53796"/>
                </a:lnTo>
                <a:lnTo>
                  <a:pt x="519847" y="30739"/>
                </a:lnTo>
                <a:lnTo>
                  <a:pt x="473215" y="14032"/>
                </a:lnTo>
                <a:lnTo>
                  <a:pt x="423867" y="3685"/>
                </a:lnTo>
                <a:lnTo>
                  <a:pt x="395721" y="0"/>
                </a:lnTo>
                <a:close/>
              </a:path>
              <a:path w="744219" h="751204">
                <a:moveTo>
                  <a:pt x="697005" y="193627"/>
                </a:moveTo>
                <a:lnTo>
                  <a:pt x="607128" y="193627"/>
                </a:lnTo>
                <a:lnTo>
                  <a:pt x="631964" y="229960"/>
                </a:lnTo>
                <a:lnTo>
                  <a:pt x="650888" y="270578"/>
                </a:lnTo>
                <a:lnTo>
                  <a:pt x="663488" y="314432"/>
                </a:lnTo>
                <a:lnTo>
                  <a:pt x="669353" y="360476"/>
                </a:lnTo>
                <a:lnTo>
                  <a:pt x="668071" y="407662"/>
                </a:lnTo>
                <a:lnTo>
                  <a:pt x="659229" y="454943"/>
                </a:lnTo>
                <a:lnTo>
                  <a:pt x="642415" y="501272"/>
                </a:lnTo>
                <a:lnTo>
                  <a:pt x="617217" y="545601"/>
                </a:lnTo>
                <a:lnTo>
                  <a:pt x="583223" y="586882"/>
                </a:lnTo>
                <a:lnTo>
                  <a:pt x="543256" y="621342"/>
                </a:lnTo>
                <a:lnTo>
                  <a:pt x="499997" y="647227"/>
                </a:lnTo>
                <a:lnTo>
                  <a:pt x="454480" y="664836"/>
                </a:lnTo>
                <a:lnTo>
                  <a:pt x="407736" y="674468"/>
                </a:lnTo>
                <a:lnTo>
                  <a:pt x="360798" y="676422"/>
                </a:lnTo>
                <a:lnTo>
                  <a:pt x="594874" y="676422"/>
                </a:lnTo>
                <a:lnTo>
                  <a:pt x="655724" y="618222"/>
                </a:lnTo>
                <a:lnTo>
                  <a:pt x="684585" y="579124"/>
                </a:lnTo>
                <a:lnTo>
                  <a:pt x="707801" y="538369"/>
                </a:lnTo>
                <a:lnTo>
                  <a:pt x="725347" y="495997"/>
                </a:lnTo>
                <a:lnTo>
                  <a:pt x="737201" y="452047"/>
                </a:lnTo>
                <a:lnTo>
                  <a:pt x="743340" y="406558"/>
                </a:lnTo>
                <a:lnTo>
                  <a:pt x="743741" y="359569"/>
                </a:lnTo>
                <a:lnTo>
                  <a:pt x="738381" y="311121"/>
                </a:lnTo>
                <a:lnTo>
                  <a:pt x="725447" y="257500"/>
                </a:lnTo>
                <a:lnTo>
                  <a:pt x="705430" y="207900"/>
                </a:lnTo>
                <a:lnTo>
                  <a:pt x="697005" y="193627"/>
                </a:lnTo>
                <a:close/>
              </a:path>
              <a:path w="744219" h="751204">
                <a:moveTo>
                  <a:pt x="594259" y="75652"/>
                </a:moveTo>
                <a:lnTo>
                  <a:pt x="353998" y="75652"/>
                </a:lnTo>
                <a:lnTo>
                  <a:pt x="397089" y="76146"/>
                </a:lnTo>
                <a:lnTo>
                  <a:pt x="439279" y="82851"/>
                </a:lnTo>
                <a:lnTo>
                  <a:pt x="479771" y="95560"/>
                </a:lnTo>
                <a:lnTo>
                  <a:pt x="517770" y="114066"/>
                </a:lnTo>
                <a:lnTo>
                  <a:pt x="552481" y="138163"/>
                </a:lnTo>
                <a:lnTo>
                  <a:pt x="137111" y="557951"/>
                </a:lnTo>
                <a:lnTo>
                  <a:pt x="246648" y="557951"/>
                </a:lnTo>
                <a:lnTo>
                  <a:pt x="607128" y="193627"/>
                </a:lnTo>
                <a:lnTo>
                  <a:pt x="697005" y="193627"/>
                </a:lnTo>
                <a:lnTo>
                  <a:pt x="678522" y="162317"/>
                </a:lnTo>
                <a:lnTo>
                  <a:pt x="644913" y="120748"/>
                </a:lnTo>
                <a:lnTo>
                  <a:pt x="604793" y="83191"/>
                </a:lnTo>
                <a:lnTo>
                  <a:pt x="594259" y="75652"/>
                </a:lnTo>
                <a:close/>
              </a:path>
            </a:pathLst>
          </a:custGeom>
          <a:solidFill>
            <a:srgbClr val="EB1C23">
              <a:alpha val="80999"/>
            </a:srgbClr>
          </a:solidFill>
        </p:spPr>
        <p:txBody>
          <a:bodyPr wrap="square" lIns="0" tIns="0" rIns="0" bIns="0" rtlCol="0"/>
          <a:lstStyle/>
          <a:p>
            <a:endParaRPr dirty="0"/>
          </a:p>
        </p:txBody>
      </p:sp>
      <p:sp>
        <p:nvSpPr>
          <p:cNvPr id="21" name="object 21"/>
          <p:cNvSpPr/>
          <p:nvPr>
            <p:custDataLst>
              <p:tags r:id="rId15"/>
            </p:custDataLst>
          </p:nvPr>
        </p:nvSpPr>
        <p:spPr>
          <a:xfrm>
            <a:off x="17384968" y="8889336"/>
            <a:ext cx="761365" cy="1034415"/>
          </a:xfrm>
          <a:custGeom>
            <a:avLst/>
            <a:gdLst/>
            <a:ahLst/>
            <a:cxnLst/>
            <a:rect l="l" t="t" r="r" b="b"/>
            <a:pathLst>
              <a:path w="761365" h="1034415">
                <a:moveTo>
                  <a:pt x="94080" y="0"/>
                </a:moveTo>
                <a:lnTo>
                  <a:pt x="39690" y="1470"/>
                </a:lnTo>
                <a:lnTo>
                  <a:pt x="11760" y="11760"/>
                </a:lnTo>
                <a:lnTo>
                  <a:pt x="1470" y="39690"/>
                </a:lnTo>
                <a:lnTo>
                  <a:pt x="0" y="94080"/>
                </a:lnTo>
                <a:lnTo>
                  <a:pt x="0" y="939971"/>
                </a:lnTo>
                <a:lnTo>
                  <a:pt x="1470" y="994361"/>
                </a:lnTo>
                <a:lnTo>
                  <a:pt x="11760" y="1022292"/>
                </a:lnTo>
                <a:lnTo>
                  <a:pt x="39690" y="1032582"/>
                </a:lnTo>
                <a:lnTo>
                  <a:pt x="94080" y="1034052"/>
                </a:lnTo>
                <a:lnTo>
                  <a:pt x="667215" y="1034052"/>
                </a:lnTo>
                <a:lnTo>
                  <a:pt x="721605" y="1032582"/>
                </a:lnTo>
                <a:lnTo>
                  <a:pt x="749536" y="1022292"/>
                </a:lnTo>
                <a:lnTo>
                  <a:pt x="759826" y="994361"/>
                </a:lnTo>
                <a:lnTo>
                  <a:pt x="761296" y="939971"/>
                </a:lnTo>
                <a:lnTo>
                  <a:pt x="644640" y="183942"/>
                </a:lnTo>
                <a:lnTo>
                  <a:pt x="664926" y="118673"/>
                </a:lnTo>
                <a:lnTo>
                  <a:pt x="665808" y="85157"/>
                </a:lnTo>
                <a:lnTo>
                  <a:pt x="641994" y="72808"/>
                </a:lnTo>
                <a:lnTo>
                  <a:pt x="588191" y="71044"/>
                </a:lnTo>
                <a:lnTo>
                  <a:pt x="94080" y="0"/>
                </a:lnTo>
                <a:close/>
              </a:path>
            </a:pathLst>
          </a:custGeom>
          <a:solidFill>
            <a:srgbClr val="CCCCCC"/>
          </a:solidFill>
        </p:spPr>
        <p:txBody>
          <a:bodyPr wrap="square" lIns="0" tIns="0" rIns="0" bIns="0" rtlCol="0"/>
          <a:lstStyle/>
          <a:p>
            <a:endParaRPr dirty="0"/>
          </a:p>
        </p:txBody>
      </p:sp>
      <p:sp>
        <p:nvSpPr>
          <p:cNvPr id="22" name="object 22"/>
          <p:cNvSpPr/>
          <p:nvPr>
            <p:custDataLst>
              <p:tags r:id="rId16"/>
            </p:custDataLst>
          </p:nvPr>
        </p:nvSpPr>
        <p:spPr>
          <a:xfrm>
            <a:off x="17400576" y="8878048"/>
            <a:ext cx="761365" cy="1034415"/>
          </a:xfrm>
          <a:custGeom>
            <a:avLst/>
            <a:gdLst/>
            <a:ahLst/>
            <a:cxnLst/>
            <a:rect l="l" t="t" r="r" b="b"/>
            <a:pathLst>
              <a:path w="761365" h="1034415">
                <a:moveTo>
                  <a:pt x="596212" y="0"/>
                </a:moveTo>
                <a:lnTo>
                  <a:pt x="94080" y="0"/>
                </a:lnTo>
                <a:lnTo>
                  <a:pt x="39690" y="1470"/>
                </a:lnTo>
                <a:lnTo>
                  <a:pt x="11760" y="11760"/>
                </a:lnTo>
                <a:lnTo>
                  <a:pt x="1470" y="39690"/>
                </a:lnTo>
                <a:lnTo>
                  <a:pt x="0" y="94080"/>
                </a:lnTo>
                <a:lnTo>
                  <a:pt x="0" y="939971"/>
                </a:lnTo>
                <a:lnTo>
                  <a:pt x="1470" y="994361"/>
                </a:lnTo>
                <a:lnTo>
                  <a:pt x="11760" y="1022292"/>
                </a:lnTo>
                <a:lnTo>
                  <a:pt x="39690" y="1032582"/>
                </a:lnTo>
                <a:lnTo>
                  <a:pt x="94080" y="1034052"/>
                </a:lnTo>
                <a:lnTo>
                  <a:pt x="667215" y="1034052"/>
                </a:lnTo>
                <a:lnTo>
                  <a:pt x="721605" y="1032582"/>
                </a:lnTo>
                <a:lnTo>
                  <a:pt x="749536" y="1022292"/>
                </a:lnTo>
                <a:lnTo>
                  <a:pt x="759826" y="994361"/>
                </a:lnTo>
                <a:lnTo>
                  <a:pt x="761296" y="939971"/>
                </a:lnTo>
                <a:lnTo>
                  <a:pt x="761296" y="161324"/>
                </a:lnTo>
                <a:lnTo>
                  <a:pt x="596212" y="0"/>
                </a:lnTo>
                <a:close/>
              </a:path>
            </a:pathLst>
          </a:custGeom>
          <a:solidFill>
            <a:srgbClr val="FFFFFF"/>
          </a:solidFill>
        </p:spPr>
        <p:txBody>
          <a:bodyPr wrap="square" lIns="0" tIns="0" rIns="0" bIns="0" rtlCol="0"/>
          <a:lstStyle/>
          <a:p>
            <a:endParaRPr dirty="0"/>
          </a:p>
        </p:txBody>
      </p:sp>
      <p:sp>
        <p:nvSpPr>
          <p:cNvPr id="23" name="object 23"/>
          <p:cNvSpPr/>
          <p:nvPr>
            <p:custDataLst>
              <p:tags r:id="rId17"/>
            </p:custDataLst>
          </p:nvPr>
        </p:nvSpPr>
        <p:spPr>
          <a:xfrm>
            <a:off x="17505119" y="9277872"/>
            <a:ext cx="551815" cy="40640"/>
          </a:xfrm>
          <a:custGeom>
            <a:avLst/>
            <a:gdLst/>
            <a:ahLst/>
            <a:cxnLst/>
            <a:rect l="l" t="t" r="r" b="b"/>
            <a:pathLst>
              <a:path w="551815" h="40640">
                <a:moveTo>
                  <a:pt x="19884" y="0"/>
                </a:moveTo>
                <a:lnTo>
                  <a:pt x="0" y="18868"/>
                </a:lnTo>
                <a:lnTo>
                  <a:pt x="688" y="25632"/>
                </a:lnTo>
                <a:lnTo>
                  <a:pt x="3634" y="31785"/>
                </a:lnTo>
                <a:lnTo>
                  <a:pt x="8435" y="36660"/>
                </a:lnTo>
                <a:lnTo>
                  <a:pt x="14690" y="39590"/>
                </a:lnTo>
                <a:lnTo>
                  <a:pt x="18177" y="40469"/>
                </a:lnTo>
                <a:lnTo>
                  <a:pt x="21967" y="40271"/>
                </a:lnTo>
                <a:lnTo>
                  <a:pt x="532187" y="40271"/>
                </a:lnTo>
                <a:lnTo>
                  <a:pt x="541941" y="39621"/>
                </a:lnTo>
                <a:lnTo>
                  <a:pt x="549805" y="32627"/>
                </a:lnTo>
                <a:lnTo>
                  <a:pt x="551187" y="23988"/>
                </a:lnTo>
                <a:lnTo>
                  <a:pt x="551179" y="16675"/>
                </a:lnTo>
                <a:lnTo>
                  <a:pt x="22365" y="146"/>
                </a:lnTo>
                <a:lnTo>
                  <a:pt x="19884" y="0"/>
                </a:lnTo>
                <a:close/>
              </a:path>
              <a:path w="551815" h="40640">
                <a:moveTo>
                  <a:pt x="532187" y="40271"/>
                </a:moveTo>
                <a:lnTo>
                  <a:pt x="21967" y="40271"/>
                </a:lnTo>
                <a:lnTo>
                  <a:pt x="275949" y="40302"/>
                </a:lnTo>
                <a:lnTo>
                  <a:pt x="525973" y="40302"/>
                </a:lnTo>
                <a:lnTo>
                  <a:pt x="529355" y="40459"/>
                </a:lnTo>
                <a:lnTo>
                  <a:pt x="532187" y="40271"/>
                </a:lnTo>
                <a:close/>
              </a:path>
            </a:pathLst>
          </a:custGeom>
          <a:solidFill>
            <a:srgbClr val="9D9FA2"/>
          </a:solidFill>
        </p:spPr>
        <p:txBody>
          <a:bodyPr wrap="square" lIns="0" tIns="0" rIns="0" bIns="0" rtlCol="0"/>
          <a:lstStyle/>
          <a:p>
            <a:endParaRPr dirty="0"/>
          </a:p>
        </p:txBody>
      </p:sp>
      <p:sp>
        <p:nvSpPr>
          <p:cNvPr id="24" name="object 24"/>
          <p:cNvSpPr/>
          <p:nvPr>
            <p:custDataLst>
              <p:tags r:id="rId18"/>
            </p:custDataLst>
          </p:nvPr>
        </p:nvSpPr>
        <p:spPr>
          <a:xfrm>
            <a:off x="17505542" y="9555095"/>
            <a:ext cx="551180" cy="0"/>
          </a:xfrm>
          <a:custGeom>
            <a:avLst/>
            <a:gdLst/>
            <a:ahLst/>
            <a:cxnLst/>
            <a:rect l="l" t="t" r="r" b="b"/>
            <a:pathLst>
              <a:path w="551180">
                <a:moveTo>
                  <a:pt x="0" y="0"/>
                </a:moveTo>
                <a:lnTo>
                  <a:pt x="550854" y="0"/>
                </a:lnTo>
              </a:path>
            </a:pathLst>
          </a:custGeom>
          <a:ln w="40378">
            <a:solidFill>
              <a:srgbClr val="9D9FA2"/>
            </a:solidFill>
          </a:ln>
        </p:spPr>
        <p:txBody>
          <a:bodyPr wrap="square" lIns="0" tIns="0" rIns="0" bIns="0" rtlCol="0"/>
          <a:lstStyle/>
          <a:p>
            <a:endParaRPr dirty="0"/>
          </a:p>
        </p:txBody>
      </p:sp>
      <p:sp>
        <p:nvSpPr>
          <p:cNvPr id="25" name="object 25"/>
          <p:cNvSpPr/>
          <p:nvPr>
            <p:custDataLst>
              <p:tags r:id="rId19"/>
            </p:custDataLst>
          </p:nvPr>
        </p:nvSpPr>
        <p:spPr>
          <a:xfrm>
            <a:off x="17504995" y="9364136"/>
            <a:ext cx="551815" cy="40640"/>
          </a:xfrm>
          <a:custGeom>
            <a:avLst/>
            <a:gdLst/>
            <a:ahLst/>
            <a:cxnLst/>
            <a:rect l="l" t="t" r="r" b="b"/>
            <a:pathLst>
              <a:path w="551815" h="40640">
                <a:moveTo>
                  <a:pt x="532453" y="40144"/>
                </a:moveTo>
                <a:lnTo>
                  <a:pt x="528853" y="40144"/>
                </a:lnTo>
                <a:lnTo>
                  <a:pt x="531324" y="40301"/>
                </a:lnTo>
                <a:lnTo>
                  <a:pt x="532453" y="40144"/>
                </a:lnTo>
                <a:close/>
              </a:path>
              <a:path w="551815" h="40640">
                <a:moveTo>
                  <a:pt x="97364" y="0"/>
                </a:moveTo>
                <a:lnTo>
                  <a:pt x="22177" y="30"/>
                </a:lnTo>
                <a:lnTo>
                  <a:pt x="0" y="19411"/>
                </a:lnTo>
                <a:lnTo>
                  <a:pt x="1475" y="27472"/>
                </a:lnTo>
                <a:lnTo>
                  <a:pt x="6033" y="33979"/>
                </a:lnTo>
                <a:lnTo>
                  <a:pt x="13093" y="38385"/>
                </a:lnTo>
                <a:lnTo>
                  <a:pt x="22072" y="40144"/>
                </a:lnTo>
                <a:lnTo>
                  <a:pt x="23297" y="40175"/>
                </a:lnTo>
                <a:lnTo>
                  <a:pt x="532453" y="40144"/>
                </a:lnTo>
                <a:lnTo>
                  <a:pt x="533732" y="39966"/>
                </a:lnTo>
                <a:lnTo>
                  <a:pt x="541931" y="37086"/>
                </a:lnTo>
                <a:lnTo>
                  <a:pt x="547944" y="31505"/>
                </a:lnTo>
                <a:lnTo>
                  <a:pt x="551219" y="24016"/>
                </a:lnTo>
                <a:lnTo>
                  <a:pt x="551208" y="15411"/>
                </a:lnTo>
                <a:lnTo>
                  <a:pt x="97364" y="0"/>
                </a:lnTo>
                <a:close/>
              </a:path>
            </a:pathLst>
          </a:custGeom>
          <a:solidFill>
            <a:srgbClr val="9D9FA2"/>
          </a:solidFill>
        </p:spPr>
        <p:txBody>
          <a:bodyPr wrap="square" lIns="0" tIns="0" rIns="0" bIns="0" rtlCol="0"/>
          <a:lstStyle/>
          <a:p>
            <a:endParaRPr dirty="0"/>
          </a:p>
        </p:txBody>
      </p:sp>
      <p:sp>
        <p:nvSpPr>
          <p:cNvPr id="26" name="object 26"/>
          <p:cNvSpPr/>
          <p:nvPr>
            <p:custDataLst>
              <p:tags r:id="rId20"/>
            </p:custDataLst>
          </p:nvPr>
        </p:nvSpPr>
        <p:spPr>
          <a:xfrm>
            <a:off x="17505002" y="9449193"/>
            <a:ext cx="551815" cy="40640"/>
          </a:xfrm>
          <a:custGeom>
            <a:avLst/>
            <a:gdLst/>
            <a:ahLst/>
            <a:cxnLst/>
            <a:rect l="l" t="t" r="r" b="b"/>
            <a:pathLst>
              <a:path w="551815" h="40640">
                <a:moveTo>
                  <a:pt x="531518" y="40250"/>
                </a:moveTo>
                <a:lnTo>
                  <a:pt x="527439" y="40250"/>
                </a:lnTo>
                <a:lnTo>
                  <a:pt x="531135" y="40302"/>
                </a:lnTo>
                <a:lnTo>
                  <a:pt x="531518" y="40250"/>
                </a:lnTo>
                <a:close/>
              </a:path>
              <a:path w="551815" h="40640">
                <a:moveTo>
                  <a:pt x="27517" y="0"/>
                </a:moveTo>
                <a:lnTo>
                  <a:pt x="15867" y="1303"/>
                </a:lnTo>
                <a:lnTo>
                  <a:pt x="7295" y="5134"/>
                </a:lnTo>
                <a:lnTo>
                  <a:pt x="1955" y="11374"/>
                </a:lnTo>
                <a:lnTo>
                  <a:pt x="0" y="19905"/>
                </a:lnTo>
                <a:lnTo>
                  <a:pt x="1637" y="28666"/>
                </a:lnTo>
                <a:lnTo>
                  <a:pt x="6889" y="35047"/>
                </a:lnTo>
                <a:lnTo>
                  <a:pt x="15628" y="38948"/>
                </a:lnTo>
                <a:lnTo>
                  <a:pt x="27726" y="40271"/>
                </a:lnTo>
                <a:lnTo>
                  <a:pt x="531518" y="40250"/>
                </a:lnTo>
                <a:lnTo>
                  <a:pt x="544444" y="38480"/>
                </a:lnTo>
                <a:lnTo>
                  <a:pt x="551187" y="30752"/>
                </a:lnTo>
                <a:lnTo>
                  <a:pt x="551480" y="21056"/>
                </a:lnTo>
                <a:lnTo>
                  <a:pt x="550033" y="11981"/>
                </a:lnTo>
                <a:lnTo>
                  <a:pt x="545141" y="5389"/>
                </a:lnTo>
                <a:lnTo>
                  <a:pt x="536898" y="1370"/>
                </a:lnTo>
                <a:lnTo>
                  <a:pt x="525397" y="10"/>
                </a:lnTo>
                <a:lnTo>
                  <a:pt x="27517" y="0"/>
                </a:lnTo>
                <a:close/>
              </a:path>
            </a:pathLst>
          </a:custGeom>
          <a:solidFill>
            <a:srgbClr val="9D9FA2"/>
          </a:solidFill>
        </p:spPr>
        <p:txBody>
          <a:bodyPr wrap="square" lIns="0" tIns="0" rIns="0" bIns="0" rtlCol="0"/>
          <a:lstStyle/>
          <a:p>
            <a:endParaRPr dirty="0"/>
          </a:p>
        </p:txBody>
      </p:sp>
      <p:sp>
        <p:nvSpPr>
          <p:cNvPr id="27" name="object 27"/>
          <p:cNvSpPr/>
          <p:nvPr>
            <p:custDataLst>
              <p:tags r:id="rId21"/>
            </p:custDataLst>
          </p:nvPr>
        </p:nvSpPr>
        <p:spPr>
          <a:xfrm>
            <a:off x="17555612" y="9191786"/>
            <a:ext cx="451484" cy="40640"/>
          </a:xfrm>
          <a:custGeom>
            <a:avLst/>
            <a:gdLst/>
            <a:ahLst/>
            <a:cxnLst/>
            <a:rect l="l" t="t" r="r" b="b"/>
            <a:pathLst>
              <a:path w="451484" h="40640">
                <a:moveTo>
                  <a:pt x="20931" y="0"/>
                </a:moveTo>
                <a:lnTo>
                  <a:pt x="0" y="22973"/>
                </a:lnTo>
                <a:lnTo>
                  <a:pt x="2141" y="30293"/>
                </a:lnTo>
                <a:lnTo>
                  <a:pt x="6792" y="35748"/>
                </a:lnTo>
                <a:lnTo>
                  <a:pt x="13764" y="39157"/>
                </a:lnTo>
                <a:lnTo>
                  <a:pt x="22868" y="40333"/>
                </a:lnTo>
                <a:lnTo>
                  <a:pt x="73287" y="40359"/>
                </a:lnTo>
                <a:lnTo>
                  <a:pt x="429892" y="40302"/>
                </a:lnTo>
                <a:lnTo>
                  <a:pt x="438428" y="38885"/>
                </a:lnTo>
                <a:lnTo>
                  <a:pt x="445084" y="34938"/>
                </a:lnTo>
                <a:lnTo>
                  <a:pt x="449469" y="28890"/>
                </a:lnTo>
                <a:lnTo>
                  <a:pt x="451190" y="21172"/>
                </a:lnTo>
                <a:lnTo>
                  <a:pt x="449868" y="13103"/>
                </a:lnTo>
                <a:lnTo>
                  <a:pt x="24030" y="178"/>
                </a:lnTo>
                <a:lnTo>
                  <a:pt x="20931" y="0"/>
                </a:lnTo>
                <a:close/>
              </a:path>
              <a:path w="451484" h="40640">
                <a:moveTo>
                  <a:pt x="428311" y="94"/>
                </a:moveTo>
                <a:lnTo>
                  <a:pt x="426165" y="178"/>
                </a:lnTo>
                <a:lnTo>
                  <a:pt x="429865" y="178"/>
                </a:lnTo>
                <a:lnTo>
                  <a:pt x="428311" y="94"/>
                </a:lnTo>
                <a:close/>
              </a:path>
            </a:pathLst>
          </a:custGeom>
          <a:solidFill>
            <a:srgbClr val="9D9FA2"/>
          </a:solidFill>
        </p:spPr>
        <p:txBody>
          <a:bodyPr wrap="square" lIns="0" tIns="0" rIns="0" bIns="0" rtlCol="0"/>
          <a:lstStyle/>
          <a:p>
            <a:endParaRPr dirty="0"/>
          </a:p>
        </p:txBody>
      </p:sp>
      <p:sp>
        <p:nvSpPr>
          <p:cNvPr id="28" name="object 28"/>
          <p:cNvSpPr/>
          <p:nvPr>
            <p:custDataLst>
              <p:tags r:id="rId22"/>
            </p:custDataLst>
          </p:nvPr>
        </p:nvSpPr>
        <p:spPr>
          <a:xfrm>
            <a:off x="17918134" y="9664836"/>
            <a:ext cx="181418" cy="174469"/>
          </a:xfrm>
          <a:prstGeom prst="rect">
            <a:avLst/>
          </a:prstGeom>
          <a:blipFill>
            <a:blip r:embed="rId50" cstate="print"/>
            <a:stretch>
              <a:fillRect/>
            </a:stretch>
          </a:blipFill>
        </p:spPr>
        <p:txBody>
          <a:bodyPr wrap="square" lIns="0" tIns="0" rIns="0" bIns="0" rtlCol="0"/>
          <a:lstStyle/>
          <a:p>
            <a:endParaRPr dirty="0"/>
          </a:p>
        </p:txBody>
      </p:sp>
      <p:sp>
        <p:nvSpPr>
          <p:cNvPr id="29" name="object 29"/>
          <p:cNvSpPr/>
          <p:nvPr>
            <p:custDataLst>
              <p:tags r:id="rId23"/>
            </p:custDataLst>
          </p:nvPr>
        </p:nvSpPr>
        <p:spPr>
          <a:xfrm>
            <a:off x="17996817" y="8878047"/>
            <a:ext cx="165056" cy="161174"/>
          </a:xfrm>
          <a:prstGeom prst="rect">
            <a:avLst/>
          </a:prstGeom>
          <a:blipFill>
            <a:blip r:embed="rId51" cstate="print"/>
            <a:stretch>
              <a:fillRect/>
            </a:stretch>
          </a:blipFill>
        </p:spPr>
        <p:txBody>
          <a:bodyPr wrap="square" lIns="0" tIns="0" rIns="0" bIns="0" rtlCol="0"/>
          <a:lstStyle/>
          <a:p>
            <a:endParaRPr dirty="0"/>
          </a:p>
        </p:txBody>
      </p:sp>
      <p:sp>
        <p:nvSpPr>
          <p:cNvPr id="30" name="object 30"/>
          <p:cNvSpPr txBox="1">
            <a:spLocks noGrp="1"/>
          </p:cNvSpPr>
          <p:nvPr>
            <p:ph type="title"/>
            <p:custDataLst>
              <p:tags r:id="rId24"/>
            </p:custDataLst>
          </p:nvPr>
        </p:nvSpPr>
        <p:spPr>
          <a:xfrm>
            <a:off x="1177284" y="701675"/>
            <a:ext cx="16740849" cy="1951174"/>
          </a:xfrm>
          <a:prstGeom prst="rect">
            <a:avLst/>
          </a:prstGeom>
        </p:spPr>
        <p:txBody>
          <a:bodyPr vert="horz" wrap="square" lIns="0" tIns="14604" rIns="0" bIns="0" rtlCol="0">
            <a:spAutoFit/>
          </a:bodyPr>
          <a:lstStyle/>
          <a:p>
            <a:pPr marL="12700">
              <a:lnSpc>
                <a:spcPts val="3295"/>
              </a:lnSpc>
              <a:spcBef>
                <a:spcPts val="114"/>
              </a:spcBef>
            </a:pPr>
            <a:r>
              <a:rPr lang="fr-CA" sz="2950" dirty="0">
                <a:latin typeface="Avenir LT Std 65 Medium"/>
                <a:cs typeface="Avenir LT Std 65 Medium"/>
              </a:rPr>
              <a:t>Recommandations | Outils et capacité</a:t>
            </a:r>
          </a:p>
          <a:p>
            <a:pPr marL="12700">
              <a:lnSpc>
                <a:spcPts val="5875"/>
              </a:lnSpc>
            </a:pPr>
            <a:r>
              <a:rPr lang="fr-CA" sz="5100" b="1" dirty="0">
                <a:solidFill>
                  <a:srgbClr val="ADDEE3"/>
                </a:solidFill>
                <a:latin typeface="Avenir LT Std 55 Roman"/>
                <a:cs typeface="Avenir LT Std 55 Roman"/>
              </a:rPr>
              <a:t>Veiller à ce que les praticiens en IA disposent </a:t>
            </a:r>
            <a:r>
              <a:rPr lang="fr-CA" sz="5100" b="1" dirty="0" smtClean="0">
                <a:solidFill>
                  <a:srgbClr val="ADDEE3"/>
                </a:solidFill>
                <a:latin typeface="Avenir LT Std 55 Roman"/>
                <a:cs typeface="Avenir LT Std 55 Roman"/>
              </a:rPr>
              <a:t>des outils </a:t>
            </a:r>
            <a:r>
              <a:rPr lang="fr-CA" sz="5100" b="1" dirty="0">
                <a:solidFill>
                  <a:srgbClr val="ADDEE3"/>
                </a:solidFill>
                <a:latin typeface="Avenir LT Std 55 Roman"/>
                <a:cs typeface="Avenir LT Std 55 Roman"/>
              </a:rPr>
              <a:t>et </a:t>
            </a:r>
            <a:r>
              <a:rPr lang="fr-CA" sz="5100" b="1" dirty="0" smtClean="0">
                <a:solidFill>
                  <a:srgbClr val="ADDEE3"/>
                </a:solidFill>
                <a:latin typeface="Avenir LT Std 55 Roman"/>
                <a:cs typeface="Avenir LT Std 55 Roman"/>
              </a:rPr>
              <a:t>ressources nécessaires</a:t>
            </a:r>
            <a:endParaRPr lang="fr-CA" sz="5100" b="1" dirty="0">
              <a:solidFill>
                <a:srgbClr val="ADDEE3"/>
              </a:solidFill>
              <a:latin typeface="Avenir LT Std 55 Roman"/>
              <a:cs typeface="Avenir LT Std 55 Roman"/>
            </a:endParaRPr>
          </a:p>
        </p:txBody>
      </p:sp>
      <p:sp>
        <p:nvSpPr>
          <p:cNvPr id="31" name="object 31"/>
          <p:cNvSpPr txBox="1"/>
          <p:nvPr>
            <p:custDataLst>
              <p:tags r:id="rId25"/>
            </p:custDataLst>
          </p:nvPr>
        </p:nvSpPr>
        <p:spPr>
          <a:xfrm>
            <a:off x="2589307" y="6058510"/>
            <a:ext cx="6572250" cy="1531638"/>
          </a:xfrm>
          <a:prstGeom prst="rect">
            <a:avLst/>
          </a:prstGeom>
        </p:spPr>
        <p:txBody>
          <a:bodyPr vert="horz" wrap="square" lIns="0" tIns="12065" rIns="0" bIns="0" rtlCol="0">
            <a:spAutoFit/>
          </a:bodyPr>
          <a:lstStyle/>
          <a:p>
            <a:pPr marL="12065" marR="5080" algn="ctr">
              <a:lnSpc>
                <a:spcPct val="101000"/>
              </a:lnSpc>
              <a:spcBef>
                <a:spcPts val="95"/>
              </a:spcBef>
            </a:pPr>
            <a:r>
              <a:rPr lang="fr-CA" sz="2450" b="1" dirty="0">
                <a:solidFill>
                  <a:srgbClr val="065A92"/>
                </a:solidFill>
                <a:latin typeface="Avenir LT Std 55 Roman"/>
                <a:cs typeface="Avenir LT Std 55 Roman"/>
              </a:rPr>
              <a:t>C</a:t>
            </a:r>
            <a:r>
              <a:rPr lang="fr-CA" sz="2450" b="1" dirty="0" smtClean="0">
                <a:solidFill>
                  <a:srgbClr val="065A92"/>
                </a:solidFill>
                <a:latin typeface="Avenir LT Std 55 Roman"/>
                <a:cs typeface="Avenir LT Std 55 Roman"/>
              </a:rPr>
              <a:t>onsulter </a:t>
            </a:r>
            <a:r>
              <a:rPr lang="fr-CA" sz="2450" b="1" dirty="0">
                <a:solidFill>
                  <a:srgbClr val="065A92"/>
                </a:solidFill>
                <a:latin typeface="Avenir LT Std 55 Roman"/>
                <a:cs typeface="Avenir LT Std 55 Roman"/>
              </a:rPr>
              <a:t>les DPI et les DPD à l’échelle du gouvernement du Canada afin de déterminer une façon d’améliorer l’accès</a:t>
            </a:r>
          </a:p>
          <a:p>
            <a:pPr algn="ctr">
              <a:lnSpc>
                <a:spcPct val="100000"/>
              </a:lnSpc>
              <a:spcBef>
                <a:spcPts val="25"/>
              </a:spcBef>
            </a:pPr>
            <a:r>
              <a:rPr lang="fr-CA" sz="2450" b="1" dirty="0">
                <a:solidFill>
                  <a:srgbClr val="065A92"/>
                </a:solidFill>
                <a:latin typeface="Avenir LT Std 55 Roman"/>
                <a:cs typeface="Avenir LT Std 55 Roman"/>
              </a:rPr>
              <a:t>aux outils d’IA [logiciel et matériel]</a:t>
            </a:r>
          </a:p>
        </p:txBody>
      </p:sp>
      <p:sp>
        <p:nvSpPr>
          <p:cNvPr id="32" name="object 32"/>
          <p:cNvSpPr txBox="1"/>
          <p:nvPr>
            <p:custDataLst>
              <p:tags r:id="rId26"/>
            </p:custDataLst>
          </p:nvPr>
        </p:nvSpPr>
        <p:spPr>
          <a:xfrm>
            <a:off x="755650" y="9907615"/>
            <a:ext cx="9296400" cy="1120178"/>
          </a:xfrm>
          <a:prstGeom prst="rect">
            <a:avLst/>
          </a:prstGeom>
        </p:spPr>
        <p:txBody>
          <a:bodyPr vert="horz" wrap="square" lIns="0" tIns="149225" rIns="0" bIns="0" rtlCol="0">
            <a:spAutoFit/>
          </a:bodyPr>
          <a:lstStyle/>
          <a:p>
            <a:pPr marL="224790">
              <a:lnSpc>
                <a:spcPct val="100000"/>
              </a:lnSpc>
              <a:spcBef>
                <a:spcPts val="1175"/>
              </a:spcBef>
              <a:tabLst>
                <a:tab pos="2804160" algn="l"/>
                <a:tab pos="5346700" algn="l"/>
              </a:tabLst>
            </a:pPr>
            <a:r>
              <a:rPr lang="fr-CA" sz="1650" b="1" dirty="0">
                <a:solidFill>
                  <a:srgbClr val="7F7F7F"/>
                </a:solidFill>
                <a:latin typeface="Avenir LT Std 55 Roman"/>
                <a:cs typeface="Avenir LT Std 55 Roman"/>
              </a:rPr>
              <a:t>Apprentissage </a:t>
            </a:r>
            <a:r>
              <a:rPr lang="fr-CA" sz="1650" b="1" dirty="0" smtClean="0">
                <a:solidFill>
                  <a:srgbClr val="7F7F7F"/>
                </a:solidFill>
                <a:latin typeface="Avenir LT Std 55 Roman"/>
                <a:cs typeface="Avenir LT Std 55 Roman"/>
              </a:rPr>
              <a:t>autonome</a:t>
            </a:r>
            <a:r>
              <a:rPr lang="fr-CA" sz="1650" b="1" dirty="0">
                <a:solidFill>
                  <a:srgbClr val="7F7F7F"/>
                </a:solidFill>
                <a:latin typeface="Avenir LT Std 55 Roman"/>
                <a:cs typeface="Avenir LT Std 55 Roman"/>
              </a:rPr>
              <a:t>	    </a:t>
            </a:r>
            <a:r>
              <a:rPr lang="fr-CA" sz="2475" b="1" baseline="1683" dirty="0">
                <a:solidFill>
                  <a:srgbClr val="7F7F7F"/>
                </a:solidFill>
                <a:latin typeface="Avenir LT Std 55 Roman"/>
                <a:cs typeface="Avenir LT Std 55 Roman"/>
              </a:rPr>
              <a:t>Ressources gratuites	      </a:t>
            </a:r>
            <a:r>
              <a:rPr lang="fr-CA" sz="1650" b="1" dirty="0">
                <a:solidFill>
                  <a:srgbClr val="7F7F7F"/>
                </a:solidFill>
                <a:latin typeface="Avenir LT Std 55 Roman"/>
                <a:cs typeface="Avenir LT Std 55 Roman"/>
              </a:rPr>
              <a:t>Sources ouvertes</a:t>
            </a:r>
          </a:p>
          <a:p>
            <a:pPr>
              <a:lnSpc>
                <a:spcPct val="100000"/>
              </a:lnSpc>
            </a:pPr>
            <a:endParaRPr sz="1700" dirty="0">
              <a:latin typeface="Times New Roman"/>
              <a:cs typeface="Times New Roman"/>
            </a:endParaRPr>
          </a:p>
          <a:p>
            <a:pPr marL="12700">
              <a:lnSpc>
                <a:spcPct val="100000"/>
              </a:lnSpc>
            </a:pPr>
            <a:r>
              <a:rPr lang="fr-CA" sz="2950" dirty="0">
                <a:solidFill>
                  <a:srgbClr val="009245"/>
                </a:solidFill>
                <a:latin typeface="Avenir LT Std 65 Medium"/>
                <a:cs typeface="Avenir LT Std 65 Medium"/>
              </a:rPr>
              <a:t>L’IA dispose d’un solide écosystème d’apprentissage</a:t>
            </a:r>
          </a:p>
        </p:txBody>
      </p:sp>
      <p:sp>
        <p:nvSpPr>
          <p:cNvPr id="33" name="object 33"/>
          <p:cNvSpPr txBox="1"/>
          <p:nvPr>
            <p:custDataLst>
              <p:tags r:id="rId27"/>
            </p:custDataLst>
          </p:nvPr>
        </p:nvSpPr>
        <p:spPr>
          <a:xfrm>
            <a:off x="10509250" y="9917972"/>
            <a:ext cx="9230795" cy="1562607"/>
          </a:xfrm>
          <a:prstGeom prst="rect">
            <a:avLst/>
          </a:prstGeom>
        </p:spPr>
        <p:txBody>
          <a:bodyPr vert="horz" wrap="square" lIns="0" tIns="145415" rIns="0" bIns="0" rtlCol="0">
            <a:spAutoFit/>
          </a:bodyPr>
          <a:lstStyle/>
          <a:p>
            <a:pPr marL="71120">
              <a:lnSpc>
                <a:spcPct val="100000"/>
              </a:lnSpc>
              <a:spcBef>
                <a:spcPts val="1145"/>
              </a:spcBef>
              <a:tabLst>
                <a:tab pos="2399030" algn="l"/>
                <a:tab pos="5011420" algn="l"/>
              </a:tabLst>
            </a:pPr>
            <a:r>
              <a:rPr lang="fr-CA" sz="1650" b="1" dirty="0">
                <a:solidFill>
                  <a:srgbClr val="7F7F7F"/>
                </a:solidFill>
                <a:latin typeface="Avenir LT Std 55 Roman"/>
                <a:cs typeface="Avenir LT Std 55 Roman"/>
              </a:rPr>
              <a:t>Lent processus d’approbation              </a:t>
            </a:r>
            <a:r>
              <a:rPr lang="fr-CA" sz="1650" b="1" dirty="0" smtClean="0">
                <a:solidFill>
                  <a:srgbClr val="7F7F7F"/>
                </a:solidFill>
                <a:latin typeface="Avenir LT Std 55 Roman"/>
                <a:cs typeface="Avenir LT Std 55 Roman"/>
              </a:rPr>
              <a:t>  </a:t>
            </a:r>
            <a:r>
              <a:rPr lang="fr-CA" sz="1650" b="1" dirty="0">
                <a:solidFill>
                  <a:srgbClr val="7F7F7F"/>
                </a:solidFill>
                <a:latin typeface="Avenir LT Std 55 Roman"/>
                <a:cs typeface="Avenir LT Std 55 Roman"/>
              </a:rPr>
              <a:t>Accès au matériel	Accès aux </a:t>
            </a:r>
            <a:r>
              <a:rPr lang="fr-CA" sz="1650" b="1" dirty="0" smtClean="0">
                <a:solidFill>
                  <a:srgbClr val="7F7F7F"/>
                </a:solidFill>
                <a:latin typeface="Avenir LT Std 55 Roman"/>
                <a:cs typeface="Avenir LT Std 55 Roman"/>
              </a:rPr>
              <a:t>données</a:t>
            </a:r>
            <a:br>
              <a:rPr lang="fr-CA" sz="1650" b="1" dirty="0" smtClean="0">
                <a:solidFill>
                  <a:srgbClr val="7F7F7F"/>
                </a:solidFill>
                <a:latin typeface="Avenir LT Std 55 Roman"/>
                <a:cs typeface="Avenir LT Std 55 Roman"/>
              </a:rPr>
            </a:br>
            <a:endParaRPr lang="fr-CA" sz="1650" b="1" dirty="0">
              <a:solidFill>
                <a:srgbClr val="7F7F7F"/>
              </a:solidFill>
              <a:latin typeface="Avenir LT Std 55 Roman"/>
              <a:cs typeface="Avenir LT Std 55 Roman"/>
            </a:endParaRPr>
          </a:p>
          <a:p>
            <a:pPr marL="12700">
              <a:lnSpc>
                <a:spcPct val="100000"/>
              </a:lnSpc>
              <a:spcBef>
                <a:spcPts val="5"/>
              </a:spcBef>
              <a:tabLst>
                <a:tab pos="7220584" algn="l"/>
              </a:tabLst>
            </a:pPr>
            <a:r>
              <a:rPr lang="fr-CA" sz="2950" dirty="0" smtClean="0">
                <a:solidFill>
                  <a:srgbClr val="EB1C23"/>
                </a:solidFill>
                <a:latin typeface="Avenir LT Std 65 Medium"/>
                <a:cs typeface="Avenir LT Std 65 Medium"/>
              </a:rPr>
              <a:t>Notre </a:t>
            </a:r>
            <a:r>
              <a:rPr lang="fr-CA" sz="2950" dirty="0">
                <a:solidFill>
                  <a:srgbClr val="EB1C23"/>
                </a:solidFill>
                <a:latin typeface="Avenir LT Std 65 Medium"/>
                <a:cs typeface="Avenir LT Std 65 Medium"/>
              </a:rPr>
              <a:t>appréhension et notre manque d’expérience	</a:t>
            </a:r>
            <a:r>
              <a:rPr lang="fr-CA" sz="2950" dirty="0">
                <a:solidFill>
                  <a:srgbClr val="778591"/>
                </a:solidFill>
                <a:latin typeface="Avenir LT Std 65 Medium"/>
                <a:cs typeface="Avenir LT Std 65 Medium"/>
              </a:rPr>
              <a:t>17</a:t>
            </a:r>
          </a:p>
        </p:txBody>
      </p:sp>
      <p:sp>
        <p:nvSpPr>
          <p:cNvPr id="34" name="object 34"/>
          <p:cNvSpPr/>
          <p:nvPr>
            <p:custDataLst>
              <p:tags r:id="rId28"/>
            </p:custDataLst>
          </p:nvPr>
        </p:nvSpPr>
        <p:spPr>
          <a:xfrm>
            <a:off x="5144530" y="3779049"/>
            <a:ext cx="431800" cy="805180"/>
          </a:xfrm>
          <a:custGeom>
            <a:avLst/>
            <a:gdLst/>
            <a:ahLst/>
            <a:cxnLst/>
            <a:rect l="l" t="t" r="r" b="b"/>
            <a:pathLst>
              <a:path w="431800" h="805179">
                <a:moveTo>
                  <a:pt x="156171" y="0"/>
                </a:moveTo>
                <a:lnTo>
                  <a:pt x="99853" y="19426"/>
                </a:lnTo>
                <a:lnTo>
                  <a:pt x="56763" y="57181"/>
                </a:lnTo>
                <a:lnTo>
                  <a:pt x="27789" y="99562"/>
                </a:lnTo>
                <a:lnTo>
                  <a:pt x="8542" y="168924"/>
                </a:lnTo>
                <a:lnTo>
                  <a:pt x="4804" y="220645"/>
                </a:lnTo>
                <a:lnTo>
                  <a:pt x="2252" y="275927"/>
                </a:lnTo>
                <a:lnTo>
                  <a:pt x="532" y="322670"/>
                </a:lnTo>
                <a:lnTo>
                  <a:pt x="0" y="359028"/>
                </a:lnTo>
                <a:lnTo>
                  <a:pt x="3381" y="421365"/>
                </a:lnTo>
                <a:lnTo>
                  <a:pt x="13880" y="554877"/>
                </a:lnTo>
                <a:lnTo>
                  <a:pt x="34698" y="804760"/>
                </a:lnTo>
                <a:lnTo>
                  <a:pt x="302313" y="446038"/>
                </a:lnTo>
                <a:lnTo>
                  <a:pt x="313407" y="427650"/>
                </a:lnTo>
                <a:lnTo>
                  <a:pt x="335531" y="397163"/>
                </a:lnTo>
                <a:lnTo>
                  <a:pt x="373311" y="361692"/>
                </a:lnTo>
                <a:lnTo>
                  <a:pt x="431377" y="328356"/>
                </a:lnTo>
                <a:lnTo>
                  <a:pt x="424396" y="269704"/>
                </a:lnTo>
                <a:lnTo>
                  <a:pt x="411490" y="213509"/>
                </a:lnTo>
                <a:lnTo>
                  <a:pt x="394484" y="161777"/>
                </a:lnTo>
                <a:lnTo>
                  <a:pt x="375201" y="116514"/>
                </a:lnTo>
                <a:lnTo>
                  <a:pt x="355463" y="79725"/>
                </a:lnTo>
                <a:lnTo>
                  <a:pt x="330362" y="50295"/>
                </a:lnTo>
                <a:lnTo>
                  <a:pt x="295424" y="26514"/>
                </a:lnTo>
                <a:lnTo>
                  <a:pt x="253107" y="9476"/>
                </a:lnTo>
                <a:lnTo>
                  <a:pt x="205869" y="273"/>
                </a:lnTo>
                <a:lnTo>
                  <a:pt x="156171" y="0"/>
                </a:lnTo>
                <a:close/>
              </a:path>
            </a:pathLst>
          </a:custGeom>
          <a:solidFill>
            <a:srgbClr val="EB1C23"/>
          </a:solidFill>
        </p:spPr>
        <p:txBody>
          <a:bodyPr wrap="square" lIns="0" tIns="0" rIns="0" bIns="0" rtlCol="0"/>
          <a:lstStyle/>
          <a:p>
            <a:endParaRPr dirty="0"/>
          </a:p>
        </p:txBody>
      </p:sp>
      <p:sp>
        <p:nvSpPr>
          <p:cNvPr id="35" name="object 35"/>
          <p:cNvSpPr/>
          <p:nvPr>
            <p:custDataLst>
              <p:tags r:id="rId29"/>
            </p:custDataLst>
          </p:nvPr>
        </p:nvSpPr>
        <p:spPr>
          <a:xfrm>
            <a:off x="4749013" y="4010827"/>
            <a:ext cx="481330" cy="883919"/>
          </a:xfrm>
          <a:custGeom>
            <a:avLst/>
            <a:gdLst/>
            <a:ahLst/>
            <a:cxnLst/>
            <a:rect l="l" t="t" r="r" b="b"/>
            <a:pathLst>
              <a:path w="481329" h="883920">
                <a:moveTo>
                  <a:pt x="238963" y="0"/>
                </a:moveTo>
                <a:lnTo>
                  <a:pt x="187345" y="3172"/>
                </a:lnTo>
                <a:lnTo>
                  <a:pt x="128595" y="24222"/>
                </a:lnTo>
                <a:lnTo>
                  <a:pt x="66346" y="75017"/>
                </a:lnTo>
                <a:lnTo>
                  <a:pt x="39273" y="114954"/>
                </a:lnTo>
                <a:lnTo>
                  <a:pt x="17761" y="166388"/>
                </a:lnTo>
                <a:lnTo>
                  <a:pt x="3954" y="230672"/>
                </a:lnTo>
                <a:lnTo>
                  <a:pt x="0" y="309162"/>
                </a:lnTo>
                <a:lnTo>
                  <a:pt x="5098" y="463335"/>
                </a:lnTo>
                <a:lnTo>
                  <a:pt x="21823" y="574565"/>
                </a:lnTo>
                <a:lnTo>
                  <a:pt x="63698" y="696706"/>
                </a:lnTo>
                <a:lnTo>
                  <a:pt x="144246" y="883615"/>
                </a:lnTo>
                <a:lnTo>
                  <a:pt x="290711" y="685594"/>
                </a:lnTo>
                <a:lnTo>
                  <a:pt x="403681" y="531305"/>
                </a:lnTo>
                <a:lnTo>
                  <a:pt x="480823" y="423043"/>
                </a:lnTo>
                <a:lnTo>
                  <a:pt x="478372" y="412248"/>
                </a:lnTo>
                <a:lnTo>
                  <a:pt x="470702" y="374643"/>
                </a:lnTo>
                <a:lnTo>
                  <a:pt x="457340" y="302399"/>
                </a:lnTo>
                <a:lnTo>
                  <a:pt x="437808" y="187689"/>
                </a:lnTo>
                <a:lnTo>
                  <a:pt x="422214" y="126472"/>
                </a:lnTo>
                <a:lnTo>
                  <a:pt x="399390" y="80053"/>
                </a:lnTo>
                <a:lnTo>
                  <a:pt x="371112" y="46432"/>
                </a:lnTo>
                <a:lnTo>
                  <a:pt x="339154" y="23614"/>
                </a:lnTo>
                <a:lnTo>
                  <a:pt x="271304" y="2395"/>
                </a:lnTo>
                <a:lnTo>
                  <a:pt x="238963" y="0"/>
                </a:lnTo>
                <a:close/>
              </a:path>
            </a:pathLst>
          </a:custGeom>
          <a:solidFill>
            <a:srgbClr val="E76D34"/>
          </a:solidFill>
        </p:spPr>
        <p:txBody>
          <a:bodyPr wrap="square" lIns="0" tIns="0" rIns="0" bIns="0" rtlCol="0"/>
          <a:lstStyle/>
          <a:p>
            <a:endParaRPr dirty="0"/>
          </a:p>
        </p:txBody>
      </p:sp>
      <p:sp>
        <p:nvSpPr>
          <p:cNvPr id="36" name="object 36"/>
          <p:cNvSpPr/>
          <p:nvPr>
            <p:custDataLst>
              <p:tags r:id="rId30"/>
            </p:custDataLst>
          </p:nvPr>
        </p:nvSpPr>
        <p:spPr>
          <a:xfrm>
            <a:off x="4231350" y="4361518"/>
            <a:ext cx="677545" cy="1068070"/>
          </a:xfrm>
          <a:custGeom>
            <a:avLst/>
            <a:gdLst/>
            <a:ahLst/>
            <a:cxnLst/>
            <a:rect l="l" t="t" r="r" b="b"/>
            <a:pathLst>
              <a:path w="677545" h="1068070">
                <a:moveTo>
                  <a:pt x="312155" y="0"/>
                </a:moveTo>
                <a:lnTo>
                  <a:pt x="253835" y="2758"/>
                </a:lnTo>
                <a:lnTo>
                  <a:pt x="198385" y="9635"/>
                </a:lnTo>
                <a:lnTo>
                  <a:pt x="151729" y="25431"/>
                </a:lnTo>
                <a:lnTo>
                  <a:pt x="113103" y="48592"/>
                </a:lnTo>
                <a:lnTo>
                  <a:pt x="81741" y="77565"/>
                </a:lnTo>
                <a:lnTo>
                  <a:pt x="56878" y="110794"/>
                </a:lnTo>
                <a:lnTo>
                  <a:pt x="37747" y="146726"/>
                </a:lnTo>
                <a:lnTo>
                  <a:pt x="23584" y="183805"/>
                </a:lnTo>
                <a:lnTo>
                  <a:pt x="7099" y="255190"/>
                </a:lnTo>
                <a:lnTo>
                  <a:pt x="3017" y="293511"/>
                </a:lnTo>
                <a:lnTo>
                  <a:pt x="731" y="340400"/>
                </a:lnTo>
                <a:lnTo>
                  <a:pt x="0" y="393391"/>
                </a:lnTo>
                <a:lnTo>
                  <a:pt x="580" y="450013"/>
                </a:lnTo>
                <a:lnTo>
                  <a:pt x="2230" y="507799"/>
                </a:lnTo>
                <a:lnTo>
                  <a:pt x="4709" y="564281"/>
                </a:lnTo>
                <a:lnTo>
                  <a:pt x="7773" y="616991"/>
                </a:lnTo>
                <a:lnTo>
                  <a:pt x="11181" y="663459"/>
                </a:lnTo>
                <a:lnTo>
                  <a:pt x="20196" y="733331"/>
                </a:lnTo>
                <a:lnTo>
                  <a:pt x="30376" y="770108"/>
                </a:lnTo>
                <a:lnTo>
                  <a:pt x="45122" y="810177"/>
                </a:lnTo>
                <a:lnTo>
                  <a:pt x="64327" y="852165"/>
                </a:lnTo>
                <a:lnTo>
                  <a:pt x="87882" y="894699"/>
                </a:lnTo>
                <a:lnTo>
                  <a:pt x="115679" y="936408"/>
                </a:lnTo>
                <a:lnTo>
                  <a:pt x="147610" y="975920"/>
                </a:lnTo>
                <a:lnTo>
                  <a:pt x="183566" y="1011860"/>
                </a:lnTo>
                <a:lnTo>
                  <a:pt x="223440" y="1042859"/>
                </a:lnTo>
                <a:lnTo>
                  <a:pt x="267123" y="1067542"/>
                </a:lnTo>
                <a:lnTo>
                  <a:pt x="275203" y="1054417"/>
                </a:lnTo>
                <a:lnTo>
                  <a:pt x="292024" y="1030062"/>
                </a:lnTo>
                <a:lnTo>
                  <a:pt x="316215" y="996260"/>
                </a:lnTo>
                <a:lnTo>
                  <a:pt x="346408" y="954798"/>
                </a:lnTo>
                <a:lnTo>
                  <a:pt x="419319" y="856029"/>
                </a:lnTo>
                <a:lnTo>
                  <a:pt x="677100" y="511423"/>
                </a:lnTo>
                <a:lnTo>
                  <a:pt x="672029" y="495193"/>
                </a:lnTo>
                <a:lnTo>
                  <a:pt x="660717" y="465483"/>
                </a:lnTo>
                <a:lnTo>
                  <a:pt x="644126" y="423920"/>
                </a:lnTo>
                <a:lnTo>
                  <a:pt x="623220" y="372132"/>
                </a:lnTo>
                <a:lnTo>
                  <a:pt x="598960" y="311743"/>
                </a:lnTo>
                <a:lnTo>
                  <a:pt x="572311" y="244382"/>
                </a:lnTo>
                <a:lnTo>
                  <a:pt x="544235" y="171674"/>
                </a:lnTo>
                <a:lnTo>
                  <a:pt x="521313" y="123573"/>
                </a:lnTo>
                <a:lnTo>
                  <a:pt x="497038" y="84072"/>
                </a:lnTo>
                <a:lnTo>
                  <a:pt x="470176" y="52726"/>
                </a:lnTo>
                <a:lnTo>
                  <a:pt x="439490" y="29091"/>
                </a:lnTo>
                <a:lnTo>
                  <a:pt x="403748" y="12721"/>
                </a:lnTo>
                <a:lnTo>
                  <a:pt x="361715" y="3172"/>
                </a:lnTo>
                <a:lnTo>
                  <a:pt x="312155" y="0"/>
                </a:lnTo>
                <a:close/>
              </a:path>
            </a:pathLst>
          </a:custGeom>
          <a:solidFill>
            <a:srgbClr val="065A92"/>
          </a:solidFill>
        </p:spPr>
        <p:txBody>
          <a:bodyPr wrap="square" lIns="0" tIns="0" rIns="0" bIns="0" rtlCol="0"/>
          <a:lstStyle/>
          <a:p>
            <a:endParaRPr dirty="0"/>
          </a:p>
        </p:txBody>
      </p:sp>
      <p:sp>
        <p:nvSpPr>
          <p:cNvPr id="37" name="object 37"/>
          <p:cNvSpPr/>
          <p:nvPr>
            <p:custDataLst>
              <p:tags r:id="rId31"/>
            </p:custDataLst>
          </p:nvPr>
        </p:nvSpPr>
        <p:spPr>
          <a:xfrm>
            <a:off x="6167318" y="3785889"/>
            <a:ext cx="431800" cy="805180"/>
          </a:xfrm>
          <a:custGeom>
            <a:avLst/>
            <a:gdLst/>
            <a:ahLst/>
            <a:cxnLst/>
            <a:rect l="l" t="t" r="r" b="b"/>
            <a:pathLst>
              <a:path w="431800" h="805179">
                <a:moveTo>
                  <a:pt x="275206" y="0"/>
                </a:moveTo>
                <a:lnTo>
                  <a:pt x="225507" y="273"/>
                </a:lnTo>
                <a:lnTo>
                  <a:pt x="178270" y="9476"/>
                </a:lnTo>
                <a:lnTo>
                  <a:pt x="135953" y="26514"/>
                </a:lnTo>
                <a:lnTo>
                  <a:pt x="101014" y="50295"/>
                </a:lnTo>
                <a:lnTo>
                  <a:pt x="75913" y="79725"/>
                </a:lnTo>
                <a:lnTo>
                  <a:pt x="56176" y="116514"/>
                </a:lnTo>
                <a:lnTo>
                  <a:pt x="36893" y="161777"/>
                </a:lnTo>
                <a:lnTo>
                  <a:pt x="19886" y="213509"/>
                </a:lnTo>
                <a:lnTo>
                  <a:pt x="6981" y="269704"/>
                </a:lnTo>
                <a:lnTo>
                  <a:pt x="0" y="328356"/>
                </a:lnTo>
                <a:lnTo>
                  <a:pt x="58066" y="361692"/>
                </a:lnTo>
                <a:lnTo>
                  <a:pt x="95846" y="397163"/>
                </a:lnTo>
                <a:lnTo>
                  <a:pt x="117969" y="427650"/>
                </a:lnTo>
                <a:lnTo>
                  <a:pt x="129064" y="446038"/>
                </a:lnTo>
                <a:lnTo>
                  <a:pt x="396679" y="804760"/>
                </a:lnTo>
                <a:lnTo>
                  <a:pt x="417497" y="554877"/>
                </a:lnTo>
                <a:lnTo>
                  <a:pt x="427996" y="421365"/>
                </a:lnTo>
                <a:lnTo>
                  <a:pt x="431377" y="359028"/>
                </a:lnTo>
                <a:lnTo>
                  <a:pt x="430845" y="322670"/>
                </a:lnTo>
                <a:lnTo>
                  <a:pt x="429127" y="275927"/>
                </a:lnTo>
                <a:lnTo>
                  <a:pt x="426577" y="220645"/>
                </a:lnTo>
                <a:lnTo>
                  <a:pt x="422839" y="168924"/>
                </a:lnTo>
                <a:lnTo>
                  <a:pt x="403592" y="99562"/>
                </a:lnTo>
                <a:lnTo>
                  <a:pt x="374618" y="57181"/>
                </a:lnTo>
                <a:lnTo>
                  <a:pt x="331526" y="19426"/>
                </a:lnTo>
                <a:lnTo>
                  <a:pt x="275206" y="0"/>
                </a:lnTo>
                <a:close/>
              </a:path>
            </a:pathLst>
          </a:custGeom>
          <a:solidFill>
            <a:srgbClr val="1B75BA"/>
          </a:solidFill>
        </p:spPr>
        <p:txBody>
          <a:bodyPr wrap="square" lIns="0" tIns="0" rIns="0" bIns="0" rtlCol="0"/>
          <a:lstStyle/>
          <a:p>
            <a:endParaRPr dirty="0"/>
          </a:p>
        </p:txBody>
      </p:sp>
      <p:sp>
        <p:nvSpPr>
          <p:cNvPr id="38" name="object 38"/>
          <p:cNvSpPr/>
          <p:nvPr>
            <p:custDataLst>
              <p:tags r:id="rId32"/>
            </p:custDataLst>
          </p:nvPr>
        </p:nvSpPr>
        <p:spPr>
          <a:xfrm>
            <a:off x="6513390" y="4017666"/>
            <a:ext cx="481330" cy="883919"/>
          </a:xfrm>
          <a:custGeom>
            <a:avLst/>
            <a:gdLst/>
            <a:ahLst/>
            <a:cxnLst/>
            <a:rect l="l" t="t" r="r" b="b"/>
            <a:pathLst>
              <a:path w="481329" h="883920">
                <a:moveTo>
                  <a:pt x="241859" y="0"/>
                </a:moveTo>
                <a:lnTo>
                  <a:pt x="175529" y="9601"/>
                </a:lnTo>
                <a:lnTo>
                  <a:pt x="109710" y="46432"/>
                </a:lnTo>
                <a:lnTo>
                  <a:pt x="81432" y="80053"/>
                </a:lnTo>
                <a:lnTo>
                  <a:pt x="58608" y="126472"/>
                </a:lnTo>
                <a:lnTo>
                  <a:pt x="43014" y="187689"/>
                </a:lnTo>
                <a:lnTo>
                  <a:pt x="23482" y="302399"/>
                </a:lnTo>
                <a:lnTo>
                  <a:pt x="10120" y="374643"/>
                </a:lnTo>
                <a:lnTo>
                  <a:pt x="2450" y="412248"/>
                </a:lnTo>
                <a:lnTo>
                  <a:pt x="0" y="423043"/>
                </a:lnTo>
                <a:lnTo>
                  <a:pt x="77141" y="531305"/>
                </a:lnTo>
                <a:lnTo>
                  <a:pt x="190112" y="685594"/>
                </a:lnTo>
                <a:lnTo>
                  <a:pt x="336576" y="883615"/>
                </a:lnTo>
                <a:lnTo>
                  <a:pt x="417124" y="696706"/>
                </a:lnTo>
                <a:lnTo>
                  <a:pt x="458999" y="574565"/>
                </a:lnTo>
                <a:lnTo>
                  <a:pt x="475724" y="463335"/>
                </a:lnTo>
                <a:lnTo>
                  <a:pt x="480823" y="309162"/>
                </a:lnTo>
                <a:lnTo>
                  <a:pt x="476870" y="230672"/>
                </a:lnTo>
                <a:lnTo>
                  <a:pt x="463066" y="166388"/>
                </a:lnTo>
                <a:lnTo>
                  <a:pt x="441554" y="114954"/>
                </a:lnTo>
                <a:lnTo>
                  <a:pt x="414480" y="75017"/>
                </a:lnTo>
                <a:lnTo>
                  <a:pt x="383990" y="45224"/>
                </a:lnTo>
                <a:lnTo>
                  <a:pt x="321343" y="10655"/>
                </a:lnTo>
                <a:lnTo>
                  <a:pt x="270777" y="417"/>
                </a:lnTo>
                <a:lnTo>
                  <a:pt x="241859" y="0"/>
                </a:lnTo>
                <a:close/>
              </a:path>
            </a:pathLst>
          </a:custGeom>
          <a:solidFill>
            <a:srgbClr val="ADDEE3"/>
          </a:solidFill>
        </p:spPr>
        <p:txBody>
          <a:bodyPr wrap="square" lIns="0" tIns="0" rIns="0" bIns="0" rtlCol="0"/>
          <a:lstStyle/>
          <a:p>
            <a:endParaRPr dirty="0"/>
          </a:p>
        </p:txBody>
      </p:sp>
      <p:sp>
        <p:nvSpPr>
          <p:cNvPr id="39" name="object 39"/>
          <p:cNvSpPr/>
          <p:nvPr>
            <p:custDataLst>
              <p:tags r:id="rId33"/>
            </p:custDataLst>
          </p:nvPr>
        </p:nvSpPr>
        <p:spPr>
          <a:xfrm>
            <a:off x="6834778" y="4368357"/>
            <a:ext cx="677545" cy="1068070"/>
          </a:xfrm>
          <a:custGeom>
            <a:avLst/>
            <a:gdLst/>
            <a:ahLst/>
            <a:cxnLst/>
            <a:rect l="l" t="t" r="r" b="b"/>
            <a:pathLst>
              <a:path w="677545" h="1068070">
                <a:moveTo>
                  <a:pt x="364944" y="0"/>
                </a:moveTo>
                <a:lnTo>
                  <a:pt x="315384" y="3172"/>
                </a:lnTo>
                <a:lnTo>
                  <a:pt x="273351" y="12721"/>
                </a:lnTo>
                <a:lnTo>
                  <a:pt x="237609" y="29091"/>
                </a:lnTo>
                <a:lnTo>
                  <a:pt x="206924" y="52726"/>
                </a:lnTo>
                <a:lnTo>
                  <a:pt x="180061" y="84072"/>
                </a:lnTo>
                <a:lnTo>
                  <a:pt x="155786" y="123573"/>
                </a:lnTo>
                <a:lnTo>
                  <a:pt x="132865" y="171674"/>
                </a:lnTo>
                <a:lnTo>
                  <a:pt x="104788" y="244382"/>
                </a:lnTo>
                <a:lnTo>
                  <a:pt x="78139" y="311743"/>
                </a:lnTo>
                <a:lnTo>
                  <a:pt x="53880" y="372132"/>
                </a:lnTo>
                <a:lnTo>
                  <a:pt x="32973" y="423920"/>
                </a:lnTo>
                <a:lnTo>
                  <a:pt x="16382" y="465483"/>
                </a:lnTo>
                <a:lnTo>
                  <a:pt x="5070" y="495193"/>
                </a:lnTo>
                <a:lnTo>
                  <a:pt x="0" y="511423"/>
                </a:lnTo>
                <a:lnTo>
                  <a:pt x="257780" y="856029"/>
                </a:lnTo>
                <a:lnTo>
                  <a:pt x="330691" y="954798"/>
                </a:lnTo>
                <a:lnTo>
                  <a:pt x="360884" y="996260"/>
                </a:lnTo>
                <a:lnTo>
                  <a:pt x="385076" y="1030062"/>
                </a:lnTo>
                <a:lnTo>
                  <a:pt x="401896" y="1054417"/>
                </a:lnTo>
                <a:lnTo>
                  <a:pt x="409977" y="1067542"/>
                </a:lnTo>
                <a:lnTo>
                  <a:pt x="453659" y="1042859"/>
                </a:lnTo>
                <a:lnTo>
                  <a:pt x="493533" y="1011860"/>
                </a:lnTo>
                <a:lnTo>
                  <a:pt x="529490" y="975920"/>
                </a:lnTo>
                <a:lnTo>
                  <a:pt x="561420" y="936408"/>
                </a:lnTo>
                <a:lnTo>
                  <a:pt x="589217" y="894699"/>
                </a:lnTo>
                <a:lnTo>
                  <a:pt x="612772" y="852165"/>
                </a:lnTo>
                <a:lnTo>
                  <a:pt x="631977" y="810177"/>
                </a:lnTo>
                <a:lnTo>
                  <a:pt x="646723" y="770108"/>
                </a:lnTo>
                <a:lnTo>
                  <a:pt x="656903" y="733331"/>
                </a:lnTo>
                <a:lnTo>
                  <a:pt x="665918" y="663459"/>
                </a:lnTo>
                <a:lnTo>
                  <a:pt x="669326" y="616991"/>
                </a:lnTo>
                <a:lnTo>
                  <a:pt x="672391" y="564281"/>
                </a:lnTo>
                <a:lnTo>
                  <a:pt x="674869" y="507799"/>
                </a:lnTo>
                <a:lnTo>
                  <a:pt x="676519" y="450013"/>
                </a:lnTo>
                <a:lnTo>
                  <a:pt x="677100" y="393391"/>
                </a:lnTo>
                <a:lnTo>
                  <a:pt x="676368" y="340400"/>
                </a:lnTo>
                <a:lnTo>
                  <a:pt x="674082" y="293511"/>
                </a:lnTo>
                <a:lnTo>
                  <a:pt x="670000" y="255190"/>
                </a:lnTo>
                <a:lnTo>
                  <a:pt x="653515" y="183805"/>
                </a:lnTo>
                <a:lnTo>
                  <a:pt x="639352" y="146726"/>
                </a:lnTo>
                <a:lnTo>
                  <a:pt x="620222" y="110794"/>
                </a:lnTo>
                <a:lnTo>
                  <a:pt x="595358" y="77565"/>
                </a:lnTo>
                <a:lnTo>
                  <a:pt x="563996" y="48592"/>
                </a:lnTo>
                <a:lnTo>
                  <a:pt x="525370" y="25431"/>
                </a:lnTo>
                <a:lnTo>
                  <a:pt x="478714" y="9635"/>
                </a:lnTo>
                <a:lnTo>
                  <a:pt x="423264" y="2758"/>
                </a:lnTo>
                <a:lnTo>
                  <a:pt x="364944" y="0"/>
                </a:lnTo>
                <a:close/>
              </a:path>
            </a:pathLst>
          </a:custGeom>
          <a:solidFill>
            <a:srgbClr val="F9AE40"/>
          </a:solidFill>
        </p:spPr>
        <p:txBody>
          <a:bodyPr wrap="square" lIns="0" tIns="0" rIns="0" bIns="0" rtlCol="0"/>
          <a:lstStyle/>
          <a:p>
            <a:endParaRPr dirty="0"/>
          </a:p>
        </p:txBody>
      </p:sp>
      <p:sp>
        <p:nvSpPr>
          <p:cNvPr id="40" name="object 40"/>
          <p:cNvSpPr/>
          <p:nvPr>
            <p:custDataLst>
              <p:tags r:id="rId34"/>
            </p:custDataLst>
          </p:nvPr>
        </p:nvSpPr>
        <p:spPr>
          <a:xfrm>
            <a:off x="4123965" y="3745362"/>
            <a:ext cx="475615" cy="510540"/>
          </a:xfrm>
          <a:custGeom>
            <a:avLst/>
            <a:gdLst/>
            <a:ahLst/>
            <a:cxnLst/>
            <a:rect l="l" t="t" r="r" b="b"/>
            <a:pathLst>
              <a:path w="475614" h="510539">
                <a:moveTo>
                  <a:pt x="222646" y="0"/>
                </a:moveTo>
                <a:lnTo>
                  <a:pt x="175764" y="8310"/>
                </a:lnTo>
                <a:lnTo>
                  <a:pt x="132996" y="24907"/>
                </a:lnTo>
                <a:lnTo>
                  <a:pt x="95010" y="48999"/>
                </a:lnTo>
                <a:lnTo>
                  <a:pt x="62476" y="79793"/>
                </a:lnTo>
                <a:lnTo>
                  <a:pt x="36060" y="116496"/>
                </a:lnTo>
                <a:lnTo>
                  <a:pt x="16430" y="158316"/>
                </a:lnTo>
                <a:lnTo>
                  <a:pt x="4255" y="204461"/>
                </a:lnTo>
                <a:lnTo>
                  <a:pt x="203" y="254138"/>
                </a:lnTo>
                <a:lnTo>
                  <a:pt x="0" y="277124"/>
                </a:lnTo>
                <a:lnTo>
                  <a:pt x="297" y="284766"/>
                </a:lnTo>
                <a:lnTo>
                  <a:pt x="8758" y="332684"/>
                </a:lnTo>
                <a:lnTo>
                  <a:pt x="27019" y="377990"/>
                </a:lnTo>
                <a:lnTo>
                  <a:pt x="53820" y="419111"/>
                </a:lnTo>
                <a:lnTo>
                  <a:pt x="87903" y="454476"/>
                </a:lnTo>
                <a:lnTo>
                  <a:pt x="128009" y="482513"/>
                </a:lnTo>
                <a:lnTo>
                  <a:pt x="172878" y="501649"/>
                </a:lnTo>
                <a:lnTo>
                  <a:pt x="218913" y="510434"/>
                </a:lnTo>
                <a:lnTo>
                  <a:pt x="264801" y="509420"/>
                </a:lnTo>
                <a:lnTo>
                  <a:pt x="309336" y="499025"/>
                </a:lnTo>
                <a:lnTo>
                  <a:pt x="351310" y="479662"/>
                </a:lnTo>
                <a:lnTo>
                  <a:pt x="389515" y="451746"/>
                </a:lnTo>
                <a:lnTo>
                  <a:pt x="422745" y="415694"/>
                </a:lnTo>
                <a:lnTo>
                  <a:pt x="447063" y="376717"/>
                </a:lnTo>
                <a:lnTo>
                  <a:pt x="463925" y="334497"/>
                </a:lnTo>
                <a:lnTo>
                  <a:pt x="473362" y="290209"/>
                </a:lnTo>
                <a:lnTo>
                  <a:pt x="475403" y="245034"/>
                </a:lnTo>
                <a:lnTo>
                  <a:pt x="470078" y="200149"/>
                </a:lnTo>
                <a:lnTo>
                  <a:pt x="457416" y="156734"/>
                </a:lnTo>
                <a:lnTo>
                  <a:pt x="437447" y="115965"/>
                </a:lnTo>
                <a:lnTo>
                  <a:pt x="410201" y="79023"/>
                </a:lnTo>
                <a:lnTo>
                  <a:pt x="370489" y="42290"/>
                </a:lnTo>
                <a:lnTo>
                  <a:pt x="325977" y="16325"/>
                </a:lnTo>
                <a:lnTo>
                  <a:pt x="276688" y="1953"/>
                </a:lnTo>
                <a:lnTo>
                  <a:pt x="222646" y="0"/>
                </a:lnTo>
                <a:close/>
              </a:path>
            </a:pathLst>
          </a:custGeom>
          <a:solidFill>
            <a:srgbClr val="C49A6C"/>
          </a:solidFill>
        </p:spPr>
        <p:txBody>
          <a:bodyPr wrap="square" lIns="0" tIns="0" rIns="0" bIns="0" rtlCol="0"/>
          <a:lstStyle/>
          <a:p>
            <a:endParaRPr dirty="0"/>
          </a:p>
        </p:txBody>
      </p:sp>
      <p:sp>
        <p:nvSpPr>
          <p:cNvPr id="41" name="object 41"/>
          <p:cNvSpPr/>
          <p:nvPr>
            <p:custDataLst>
              <p:tags r:id="rId35"/>
            </p:custDataLst>
          </p:nvPr>
        </p:nvSpPr>
        <p:spPr>
          <a:xfrm>
            <a:off x="7132320" y="3770614"/>
            <a:ext cx="487045" cy="520065"/>
          </a:xfrm>
          <a:custGeom>
            <a:avLst/>
            <a:gdLst/>
            <a:ahLst/>
            <a:cxnLst/>
            <a:rect l="l" t="t" r="r" b="b"/>
            <a:pathLst>
              <a:path w="487045" h="520064">
                <a:moveTo>
                  <a:pt x="248802" y="0"/>
                </a:moveTo>
                <a:lnTo>
                  <a:pt x="205355" y="1973"/>
                </a:lnTo>
                <a:lnTo>
                  <a:pt x="164570" y="12365"/>
                </a:lnTo>
                <a:lnTo>
                  <a:pt x="126548" y="30833"/>
                </a:lnTo>
                <a:lnTo>
                  <a:pt x="91389" y="57036"/>
                </a:lnTo>
                <a:lnTo>
                  <a:pt x="59194" y="90635"/>
                </a:lnTo>
                <a:lnTo>
                  <a:pt x="33778" y="127818"/>
                </a:lnTo>
                <a:lnTo>
                  <a:pt x="15443" y="168414"/>
                </a:lnTo>
                <a:lnTo>
                  <a:pt x="4186" y="211334"/>
                </a:lnTo>
                <a:lnTo>
                  <a:pt x="0" y="255491"/>
                </a:lnTo>
                <a:lnTo>
                  <a:pt x="2880" y="299798"/>
                </a:lnTo>
                <a:lnTo>
                  <a:pt x="12823" y="343169"/>
                </a:lnTo>
                <a:lnTo>
                  <a:pt x="29823" y="384515"/>
                </a:lnTo>
                <a:lnTo>
                  <a:pt x="53875" y="422750"/>
                </a:lnTo>
                <a:lnTo>
                  <a:pt x="89842" y="462106"/>
                </a:lnTo>
                <a:lnTo>
                  <a:pt x="131217" y="491891"/>
                </a:lnTo>
                <a:lnTo>
                  <a:pt x="178126" y="511288"/>
                </a:lnTo>
                <a:lnTo>
                  <a:pt x="230697" y="519480"/>
                </a:lnTo>
                <a:lnTo>
                  <a:pt x="276761" y="517052"/>
                </a:lnTo>
                <a:lnTo>
                  <a:pt x="319996" y="506315"/>
                </a:lnTo>
                <a:lnTo>
                  <a:pt x="359731" y="487995"/>
                </a:lnTo>
                <a:lnTo>
                  <a:pt x="395293" y="462820"/>
                </a:lnTo>
                <a:lnTo>
                  <a:pt x="426012" y="431517"/>
                </a:lnTo>
                <a:lnTo>
                  <a:pt x="451216" y="394813"/>
                </a:lnTo>
                <a:lnTo>
                  <a:pt x="470233" y="353434"/>
                </a:lnTo>
                <a:lnTo>
                  <a:pt x="482393" y="308108"/>
                </a:lnTo>
                <a:lnTo>
                  <a:pt x="487024" y="259562"/>
                </a:lnTo>
                <a:lnTo>
                  <a:pt x="485157" y="244150"/>
                </a:lnTo>
                <a:lnTo>
                  <a:pt x="483436" y="228702"/>
                </a:lnTo>
                <a:lnTo>
                  <a:pt x="462884" y="151712"/>
                </a:lnTo>
                <a:lnTo>
                  <a:pt x="441822" y="110376"/>
                </a:lnTo>
                <a:lnTo>
                  <a:pt x="414737" y="74741"/>
                </a:lnTo>
                <a:lnTo>
                  <a:pt x="381375" y="45282"/>
                </a:lnTo>
                <a:lnTo>
                  <a:pt x="341484" y="22471"/>
                </a:lnTo>
                <a:lnTo>
                  <a:pt x="294810" y="6784"/>
                </a:lnTo>
                <a:lnTo>
                  <a:pt x="248802" y="0"/>
                </a:lnTo>
                <a:close/>
              </a:path>
            </a:pathLst>
          </a:custGeom>
          <a:solidFill>
            <a:srgbClr val="754C28"/>
          </a:solidFill>
        </p:spPr>
        <p:txBody>
          <a:bodyPr wrap="square" lIns="0" tIns="0" rIns="0" bIns="0" rtlCol="0"/>
          <a:lstStyle/>
          <a:p>
            <a:endParaRPr dirty="0"/>
          </a:p>
        </p:txBody>
      </p:sp>
      <p:sp>
        <p:nvSpPr>
          <p:cNvPr id="42" name="object 42"/>
          <p:cNvSpPr/>
          <p:nvPr>
            <p:custDataLst>
              <p:tags r:id="rId36"/>
            </p:custDataLst>
          </p:nvPr>
        </p:nvSpPr>
        <p:spPr>
          <a:xfrm>
            <a:off x="6732785" y="3534615"/>
            <a:ext cx="383540" cy="409575"/>
          </a:xfrm>
          <a:custGeom>
            <a:avLst/>
            <a:gdLst/>
            <a:ahLst/>
            <a:cxnLst/>
            <a:rect l="l" t="t" r="r" b="b"/>
            <a:pathLst>
              <a:path w="383540" h="409575">
                <a:moveTo>
                  <a:pt x="190729" y="0"/>
                </a:moveTo>
                <a:lnTo>
                  <a:pt x="147586" y="5833"/>
                </a:lnTo>
                <a:lnTo>
                  <a:pt x="104715" y="22204"/>
                </a:lnTo>
                <a:lnTo>
                  <a:pt x="69198" y="45871"/>
                </a:lnTo>
                <a:lnTo>
                  <a:pt x="40976" y="76378"/>
                </a:lnTo>
                <a:lnTo>
                  <a:pt x="19992" y="113266"/>
                </a:lnTo>
                <a:lnTo>
                  <a:pt x="6187" y="156079"/>
                </a:lnTo>
                <a:lnTo>
                  <a:pt x="0" y="203305"/>
                </a:lnTo>
                <a:lnTo>
                  <a:pt x="3245" y="248207"/>
                </a:lnTo>
                <a:lnTo>
                  <a:pt x="16177" y="290312"/>
                </a:lnTo>
                <a:lnTo>
                  <a:pt x="39051" y="329147"/>
                </a:lnTo>
                <a:lnTo>
                  <a:pt x="72122" y="364240"/>
                </a:lnTo>
                <a:lnTo>
                  <a:pt x="117062" y="394257"/>
                </a:lnTo>
                <a:lnTo>
                  <a:pt x="164849" y="409225"/>
                </a:lnTo>
                <a:lnTo>
                  <a:pt x="214839" y="408778"/>
                </a:lnTo>
                <a:lnTo>
                  <a:pt x="266388" y="392554"/>
                </a:lnTo>
                <a:lnTo>
                  <a:pt x="308093" y="367040"/>
                </a:lnTo>
                <a:lnTo>
                  <a:pt x="339755" y="334649"/>
                </a:lnTo>
                <a:lnTo>
                  <a:pt x="362271" y="295975"/>
                </a:lnTo>
                <a:lnTo>
                  <a:pt x="376538" y="251614"/>
                </a:lnTo>
                <a:lnTo>
                  <a:pt x="383453" y="202162"/>
                </a:lnTo>
                <a:lnTo>
                  <a:pt x="382051" y="191647"/>
                </a:lnTo>
                <a:lnTo>
                  <a:pt x="380598" y="180334"/>
                </a:lnTo>
                <a:lnTo>
                  <a:pt x="362343" y="112941"/>
                </a:lnTo>
                <a:lnTo>
                  <a:pt x="339193" y="74929"/>
                </a:lnTo>
                <a:lnTo>
                  <a:pt x="308869" y="43572"/>
                </a:lnTo>
                <a:lnTo>
                  <a:pt x="272959" y="19926"/>
                </a:lnTo>
                <a:lnTo>
                  <a:pt x="233050" y="5050"/>
                </a:lnTo>
                <a:lnTo>
                  <a:pt x="190729" y="0"/>
                </a:lnTo>
                <a:close/>
              </a:path>
            </a:pathLst>
          </a:custGeom>
          <a:solidFill>
            <a:srgbClr val="C49A6C"/>
          </a:solidFill>
        </p:spPr>
        <p:txBody>
          <a:bodyPr wrap="square" lIns="0" tIns="0" rIns="0" bIns="0" rtlCol="0"/>
          <a:lstStyle/>
          <a:p>
            <a:endParaRPr dirty="0"/>
          </a:p>
        </p:txBody>
      </p:sp>
      <p:sp>
        <p:nvSpPr>
          <p:cNvPr id="43" name="object 43"/>
          <p:cNvSpPr/>
          <p:nvPr>
            <p:custDataLst>
              <p:tags r:id="rId37"/>
            </p:custDataLst>
          </p:nvPr>
        </p:nvSpPr>
        <p:spPr>
          <a:xfrm>
            <a:off x="4661896" y="3516736"/>
            <a:ext cx="389890" cy="415925"/>
          </a:xfrm>
          <a:custGeom>
            <a:avLst/>
            <a:gdLst/>
            <a:ahLst/>
            <a:cxnLst/>
            <a:rect l="l" t="t" r="r" b="b"/>
            <a:pathLst>
              <a:path w="389889" h="415925">
                <a:moveTo>
                  <a:pt x="212996" y="0"/>
                </a:moveTo>
                <a:lnTo>
                  <a:pt x="165425" y="2884"/>
                </a:lnTo>
                <a:lnTo>
                  <a:pt x="121630" y="16257"/>
                </a:lnTo>
                <a:lnTo>
                  <a:pt x="82774" y="38780"/>
                </a:lnTo>
                <a:lnTo>
                  <a:pt x="50019" y="69113"/>
                </a:lnTo>
                <a:lnTo>
                  <a:pt x="24530" y="105914"/>
                </a:lnTo>
                <a:lnTo>
                  <a:pt x="7469" y="147844"/>
                </a:lnTo>
                <a:lnTo>
                  <a:pt x="0" y="193563"/>
                </a:lnTo>
                <a:lnTo>
                  <a:pt x="3285" y="241730"/>
                </a:lnTo>
                <a:lnTo>
                  <a:pt x="17027" y="289465"/>
                </a:lnTo>
                <a:lnTo>
                  <a:pt x="38811" y="330742"/>
                </a:lnTo>
                <a:lnTo>
                  <a:pt x="67581" y="364772"/>
                </a:lnTo>
                <a:lnTo>
                  <a:pt x="102286" y="390767"/>
                </a:lnTo>
                <a:lnTo>
                  <a:pt x="141869" y="407937"/>
                </a:lnTo>
                <a:lnTo>
                  <a:pt x="185277" y="415493"/>
                </a:lnTo>
                <a:lnTo>
                  <a:pt x="231456" y="412647"/>
                </a:lnTo>
                <a:lnTo>
                  <a:pt x="274584" y="398963"/>
                </a:lnTo>
                <a:lnTo>
                  <a:pt x="312707" y="374899"/>
                </a:lnTo>
                <a:lnTo>
                  <a:pt x="344563" y="342090"/>
                </a:lnTo>
                <a:lnTo>
                  <a:pt x="368886" y="302172"/>
                </a:lnTo>
                <a:lnTo>
                  <a:pt x="384413" y="256781"/>
                </a:lnTo>
                <a:lnTo>
                  <a:pt x="389881" y="207553"/>
                </a:lnTo>
                <a:lnTo>
                  <a:pt x="383578" y="154720"/>
                </a:lnTo>
                <a:lnTo>
                  <a:pt x="365752" y="106543"/>
                </a:lnTo>
                <a:lnTo>
                  <a:pt x="338093" y="65001"/>
                </a:lnTo>
                <a:lnTo>
                  <a:pt x="302288" y="32077"/>
                </a:lnTo>
                <a:lnTo>
                  <a:pt x="260026" y="9749"/>
                </a:lnTo>
                <a:lnTo>
                  <a:pt x="212996" y="0"/>
                </a:lnTo>
                <a:close/>
              </a:path>
            </a:pathLst>
          </a:custGeom>
          <a:solidFill>
            <a:srgbClr val="A97B50"/>
          </a:solidFill>
        </p:spPr>
        <p:txBody>
          <a:bodyPr wrap="square" lIns="0" tIns="0" rIns="0" bIns="0" rtlCol="0"/>
          <a:lstStyle/>
          <a:p>
            <a:endParaRPr dirty="0"/>
          </a:p>
        </p:txBody>
      </p:sp>
      <p:sp>
        <p:nvSpPr>
          <p:cNvPr id="44" name="object 44"/>
          <p:cNvSpPr/>
          <p:nvPr>
            <p:custDataLst>
              <p:tags r:id="rId38"/>
            </p:custDataLst>
          </p:nvPr>
        </p:nvSpPr>
        <p:spPr>
          <a:xfrm>
            <a:off x="5117527" y="3346102"/>
            <a:ext cx="326390" cy="347980"/>
          </a:xfrm>
          <a:custGeom>
            <a:avLst/>
            <a:gdLst/>
            <a:ahLst/>
            <a:cxnLst/>
            <a:rect l="l" t="t" r="r" b="b"/>
            <a:pathLst>
              <a:path w="326389" h="347979">
                <a:moveTo>
                  <a:pt x="162937" y="0"/>
                </a:moveTo>
                <a:lnTo>
                  <a:pt x="119789" y="6252"/>
                </a:lnTo>
                <a:lnTo>
                  <a:pt x="81002" y="23670"/>
                </a:lnTo>
                <a:lnTo>
                  <a:pt x="48104" y="50635"/>
                </a:lnTo>
                <a:lnTo>
                  <a:pt x="22620" y="85530"/>
                </a:lnTo>
                <a:lnTo>
                  <a:pt x="6077" y="126735"/>
                </a:lnTo>
                <a:lnTo>
                  <a:pt x="0" y="172633"/>
                </a:lnTo>
                <a:lnTo>
                  <a:pt x="5577" y="219128"/>
                </a:lnTo>
                <a:lnTo>
                  <a:pt x="21934" y="260912"/>
                </a:lnTo>
                <a:lnTo>
                  <a:pt x="47502" y="296310"/>
                </a:lnTo>
                <a:lnTo>
                  <a:pt x="80711" y="323645"/>
                </a:lnTo>
                <a:lnTo>
                  <a:pt x="119991" y="341241"/>
                </a:lnTo>
                <a:lnTo>
                  <a:pt x="163775" y="347423"/>
                </a:lnTo>
                <a:lnTo>
                  <a:pt x="207090" y="341241"/>
                </a:lnTo>
                <a:lnTo>
                  <a:pt x="245773" y="323982"/>
                </a:lnTo>
                <a:lnTo>
                  <a:pt x="278471" y="297153"/>
                </a:lnTo>
                <a:lnTo>
                  <a:pt x="303683" y="262331"/>
                </a:lnTo>
                <a:lnTo>
                  <a:pt x="319941" y="221076"/>
                </a:lnTo>
                <a:lnTo>
                  <a:pt x="325780" y="174947"/>
                </a:lnTo>
                <a:lnTo>
                  <a:pt x="320159" y="127910"/>
                </a:lnTo>
                <a:lnTo>
                  <a:pt x="303987" y="85936"/>
                </a:lnTo>
                <a:lnTo>
                  <a:pt x="278720" y="50591"/>
                </a:lnTo>
                <a:lnTo>
                  <a:pt x="245817" y="23442"/>
                </a:lnTo>
                <a:lnTo>
                  <a:pt x="206737" y="6056"/>
                </a:lnTo>
                <a:lnTo>
                  <a:pt x="162937" y="0"/>
                </a:lnTo>
                <a:close/>
              </a:path>
            </a:pathLst>
          </a:custGeom>
          <a:solidFill>
            <a:srgbClr val="754C28"/>
          </a:solidFill>
        </p:spPr>
        <p:txBody>
          <a:bodyPr wrap="square" lIns="0" tIns="0" rIns="0" bIns="0" rtlCol="0"/>
          <a:lstStyle/>
          <a:p>
            <a:endParaRPr dirty="0"/>
          </a:p>
        </p:txBody>
      </p:sp>
      <p:sp>
        <p:nvSpPr>
          <p:cNvPr id="45" name="object 45"/>
          <p:cNvSpPr/>
          <p:nvPr>
            <p:custDataLst>
              <p:tags r:id="rId39"/>
            </p:custDataLst>
          </p:nvPr>
        </p:nvSpPr>
        <p:spPr>
          <a:xfrm>
            <a:off x="6293167" y="3361277"/>
            <a:ext cx="325755" cy="347980"/>
          </a:xfrm>
          <a:custGeom>
            <a:avLst/>
            <a:gdLst/>
            <a:ahLst/>
            <a:cxnLst/>
            <a:rect l="l" t="t" r="r" b="b"/>
            <a:pathLst>
              <a:path w="325754" h="347979">
                <a:moveTo>
                  <a:pt x="162602" y="0"/>
                </a:moveTo>
                <a:lnTo>
                  <a:pt x="119213" y="5947"/>
                </a:lnTo>
                <a:lnTo>
                  <a:pt x="80428" y="22980"/>
                </a:lnTo>
                <a:lnTo>
                  <a:pt x="47681" y="49586"/>
                </a:lnTo>
                <a:lnTo>
                  <a:pt x="22405" y="84251"/>
                </a:lnTo>
                <a:lnTo>
                  <a:pt x="6034" y="125464"/>
                </a:lnTo>
                <a:lnTo>
                  <a:pt x="0" y="171712"/>
                </a:lnTo>
                <a:lnTo>
                  <a:pt x="5327" y="218907"/>
                </a:lnTo>
                <a:lnTo>
                  <a:pt x="21183" y="260990"/>
                </a:lnTo>
                <a:lnTo>
                  <a:pt x="46153" y="296424"/>
                </a:lnTo>
                <a:lnTo>
                  <a:pt x="78820" y="323672"/>
                </a:lnTo>
                <a:lnTo>
                  <a:pt x="117769" y="341198"/>
                </a:lnTo>
                <a:lnTo>
                  <a:pt x="161586" y="347465"/>
                </a:lnTo>
                <a:lnTo>
                  <a:pt x="205329" y="341286"/>
                </a:lnTo>
                <a:lnTo>
                  <a:pt x="244631" y="323639"/>
                </a:lnTo>
                <a:lnTo>
                  <a:pt x="277884" y="296242"/>
                </a:lnTo>
                <a:lnTo>
                  <a:pt x="303481" y="260810"/>
                </a:lnTo>
                <a:lnTo>
                  <a:pt x="319814" y="219059"/>
                </a:lnTo>
                <a:lnTo>
                  <a:pt x="325278" y="172706"/>
                </a:lnTo>
                <a:lnTo>
                  <a:pt x="319101" y="126601"/>
                </a:lnTo>
                <a:lnTo>
                  <a:pt x="302562" y="85316"/>
                </a:lnTo>
                <a:lnTo>
                  <a:pt x="277151" y="50433"/>
                </a:lnTo>
                <a:lnTo>
                  <a:pt x="244359" y="23531"/>
                </a:lnTo>
                <a:lnTo>
                  <a:pt x="205679" y="6193"/>
                </a:lnTo>
                <a:lnTo>
                  <a:pt x="162602" y="0"/>
                </a:lnTo>
                <a:close/>
              </a:path>
            </a:pathLst>
          </a:custGeom>
          <a:solidFill>
            <a:srgbClr val="754C28"/>
          </a:solidFill>
        </p:spPr>
        <p:txBody>
          <a:bodyPr wrap="square" lIns="0" tIns="0" rIns="0" bIns="0" rtlCol="0"/>
          <a:lstStyle/>
          <a:p>
            <a:endParaRPr dirty="0"/>
          </a:p>
        </p:txBody>
      </p:sp>
      <p:sp>
        <p:nvSpPr>
          <p:cNvPr id="46" name="object 46"/>
          <p:cNvSpPr/>
          <p:nvPr>
            <p:custDataLst>
              <p:tags r:id="rId40"/>
            </p:custDataLst>
          </p:nvPr>
        </p:nvSpPr>
        <p:spPr>
          <a:xfrm>
            <a:off x="4494424" y="4141027"/>
            <a:ext cx="2749550" cy="1705610"/>
          </a:xfrm>
          <a:custGeom>
            <a:avLst/>
            <a:gdLst/>
            <a:ahLst/>
            <a:cxnLst/>
            <a:rect l="l" t="t" r="r" b="b"/>
            <a:pathLst>
              <a:path w="2749550" h="1705610">
                <a:moveTo>
                  <a:pt x="1341927" y="0"/>
                </a:moveTo>
                <a:lnTo>
                  <a:pt x="1276860" y="754"/>
                </a:lnTo>
                <a:lnTo>
                  <a:pt x="1212306" y="3683"/>
                </a:lnTo>
                <a:lnTo>
                  <a:pt x="1150109" y="9197"/>
                </a:lnTo>
                <a:lnTo>
                  <a:pt x="1092112" y="17709"/>
                </a:lnTo>
                <a:lnTo>
                  <a:pt x="1015222" y="37166"/>
                </a:lnTo>
                <a:lnTo>
                  <a:pt x="956408" y="62110"/>
                </a:lnTo>
                <a:lnTo>
                  <a:pt x="912826" y="90216"/>
                </a:lnTo>
                <a:lnTo>
                  <a:pt x="881635" y="119159"/>
                </a:lnTo>
                <a:lnTo>
                  <a:pt x="833983" y="187766"/>
                </a:lnTo>
                <a:lnTo>
                  <a:pt x="26759" y="1283459"/>
                </a:lnTo>
                <a:lnTo>
                  <a:pt x="19359" y="1293167"/>
                </a:lnTo>
                <a:lnTo>
                  <a:pt x="71" y="1331602"/>
                </a:lnTo>
                <a:lnTo>
                  <a:pt x="0" y="1366619"/>
                </a:lnTo>
                <a:lnTo>
                  <a:pt x="13594" y="1395658"/>
                </a:lnTo>
                <a:lnTo>
                  <a:pt x="48496" y="1423710"/>
                </a:lnTo>
                <a:lnTo>
                  <a:pt x="92662" y="1445911"/>
                </a:lnTo>
                <a:lnTo>
                  <a:pt x="138039" y="1466516"/>
                </a:lnTo>
                <a:lnTo>
                  <a:pt x="195907" y="1490609"/>
                </a:lnTo>
                <a:lnTo>
                  <a:pt x="266047" y="1517199"/>
                </a:lnTo>
                <a:lnTo>
                  <a:pt x="305649" y="1531121"/>
                </a:lnTo>
                <a:lnTo>
                  <a:pt x="348237" y="1545295"/>
                </a:lnTo>
                <a:lnTo>
                  <a:pt x="393783" y="1559598"/>
                </a:lnTo>
                <a:lnTo>
                  <a:pt x="442260" y="1573907"/>
                </a:lnTo>
                <a:lnTo>
                  <a:pt x="493639" y="1588096"/>
                </a:lnTo>
                <a:lnTo>
                  <a:pt x="547894" y="1602044"/>
                </a:lnTo>
                <a:lnTo>
                  <a:pt x="604997" y="1615624"/>
                </a:lnTo>
                <a:lnTo>
                  <a:pt x="664921" y="1628715"/>
                </a:lnTo>
                <a:lnTo>
                  <a:pt x="727638" y="1641192"/>
                </a:lnTo>
                <a:lnTo>
                  <a:pt x="793121" y="1652930"/>
                </a:lnTo>
                <a:lnTo>
                  <a:pt x="861342" y="1663807"/>
                </a:lnTo>
                <a:lnTo>
                  <a:pt x="932273" y="1673699"/>
                </a:lnTo>
                <a:lnTo>
                  <a:pt x="1005889" y="1682481"/>
                </a:lnTo>
                <a:lnTo>
                  <a:pt x="1082160" y="1690029"/>
                </a:lnTo>
                <a:lnTo>
                  <a:pt x="1161059" y="1696221"/>
                </a:lnTo>
                <a:lnTo>
                  <a:pt x="1242560" y="1700932"/>
                </a:lnTo>
                <a:lnTo>
                  <a:pt x="1326634" y="1704039"/>
                </a:lnTo>
                <a:lnTo>
                  <a:pt x="1413254" y="1705416"/>
                </a:lnTo>
                <a:lnTo>
                  <a:pt x="1505793" y="1704897"/>
                </a:lnTo>
                <a:lnTo>
                  <a:pt x="1594644" y="1702424"/>
                </a:lnTo>
                <a:lnTo>
                  <a:pt x="1679835" y="1698144"/>
                </a:lnTo>
                <a:lnTo>
                  <a:pt x="1761395" y="1692202"/>
                </a:lnTo>
                <a:lnTo>
                  <a:pt x="1839353" y="1684745"/>
                </a:lnTo>
                <a:lnTo>
                  <a:pt x="1913737" y="1675919"/>
                </a:lnTo>
                <a:lnTo>
                  <a:pt x="1984578" y="1665869"/>
                </a:lnTo>
                <a:lnTo>
                  <a:pt x="2051903" y="1654742"/>
                </a:lnTo>
                <a:lnTo>
                  <a:pt x="2115741" y="1642683"/>
                </a:lnTo>
                <a:lnTo>
                  <a:pt x="2176122" y="1629840"/>
                </a:lnTo>
                <a:lnTo>
                  <a:pt x="2233074" y="1616357"/>
                </a:lnTo>
                <a:lnTo>
                  <a:pt x="2286627" y="1602381"/>
                </a:lnTo>
                <a:lnTo>
                  <a:pt x="2336809" y="1588058"/>
                </a:lnTo>
                <a:lnTo>
                  <a:pt x="2383649" y="1573533"/>
                </a:lnTo>
                <a:lnTo>
                  <a:pt x="2427176" y="1558954"/>
                </a:lnTo>
                <a:lnTo>
                  <a:pt x="2467419" y="1544466"/>
                </a:lnTo>
                <a:lnTo>
                  <a:pt x="2504408" y="1530214"/>
                </a:lnTo>
                <a:lnTo>
                  <a:pt x="2568734" y="1503006"/>
                </a:lnTo>
                <a:lnTo>
                  <a:pt x="2620388" y="1478498"/>
                </a:lnTo>
                <a:lnTo>
                  <a:pt x="2659599" y="1457859"/>
                </a:lnTo>
                <a:lnTo>
                  <a:pt x="2695595" y="1436709"/>
                </a:lnTo>
                <a:lnTo>
                  <a:pt x="2740925" y="1396192"/>
                </a:lnTo>
                <a:lnTo>
                  <a:pt x="2748980" y="1359881"/>
                </a:lnTo>
                <a:lnTo>
                  <a:pt x="2735254" y="1323427"/>
                </a:lnTo>
                <a:lnTo>
                  <a:pt x="2709214" y="1286330"/>
                </a:lnTo>
                <a:lnTo>
                  <a:pt x="2702161" y="1277089"/>
                </a:lnTo>
                <a:lnTo>
                  <a:pt x="2383759" y="850779"/>
                </a:lnTo>
                <a:lnTo>
                  <a:pt x="2179255" y="573557"/>
                </a:lnTo>
                <a:lnTo>
                  <a:pt x="2067516" y="420188"/>
                </a:lnTo>
                <a:lnTo>
                  <a:pt x="2034378" y="374224"/>
                </a:lnTo>
                <a:lnTo>
                  <a:pt x="2003928" y="331675"/>
                </a:lnTo>
                <a:lnTo>
                  <a:pt x="1976546" y="293038"/>
                </a:lnTo>
                <a:lnTo>
                  <a:pt x="1952612" y="258815"/>
                </a:lnTo>
                <a:lnTo>
                  <a:pt x="1916610" y="205609"/>
                </a:lnTo>
                <a:lnTo>
                  <a:pt x="1866908" y="138494"/>
                </a:lnTo>
                <a:lnTo>
                  <a:pt x="1819914" y="90942"/>
                </a:lnTo>
                <a:lnTo>
                  <a:pt x="1776527" y="59368"/>
                </a:lnTo>
                <a:lnTo>
                  <a:pt x="1737642" y="40184"/>
                </a:lnTo>
                <a:lnTo>
                  <a:pt x="1676964" y="24648"/>
                </a:lnTo>
                <a:lnTo>
                  <a:pt x="1610461" y="14480"/>
                </a:lnTo>
                <a:lnTo>
                  <a:pt x="1570472" y="10519"/>
                </a:lnTo>
                <a:lnTo>
                  <a:pt x="1521780" y="6680"/>
                </a:lnTo>
                <a:lnTo>
                  <a:pt x="1466231" y="3374"/>
                </a:lnTo>
                <a:lnTo>
                  <a:pt x="1405665" y="1010"/>
                </a:lnTo>
                <a:lnTo>
                  <a:pt x="1341927" y="0"/>
                </a:lnTo>
                <a:close/>
              </a:path>
            </a:pathLst>
          </a:custGeom>
          <a:solidFill>
            <a:srgbClr val="919191"/>
          </a:solidFill>
        </p:spPr>
        <p:txBody>
          <a:bodyPr wrap="square" lIns="0" tIns="0" rIns="0" bIns="0" rtlCol="0"/>
          <a:lstStyle/>
          <a:p>
            <a:endParaRPr dirty="0"/>
          </a:p>
        </p:txBody>
      </p:sp>
      <p:sp>
        <p:nvSpPr>
          <p:cNvPr id="47" name="object 47"/>
          <p:cNvSpPr/>
          <p:nvPr>
            <p:custDataLst>
              <p:tags r:id="rId41"/>
            </p:custDataLst>
          </p:nvPr>
        </p:nvSpPr>
        <p:spPr>
          <a:xfrm>
            <a:off x="4495706" y="4079597"/>
            <a:ext cx="2749550" cy="1705610"/>
          </a:xfrm>
          <a:custGeom>
            <a:avLst/>
            <a:gdLst/>
            <a:ahLst/>
            <a:cxnLst/>
            <a:rect l="l" t="t" r="r" b="b"/>
            <a:pathLst>
              <a:path w="2749550" h="1705610">
                <a:moveTo>
                  <a:pt x="1341927" y="0"/>
                </a:moveTo>
                <a:lnTo>
                  <a:pt x="1276860" y="754"/>
                </a:lnTo>
                <a:lnTo>
                  <a:pt x="1212306" y="3683"/>
                </a:lnTo>
                <a:lnTo>
                  <a:pt x="1150109" y="9197"/>
                </a:lnTo>
                <a:lnTo>
                  <a:pt x="1092112" y="17709"/>
                </a:lnTo>
                <a:lnTo>
                  <a:pt x="1015222" y="37166"/>
                </a:lnTo>
                <a:lnTo>
                  <a:pt x="956408" y="62110"/>
                </a:lnTo>
                <a:lnTo>
                  <a:pt x="912826" y="90216"/>
                </a:lnTo>
                <a:lnTo>
                  <a:pt x="881635" y="119159"/>
                </a:lnTo>
                <a:lnTo>
                  <a:pt x="833983" y="187766"/>
                </a:lnTo>
                <a:lnTo>
                  <a:pt x="26759" y="1283459"/>
                </a:lnTo>
                <a:lnTo>
                  <a:pt x="19359" y="1293167"/>
                </a:lnTo>
                <a:lnTo>
                  <a:pt x="71" y="1331602"/>
                </a:lnTo>
                <a:lnTo>
                  <a:pt x="0" y="1366619"/>
                </a:lnTo>
                <a:lnTo>
                  <a:pt x="13594" y="1395658"/>
                </a:lnTo>
                <a:lnTo>
                  <a:pt x="48496" y="1423712"/>
                </a:lnTo>
                <a:lnTo>
                  <a:pt x="92662" y="1445915"/>
                </a:lnTo>
                <a:lnTo>
                  <a:pt x="138039" y="1466521"/>
                </a:lnTo>
                <a:lnTo>
                  <a:pt x="195907" y="1490614"/>
                </a:lnTo>
                <a:lnTo>
                  <a:pt x="266047" y="1517203"/>
                </a:lnTo>
                <a:lnTo>
                  <a:pt x="305649" y="1531125"/>
                </a:lnTo>
                <a:lnTo>
                  <a:pt x="348237" y="1545299"/>
                </a:lnTo>
                <a:lnTo>
                  <a:pt x="393783" y="1559602"/>
                </a:lnTo>
                <a:lnTo>
                  <a:pt x="442260" y="1573911"/>
                </a:lnTo>
                <a:lnTo>
                  <a:pt x="493639" y="1588100"/>
                </a:lnTo>
                <a:lnTo>
                  <a:pt x="547894" y="1602047"/>
                </a:lnTo>
                <a:lnTo>
                  <a:pt x="604997" y="1615627"/>
                </a:lnTo>
                <a:lnTo>
                  <a:pt x="664921" y="1628717"/>
                </a:lnTo>
                <a:lnTo>
                  <a:pt x="727638" y="1641194"/>
                </a:lnTo>
                <a:lnTo>
                  <a:pt x="793121" y="1652932"/>
                </a:lnTo>
                <a:lnTo>
                  <a:pt x="861342" y="1663809"/>
                </a:lnTo>
                <a:lnTo>
                  <a:pt x="932273" y="1673700"/>
                </a:lnTo>
                <a:lnTo>
                  <a:pt x="1005889" y="1682481"/>
                </a:lnTo>
                <a:lnTo>
                  <a:pt x="1082160" y="1690030"/>
                </a:lnTo>
                <a:lnTo>
                  <a:pt x="1161059" y="1696222"/>
                </a:lnTo>
                <a:lnTo>
                  <a:pt x="1242560" y="1700932"/>
                </a:lnTo>
                <a:lnTo>
                  <a:pt x="1326634" y="1704039"/>
                </a:lnTo>
                <a:lnTo>
                  <a:pt x="1413254" y="1705416"/>
                </a:lnTo>
                <a:lnTo>
                  <a:pt x="1505793" y="1704897"/>
                </a:lnTo>
                <a:lnTo>
                  <a:pt x="1594644" y="1702424"/>
                </a:lnTo>
                <a:lnTo>
                  <a:pt x="1679835" y="1698144"/>
                </a:lnTo>
                <a:lnTo>
                  <a:pt x="1761395" y="1692202"/>
                </a:lnTo>
                <a:lnTo>
                  <a:pt x="1839353" y="1684745"/>
                </a:lnTo>
                <a:lnTo>
                  <a:pt x="1913737" y="1675919"/>
                </a:lnTo>
                <a:lnTo>
                  <a:pt x="1984578" y="1665869"/>
                </a:lnTo>
                <a:lnTo>
                  <a:pt x="2051903" y="1654742"/>
                </a:lnTo>
                <a:lnTo>
                  <a:pt x="2115741" y="1642683"/>
                </a:lnTo>
                <a:lnTo>
                  <a:pt x="2176122" y="1629840"/>
                </a:lnTo>
                <a:lnTo>
                  <a:pt x="2233074" y="1616357"/>
                </a:lnTo>
                <a:lnTo>
                  <a:pt x="2286627" y="1602381"/>
                </a:lnTo>
                <a:lnTo>
                  <a:pt x="2336809" y="1588058"/>
                </a:lnTo>
                <a:lnTo>
                  <a:pt x="2383649" y="1573533"/>
                </a:lnTo>
                <a:lnTo>
                  <a:pt x="2427176" y="1558954"/>
                </a:lnTo>
                <a:lnTo>
                  <a:pt x="2467419" y="1544466"/>
                </a:lnTo>
                <a:lnTo>
                  <a:pt x="2504408" y="1530214"/>
                </a:lnTo>
                <a:lnTo>
                  <a:pt x="2568734" y="1503006"/>
                </a:lnTo>
                <a:lnTo>
                  <a:pt x="2620388" y="1478498"/>
                </a:lnTo>
                <a:lnTo>
                  <a:pt x="2659599" y="1457859"/>
                </a:lnTo>
                <a:lnTo>
                  <a:pt x="2695595" y="1436709"/>
                </a:lnTo>
                <a:lnTo>
                  <a:pt x="2740925" y="1396192"/>
                </a:lnTo>
                <a:lnTo>
                  <a:pt x="2748980" y="1359881"/>
                </a:lnTo>
                <a:lnTo>
                  <a:pt x="2735254" y="1323427"/>
                </a:lnTo>
                <a:lnTo>
                  <a:pt x="2709214" y="1286330"/>
                </a:lnTo>
                <a:lnTo>
                  <a:pt x="2702161" y="1277089"/>
                </a:lnTo>
                <a:lnTo>
                  <a:pt x="2383759" y="850779"/>
                </a:lnTo>
                <a:lnTo>
                  <a:pt x="2179255" y="573557"/>
                </a:lnTo>
                <a:lnTo>
                  <a:pt x="2067516" y="420188"/>
                </a:lnTo>
                <a:lnTo>
                  <a:pt x="2034378" y="374224"/>
                </a:lnTo>
                <a:lnTo>
                  <a:pt x="2003928" y="331675"/>
                </a:lnTo>
                <a:lnTo>
                  <a:pt x="1976546" y="293038"/>
                </a:lnTo>
                <a:lnTo>
                  <a:pt x="1952612" y="258815"/>
                </a:lnTo>
                <a:lnTo>
                  <a:pt x="1916610" y="205609"/>
                </a:lnTo>
                <a:lnTo>
                  <a:pt x="1866908" y="138497"/>
                </a:lnTo>
                <a:lnTo>
                  <a:pt x="1819914" y="90947"/>
                </a:lnTo>
                <a:lnTo>
                  <a:pt x="1776527" y="59372"/>
                </a:lnTo>
                <a:lnTo>
                  <a:pt x="1737642" y="40188"/>
                </a:lnTo>
                <a:lnTo>
                  <a:pt x="1676964" y="24648"/>
                </a:lnTo>
                <a:lnTo>
                  <a:pt x="1610461" y="14480"/>
                </a:lnTo>
                <a:lnTo>
                  <a:pt x="1570472" y="10519"/>
                </a:lnTo>
                <a:lnTo>
                  <a:pt x="1521780" y="6680"/>
                </a:lnTo>
                <a:lnTo>
                  <a:pt x="1466231" y="3374"/>
                </a:lnTo>
                <a:lnTo>
                  <a:pt x="1405665" y="1010"/>
                </a:lnTo>
                <a:lnTo>
                  <a:pt x="1341927" y="0"/>
                </a:lnTo>
                <a:close/>
              </a:path>
            </a:pathLst>
          </a:custGeom>
          <a:solidFill>
            <a:srgbClr val="A7A9AC"/>
          </a:solidFill>
        </p:spPr>
        <p:txBody>
          <a:bodyPr wrap="square" lIns="0" tIns="0" rIns="0" bIns="0" rtlCol="0"/>
          <a:lstStyle/>
          <a:p>
            <a:endParaRPr dirty="0"/>
          </a:p>
        </p:txBody>
      </p:sp>
      <p:sp>
        <p:nvSpPr>
          <p:cNvPr id="48" name="object 48"/>
          <p:cNvSpPr/>
          <p:nvPr>
            <p:custDataLst>
              <p:tags r:id="rId42"/>
            </p:custDataLst>
          </p:nvPr>
        </p:nvSpPr>
        <p:spPr>
          <a:xfrm>
            <a:off x="5709072" y="3187404"/>
            <a:ext cx="318135" cy="339725"/>
          </a:xfrm>
          <a:custGeom>
            <a:avLst/>
            <a:gdLst/>
            <a:ahLst/>
            <a:cxnLst/>
            <a:rect l="l" t="t" r="r" b="b"/>
            <a:pathLst>
              <a:path w="318135" h="339725">
                <a:moveTo>
                  <a:pt x="159052" y="0"/>
                </a:moveTo>
                <a:lnTo>
                  <a:pt x="116344" y="6082"/>
                </a:lnTo>
                <a:lnTo>
                  <a:pt x="78150" y="23251"/>
                </a:lnTo>
                <a:lnTo>
                  <a:pt x="45946" y="49923"/>
                </a:lnTo>
                <a:lnTo>
                  <a:pt x="21203" y="84514"/>
                </a:lnTo>
                <a:lnTo>
                  <a:pt x="5397" y="125439"/>
                </a:lnTo>
                <a:lnTo>
                  <a:pt x="0" y="171115"/>
                </a:lnTo>
                <a:lnTo>
                  <a:pt x="5909" y="215978"/>
                </a:lnTo>
                <a:lnTo>
                  <a:pt x="22046" y="256207"/>
                </a:lnTo>
                <a:lnTo>
                  <a:pt x="46913" y="290230"/>
                </a:lnTo>
                <a:lnTo>
                  <a:pt x="79035" y="316489"/>
                </a:lnTo>
                <a:lnTo>
                  <a:pt x="116915" y="333399"/>
                </a:lnTo>
                <a:lnTo>
                  <a:pt x="159063" y="339382"/>
                </a:lnTo>
                <a:lnTo>
                  <a:pt x="201241" y="333387"/>
                </a:lnTo>
                <a:lnTo>
                  <a:pt x="239127" y="316480"/>
                </a:lnTo>
                <a:lnTo>
                  <a:pt x="271237" y="290230"/>
                </a:lnTo>
                <a:lnTo>
                  <a:pt x="296095" y="256197"/>
                </a:lnTo>
                <a:lnTo>
                  <a:pt x="312210" y="215967"/>
                </a:lnTo>
                <a:lnTo>
                  <a:pt x="318105" y="171115"/>
                </a:lnTo>
                <a:lnTo>
                  <a:pt x="312703" y="125405"/>
                </a:lnTo>
                <a:lnTo>
                  <a:pt x="296901" y="84468"/>
                </a:lnTo>
                <a:lnTo>
                  <a:pt x="272167" y="49880"/>
                </a:lnTo>
                <a:lnTo>
                  <a:pt x="239968" y="23221"/>
                </a:lnTo>
                <a:lnTo>
                  <a:pt x="201774" y="6068"/>
                </a:lnTo>
                <a:lnTo>
                  <a:pt x="159052" y="0"/>
                </a:lnTo>
                <a:close/>
              </a:path>
            </a:pathLst>
          </a:custGeom>
          <a:solidFill>
            <a:srgbClr val="C49A6C"/>
          </a:solidFill>
        </p:spPr>
        <p:txBody>
          <a:bodyPr wrap="square" lIns="0" tIns="0" rIns="0" bIns="0" rtlCol="0"/>
          <a:lstStyle/>
          <a:p>
            <a:endParaRPr dirty="0"/>
          </a:p>
        </p:txBody>
      </p:sp>
      <p:sp>
        <p:nvSpPr>
          <p:cNvPr id="49" name="object 49"/>
          <p:cNvSpPr/>
          <p:nvPr>
            <p:custDataLst>
              <p:tags r:id="rId43"/>
            </p:custDataLst>
          </p:nvPr>
        </p:nvSpPr>
        <p:spPr>
          <a:xfrm>
            <a:off x="5545973" y="3583559"/>
            <a:ext cx="644525" cy="681990"/>
          </a:xfrm>
          <a:custGeom>
            <a:avLst/>
            <a:gdLst/>
            <a:ahLst/>
            <a:cxnLst/>
            <a:rect l="l" t="t" r="r" b="b"/>
            <a:pathLst>
              <a:path w="644525" h="681989">
                <a:moveTo>
                  <a:pt x="322660" y="0"/>
                </a:moveTo>
                <a:lnTo>
                  <a:pt x="267664" y="4996"/>
                </a:lnTo>
                <a:lnTo>
                  <a:pt x="224328" y="20377"/>
                </a:lnTo>
                <a:lnTo>
                  <a:pt x="190649" y="43320"/>
                </a:lnTo>
                <a:lnTo>
                  <a:pt x="144246" y="100593"/>
                </a:lnTo>
                <a:lnTo>
                  <a:pt x="116868" y="173358"/>
                </a:lnTo>
                <a:lnTo>
                  <a:pt x="99609" y="231345"/>
                </a:lnTo>
                <a:lnTo>
                  <a:pt x="81553" y="296361"/>
                </a:lnTo>
                <a:lnTo>
                  <a:pt x="63887" y="362877"/>
                </a:lnTo>
                <a:lnTo>
                  <a:pt x="47799" y="425364"/>
                </a:lnTo>
                <a:lnTo>
                  <a:pt x="34477" y="478290"/>
                </a:lnTo>
                <a:lnTo>
                  <a:pt x="25108" y="516127"/>
                </a:lnTo>
                <a:lnTo>
                  <a:pt x="20878" y="533345"/>
                </a:lnTo>
                <a:lnTo>
                  <a:pt x="16546" y="549980"/>
                </a:lnTo>
                <a:lnTo>
                  <a:pt x="10435" y="573910"/>
                </a:lnTo>
                <a:lnTo>
                  <a:pt x="4326" y="600332"/>
                </a:lnTo>
                <a:lnTo>
                  <a:pt x="0" y="624441"/>
                </a:lnTo>
                <a:lnTo>
                  <a:pt x="531" y="645349"/>
                </a:lnTo>
                <a:lnTo>
                  <a:pt x="8537" y="663588"/>
                </a:lnTo>
                <a:lnTo>
                  <a:pt x="25086" y="676489"/>
                </a:lnTo>
                <a:lnTo>
                  <a:pt x="51244" y="681382"/>
                </a:lnTo>
                <a:lnTo>
                  <a:pt x="81375" y="674888"/>
                </a:lnTo>
                <a:lnTo>
                  <a:pt x="125979" y="640547"/>
                </a:lnTo>
                <a:lnTo>
                  <a:pt x="148903" y="554780"/>
                </a:lnTo>
                <a:lnTo>
                  <a:pt x="153733" y="531439"/>
                </a:lnTo>
                <a:lnTo>
                  <a:pt x="160852" y="514893"/>
                </a:lnTo>
                <a:lnTo>
                  <a:pt x="172240" y="504394"/>
                </a:lnTo>
                <a:lnTo>
                  <a:pt x="185765" y="498875"/>
                </a:lnTo>
                <a:lnTo>
                  <a:pt x="199292" y="497272"/>
                </a:lnTo>
                <a:lnTo>
                  <a:pt x="611658" y="497272"/>
                </a:lnTo>
                <a:lnTo>
                  <a:pt x="607425" y="481209"/>
                </a:lnTo>
                <a:lnTo>
                  <a:pt x="576757" y="363471"/>
                </a:lnTo>
                <a:lnTo>
                  <a:pt x="560261" y="300753"/>
                </a:lnTo>
                <a:lnTo>
                  <a:pt x="544038" y="240267"/>
                </a:lnTo>
                <a:lnTo>
                  <a:pt x="528873" y="185611"/>
                </a:lnTo>
                <a:lnTo>
                  <a:pt x="515553" y="140384"/>
                </a:lnTo>
                <a:lnTo>
                  <a:pt x="481544" y="65730"/>
                </a:lnTo>
                <a:lnTo>
                  <a:pt x="449479" y="35252"/>
                </a:lnTo>
                <a:lnTo>
                  <a:pt x="410854" y="15183"/>
                </a:lnTo>
                <a:lnTo>
                  <a:pt x="367853" y="3955"/>
                </a:lnTo>
                <a:lnTo>
                  <a:pt x="322660" y="0"/>
                </a:lnTo>
                <a:close/>
              </a:path>
              <a:path w="644525" h="681989">
                <a:moveTo>
                  <a:pt x="611658" y="497272"/>
                </a:moveTo>
                <a:lnTo>
                  <a:pt x="199292" y="497272"/>
                </a:lnTo>
                <a:lnTo>
                  <a:pt x="453619" y="499178"/>
                </a:lnTo>
                <a:lnTo>
                  <a:pt x="475834" y="502350"/>
                </a:lnTo>
                <a:lnTo>
                  <a:pt x="486126" y="510326"/>
                </a:lnTo>
                <a:lnTo>
                  <a:pt x="489656" y="520792"/>
                </a:lnTo>
                <a:lnTo>
                  <a:pt x="491587" y="531439"/>
                </a:lnTo>
                <a:lnTo>
                  <a:pt x="495409" y="547336"/>
                </a:lnTo>
                <a:lnTo>
                  <a:pt x="507329" y="599772"/>
                </a:lnTo>
                <a:lnTo>
                  <a:pt x="527615" y="649328"/>
                </a:lnTo>
                <a:lnTo>
                  <a:pt x="579747" y="678923"/>
                </a:lnTo>
                <a:lnTo>
                  <a:pt x="611154" y="679487"/>
                </a:lnTo>
                <a:lnTo>
                  <a:pt x="634495" y="666527"/>
                </a:lnTo>
                <a:lnTo>
                  <a:pt x="644136" y="642714"/>
                </a:lnTo>
                <a:lnTo>
                  <a:pt x="643455" y="613563"/>
                </a:lnTo>
                <a:lnTo>
                  <a:pt x="635834" y="584589"/>
                </a:lnTo>
                <a:lnTo>
                  <a:pt x="629758" y="564690"/>
                </a:lnTo>
                <a:lnTo>
                  <a:pt x="620026" y="529031"/>
                </a:lnTo>
                <a:lnTo>
                  <a:pt x="611658" y="497272"/>
                </a:lnTo>
                <a:close/>
              </a:path>
            </a:pathLst>
          </a:custGeom>
          <a:solidFill>
            <a:srgbClr val="000000"/>
          </a:solidFill>
        </p:spPr>
        <p:txBody>
          <a:bodyPr wrap="square" lIns="0" tIns="0" rIns="0" bIns="0" rtlCol="0"/>
          <a:lstStyle/>
          <a:p>
            <a:endParaRPr dirty="0"/>
          </a:p>
        </p:txBody>
      </p:sp>
      <p:sp>
        <p:nvSpPr>
          <p:cNvPr id="50" name="object 50"/>
          <p:cNvSpPr txBox="1"/>
          <p:nvPr>
            <p:custDataLst>
              <p:tags r:id="rId44"/>
            </p:custDataLst>
          </p:nvPr>
        </p:nvSpPr>
        <p:spPr>
          <a:xfrm>
            <a:off x="9414865" y="6664438"/>
            <a:ext cx="10192210" cy="1185068"/>
          </a:xfrm>
          <a:prstGeom prst="rect">
            <a:avLst/>
          </a:prstGeom>
        </p:spPr>
        <p:txBody>
          <a:bodyPr vert="horz" wrap="square" lIns="0" tIns="99695" rIns="0" bIns="0" rtlCol="0">
            <a:spAutoFit/>
          </a:bodyPr>
          <a:lstStyle/>
          <a:p>
            <a:pPr marL="200660" marR="5080" indent="-187960">
              <a:lnSpc>
                <a:spcPct val="101499"/>
              </a:lnSpc>
              <a:spcBef>
                <a:spcPts val="660"/>
              </a:spcBef>
              <a:buFont typeface="Minion Pro"/>
              <a:buChar char="•"/>
              <a:tabLst>
                <a:tab pos="201295" algn="l"/>
              </a:tabLst>
            </a:pPr>
            <a:r>
              <a:rPr lang="fr-CA" sz="1600" dirty="0" smtClean="0">
                <a:solidFill>
                  <a:srgbClr val="F9AE40"/>
                </a:solidFill>
                <a:latin typeface="Avenir LT Std 65 Medium"/>
                <a:cs typeface="Avenir LT Std 65 Medium"/>
              </a:rPr>
              <a:t>faciliter </a:t>
            </a:r>
            <a:r>
              <a:rPr lang="fr-CA" sz="1600" dirty="0">
                <a:solidFill>
                  <a:srgbClr val="F9AE40"/>
                </a:solidFill>
                <a:latin typeface="Avenir LT Std 65 Medium"/>
                <a:cs typeface="Avenir LT Std 65 Medium"/>
              </a:rPr>
              <a:t>l’accès à l’infrastructure de serveur afin de mettre à l’essai et de mettre en œuvre les solutions d’IA (</a:t>
            </a:r>
            <a:r>
              <a:rPr lang="fr-CA" sz="1600" dirty="0" smtClean="0">
                <a:solidFill>
                  <a:srgbClr val="F9AE40"/>
                </a:solidFill>
                <a:latin typeface="Avenir LT Std 65 Medium"/>
                <a:cs typeface="Avenir LT Std 65 Medium"/>
              </a:rPr>
              <a:t>y compris </a:t>
            </a:r>
            <a:r>
              <a:rPr lang="fr-CA" sz="1600" dirty="0">
                <a:solidFill>
                  <a:srgbClr val="F9AE40"/>
                </a:solidFill>
                <a:latin typeface="Avenir LT Std 65 Medium"/>
                <a:cs typeface="Avenir LT Std 65 Medium"/>
              </a:rPr>
              <a:t>pour les renseignements protégés B</a:t>
            </a:r>
            <a:r>
              <a:rPr lang="fr-CA" sz="1600" dirty="0" smtClean="0">
                <a:solidFill>
                  <a:srgbClr val="F9AE40"/>
                </a:solidFill>
                <a:latin typeface="Avenir LT Std 65 Medium"/>
                <a:cs typeface="Avenir LT Std 65 Medium"/>
              </a:rPr>
              <a:t>);</a:t>
            </a:r>
            <a:endParaRPr lang="fr-CA" sz="1600" dirty="0">
              <a:solidFill>
                <a:srgbClr val="F9AE40"/>
              </a:solidFill>
              <a:latin typeface="Avenir LT Std 65 Medium"/>
              <a:cs typeface="Avenir LT Std 65 Medium"/>
            </a:endParaRPr>
          </a:p>
          <a:p>
            <a:pPr marL="200660" marR="310515" indent="-187960">
              <a:lnSpc>
                <a:spcPct val="101499"/>
              </a:lnSpc>
              <a:spcBef>
                <a:spcPts val="660"/>
              </a:spcBef>
              <a:buFont typeface="Minion Pro"/>
              <a:buChar char="•"/>
              <a:tabLst>
                <a:tab pos="201295" algn="l"/>
              </a:tabLst>
            </a:pPr>
            <a:r>
              <a:rPr lang="fr-CA" sz="1600" dirty="0" smtClean="0">
                <a:solidFill>
                  <a:srgbClr val="F9AE40"/>
                </a:solidFill>
                <a:latin typeface="Avenir LT Std 65 Medium"/>
                <a:cs typeface="Avenir LT Std 65 Medium"/>
              </a:rPr>
              <a:t>s’appuyer </a:t>
            </a:r>
            <a:r>
              <a:rPr lang="fr-CA" sz="1600" dirty="0">
                <a:solidFill>
                  <a:srgbClr val="F9AE40"/>
                </a:solidFill>
                <a:latin typeface="Avenir LT Std 65 Medium"/>
                <a:cs typeface="Avenir LT Std 65 Medium"/>
              </a:rPr>
              <a:t>sur les leçons tirées de l’expérience des ministères actifs dans le domaine de l’IA afin d’adapter leurs pratiques novatrices en matière d’accès au logiciel et au matériel.</a:t>
            </a:r>
          </a:p>
        </p:txBody>
      </p:sp>
      <p:sp>
        <p:nvSpPr>
          <p:cNvPr id="51" name="object 51"/>
          <p:cNvSpPr txBox="1">
            <a:spLocks noGrp="1"/>
          </p:cNvSpPr>
          <p:nvPr>
            <p:ph type="body" idx="1"/>
            <p:custDataLst>
              <p:tags r:id="rId45"/>
            </p:custDataLst>
          </p:nvPr>
        </p:nvSpPr>
        <p:spPr>
          <a:xfrm>
            <a:off x="9442450" y="2792964"/>
            <a:ext cx="10334015" cy="3928511"/>
          </a:xfrm>
          <a:prstGeom prst="rect">
            <a:avLst/>
          </a:prstGeom>
        </p:spPr>
        <p:txBody>
          <a:bodyPr vert="horz" wrap="square" lIns="0" tIns="53975" rIns="0" bIns="0" rtlCol="0">
            <a:spAutoFit/>
          </a:bodyPr>
          <a:lstStyle/>
          <a:p>
            <a:pPr marL="12700">
              <a:lnSpc>
                <a:spcPct val="100000"/>
              </a:lnSpc>
              <a:spcBef>
                <a:spcPts val="425"/>
              </a:spcBef>
            </a:pPr>
            <a:r>
              <a:rPr lang="fr-CA" dirty="0"/>
              <a:t>Les dirigeants principaux de l’information et des données pourraient :</a:t>
            </a:r>
          </a:p>
          <a:p>
            <a:pPr marL="202565" marR="1461135" indent="-188595">
              <a:lnSpc>
                <a:spcPct val="101499"/>
              </a:lnSpc>
              <a:spcBef>
                <a:spcPts val="245"/>
              </a:spcBef>
              <a:buFont typeface="Minion Pro"/>
              <a:buChar char="•"/>
              <a:tabLst>
                <a:tab pos="203200" algn="l"/>
              </a:tabLst>
            </a:pPr>
            <a:r>
              <a:rPr lang="fr-CA" sz="1600" b="0" dirty="0">
                <a:latin typeface="Avenir LT Std 65 Medium"/>
                <a:cs typeface="Avenir LT Std 65 Medium"/>
              </a:rPr>
              <a:t>s’appuyer sur les efforts </a:t>
            </a:r>
            <a:r>
              <a:rPr lang="fr-CA" sz="1600" b="0" dirty="0" smtClean="0">
                <a:latin typeface="Avenir LT Std 65 Medium"/>
                <a:cs typeface="Avenir LT Std 65 Medium"/>
              </a:rPr>
              <a:t>déployés actuellement, notamment sur la </a:t>
            </a:r>
            <a:r>
              <a:rPr lang="fr-CA" sz="1600" b="0" dirty="0">
                <a:latin typeface="Avenir LT Std 65 Medium"/>
                <a:cs typeface="Avenir LT Std 65 Medium"/>
              </a:rPr>
              <a:t>stratégie en matière de données du gouvernement du </a:t>
            </a:r>
            <a:r>
              <a:rPr lang="fr-CA" sz="1600" b="0" dirty="0" smtClean="0">
                <a:latin typeface="Avenir LT Std 65 Medium"/>
                <a:cs typeface="Avenir LT Std 65 Medium"/>
              </a:rPr>
              <a:t>Canada, pour améliorer </a:t>
            </a:r>
            <a:r>
              <a:rPr lang="fr-CA" sz="1600" b="0" dirty="0">
                <a:latin typeface="Avenir LT Std 65 Medium"/>
                <a:cs typeface="Avenir LT Std 65 Medium"/>
              </a:rPr>
              <a:t>l’accès aux données;</a:t>
            </a:r>
          </a:p>
          <a:p>
            <a:pPr marL="202565" marR="1895475" indent="-188595">
              <a:lnSpc>
                <a:spcPct val="101499"/>
              </a:lnSpc>
              <a:spcBef>
                <a:spcPts val="660"/>
              </a:spcBef>
              <a:buFont typeface="Minion Pro"/>
              <a:buChar char="•"/>
              <a:tabLst>
                <a:tab pos="203200" algn="l"/>
              </a:tabLst>
            </a:pPr>
            <a:r>
              <a:rPr lang="fr-CA" sz="1600" b="0" dirty="0">
                <a:latin typeface="Avenir LT Std 65 Medium"/>
                <a:cs typeface="Avenir LT Std 65 Medium"/>
              </a:rPr>
              <a:t>veiller à ce que l’applicabilité de l’IA soit prise en compte lors de la production et de la tenue à jour des données;</a:t>
            </a:r>
          </a:p>
          <a:p>
            <a:pPr marL="202565" marR="5080" indent="-188595">
              <a:lnSpc>
                <a:spcPct val="101499"/>
              </a:lnSpc>
              <a:spcBef>
                <a:spcPts val="660"/>
              </a:spcBef>
              <a:buFont typeface="Minion Pro"/>
              <a:buChar char="•"/>
              <a:tabLst>
                <a:tab pos="203200" algn="l"/>
              </a:tabLst>
            </a:pPr>
            <a:r>
              <a:rPr lang="fr-CA" sz="1600" b="0" dirty="0">
                <a:latin typeface="Avenir LT Std 65 Medium"/>
                <a:cs typeface="Avenir LT Std 65 Medium"/>
              </a:rPr>
              <a:t>établir des ententes entre les ministères en ce qui concerne les évaluations des logiciels </a:t>
            </a:r>
            <a:br>
              <a:rPr lang="fr-CA" sz="1600" b="0" dirty="0">
                <a:latin typeface="Avenir LT Std 65 Medium"/>
                <a:cs typeface="Avenir LT Std 65 Medium"/>
              </a:rPr>
            </a:br>
            <a:r>
              <a:rPr lang="fr-CA" sz="1600" b="0" dirty="0">
                <a:latin typeface="Avenir LT Std 65 Medium"/>
                <a:cs typeface="Avenir LT Std 65 Medium"/>
              </a:rPr>
              <a:t>en matière de sécurité des TI afin d’accroître l’accès aux outils les plus </a:t>
            </a:r>
            <a:r>
              <a:rPr lang="fr-CA" sz="1600" b="0" dirty="0" smtClean="0">
                <a:latin typeface="Avenir LT Std 65 Medium"/>
                <a:cs typeface="Avenir LT Std 65 Medium"/>
              </a:rPr>
              <a:t>récents;</a:t>
            </a:r>
            <a:endParaRPr lang="fr-CA" sz="1600" b="0" dirty="0">
              <a:latin typeface="Avenir LT Std 65 Medium"/>
              <a:cs typeface="Avenir LT Std 65 Medium"/>
            </a:endParaRPr>
          </a:p>
          <a:p>
            <a:pPr marL="202565" marR="506095" indent="-188595">
              <a:lnSpc>
                <a:spcPct val="101499"/>
              </a:lnSpc>
              <a:spcBef>
                <a:spcPts val="655"/>
              </a:spcBef>
              <a:buFont typeface="Minion Pro"/>
              <a:buChar char="•"/>
              <a:tabLst>
                <a:tab pos="203200" algn="l"/>
              </a:tabLst>
            </a:pPr>
            <a:r>
              <a:rPr lang="fr-CA" sz="1600" b="0" dirty="0">
                <a:latin typeface="Avenir LT Std 65 Medium"/>
                <a:cs typeface="Avenir LT Std 65 Medium"/>
              </a:rPr>
              <a:t>faire en sorte que des outils d’IA tels qu’Anaconda soient disponibles par l’intermédiaire de tous les groupes de soutien informatique des </a:t>
            </a:r>
            <a:r>
              <a:rPr lang="fr-CA" sz="1600" b="0" dirty="0" smtClean="0">
                <a:latin typeface="Avenir LT Std 65 Medium"/>
                <a:cs typeface="Avenir LT Std 65 Medium"/>
              </a:rPr>
              <a:t>ministères;</a:t>
            </a:r>
            <a:endParaRPr lang="fr-CA" sz="1600" b="0" dirty="0">
              <a:latin typeface="Avenir LT Std 65 Medium"/>
              <a:cs typeface="Avenir LT Std 65 Medium"/>
            </a:endParaRPr>
          </a:p>
          <a:p>
            <a:pPr marL="202565" marR="753745" indent="-188595">
              <a:lnSpc>
                <a:spcPct val="101499"/>
              </a:lnSpc>
              <a:spcBef>
                <a:spcPts val="660"/>
              </a:spcBef>
              <a:buFont typeface="Minion Pro"/>
              <a:buChar char="•"/>
              <a:tabLst>
                <a:tab pos="203200" algn="l"/>
              </a:tabLst>
            </a:pPr>
            <a:r>
              <a:rPr lang="fr-CA" sz="1600" b="0" dirty="0">
                <a:latin typeface="Avenir LT Std 65 Medium"/>
                <a:cs typeface="Avenir LT Std 65 Medium"/>
              </a:rPr>
              <a:t>examiner les possibilités d’approvisionnement de matériel </a:t>
            </a:r>
            <a:r>
              <a:rPr lang="fr-CA" sz="1600" b="0" dirty="0" smtClean="0">
                <a:latin typeface="Avenir LT Std 65 Medium"/>
                <a:cs typeface="Avenir LT Std 65 Medium"/>
              </a:rPr>
              <a:t>spécialisé </a:t>
            </a:r>
            <a:r>
              <a:rPr lang="fr-CA" sz="1600" b="0" dirty="0">
                <a:latin typeface="Avenir LT Std 65 Medium"/>
                <a:cs typeface="Avenir LT Std 65 Medium"/>
              </a:rPr>
              <a:t>(p. ex. un espace infonuagique central pour les travaux d’IA réalisés avec les logiciels les plus récents et </a:t>
            </a:r>
            <a:r>
              <a:rPr lang="fr-CA" sz="1600" dirty="0">
                <a:latin typeface="Avenir LT Std 65 Medium"/>
                <a:cs typeface="Avenir LT Std 65 Medium"/>
              </a:rPr>
              <a:t>dans un environnement </a:t>
            </a:r>
            <a:r>
              <a:rPr lang="fr-CA" sz="1600" dirty="0" smtClean="0">
                <a:latin typeface="Avenir LT Std 65 Medium"/>
                <a:cs typeface="Avenir LT Std 65 Medium"/>
              </a:rPr>
              <a:t>sûr);</a:t>
            </a:r>
            <a:r>
              <a:rPr lang="fr-CA" sz="1600" b="0" dirty="0" smtClean="0">
                <a:latin typeface="Avenir LT Std 65 Medium"/>
                <a:cs typeface="Avenir LT Std 65 Medium"/>
              </a:rPr>
              <a:t> </a:t>
            </a:r>
            <a:endParaRPr lang="fr-CA" sz="1600" b="0" dirty="0">
              <a:latin typeface="Avenir LT Std 65 Medium"/>
              <a:cs typeface="Avenir LT Std 65 Medium"/>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0" y="8341044"/>
            <a:ext cx="20104100" cy="2967990"/>
          </a:xfrm>
          <a:custGeom>
            <a:avLst/>
            <a:gdLst/>
            <a:ahLst/>
            <a:cxnLst/>
            <a:rect l="l" t="t" r="r" b="b"/>
            <a:pathLst>
              <a:path w="20104100" h="2967990">
                <a:moveTo>
                  <a:pt x="0" y="2967511"/>
                </a:moveTo>
                <a:lnTo>
                  <a:pt x="20104099" y="2967511"/>
                </a:lnTo>
                <a:lnTo>
                  <a:pt x="20104099" y="0"/>
                </a:lnTo>
                <a:lnTo>
                  <a:pt x="0" y="0"/>
                </a:lnTo>
                <a:lnTo>
                  <a:pt x="0" y="2967511"/>
                </a:lnTo>
                <a:close/>
              </a:path>
            </a:pathLst>
          </a:custGeom>
          <a:solidFill>
            <a:srgbClr val="F2F2F2"/>
          </a:solidFill>
        </p:spPr>
        <p:txBody>
          <a:bodyPr wrap="square" lIns="0" tIns="0" rIns="0" bIns="0" rtlCol="0"/>
          <a:lstStyle/>
          <a:p>
            <a:endParaRPr dirty="0"/>
          </a:p>
        </p:txBody>
      </p:sp>
      <p:sp>
        <p:nvSpPr>
          <p:cNvPr id="3" name="object 3"/>
          <p:cNvSpPr/>
          <p:nvPr>
            <p:custDataLst>
              <p:tags r:id="rId2"/>
            </p:custDataLst>
          </p:nvPr>
        </p:nvSpPr>
        <p:spPr>
          <a:xfrm>
            <a:off x="1957315" y="9130468"/>
            <a:ext cx="718185" cy="732790"/>
          </a:xfrm>
          <a:custGeom>
            <a:avLst/>
            <a:gdLst/>
            <a:ahLst/>
            <a:cxnLst/>
            <a:rect l="l" t="t" r="r" b="b"/>
            <a:pathLst>
              <a:path w="718185" h="732790">
                <a:moveTo>
                  <a:pt x="358994" y="0"/>
                </a:moveTo>
                <a:lnTo>
                  <a:pt x="310281" y="3342"/>
                </a:lnTo>
                <a:lnTo>
                  <a:pt x="263559" y="13081"/>
                </a:lnTo>
                <a:lnTo>
                  <a:pt x="219257" y="28777"/>
                </a:lnTo>
                <a:lnTo>
                  <a:pt x="177803" y="49997"/>
                </a:lnTo>
                <a:lnTo>
                  <a:pt x="139623" y="76302"/>
                </a:lnTo>
                <a:lnTo>
                  <a:pt x="105147" y="107258"/>
                </a:lnTo>
                <a:lnTo>
                  <a:pt x="74801" y="142427"/>
                </a:lnTo>
                <a:lnTo>
                  <a:pt x="49013" y="181374"/>
                </a:lnTo>
                <a:lnTo>
                  <a:pt x="28211" y="223662"/>
                </a:lnTo>
                <a:lnTo>
                  <a:pt x="12823" y="268854"/>
                </a:lnTo>
                <a:lnTo>
                  <a:pt x="3277" y="316515"/>
                </a:lnTo>
                <a:lnTo>
                  <a:pt x="0" y="366208"/>
                </a:lnTo>
                <a:lnTo>
                  <a:pt x="3277" y="415902"/>
                </a:lnTo>
                <a:lnTo>
                  <a:pt x="12823" y="463563"/>
                </a:lnTo>
                <a:lnTo>
                  <a:pt x="28211" y="508757"/>
                </a:lnTo>
                <a:lnTo>
                  <a:pt x="49013" y="551045"/>
                </a:lnTo>
                <a:lnTo>
                  <a:pt x="74801" y="589993"/>
                </a:lnTo>
                <a:lnTo>
                  <a:pt x="105147" y="625164"/>
                </a:lnTo>
                <a:lnTo>
                  <a:pt x="139623" y="656121"/>
                </a:lnTo>
                <a:lnTo>
                  <a:pt x="177803" y="682427"/>
                </a:lnTo>
                <a:lnTo>
                  <a:pt x="219257" y="703648"/>
                </a:lnTo>
                <a:lnTo>
                  <a:pt x="263559" y="719346"/>
                </a:lnTo>
                <a:lnTo>
                  <a:pt x="310281" y="729084"/>
                </a:lnTo>
                <a:lnTo>
                  <a:pt x="358994" y="732427"/>
                </a:lnTo>
                <a:lnTo>
                  <a:pt x="407707" y="729084"/>
                </a:lnTo>
                <a:lnTo>
                  <a:pt x="454428" y="719346"/>
                </a:lnTo>
                <a:lnTo>
                  <a:pt x="498730" y="703648"/>
                </a:lnTo>
                <a:lnTo>
                  <a:pt x="540185" y="682427"/>
                </a:lnTo>
                <a:lnTo>
                  <a:pt x="578364" y="656121"/>
                </a:lnTo>
                <a:lnTo>
                  <a:pt x="612841" y="625164"/>
                </a:lnTo>
                <a:lnTo>
                  <a:pt x="643187" y="589993"/>
                </a:lnTo>
                <a:lnTo>
                  <a:pt x="668975" y="551045"/>
                </a:lnTo>
                <a:lnTo>
                  <a:pt x="689776" y="508757"/>
                </a:lnTo>
                <a:lnTo>
                  <a:pt x="705164" y="463563"/>
                </a:lnTo>
                <a:lnTo>
                  <a:pt x="714711" y="415902"/>
                </a:lnTo>
                <a:lnTo>
                  <a:pt x="717988" y="366208"/>
                </a:lnTo>
                <a:lnTo>
                  <a:pt x="714711" y="316515"/>
                </a:lnTo>
                <a:lnTo>
                  <a:pt x="705164" y="268854"/>
                </a:lnTo>
                <a:lnTo>
                  <a:pt x="689776" y="223662"/>
                </a:lnTo>
                <a:lnTo>
                  <a:pt x="668975" y="181374"/>
                </a:lnTo>
                <a:lnTo>
                  <a:pt x="643187" y="142427"/>
                </a:lnTo>
                <a:lnTo>
                  <a:pt x="612841" y="107258"/>
                </a:lnTo>
                <a:lnTo>
                  <a:pt x="578364" y="76302"/>
                </a:lnTo>
                <a:lnTo>
                  <a:pt x="540185" y="49997"/>
                </a:lnTo>
                <a:lnTo>
                  <a:pt x="498730" y="28777"/>
                </a:lnTo>
                <a:lnTo>
                  <a:pt x="454428" y="13081"/>
                </a:lnTo>
                <a:lnTo>
                  <a:pt x="407707" y="3342"/>
                </a:lnTo>
                <a:lnTo>
                  <a:pt x="358994" y="0"/>
                </a:lnTo>
                <a:close/>
              </a:path>
            </a:pathLst>
          </a:custGeom>
          <a:solidFill>
            <a:srgbClr val="FFFFFF"/>
          </a:solidFill>
        </p:spPr>
        <p:txBody>
          <a:bodyPr wrap="square" lIns="0" tIns="0" rIns="0" bIns="0" rtlCol="0"/>
          <a:lstStyle/>
          <a:p>
            <a:endParaRPr dirty="0"/>
          </a:p>
        </p:txBody>
      </p:sp>
      <p:sp>
        <p:nvSpPr>
          <p:cNvPr id="4" name="object 4"/>
          <p:cNvSpPr/>
          <p:nvPr>
            <p:custDataLst>
              <p:tags r:id="rId3"/>
            </p:custDataLst>
          </p:nvPr>
        </p:nvSpPr>
        <p:spPr>
          <a:xfrm>
            <a:off x="1818237" y="9235735"/>
            <a:ext cx="100330" cy="255904"/>
          </a:xfrm>
          <a:custGeom>
            <a:avLst/>
            <a:gdLst/>
            <a:ahLst/>
            <a:cxnLst/>
            <a:rect l="l" t="t" r="r" b="b"/>
            <a:pathLst>
              <a:path w="100330" h="255904">
                <a:moveTo>
                  <a:pt x="68762" y="0"/>
                </a:moveTo>
                <a:lnTo>
                  <a:pt x="31412" y="0"/>
                </a:lnTo>
                <a:lnTo>
                  <a:pt x="13252" y="490"/>
                </a:lnTo>
                <a:lnTo>
                  <a:pt x="3926" y="3926"/>
                </a:lnTo>
                <a:lnTo>
                  <a:pt x="490" y="13252"/>
                </a:lnTo>
                <a:lnTo>
                  <a:pt x="0" y="31412"/>
                </a:lnTo>
                <a:lnTo>
                  <a:pt x="0" y="224024"/>
                </a:lnTo>
                <a:lnTo>
                  <a:pt x="490" y="242185"/>
                </a:lnTo>
                <a:lnTo>
                  <a:pt x="3926" y="251510"/>
                </a:lnTo>
                <a:lnTo>
                  <a:pt x="13252" y="254946"/>
                </a:lnTo>
                <a:lnTo>
                  <a:pt x="31412" y="255437"/>
                </a:lnTo>
                <a:lnTo>
                  <a:pt x="68762" y="255437"/>
                </a:lnTo>
                <a:lnTo>
                  <a:pt x="86922" y="254946"/>
                </a:lnTo>
                <a:lnTo>
                  <a:pt x="96248" y="251510"/>
                </a:lnTo>
                <a:lnTo>
                  <a:pt x="99684" y="242185"/>
                </a:lnTo>
                <a:lnTo>
                  <a:pt x="100174" y="224024"/>
                </a:lnTo>
                <a:lnTo>
                  <a:pt x="100174" y="31412"/>
                </a:lnTo>
                <a:lnTo>
                  <a:pt x="99684" y="13252"/>
                </a:lnTo>
                <a:lnTo>
                  <a:pt x="96248" y="3926"/>
                </a:lnTo>
                <a:lnTo>
                  <a:pt x="86922" y="490"/>
                </a:lnTo>
                <a:lnTo>
                  <a:pt x="68762" y="0"/>
                </a:lnTo>
                <a:close/>
              </a:path>
            </a:pathLst>
          </a:custGeom>
          <a:solidFill>
            <a:srgbClr val="B2B2B2"/>
          </a:solidFill>
        </p:spPr>
        <p:txBody>
          <a:bodyPr wrap="square" lIns="0" tIns="0" rIns="0" bIns="0" rtlCol="0"/>
          <a:lstStyle/>
          <a:p>
            <a:endParaRPr dirty="0"/>
          </a:p>
        </p:txBody>
      </p:sp>
      <p:sp>
        <p:nvSpPr>
          <p:cNvPr id="5" name="object 5"/>
          <p:cNvSpPr/>
          <p:nvPr>
            <p:custDataLst>
              <p:tags r:id="rId4"/>
            </p:custDataLst>
          </p:nvPr>
        </p:nvSpPr>
        <p:spPr>
          <a:xfrm>
            <a:off x="1941216" y="9103008"/>
            <a:ext cx="100330" cy="388620"/>
          </a:xfrm>
          <a:custGeom>
            <a:avLst/>
            <a:gdLst/>
            <a:ahLst/>
            <a:cxnLst/>
            <a:rect l="l" t="t" r="r" b="b"/>
            <a:pathLst>
              <a:path w="100330" h="388620">
                <a:moveTo>
                  <a:pt x="68762" y="0"/>
                </a:moveTo>
                <a:lnTo>
                  <a:pt x="31412" y="0"/>
                </a:lnTo>
                <a:lnTo>
                  <a:pt x="13252" y="490"/>
                </a:lnTo>
                <a:lnTo>
                  <a:pt x="3926" y="3926"/>
                </a:lnTo>
                <a:lnTo>
                  <a:pt x="490" y="13252"/>
                </a:lnTo>
                <a:lnTo>
                  <a:pt x="0" y="31412"/>
                </a:lnTo>
                <a:lnTo>
                  <a:pt x="0" y="356753"/>
                </a:lnTo>
                <a:lnTo>
                  <a:pt x="490" y="374913"/>
                </a:lnTo>
                <a:lnTo>
                  <a:pt x="3926" y="384239"/>
                </a:lnTo>
                <a:lnTo>
                  <a:pt x="13252" y="387675"/>
                </a:lnTo>
                <a:lnTo>
                  <a:pt x="31412" y="388166"/>
                </a:lnTo>
                <a:lnTo>
                  <a:pt x="68762" y="388166"/>
                </a:lnTo>
                <a:lnTo>
                  <a:pt x="86922" y="387675"/>
                </a:lnTo>
                <a:lnTo>
                  <a:pt x="96248" y="384239"/>
                </a:lnTo>
                <a:lnTo>
                  <a:pt x="99684" y="374913"/>
                </a:lnTo>
                <a:lnTo>
                  <a:pt x="100174" y="356753"/>
                </a:lnTo>
                <a:lnTo>
                  <a:pt x="100174" y="31412"/>
                </a:lnTo>
                <a:lnTo>
                  <a:pt x="99684" y="13252"/>
                </a:lnTo>
                <a:lnTo>
                  <a:pt x="96248" y="3926"/>
                </a:lnTo>
                <a:lnTo>
                  <a:pt x="86922" y="490"/>
                </a:lnTo>
                <a:lnTo>
                  <a:pt x="68762" y="0"/>
                </a:lnTo>
                <a:close/>
              </a:path>
            </a:pathLst>
          </a:custGeom>
          <a:solidFill>
            <a:srgbClr val="B2B2B2"/>
          </a:solidFill>
        </p:spPr>
        <p:txBody>
          <a:bodyPr wrap="square" lIns="0" tIns="0" rIns="0" bIns="0" rtlCol="0"/>
          <a:lstStyle/>
          <a:p>
            <a:endParaRPr dirty="0"/>
          </a:p>
        </p:txBody>
      </p:sp>
      <p:sp>
        <p:nvSpPr>
          <p:cNvPr id="6" name="object 6"/>
          <p:cNvSpPr/>
          <p:nvPr>
            <p:custDataLst>
              <p:tags r:id="rId5"/>
            </p:custDataLst>
          </p:nvPr>
        </p:nvSpPr>
        <p:spPr>
          <a:xfrm>
            <a:off x="2064194" y="9297087"/>
            <a:ext cx="100174" cy="191083"/>
          </a:xfrm>
          <a:prstGeom prst="rect">
            <a:avLst/>
          </a:prstGeom>
          <a:blipFill>
            <a:blip r:embed="rId137" cstate="print"/>
            <a:stretch>
              <a:fillRect/>
            </a:stretch>
          </a:blipFill>
        </p:spPr>
        <p:txBody>
          <a:bodyPr wrap="square" lIns="0" tIns="0" rIns="0" bIns="0" rtlCol="0"/>
          <a:lstStyle/>
          <a:p>
            <a:endParaRPr dirty="0"/>
          </a:p>
        </p:txBody>
      </p:sp>
      <p:sp>
        <p:nvSpPr>
          <p:cNvPr id="7" name="object 7"/>
          <p:cNvSpPr/>
          <p:nvPr>
            <p:custDataLst>
              <p:tags r:id="rId6"/>
            </p:custDataLst>
          </p:nvPr>
        </p:nvSpPr>
        <p:spPr>
          <a:xfrm>
            <a:off x="2201003" y="9557050"/>
            <a:ext cx="139116" cy="137838"/>
          </a:xfrm>
          <a:prstGeom prst="rect">
            <a:avLst/>
          </a:prstGeom>
          <a:blipFill>
            <a:blip r:embed="rId138" cstate="print"/>
            <a:stretch>
              <a:fillRect/>
            </a:stretch>
          </a:blipFill>
        </p:spPr>
        <p:txBody>
          <a:bodyPr wrap="square" lIns="0" tIns="0" rIns="0" bIns="0" rtlCol="0"/>
          <a:lstStyle/>
          <a:p>
            <a:endParaRPr dirty="0"/>
          </a:p>
        </p:txBody>
      </p:sp>
      <p:sp>
        <p:nvSpPr>
          <p:cNvPr id="8" name="object 8"/>
          <p:cNvSpPr/>
          <p:nvPr>
            <p:custDataLst>
              <p:tags r:id="rId7"/>
            </p:custDataLst>
          </p:nvPr>
        </p:nvSpPr>
        <p:spPr>
          <a:xfrm>
            <a:off x="1882352" y="9810486"/>
            <a:ext cx="139116" cy="137838"/>
          </a:xfrm>
          <a:prstGeom prst="rect">
            <a:avLst/>
          </a:prstGeom>
          <a:blipFill>
            <a:blip r:embed="rId138" cstate="print"/>
            <a:stretch>
              <a:fillRect/>
            </a:stretch>
          </a:blipFill>
        </p:spPr>
        <p:txBody>
          <a:bodyPr wrap="square" lIns="0" tIns="0" rIns="0" bIns="0" rtlCol="0"/>
          <a:lstStyle/>
          <a:p>
            <a:endParaRPr dirty="0"/>
          </a:p>
        </p:txBody>
      </p:sp>
      <p:sp>
        <p:nvSpPr>
          <p:cNvPr id="9" name="object 9"/>
          <p:cNvSpPr/>
          <p:nvPr>
            <p:custDataLst>
              <p:tags r:id="rId8"/>
            </p:custDataLst>
          </p:nvPr>
        </p:nvSpPr>
        <p:spPr>
          <a:xfrm>
            <a:off x="2546659" y="9795460"/>
            <a:ext cx="139116" cy="137838"/>
          </a:xfrm>
          <a:prstGeom prst="rect">
            <a:avLst/>
          </a:prstGeom>
          <a:blipFill>
            <a:blip r:embed="rId138" cstate="print"/>
            <a:stretch>
              <a:fillRect/>
            </a:stretch>
          </a:blipFill>
        </p:spPr>
        <p:txBody>
          <a:bodyPr wrap="square" lIns="0" tIns="0" rIns="0" bIns="0" rtlCol="0"/>
          <a:lstStyle/>
          <a:p>
            <a:endParaRPr dirty="0"/>
          </a:p>
        </p:txBody>
      </p:sp>
      <p:sp>
        <p:nvSpPr>
          <p:cNvPr id="10" name="object 10"/>
          <p:cNvSpPr/>
          <p:nvPr>
            <p:custDataLst>
              <p:tags r:id="rId9"/>
            </p:custDataLst>
          </p:nvPr>
        </p:nvSpPr>
        <p:spPr>
          <a:xfrm>
            <a:off x="2724887" y="9519674"/>
            <a:ext cx="139116" cy="137838"/>
          </a:xfrm>
          <a:prstGeom prst="rect">
            <a:avLst/>
          </a:prstGeom>
          <a:blipFill>
            <a:blip r:embed="rId138" cstate="print"/>
            <a:stretch>
              <a:fillRect/>
            </a:stretch>
          </a:blipFill>
        </p:spPr>
        <p:txBody>
          <a:bodyPr wrap="square" lIns="0" tIns="0" rIns="0" bIns="0" rtlCol="0"/>
          <a:lstStyle/>
          <a:p>
            <a:endParaRPr dirty="0"/>
          </a:p>
        </p:txBody>
      </p:sp>
      <p:sp>
        <p:nvSpPr>
          <p:cNvPr id="11" name="object 11"/>
          <p:cNvSpPr/>
          <p:nvPr>
            <p:custDataLst>
              <p:tags r:id="rId10"/>
            </p:custDataLst>
          </p:nvPr>
        </p:nvSpPr>
        <p:spPr>
          <a:xfrm>
            <a:off x="1991777" y="9657514"/>
            <a:ext cx="245110" cy="183515"/>
          </a:xfrm>
          <a:custGeom>
            <a:avLst/>
            <a:gdLst/>
            <a:ahLst/>
            <a:cxnLst/>
            <a:rect l="l" t="t" r="r" b="b"/>
            <a:pathLst>
              <a:path w="245110" h="183515">
                <a:moveTo>
                  <a:pt x="0" y="183062"/>
                </a:moveTo>
                <a:lnTo>
                  <a:pt x="244966" y="0"/>
                </a:lnTo>
              </a:path>
            </a:pathLst>
          </a:custGeom>
          <a:ln w="52354">
            <a:solidFill>
              <a:srgbClr val="CCCCCC"/>
            </a:solidFill>
          </a:ln>
        </p:spPr>
        <p:txBody>
          <a:bodyPr wrap="square" lIns="0" tIns="0" rIns="0" bIns="0" rtlCol="0"/>
          <a:lstStyle/>
          <a:p>
            <a:endParaRPr dirty="0"/>
          </a:p>
        </p:txBody>
      </p:sp>
      <p:sp>
        <p:nvSpPr>
          <p:cNvPr id="12" name="object 12"/>
          <p:cNvSpPr/>
          <p:nvPr>
            <p:custDataLst>
              <p:tags r:id="rId11"/>
            </p:custDataLst>
          </p:nvPr>
        </p:nvSpPr>
        <p:spPr>
          <a:xfrm>
            <a:off x="2316307" y="9657514"/>
            <a:ext cx="262255" cy="186055"/>
          </a:xfrm>
          <a:custGeom>
            <a:avLst/>
            <a:gdLst/>
            <a:ahLst/>
            <a:cxnLst/>
            <a:rect l="l" t="t" r="r" b="b"/>
            <a:pathLst>
              <a:path w="262255" h="186054">
                <a:moveTo>
                  <a:pt x="0" y="0"/>
                </a:moveTo>
                <a:lnTo>
                  <a:pt x="261855" y="185470"/>
                </a:lnTo>
              </a:path>
            </a:pathLst>
          </a:custGeom>
          <a:ln w="52354">
            <a:solidFill>
              <a:srgbClr val="CCCCCC"/>
            </a:solidFill>
          </a:ln>
        </p:spPr>
        <p:txBody>
          <a:bodyPr wrap="square" lIns="0" tIns="0" rIns="0" bIns="0" rtlCol="0"/>
          <a:lstStyle/>
          <a:p>
            <a:endParaRPr dirty="0"/>
          </a:p>
        </p:txBody>
      </p:sp>
      <p:sp>
        <p:nvSpPr>
          <p:cNvPr id="13" name="object 13"/>
          <p:cNvSpPr/>
          <p:nvPr>
            <p:custDataLst>
              <p:tags r:id="rId12"/>
            </p:custDataLst>
          </p:nvPr>
        </p:nvSpPr>
        <p:spPr>
          <a:xfrm>
            <a:off x="2649134" y="9625970"/>
            <a:ext cx="125730" cy="194945"/>
          </a:xfrm>
          <a:custGeom>
            <a:avLst/>
            <a:gdLst/>
            <a:ahLst/>
            <a:cxnLst/>
            <a:rect l="l" t="t" r="r" b="b"/>
            <a:pathLst>
              <a:path w="125730" h="194945">
                <a:moveTo>
                  <a:pt x="0" y="194926"/>
                </a:moveTo>
                <a:lnTo>
                  <a:pt x="125650" y="0"/>
                </a:lnTo>
              </a:path>
            </a:pathLst>
          </a:custGeom>
          <a:ln w="52354">
            <a:solidFill>
              <a:srgbClr val="CCCCCC"/>
            </a:solidFill>
          </a:ln>
        </p:spPr>
        <p:txBody>
          <a:bodyPr wrap="square" lIns="0" tIns="0" rIns="0" bIns="0" rtlCol="0"/>
          <a:lstStyle/>
          <a:p>
            <a:endParaRPr dirty="0"/>
          </a:p>
        </p:txBody>
      </p:sp>
      <p:sp>
        <p:nvSpPr>
          <p:cNvPr id="14" name="object 14"/>
          <p:cNvSpPr/>
          <p:nvPr>
            <p:custDataLst>
              <p:tags r:id="rId13"/>
            </p:custDataLst>
          </p:nvPr>
        </p:nvSpPr>
        <p:spPr>
          <a:xfrm>
            <a:off x="4219067" y="9693429"/>
            <a:ext cx="306070" cy="256540"/>
          </a:xfrm>
          <a:custGeom>
            <a:avLst/>
            <a:gdLst/>
            <a:ahLst/>
            <a:cxnLst/>
            <a:rect l="l" t="t" r="r" b="b"/>
            <a:pathLst>
              <a:path w="306070" h="256540">
                <a:moveTo>
                  <a:pt x="193934" y="0"/>
                </a:moveTo>
                <a:lnTo>
                  <a:pt x="147306" y="71"/>
                </a:lnTo>
                <a:lnTo>
                  <a:pt x="99211" y="13206"/>
                </a:lnTo>
                <a:lnTo>
                  <a:pt x="59921" y="37379"/>
                </a:lnTo>
                <a:lnTo>
                  <a:pt x="29449" y="72240"/>
                </a:lnTo>
                <a:lnTo>
                  <a:pt x="7812" y="117439"/>
                </a:lnTo>
                <a:lnTo>
                  <a:pt x="0" y="168823"/>
                </a:lnTo>
                <a:lnTo>
                  <a:pt x="104" y="204321"/>
                </a:lnTo>
                <a:lnTo>
                  <a:pt x="36460" y="235607"/>
                </a:lnTo>
                <a:lnTo>
                  <a:pt x="96725" y="250743"/>
                </a:lnTo>
                <a:lnTo>
                  <a:pt x="159269" y="256356"/>
                </a:lnTo>
                <a:lnTo>
                  <a:pt x="190052" y="256188"/>
                </a:lnTo>
                <a:lnTo>
                  <a:pt x="220730" y="253740"/>
                </a:lnTo>
                <a:lnTo>
                  <a:pt x="251889" y="248765"/>
                </a:lnTo>
                <a:lnTo>
                  <a:pt x="252187" y="204321"/>
                </a:lnTo>
                <a:lnTo>
                  <a:pt x="258245" y="160915"/>
                </a:lnTo>
                <a:lnTo>
                  <a:pt x="274630" y="116323"/>
                </a:lnTo>
                <a:lnTo>
                  <a:pt x="305908" y="68321"/>
                </a:lnTo>
                <a:lnTo>
                  <a:pt x="275282" y="35651"/>
                </a:lnTo>
                <a:lnTo>
                  <a:pt x="237275" y="12368"/>
                </a:lnTo>
                <a:lnTo>
                  <a:pt x="193934" y="0"/>
                </a:lnTo>
                <a:close/>
              </a:path>
            </a:pathLst>
          </a:custGeom>
          <a:solidFill>
            <a:srgbClr val="BFBFBF"/>
          </a:solidFill>
        </p:spPr>
        <p:txBody>
          <a:bodyPr wrap="square" lIns="0" tIns="0" rIns="0" bIns="0" rtlCol="0"/>
          <a:lstStyle/>
          <a:p>
            <a:endParaRPr dirty="0"/>
          </a:p>
        </p:txBody>
      </p:sp>
      <p:sp>
        <p:nvSpPr>
          <p:cNvPr id="15" name="object 15"/>
          <p:cNvSpPr/>
          <p:nvPr>
            <p:custDataLst>
              <p:tags r:id="rId14"/>
            </p:custDataLst>
          </p:nvPr>
        </p:nvSpPr>
        <p:spPr>
          <a:xfrm>
            <a:off x="4588126" y="9474329"/>
            <a:ext cx="209166" cy="209417"/>
          </a:xfrm>
          <a:prstGeom prst="rect">
            <a:avLst/>
          </a:prstGeom>
          <a:blipFill>
            <a:blip r:embed="rId139" cstate="print"/>
            <a:stretch>
              <a:fillRect/>
            </a:stretch>
          </a:blipFill>
        </p:spPr>
        <p:txBody>
          <a:bodyPr wrap="square" lIns="0" tIns="0" rIns="0" bIns="0" rtlCol="0"/>
          <a:lstStyle/>
          <a:p>
            <a:endParaRPr dirty="0"/>
          </a:p>
        </p:txBody>
      </p:sp>
      <p:sp>
        <p:nvSpPr>
          <p:cNvPr id="16" name="object 16"/>
          <p:cNvSpPr/>
          <p:nvPr>
            <p:custDataLst>
              <p:tags r:id="rId15"/>
            </p:custDataLst>
          </p:nvPr>
        </p:nvSpPr>
        <p:spPr>
          <a:xfrm>
            <a:off x="4913401" y="9482901"/>
            <a:ext cx="180266" cy="180476"/>
          </a:xfrm>
          <a:prstGeom prst="rect">
            <a:avLst/>
          </a:prstGeom>
          <a:blipFill>
            <a:blip r:embed="rId140" cstate="print"/>
            <a:stretch>
              <a:fillRect/>
            </a:stretch>
          </a:blipFill>
        </p:spPr>
        <p:txBody>
          <a:bodyPr wrap="square" lIns="0" tIns="0" rIns="0" bIns="0" rtlCol="0"/>
          <a:lstStyle/>
          <a:p>
            <a:endParaRPr dirty="0"/>
          </a:p>
        </p:txBody>
      </p:sp>
      <p:sp>
        <p:nvSpPr>
          <p:cNvPr id="17" name="object 17"/>
          <p:cNvSpPr/>
          <p:nvPr>
            <p:custDataLst>
              <p:tags r:id="rId16"/>
            </p:custDataLst>
          </p:nvPr>
        </p:nvSpPr>
        <p:spPr>
          <a:xfrm>
            <a:off x="4293824" y="9486282"/>
            <a:ext cx="180266" cy="180476"/>
          </a:xfrm>
          <a:prstGeom prst="rect">
            <a:avLst/>
          </a:prstGeom>
          <a:blipFill>
            <a:blip r:embed="rId141" cstate="print"/>
            <a:stretch>
              <a:fillRect/>
            </a:stretch>
          </a:blipFill>
        </p:spPr>
        <p:txBody>
          <a:bodyPr wrap="square" lIns="0" tIns="0" rIns="0" bIns="0" rtlCol="0"/>
          <a:lstStyle/>
          <a:p>
            <a:endParaRPr dirty="0"/>
          </a:p>
        </p:txBody>
      </p:sp>
      <p:sp>
        <p:nvSpPr>
          <p:cNvPr id="18" name="object 18"/>
          <p:cNvSpPr/>
          <p:nvPr>
            <p:custDataLst>
              <p:tags r:id="rId17"/>
            </p:custDataLst>
          </p:nvPr>
        </p:nvSpPr>
        <p:spPr>
          <a:xfrm>
            <a:off x="4869264" y="9693429"/>
            <a:ext cx="306070" cy="256540"/>
          </a:xfrm>
          <a:custGeom>
            <a:avLst/>
            <a:gdLst/>
            <a:ahLst/>
            <a:cxnLst/>
            <a:rect l="l" t="t" r="r" b="b"/>
            <a:pathLst>
              <a:path w="306070" h="256540">
                <a:moveTo>
                  <a:pt x="111963" y="0"/>
                </a:moveTo>
                <a:lnTo>
                  <a:pt x="68623" y="12368"/>
                </a:lnTo>
                <a:lnTo>
                  <a:pt x="30619" y="35651"/>
                </a:lnTo>
                <a:lnTo>
                  <a:pt x="0" y="68321"/>
                </a:lnTo>
                <a:lnTo>
                  <a:pt x="31272" y="116323"/>
                </a:lnTo>
                <a:lnTo>
                  <a:pt x="47655" y="160915"/>
                </a:lnTo>
                <a:lnTo>
                  <a:pt x="53715" y="204321"/>
                </a:lnTo>
                <a:lnTo>
                  <a:pt x="54019" y="248765"/>
                </a:lnTo>
                <a:lnTo>
                  <a:pt x="85173" y="253740"/>
                </a:lnTo>
                <a:lnTo>
                  <a:pt x="115851" y="256188"/>
                </a:lnTo>
                <a:lnTo>
                  <a:pt x="146633" y="256356"/>
                </a:lnTo>
                <a:lnTo>
                  <a:pt x="178099" y="254493"/>
                </a:lnTo>
                <a:lnTo>
                  <a:pt x="239673" y="244624"/>
                </a:lnTo>
                <a:lnTo>
                  <a:pt x="298325" y="223164"/>
                </a:lnTo>
                <a:lnTo>
                  <a:pt x="305793" y="204321"/>
                </a:lnTo>
                <a:lnTo>
                  <a:pt x="305718" y="186244"/>
                </a:lnTo>
                <a:lnTo>
                  <a:pt x="305898" y="168823"/>
                </a:lnTo>
                <a:lnTo>
                  <a:pt x="298085" y="117439"/>
                </a:lnTo>
                <a:lnTo>
                  <a:pt x="276448" y="72240"/>
                </a:lnTo>
                <a:lnTo>
                  <a:pt x="245976" y="37379"/>
                </a:lnTo>
                <a:lnTo>
                  <a:pt x="206686" y="13206"/>
                </a:lnTo>
                <a:lnTo>
                  <a:pt x="158592" y="71"/>
                </a:lnTo>
                <a:lnTo>
                  <a:pt x="111963" y="0"/>
                </a:lnTo>
                <a:close/>
              </a:path>
            </a:pathLst>
          </a:custGeom>
          <a:solidFill>
            <a:srgbClr val="CCCCCC"/>
          </a:solidFill>
        </p:spPr>
        <p:txBody>
          <a:bodyPr wrap="square" lIns="0" tIns="0" rIns="0" bIns="0" rtlCol="0"/>
          <a:lstStyle/>
          <a:p>
            <a:endParaRPr dirty="0"/>
          </a:p>
        </p:txBody>
      </p:sp>
      <p:sp>
        <p:nvSpPr>
          <p:cNvPr id="19" name="object 19"/>
          <p:cNvSpPr/>
          <p:nvPr>
            <p:custDataLst>
              <p:tags r:id="rId18"/>
            </p:custDataLst>
          </p:nvPr>
        </p:nvSpPr>
        <p:spPr>
          <a:xfrm>
            <a:off x="4495286" y="9703956"/>
            <a:ext cx="407670" cy="309880"/>
          </a:xfrm>
          <a:custGeom>
            <a:avLst/>
            <a:gdLst/>
            <a:ahLst/>
            <a:cxnLst/>
            <a:rect l="l" t="t" r="r" b="b"/>
            <a:pathLst>
              <a:path w="407670" h="309879">
                <a:moveTo>
                  <a:pt x="223014" y="0"/>
                </a:moveTo>
                <a:lnTo>
                  <a:pt x="177468" y="1239"/>
                </a:lnTo>
                <a:lnTo>
                  <a:pt x="130266" y="12819"/>
                </a:lnTo>
                <a:lnTo>
                  <a:pt x="89852" y="32963"/>
                </a:lnTo>
                <a:lnTo>
                  <a:pt x="56232" y="61456"/>
                </a:lnTo>
                <a:lnTo>
                  <a:pt x="29416" y="98083"/>
                </a:lnTo>
                <a:lnTo>
                  <a:pt x="9410" y="142628"/>
                </a:lnTo>
                <a:lnTo>
                  <a:pt x="1048" y="183629"/>
                </a:lnTo>
                <a:lnTo>
                  <a:pt x="0" y="204533"/>
                </a:lnTo>
                <a:lnTo>
                  <a:pt x="135" y="217608"/>
                </a:lnTo>
                <a:lnTo>
                  <a:pt x="150" y="250321"/>
                </a:lnTo>
                <a:lnTo>
                  <a:pt x="43928" y="284994"/>
                </a:lnTo>
                <a:lnTo>
                  <a:pt x="116532" y="303232"/>
                </a:lnTo>
                <a:lnTo>
                  <a:pt x="192495" y="309878"/>
                </a:lnTo>
                <a:lnTo>
                  <a:pt x="230927" y="309409"/>
                </a:lnTo>
                <a:lnTo>
                  <a:pt x="269233" y="306194"/>
                </a:lnTo>
                <a:lnTo>
                  <a:pt x="307380" y="300079"/>
                </a:lnTo>
                <a:lnTo>
                  <a:pt x="355678" y="287513"/>
                </a:lnTo>
                <a:lnTo>
                  <a:pt x="401597" y="267912"/>
                </a:lnTo>
                <a:lnTo>
                  <a:pt x="407031" y="263755"/>
                </a:lnTo>
                <a:lnTo>
                  <a:pt x="406812" y="259294"/>
                </a:lnTo>
                <a:lnTo>
                  <a:pt x="406832" y="250321"/>
                </a:lnTo>
                <a:lnTo>
                  <a:pt x="407073" y="245117"/>
                </a:lnTo>
                <a:lnTo>
                  <a:pt x="406644" y="234259"/>
                </a:lnTo>
                <a:lnTo>
                  <a:pt x="406307" y="217608"/>
                </a:lnTo>
                <a:lnTo>
                  <a:pt x="403482" y="167926"/>
                </a:lnTo>
                <a:lnTo>
                  <a:pt x="391107" y="124162"/>
                </a:lnTo>
                <a:lnTo>
                  <a:pt x="369877" y="85349"/>
                </a:lnTo>
                <a:lnTo>
                  <a:pt x="341121" y="52505"/>
                </a:lnTo>
                <a:lnTo>
                  <a:pt x="306172" y="26653"/>
                </a:lnTo>
                <a:lnTo>
                  <a:pt x="266359" y="8811"/>
                </a:lnTo>
                <a:lnTo>
                  <a:pt x="223014" y="0"/>
                </a:lnTo>
                <a:close/>
              </a:path>
            </a:pathLst>
          </a:custGeom>
          <a:solidFill>
            <a:srgbClr val="CCCCCC"/>
          </a:solidFill>
        </p:spPr>
        <p:txBody>
          <a:bodyPr wrap="square" lIns="0" tIns="0" rIns="0" bIns="0" rtlCol="0"/>
          <a:lstStyle/>
          <a:p>
            <a:endParaRPr dirty="0"/>
          </a:p>
        </p:txBody>
      </p:sp>
      <p:sp>
        <p:nvSpPr>
          <p:cNvPr id="20" name="object 20"/>
          <p:cNvSpPr/>
          <p:nvPr>
            <p:custDataLst>
              <p:tags r:id="rId19"/>
            </p:custDataLst>
          </p:nvPr>
        </p:nvSpPr>
        <p:spPr>
          <a:xfrm>
            <a:off x="4545266" y="8990003"/>
            <a:ext cx="279400" cy="287020"/>
          </a:xfrm>
          <a:custGeom>
            <a:avLst/>
            <a:gdLst/>
            <a:ahLst/>
            <a:cxnLst/>
            <a:rect l="l" t="t" r="r" b="b"/>
            <a:pathLst>
              <a:path w="279400" h="287020">
                <a:moveTo>
                  <a:pt x="148876" y="0"/>
                </a:moveTo>
                <a:lnTo>
                  <a:pt x="106015" y="3536"/>
                </a:lnTo>
                <a:lnTo>
                  <a:pt x="65932" y="20217"/>
                </a:lnTo>
                <a:lnTo>
                  <a:pt x="33667" y="47921"/>
                </a:lnTo>
                <a:lnTo>
                  <a:pt x="11072" y="83732"/>
                </a:lnTo>
                <a:lnTo>
                  <a:pt x="0" y="124735"/>
                </a:lnTo>
                <a:lnTo>
                  <a:pt x="2301" y="168013"/>
                </a:lnTo>
                <a:lnTo>
                  <a:pt x="29897" y="227596"/>
                </a:lnTo>
                <a:lnTo>
                  <a:pt x="81932" y="267570"/>
                </a:lnTo>
                <a:lnTo>
                  <a:pt x="84529" y="268785"/>
                </a:lnTo>
                <a:lnTo>
                  <a:pt x="85817" y="270136"/>
                </a:lnTo>
                <a:lnTo>
                  <a:pt x="85325" y="277685"/>
                </a:lnTo>
                <a:lnTo>
                  <a:pt x="85545" y="282198"/>
                </a:lnTo>
                <a:lnTo>
                  <a:pt x="85545" y="286732"/>
                </a:lnTo>
                <a:lnTo>
                  <a:pt x="192306" y="286795"/>
                </a:lnTo>
                <a:lnTo>
                  <a:pt x="192306" y="284868"/>
                </a:lnTo>
                <a:lnTo>
                  <a:pt x="192515" y="283371"/>
                </a:lnTo>
                <a:lnTo>
                  <a:pt x="191416" y="276900"/>
                </a:lnTo>
                <a:lnTo>
                  <a:pt x="193457" y="274115"/>
                </a:lnTo>
                <a:lnTo>
                  <a:pt x="197949" y="271549"/>
                </a:lnTo>
                <a:lnTo>
                  <a:pt x="211954" y="262688"/>
                </a:lnTo>
                <a:lnTo>
                  <a:pt x="247445" y="228482"/>
                </a:lnTo>
                <a:lnTo>
                  <a:pt x="276509" y="166100"/>
                </a:lnTo>
                <a:lnTo>
                  <a:pt x="278799" y="132601"/>
                </a:lnTo>
                <a:lnTo>
                  <a:pt x="272188" y="97575"/>
                </a:lnTo>
                <a:lnTo>
                  <a:pt x="253287" y="58969"/>
                </a:lnTo>
                <a:lnTo>
                  <a:pt x="224865" y="28989"/>
                </a:lnTo>
                <a:lnTo>
                  <a:pt x="189277" y="8908"/>
                </a:lnTo>
                <a:lnTo>
                  <a:pt x="148876" y="0"/>
                </a:lnTo>
                <a:close/>
              </a:path>
            </a:pathLst>
          </a:custGeom>
          <a:solidFill>
            <a:srgbClr val="FFFFFF"/>
          </a:solidFill>
        </p:spPr>
        <p:txBody>
          <a:bodyPr wrap="square" lIns="0" tIns="0" rIns="0" bIns="0" rtlCol="0"/>
          <a:lstStyle/>
          <a:p>
            <a:endParaRPr dirty="0"/>
          </a:p>
        </p:txBody>
      </p:sp>
      <p:sp>
        <p:nvSpPr>
          <p:cNvPr id="21" name="object 21"/>
          <p:cNvSpPr/>
          <p:nvPr>
            <p:custDataLst>
              <p:tags r:id="rId20"/>
            </p:custDataLst>
          </p:nvPr>
        </p:nvSpPr>
        <p:spPr>
          <a:xfrm>
            <a:off x="4615819" y="9177558"/>
            <a:ext cx="137116" cy="184915"/>
          </a:xfrm>
          <a:prstGeom prst="rect">
            <a:avLst/>
          </a:prstGeom>
          <a:blipFill>
            <a:blip r:embed="rId142" cstate="print"/>
            <a:stretch>
              <a:fillRect/>
            </a:stretch>
          </a:blipFill>
        </p:spPr>
        <p:txBody>
          <a:bodyPr wrap="square" lIns="0" tIns="0" rIns="0" bIns="0" rtlCol="0"/>
          <a:lstStyle/>
          <a:p>
            <a:endParaRPr dirty="0"/>
          </a:p>
        </p:txBody>
      </p:sp>
      <p:sp>
        <p:nvSpPr>
          <p:cNvPr id="22" name="object 22"/>
          <p:cNvSpPr/>
          <p:nvPr>
            <p:custDataLst>
              <p:tags r:id="rId21"/>
            </p:custDataLst>
          </p:nvPr>
        </p:nvSpPr>
        <p:spPr>
          <a:xfrm>
            <a:off x="4839987" y="9372335"/>
            <a:ext cx="53975" cy="109220"/>
          </a:xfrm>
          <a:custGeom>
            <a:avLst/>
            <a:gdLst/>
            <a:ahLst/>
            <a:cxnLst/>
            <a:rect l="l" t="t" r="r" b="b"/>
            <a:pathLst>
              <a:path w="53975" h="109220">
                <a:moveTo>
                  <a:pt x="45528" y="64249"/>
                </a:moveTo>
                <a:lnTo>
                  <a:pt x="29978" y="64249"/>
                </a:lnTo>
                <a:lnTo>
                  <a:pt x="53579" y="108656"/>
                </a:lnTo>
                <a:lnTo>
                  <a:pt x="53830" y="108562"/>
                </a:lnTo>
                <a:lnTo>
                  <a:pt x="45528" y="64249"/>
                </a:lnTo>
                <a:close/>
              </a:path>
              <a:path w="53975" h="109220">
                <a:moveTo>
                  <a:pt x="230" y="0"/>
                </a:moveTo>
                <a:lnTo>
                  <a:pt x="0" y="83"/>
                </a:lnTo>
                <a:lnTo>
                  <a:pt x="14366" y="76751"/>
                </a:lnTo>
                <a:lnTo>
                  <a:pt x="29978" y="64249"/>
                </a:lnTo>
                <a:lnTo>
                  <a:pt x="45528" y="64249"/>
                </a:lnTo>
                <a:lnTo>
                  <a:pt x="41811" y="44407"/>
                </a:lnTo>
                <a:lnTo>
                  <a:pt x="23831" y="44407"/>
                </a:lnTo>
                <a:lnTo>
                  <a:pt x="230" y="0"/>
                </a:lnTo>
                <a:close/>
              </a:path>
              <a:path w="53975" h="109220">
                <a:moveTo>
                  <a:pt x="39464" y="31883"/>
                </a:moveTo>
                <a:lnTo>
                  <a:pt x="23831" y="44407"/>
                </a:lnTo>
                <a:lnTo>
                  <a:pt x="41811" y="44407"/>
                </a:lnTo>
                <a:lnTo>
                  <a:pt x="39464" y="31883"/>
                </a:lnTo>
                <a:close/>
              </a:path>
            </a:pathLst>
          </a:custGeom>
          <a:solidFill>
            <a:srgbClr val="FFFFFF"/>
          </a:solidFill>
        </p:spPr>
        <p:txBody>
          <a:bodyPr wrap="square" lIns="0" tIns="0" rIns="0" bIns="0" rtlCol="0"/>
          <a:lstStyle/>
          <a:p>
            <a:endParaRPr dirty="0"/>
          </a:p>
        </p:txBody>
      </p:sp>
      <p:sp>
        <p:nvSpPr>
          <p:cNvPr id="23" name="object 23"/>
          <p:cNvSpPr/>
          <p:nvPr>
            <p:custDataLst>
              <p:tags r:id="rId22"/>
            </p:custDataLst>
          </p:nvPr>
        </p:nvSpPr>
        <p:spPr>
          <a:xfrm>
            <a:off x="4829252" y="9237871"/>
            <a:ext cx="64731" cy="102572"/>
          </a:xfrm>
          <a:prstGeom prst="rect">
            <a:avLst/>
          </a:prstGeom>
          <a:blipFill>
            <a:blip r:embed="rId143" cstate="print"/>
            <a:stretch>
              <a:fillRect/>
            </a:stretch>
          </a:blipFill>
        </p:spPr>
        <p:txBody>
          <a:bodyPr wrap="square" lIns="0" tIns="0" rIns="0" bIns="0" rtlCol="0"/>
          <a:lstStyle/>
          <a:p>
            <a:endParaRPr dirty="0"/>
          </a:p>
        </p:txBody>
      </p:sp>
      <p:sp>
        <p:nvSpPr>
          <p:cNvPr id="24" name="object 24"/>
          <p:cNvSpPr/>
          <p:nvPr>
            <p:custDataLst>
              <p:tags r:id="rId23"/>
            </p:custDataLst>
          </p:nvPr>
        </p:nvSpPr>
        <p:spPr>
          <a:xfrm>
            <a:off x="4477698" y="9393300"/>
            <a:ext cx="83861" cy="87693"/>
          </a:xfrm>
          <a:prstGeom prst="rect">
            <a:avLst/>
          </a:prstGeom>
          <a:blipFill>
            <a:blip r:embed="rId144" cstate="print"/>
            <a:stretch>
              <a:fillRect/>
            </a:stretch>
          </a:blipFill>
        </p:spPr>
        <p:txBody>
          <a:bodyPr wrap="square" lIns="0" tIns="0" rIns="0" bIns="0" rtlCol="0"/>
          <a:lstStyle/>
          <a:p>
            <a:endParaRPr dirty="0"/>
          </a:p>
        </p:txBody>
      </p:sp>
      <p:sp>
        <p:nvSpPr>
          <p:cNvPr id="25" name="object 25"/>
          <p:cNvSpPr/>
          <p:nvPr>
            <p:custDataLst>
              <p:tags r:id="rId24"/>
            </p:custDataLst>
          </p:nvPr>
        </p:nvSpPr>
        <p:spPr>
          <a:xfrm>
            <a:off x="4969649" y="9313655"/>
            <a:ext cx="34290" cy="117475"/>
          </a:xfrm>
          <a:custGeom>
            <a:avLst/>
            <a:gdLst/>
            <a:ahLst/>
            <a:cxnLst/>
            <a:rect l="l" t="t" r="r" b="b"/>
            <a:pathLst>
              <a:path w="34289" h="117475">
                <a:moveTo>
                  <a:pt x="33162" y="69024"/>
                </a:moveTo>
                <a:lnTo>
                  <a:pt x="17873" y="69024"/>
                </a:lnTo>
                <a:lnTo>
                  <a:pt x="31726" y="117368"/>
                </a:lnTo>
                <a:lnTo>
                  <a:pt x="31988" y="117336"/>
                </a:lnTo>
                <a:lnTo>
                  <a:pt x="33162" y="69024"/>
                </a:lnTo>
                <a:close/>
              </a:path>
              <a:path w="34289" h="117475">
                <a:moveTo>
                  <a:pt x="2136" y="0"/>
                </a:moveTo>
                <a:lnTo>
                  <a:pt x="1895" y="31"/>
                </a:lnTo>
                <a:lnTo>
                  <a:pt x="0" y="78008"/>
                </a:lnTo>
                <a:lnTo>
                  <a:pt x="17873" y="69024"/>
                </a:lnTo>
                <a:lnTo>
                  <a:pt x="33162" y="69024"/>
                </a:lnTo>
                <a:lnTo>
                  <a:pt x="33665" y="48333"/>
                </a:lnTo>
                <a:lnTo>
                  <a:pt x="15989" y="48333"/>
                </a:lnTo>
                <a:lnTo>
                  <a:pt x="2136" y="0"/>
                </a:lnTo>
                <a:close/>
              </a:path>
              <a:path w="34289" h="117475">
                <a:moveTo>
                  <a:pt x="33883" y="39339"/>
                </a:moveTo>
                <a:lnTo>
                  <a:pt x="15989" y="48333"/>
                </a:lnTo>
                <a:lnTo>
                  <a:pt x="33665" y="48333"/>
                </a:lnTo>
                <a:lnTo>
                  <a:pt x="33883" y="39339"/>
                </a:lnTo>
                <a:close/>
              </a:path>
            </a:pathLst>
          </a:custGeom>
          <a:solidFill>
            <a:srgbClr val="FFFFFF"/>
          </a:solidFill>
        </p:spPr>
        <p:txBody>
          <a:bodyPr wrap="square" lIns="0" tIns="0" rIns="0" bIns="0" rtlCol="0"/>
          <a:lstStyle/>
          <a:p>
            <a:endParaRPr dirty="0"/>
          </a:p>
        </p:txBody>
      </p:sp>
      <p:sp>
        <p:nvSpPr>
          <p:cNvPr id="26" name="object 26"/>
          <p:cNvSpPr/>
          <p:nvPr>
            <p:custDataLst>
              <p:tags r:id="rId25"/>
            </p:custDataLst>
          </p:nvPr>
        </p:nvSpPr>
        <p:spPr>
          <a:xfrm>
            <a:off x="4489215" y="9231709"/>
            <a:ext cx="50165" cy="114300"/>
          </a:xfrm>
          <a:custGeom>
            <a:avLst/>
            <a:gdLst/>
            <a:ahLst/>
            <a:cxnLst/>
            <a:rect l="l" t="t" r="r" b="b"/>
            <a:pathLst>
              <a:path w="50164" h="114300">
                <a:moveTo>
                  <a:pt x="45255" y="0"/>
                </a:moveTo>
                <a:lnTo>
                  <a:pt x="0" y="63526"/>
                </a:lnTo>
                <a:lnTo>
                  <a:pt x="19842" y="66092"/>
                </a:lnTo>
                <a:lnTo>
                  <a:pt x="4219" y="113902"/>
                </a:lnTo>
                <a:lnTo>
                  <a:pt x="4460" y="114017"/>
                </a:lnTo>
                <a:lnTo>
                  <a:pt x="49726" y="50480"/>
                </a:lnTo>
                <a:lnTo>
                  <a:pt x="29862" y="47904"/>
                </a:lnTo>
                <a:lnTo>
                  <a:pt x="45475" y="104"/>
                </a:lnTo>
                <a:lnTo>
                  <a:pt x="45255" y="0"/>
                </a:lnTo>
                <a:close/>
              </a:path>
            </a:pathLst>
          </a:custGeom>
          <a:solidFill>
            <a:srgbClr val="FFFFFF"/>
          </a:solidFill>
        </p:spPr>
        <p:txBody>
          <a:bodyPr wrap="square" lIns="0" tIns="0" rIns="0" bIns="0" rtlCol="0"/>
          <a:lstStyle/>
          <a:p>
            <a:endParaRPr dirty="0"/>
          </a:p>
        </p:txBody>
      </p:sp>
      <p:sp>
        <p:nvSpPr>
          <p:cNvPr id="27" name="object 27"/>
          <p:cNvSpPr/>
          <p:nvPr>
            <p:custDataLst>
              <p:tags r:id="rId26"/>
            </p:custDataLst>
          </p:nvPr>
        </p:nvSpPr>
        <p:spPr>
          <a:xfrm>
            <a:off x="4383960" y="9333397"/>
            <a:ext cx="38100" cy="120014"/>
          </a:xfrm>
          <a:custGeom>
            <a:avLst/>
            <a:gdLst/>
            <a:ahLst/>
            <a:cxnLst/>
            <a:rect l="l" t="t" r="r" b="b"/>
            <a:pathLst>
              <a:path w="38100" h="120015">
                <a:moveTo>
                  <a:pt x="34126" y="70291"/>
                </a:moveTo>
                <a:lnTo>
                  <a:pt x="18711" y="70291"/>
                </a:lnTo>
                <a:lnTo>
                  <a:pt x="27433" y="119818"/>
                </a:lnTo>
                <a:lnTo>
                  <a:pt x="27705" y="119807"/>
                </a:lnTo>
                <a:lnTo>
                  <a:pt x="34126" y="70291"/>
                </a:lnTo>
                <a:close/>
              </a:path>
              <a:path w="38100" h="120015">
                <a:moveTo>
                  <a:pt x="10271" y="0"/>
                </a:moveTo>
                <a:lnTo>
                  <a:pt x="10031" y="0"/>
                </a:lnTo>
                <a:lnTo>
                  <a:pt x="0" y="77358"/>
                </a:lnTo>
                <a:lnTo>
                  <a:pt x="18711" y="70291"/>
                </a:lnTo>
                <a:lnTo>
                  <a:pt x="34126" y="70291"/>
                </a:lnTo>
                <a:lnTo>
                  <a:pt x="36820" y="49516"/>
                </a:lnTo>
                <a:lnTo>
                  <a:pt x="18994" y="49516"/>
                </a:lnTo>
                <a:lnTo>
                  <a:pt x="10271" y="0"/>
                </a:lnTo>
                <a:close/>
              </a:path>
              <a:path w="38100" h="120015">
                <a:moveTo>
                  <a:pt x="37737" y="42448"/>
                </a:moveTo>
                <a:lnTo>
                  <a:pt x="18994" y="49516"/>
                </a:lnTo>
                <a:lnTo>
                  <a:pt x="36820" y="49516"/>
                </a:lnTo>
                <a:lnTo>
                  <a:pt x="37737" y="42448"/>
                </a:lnTo>
                <a:close/>
              </a:path>
            </a:pathLst>
          </a:custGeom>
          <a:solidFill>
            <a:srgbClr val="FFFFFF"/>
          </a:solidFill>
        </p:spPr>
        <p:txBody>
          <a:bodyPr wrap="square" lIns="0" tIns="0" rIns="0" bIns="0" rtlCol="0"/>
          <a:lstStyle/>
          <a:p>
            <a:endParaRPr dirty="0"/>
          </a:p>
        </p:txBody>
      </p:sp>
      <p:sp>
        <p:nvSpPr>
          <p:cNvPr id="28" name="object 28"/>
          <p:cNvSpPr/>
          <p:nvPr>
            <p:custDataLst>
              <p:tags r:id="rId27"/>
            </p:custDataLst>
          </p:nvPr>
        </p:nvSpPr>
        <p:spPr>
          <a:xfrm>
            <a:off x="4452277" y="9112866"/>
            <a:ext cx="79375" cy="26670"/>
          </a:xfrm>
          <a:custGeom>
            <a:avLst/>
            <a:gdLst/>
            <a:ahLst/>
            <a:cxnLst/>
            <a:rect l="l" t="t" r="r" b="b"/>
            <a:pathLst>
              <a:path w="79375" h="26670">
                <a:moveTo>
                  <a:pt x="29077" y="0"/>
                </a:moveTo>
                <a:lnTo>
                  <a:pt x="32773" y="12512"/>
                </a:lnTo>
                <a:lnTo>
                  <a:pt x="10" y="16125"/>
                </a:lnTo>
                <a:lnTo>
                  <a:pt x="0" y="16282"/>
                </a:lnTo>
                <a:lnTo>
                  <a:pt x="50008" y="26072"/>
                </a:lnTo>
                <a:lnTo>
                  <a:pt x="46323" y="13570"/>
                </a:lnTo>
                <a:lnTo>
                  <a:pt x="79097" y="9957"/>
                </a:lnTo>
                <a:lnTo>
                  <a:pt x="79107" y="9779"/>
                </a:lnTo>
                <a:lnTo>
                  <a:pt x="29077" y="0"/>
                </a:lnTo>
                <a:close/>
              </a:path>
            </a:pathLst>
          </a:custGeom>
          <a:solidFill>
            <a:srgbClr val="FFFFFF"/>
          </a:solidFill>
        </p:spPr>
        <p:txBody>
          <a:bodyPr wrap="square" lIns="0" tIns="0" rIns="0" bIns="0" rtlCol="0"/>
          <a:lstStyle/>
          <a:p>
            <a:endParaRPr dirty="0"/>
          </a:p>
        </p:txBody>
      </p:sp>
      <p:sp>
        <p:nvSpPr>
          <p:cNvPr id="29" name="object 29"/>
          <p:cNvSpPr/>
          <p:nvPr>
            <p:custDataLst>
              <p:tags r:id="rId28"/>
            </p:custDataLst>
          </p:nvPr>
        </p:nvSpPr>
        <p:spPr>
          <a:xfrm>
            <a:off x="4834541" y="9112866"/>
            <a:ext cx="79375" cy="26670"/>
          </a:xfrm>
          <a:custGeom>
            <a:avLst/>
            <a:gdLst/>
            <a:ahLst/>
            <a:cxnLst/>
            <a:rect l="l" t="t" r="r" b="b"/>
            <a:pathLst>
              <a:path w="79375" h="26670">
                <a:moveTo>
                  <a:pt x="29077" y="0"/>
                </a:moveTo>
                <a:lnTo>
                  <a:pt x="32773" y="12512"/>
                </a:lnTo>
                <a:lnTo>
                  <a:pt x="10" y="16125"/>
                </a:lnTo>
                <a:lnTo>
                  <a:pt x="0" y="16282"/>
                </a:lnTo>
                <a:lnTo>
                  <a:pt x="50008" y="26072"/>
                </a:lnTo>
                <a:lnTo>
                  <a:pt x="46323" y="13570"/>
                </a:lnTo>
                <a:lnTo>
                  <a:pt x="79097" y="9957"/>
                </a:lnTo>
                <a:lnTo>
                  <a:pt x="79107" y="9779"/>
                </a:lnTo>
                <a:lnTo>
                  <a:pt x="29077" y="0"/>
                </a:lnTo>
                <a:close/>
              </a:path>
            </a:pathLst>
          </a:custGeom>
          <a:solidFill>
            <a:srgbClr val="FFFFFF"/>
          </a:solidFill>
        </p:spPr>
        <p:txBody>
          <a:bodyPr wrap="square" lIns="0" tIns="0" rIns="0" bIns="0" rtlCol="0"/>
          <a:lstStyle/>
          <a:p>
            <a:endParaRPr dirty="0"/>
          </a:p>
        </p:txBody>
      </p:sp>
      <p:sp>
        <p:nvSpPr>
          <p:cNvPr id="30" name="object 30"/>
          <p:cNvSpPr/>
          <p:nvPr>
            <p:custDataLst>
              <p:tags r:id="rId29"/>
            </p:custDataLst>
          </p:nvPr>
        </p:nvSpPr>
        <p:spPr>
          <a:xfrm>
            <a:off x="4789225" y="8968049"/>
            <a:ext cx="59055" cy="53975"/>
          </a:xfrm>
          <a:custGeom>
            <a:avLst/>
            <a:gdLst/>
            <a:ahLst/>
            <a:cxnLst/>
            <a:rect l="l" t="t" r="r" b="b"/>
            <a:pathLst>
              <a:path w="59054" h="53975">
                <a:moveTo>
                  <a:pt x="58427" y="0"/>
                </a:moveTo>
                <a:lnTo>
                  <a:pt x="12994" y="23088"/>
                </a:lnTo>
                <a:lnTo>
                  <a:pt x="23601" y="30679"/>
                </a:lnTo>
                <a:lnTo>
                  <a:pt x="0" y="53705"/>
                </a:lnTo>
                <a:lnTo>
                  <a:pt x="45527" y="30742"/>
                </a:lnTo>
                <a:lnTo>
                  <a:pt x="34930" y="23172"/>
                </a:lnTo>
                <a:lnTo>
                  <a:pt x="58532" y="146"/>
                </a:lnTo>
                <a:lnTo>
                  <a:pt x="58427" y="0"/>
                </a:lnTo>
                <a:close/>
              </a:path>
            </a:pathLst>
          </a:custGeom>
          <a:solidFill>
            <a:srgbClr val="FFFFFF"/>
          </a:solidFill>
        </p:spPr>
        <p:txBody>
          <a:bodyPr wrap="square" lIns="0" tIns="0" rIns="0" bIns="0" rtlCol="0"/>
          <a:lstStyle/>
          <a:p>
            <a:endParaRPr dirty="0"/>
          </a:p>
        </p:txBody>
      </p:sp>
      <p:sp>
        <p:nvSpPr>
          <p:cNvPr id="31" name="object 31"/>
          <p:cNvSpPr/>
          <p:nvPr>
            <p:custDataLst>
              <p:tags r:id="rId30"/>
            </p:custDataLst>
          </p:nvPr>
        </p:nvSpPr>
        <p:spPr>
          <a:xfrm>
            <a:off x="4665390" y="8901904"/>
            <a:ext cx="26670" cy="79375"/>
          </a:xfrm>
          <a:custGeom>
            <a:avLst/>
            <a:gdLst/>
            <a:ahLst/>
            <a:cxnLst/>
            <a:rect l="l" t="t" r="r" b="b"/>
            <a:pathLst>
              <a:path w="26670" h="79375">
                <a:moveTo>
                  <a:pt x="22794" y="46365"/>
                </a:moveTo>
                <a:lnTo>
                  <a:pt x="12575" y="46365"/>
                </a:lnTo>
                <a:lnTo>
                  <a:pt x="15612" y="79201"/>
                </a:lnTo>
                <a:lnTo>
                  <a:pt x="15771" y="79201"/>
                </a:lnTo>
                <a:lnTo>
                  <a:pt x="22794" y="46365"/>
                </a:lnTo>
                <a:close/>
              </a:path>
              <a:path w="26670" h="79375">
                <a:moveTo>
                  <a:pt x="10826" y="10"/>
                </a:moveTo>
                <a:lnTo>
                  <a:pt x="10646" y="10"/>
                </a:lnTo>
                <a:lnTo>
                  <a:pt x="0" y="49841"/>
                </a:lnTo>
                <a:lnTo>
                  <a:pt x="12575" y="46365"/>
                </a:lnTo>
                <a:lnTo>
                  <a:pt x="22794" y="46365"/>
                </a:lnTo>
                <a:lnTo>
                  <a:pt x="25685" y="32847"/>
                </a:lnTo>
                <a:lnTo>
                  <a:pt x="13863" y="32847"/>
                </a:lnTo>
                <a:lnTo>
                  <a:pt x="10826" y="10"/>
                </a:lnTo>
                <a:close/>
              </a:path>
              <a:path w="26670" h="79375">
                <a:moveTo>
                  <a:pt x="26428" y="29370"/>
                </a:moveTo>
                <a:lnTo>
                  <a:pt x="13863" y="32847"/>
                </a:lnTo>
                <a:lnTo>
                  <a:pt x="25685" y="32847"/>
                </a:lnTo>
                <a:lnTo>
                  <a:pt x="26428" y="29370"/>
                </a:lnTo>
                <a:close/>
              </a:path>
              <a:path w="26670" h="79375">
                <a:moveTo>
                  <a:pt x="10648" y="0"/>
                </a:moveTo>
                <a:close/>
              </a:path>
            </a:pathLst>
          </a:custGeom>
          <a:solidFill>
            <a:srgbClr val="FFFFFF"/>
          </a:solidFill>
        </p:spPr>
        <p:txBody>
          <a:bodyPr wrap="square" lIns="0" tIns="0" rIns="0" bIns="0" rtlCol="0"/>
          <a:lstStyle/>
          <a:p>
            <a:endParaRPr dirty="0"/>
          </a:p>
        </p:txBody>
      </p:sp>
      <p:sp>
        <p:nvSpPr>
          <p:cNvPr id="32" name="object 32"/>
          <p:cNvSpPr/>
          <p:nvPr>
            <p:custDataLst>
              <p:tags r:id="rId31"/>
            </p:custDataLst>
          </p:nvPr>
        </p:nvSpPr>
        <p:spPr>
          <a:xfrm>
            <a:off x="4514077" y="8964760"/>
            <a:ext cx="57785" cy="55244"/>
          </a:xfrm>
          <a:custGeom>
            <a:avLst/>
            <a:gdLst/>
            <a:ahLst/>
            <a:cxnLst/>
            <a:rect l="l" t="t" r="r" b="b"/>
            <a:pathLst>
              <a:path w="57785" h="55245">
                <a:moveTo>
                  <a:pt x="44678" y="32711"/>
                </a:moveTo>
                <a:lnTo>
                  <a:pt x="33035" y="32711"/>
                </a:lnTo>
                <a:lnTo>
                  <a:pt x="57642" y="54647"/>
                </a:lnTo>
                <a:lnTo>
                  <a:pt x="44678" y="32711"/>
                </a:lnTo>
                <a:close/>
              </a:path>
              <a:path w="57785" h="55245">
                <a:moveTo>
                  <a:pt x="136" y="0"/>
                </a:moveTo>
                <a:lnTo>
                  <a:pt x="0" y="115"/>
                </a:lnTo>
                <a:lnTo>
                  <a:pt x="26208" y="43831"/>
                </a:lnTo>
                <a:lnTo>
                  <a:pt x="33035" y="32711"/>
                </a:lnTo>
                <a:lnTo>
                  <a:pt x="44678" y="32711"/>
                </a:lnTo>
                <a:lnTo>
                  <a:pt x="38221" y="21936"/>
                </a:lnTo>
                <a:lnTo>
                  <a:pt x="24753" y="21936"/>
                </a:lnTo>
                <a:lnTo>
                  <a:pt x="136" y="0"/>
                </a:lnTo>
                <a:close/>
              </a:path>
              <a:path w="57785" h="55245">
                <a:moveTo>
                  <a:pt x="31569" y="10837"/>
                </a:moveTo>
                <a:lnTo>
                  <a:pt x="24753" y="21936"/>
                </a:lnTo>
                <a:lnTo>
                  <a:pt x="38221" y="21936"/>
                </a:lnTo>
                <a:lnTo>
                  <a:pt x="31569" y="10837"/>
                </a:lnTo>
                <a:close/>
              </a:path>
            </a:pathLst>
          </a:custGeom>
          <a:solidFill>
            <a:srgbClr val="FFFFFF"/>
          </a:solidFill>
        </p:spPr>
        <p:txBody>
          <a:bodyPr wrap="square" lIns="0" tIns="0" rIns="0" bIns="0" rtlCol="0"/>
          <a:lstStyle/>
          <a:p>
            <a:endParaRPr dirty="0"/>
          </a:p>
        </p:txBody>
      </p:sp>
      <p:sp>
        <p:nvSpPr>
          <p:cNvPr id="33" name="object 33"/>
          <p:cNvSpPr/>
          <p:nvPr>
            <p:custDataLst>
              <p:tags r:id="rId32"/>
            </p:custDataLst>
          </p:nvPr>
        </p:nvSpPr>
        <p:spPr>
          <a:xfrm>
            <a:off x="6796878" y="9737350"/>
            <a:ext cx="302260" cy="199390"/>
          </a:xfrm>
          <a:custGeom>
            <a:avLst/>
            <a:gdLst/>
            <a:ahLst/>
            <a:cxnLst/>
            <a:rect l="l" t="t" r="r" b="b"/>
            <a:pathLst>
              <a:path w="302259" h="199390">
                <a:moveTo>
                  <a:pt x="290266" y="166644"/>
                </a:moveTo>
                <a:lnTo>
                  <a:pt x="208894" y="166644"/>
                </a:lnTo>
                <a:lnTo>
                  <a:pt x="219972" y="185219"/>
                </a:lnTo>
                <a:lnTo>
                  <a:pt x="241165" y="199105"/>
                </a:lnTo>
                <a:lnTo>
                  <a:pt x="269465" y="198739"/>
                </a:lnTo>
                <a:lnTo>
                  <a:pt x="301865" y="174560"/>
                </a:lnTo>
                <a:lnTo>
                  <a:pt x="290266" y="166644"/>
                </a:lnTo>
                <a:close/>
              </a:path>
              <a:path w="302259" h="199390">
                <a:moveTo>
                  <a:pt x="0" y="0"/>
                </a:moveTo>
                <a:lnTo>
                  <a:pt x="2440" y="22965"/>
                </a:lnTo>
                <a:lnTo>
                  <a:pt x="9392" y="45266"/>
                </a:lnTo>
                <a:lnTo>
                  <a:pt x="25108" y="61279"/>
                </a:lnTo>
                <a:lnTo>
                  <a:pt x="53841" y="65380"/>
                </a:lnTo>
                <a:lnTo>
                  <a:pt x="60816" y="87167"/>
                </a:lnTo>
                <a:lnTo>
                  <a:pt x="75186" y="104270"/>
                </a:lnTo>
                <a:lnTo>
                  <a:pt x="95594" y="114135"/>
                </a:lnTo>
                <a:lnTo>
                  <a:pt x="120687" y="114205"/>
                </a:lnTo>
                <a:lnTo>
                  <a:pt x="129093" y="136284"/>
                </a:lnTo>
                <a:lnTo>
                  <a:pt x="147156" y="158777"/>
                </a:lnTo>
                <a:lnTo>
                  <a:pt x="174036" y="172094"/>
                </a:lnTo>
                <a:lnTo>
                  <a:pt x="208894" y="166644"/>
                </a:lnTo>
                <a:lnTo>
                  <a:pt x="290266" y="166644"/>
                </a:lnTo>
                <a:lnTo>
                  <a:pt x="197992" y="103667"/>
                </a:lnTo>
                <a:lnTo>
                  <a:pt x="100527" y="48508"/>
                </a:lnTo>
                <a:lnTo>
                  <a:pt x="28264" y="12735"/>
                </a:lnTo>
                <a:lnTo>
                  <a:pt x="0" y="0"/>
                </a:lnTo>
                <a:close/>
              </a:path>
            </a:pathLst>
          </a:custGeom>
          <a:solidFill>
            <a:srgbClr val="FFFFFF"/>
          </a:solidFill>
        </p:spPr>
        <p:txBody>
          <a:bodyPr wrap="square" lIns="0" tIns="0" rIns="0" bIns="0" rtlCol="0"/>
          <a:lstStyle/>
          <a:p>
            <a:endParaRPr dirty="0"/>
          </a:p>
        </p:txBody>
      </p:sp>
      <p:sp>
        <p:nvSpPr>
          <p:cNvPr id="34" name="object 34"/>
          <p:cNvSpPr/>
          <p:nvPr>
            <p:custDataLst>
              <p:tags r:id="rId33"/>
            </p:custDataLst>
          </p:nvPr>
        </p:nvSpPr>
        <p:spPr>
          <a:xfrm>
            <a:off x="6707081" y="9184021"/>
            <a:ext cx="702945" cy="735965"/>
          </a:xfrm>
          <a:custGeom>
            <a:avLst/>
            <a:gdLst/>
            <a:ahLst/>
            <a:cxnLst/>
            <a:rect l="l" t="t" r="r" b="b"/>
            <a:pathLst>
              <a:path w="702945" h="735965">
                <a:moveTo>
                  <a:pt x="85411" y="118118"/>
                </a:moveTo>
                <a:lnTo>
                  <a:pt x="70370" y="160814"/>
                </a:lnTo>
                <a:lnTo>
                  <a:pt x="57984" y="207592"/>
                </a:lnTo>
                <a:lnTo>
                  <a:pt x="44107" y="265043"/>
                </a:lnTo>
                <a:lnTo>
                  <a:pt x="30055" y="328461"/>
                </a:lnTo>
                <a:lnTo>
                  <a:pt x="17142" y="393134"/>
                </a:lnTo>
                <a:lnTo>
                  <a:pt x="6686" y="454356"/>
                </a:lnTo>
                <a:lnTo>
                  <a:pt x="0" y="507415"/>
                </a:lnTo>
                <a:lnTo>
                  <a:pt x="92575" y="553317"/>
                </a:lnTo>
                <a:lnTo>
                  <a:pt x="163187" y="589597"/>
                </a:lnTo>
                <a:lnTo>
                  <a:pt x="209920" y="616009"/>
                </a:lnTo>
                <a:lnTo>
                  <a:pt x="291563" y="674077"/>
                </a:lnTo>
                <a:lnTo>
                  <a:pt x="338350" y="706573"/>
                </a:lnTo>
                <a:lnTo>
                  <a:pt x="373025" y="728131"/>
                </a:lnTo>
                <a:lnTo>
                  <a:pt x="396737" y="735371"/>
                </a:lnTo>
                <a:lnTo>
                  <a:pt x="417852" y="733727"/>
                </a:lnTo>
                <a:lnTo>
                  <a:pt x="435129" y="726457"/>
                </a:lnTo>
                <a:lnTo>
                  <a:pt x="447326" y="716823"/>
                </a:lnTo>
                <a:lnTo>
                  <a:pt x="455746" y="710829"/>
                </a:lnTo>
                <a:lnTo>
                  <a:pt x="463116" y="710536"/>
                </a:lnTo>
                <a:lnTo>
                  <a:pt x="510957" y="710536"/>
                </a:lnTo>
                <a:lnTo>
                  <a:pt x="515873" y="706978"/>
                </a:lnTo>
                <a:lnTo>
                  <a:pt x="526891" y="698014"/>
                </a:lnTo>
                <a:lnTo>
                  <a:pt x="543009" y="684332"/>
                </a:lnTo>
                <a:lnTo>
                  <a:pt x="547847" y="680457"/>
                </a:lnTo>
                <a:lnTo>
                  <a:pt x="552475" y="679599"/>
                </a:lnTo>
                <a:lnTo>
                  <a:pt x="558600" y="679326"/>
                </a:lnTo>
                <a:lnTo>
                  <a:pt x="583501" y="673041"/>
                </a:lnTo>
                <a:lnTo>
                  <a:pt x="602658" y="658027"/>
                </a:lnTo>
                <a:lnTo>
                  <a:pt x="615754" y="638732"/>
                </a:lnTo>
                <a:lnTo>
                  <a:pt x="622473" y="619601"/>
                </a:lnTo>
                <a:lnTo>
                  <a:pt x="665324" y="610609"/>
                </a:lnTo>
                <a:lnTo>
                  <a:pt x="690963" y="583235"/>
                </a:lnTo>
                <a:lnTo>
                  <a:pt x="702419" y="550804"/>
                </a:lnTo>
                <a:lnTo>
                  <a:pt x="702722" y="526640"/>
                </a:lnTo>
                <a:lnTo>
                  <a:pt x="697634" y="508333"/>
                </a:lnTo>
                <a:lnTo>
                  <a:pt x="683345" y="458128"/>
                </a:lnTo>
                <a:lnTo>
                  <a:pt x="590265" y="132745"/>
                </a:lnTo>
                <a:lnTo>
                  <a:pt x="126780" y="132745"/>
                </a:lnTo>
                <a:lnTo>
                  <a:pt x="121067" y="132073"/>
                </a:lnTo>
                <a:lnTo>
                  <a:pt x="115640" y="130139"/>
                </a:lnTo>
                <a:lnTo>
                  <a:pt x="109649" y="127760"/>
                </a:lnTo>
                <a:lnTo>
                  <a:pt x="102956" y="124938"/>
                </a:lnTo>
                <a:lnTo>
                  <a:pt x="95047" y="121711"/>
                </a:lnTo>
                <a:lnTo>
                  <a:pt x="85411" y="118118"/>
                </a:lnTo>
                <a:close/>
              </a:path>
              <a:path w="702945" h="735965">
                <a:moveTo>
                  <a:pt x="510957" y="710536"/>
                </a:moveTo>
                <a:lnTo>
                  <a:pt x="463116" y="710536"/>
                </a:lnTo>
                <a:lnTo>
                  <a:pt x="470353" y="713284"/>
                </a:lnTo>
                <a:lnTo>
                  <a:pt x="478372" y="716414"/>
                </a:lnTo>
                <a:lnTo>
                  <a:pt x="483984" y="718023"/>
                </a:lnTo>
                <a:lnTo>
                  <a:pt x="490649" y="718713"/>
                </a:lnTo>
                <a:lnTo>
                  <a:pt x="498124" y="717651"/>
                </a:lnTo>
                <a:lnTo>
                  <a:pt x="506162" y="714006"/>
                </a:lnTo>
                <a:lnTo>
                  <a:pt x="510957" y="710536"/>
                </a:lnTo>
                <a:close/>
              </a:path>
              <a:path w="702945" h="735965">
                <a:moveTo>
                  <a:pt x="360266" y="0"/>
                </a:moveTo>
                <a:lnTo>
                  <a:pt x="315812" y="12823"/>
                </a:lnTo>
                <a:lnTo>
                  <a:pt x="177482" y="104325"/>
                </a:lnTo>
                <a:lnTo>
                  <a:pt x="145388" y="125354"/>
                </a:lnTo>
                <a:lnTo>
                  <a:pt x="134359" y="130918"/>
                </a:lnTo>
                <a:lnTo>
                  <a:pt x="126780" y="132745"/>
                </a:lnTo>
                <a:lnTo>
                  <a:pt x="590265" y="132745"/>
                </a:lnTo>
                <a:lnTo>
                  <a:pt x="581825" y="103250"/>
                </a:lnTo>
                <a:lnTo>
                  <a:pt x="578408" y="92503"/>
                </a:lnTo>
                <a:lnTo>
                  <a:pt x="573404" y="75249"/>
                </a:lnTo>
                <a:lnTo>
                  <a:pt x="558671" y="30877"/>
                </a:lnTo>
                <a:lnTo>
                  <a:pt x="506396" y="10918"/>
                </a:lnTo>
                <a:lnTo>
                  <a:pt x="394773" y="1305"/>
                </a:lnTo>
                <a:lnTo>
                  <a:pt x="360266" y="0"/>
                </a:lnTo>
                <a:close/>
              </a:path>
            </a:pathLst>
          </a:custGeom>
          <a:solidFill>
            <a:srgbClr val="CCCCCC"/>
          </a:solidFill>
        </p:spPr>
        <p:txBody>
          <a:bodyPr wrap="square" lIns="0" tIns="0" rIns="0" bIns="0" rtlCol="0"/>
          <a:lstStyle/>
          <a:p>
            <a:endParaRPr dirty="0"/>
          </a:p>
        </p:txBody>
      </p:sp>
      <p:sp>
        <p:nvSpPr>
          <p:cNvPr id="35" name="object 35"/>
          <p:cNvSpPr/>
          <p:nvPr>
            <p:custDataLst>
              <p:tags r:id="rId34"/>
            </p:custDataLst>
          </p:nvPr>
        </p:nvSpPr>
        <p:spPr>
          <a:xfrm>
            <a:off x="6866790" y="9218668"/>
            <a:ext cx="580390" cy="481965"/>
          </a:xfrm>
          <a:custGeom>
            <a:avLst/>
            <a:gdLst/>
            <a:ahLst/>
            <a:cxnLst/>
            <a:rect l="l" t="t" r="r" b="b"/>
            <a:pathLst>
              <a:path w="580390" h="481965">
                <a:moveTo>
                  <a:pt x="534993" y="206608"/>
                </a:moveTo>
                <a:lnTo>
                  <a:pt x="212004" y="206608"/>
                </a:lnTo>
                <a:lnTo>
                  <a:pt x="420424" y="443544"/>
                </a:lnTo>
                <a:lnTo>
                  <a:pt x="435274" y="459857"/>
                </a:lnTo>
                <a:lnTo>
                  <a:pt x="446088" y="468988"/>
                </a:lnTo>
                <a:lnTo>
                  <a:pt x="460021" y="477012"/>
                </a:lnTo>
                <a:lnTo>
                  <a:pt x="476190" y="481360"/>
                </a:lnTo>
                <a:lnTo>
                  <a:pt x="493712" y="479459"/>
                </a:lnTo>
                <a:lnTo>
                  <a:pt x="517232" y="473375"/>
                </a:lnTo>
                <a:lnTo>
                  <a:pt x="545700" y="467627"/>
                </a:lnTo>
                <a:lnTo>
                  <a:pt x="569692" y="463347"/>
                </a:lnTo>
                <a:lnTo>
                  <a:pt x="579783" y="461669"/>
                </a:lnTo>
                <a:lnTo>
                  <a:pt x="534993" y="206608"/>
                </a:lnTo>
                <a:close/>
              </a:path>
              <a:path w="580390" h="481965">
                <a:moveTo>
                  <a:pt x="199400" y="0"/>
                </a:moveTo>
                <a:lnTo>
                  <a:pt x="161052" y="13798"/>
                </a:lnTo>
                <a:lnTo>
                  <a:pt x="103636" y="56244"/>
                </a:lnTo>
                <a:lnTo>
                  <a:pt x="59704" y="89910"/>
                </a:lnTo>
                <a:lnTo>
                  <a:pt x="25490" y="136807"/>
                </a:lnTo>
                <a:lnTo>
                  <a:pt x="12143" y="206608"/>
                </a:lnTo>
                <a:lnTo>
                  <a:pt x="7024" y="245488"/>
                </a:lnTo>
                <a:lnTo>
                  <a:pt x="0" y="308186"/>
                </a:lnTo>
                <a:lnTo>
                  <a:pt x="251" y="326530"/>
                </a:lnTo>
                <a:lnTo>
                  <a:pt x="5617" y="340662"/>
                </a:lnTo>
                <a:lnTo>
                  <a:pt x="18538" y="350090"/>
                </a:lnTo>
                <a:lnTo>
                  <a:pt x="41454" y="354321"/>
                </a:lnTo>
                <a:lnTo>
                  <a:pt x="68500" y="351759"/>
                </a:lnTo>
                <a:lnTo>
                  <a:pt x="110511" y="324006"/>
                </a:lnTo>
                <a:lnTo>
                  <a:pt x="133000" y="277262"/>
                </a:lnTo>
                <a:lnTo>
                  <a:pt x="144623" y="246942"/>
                </a:lnTo>
                <a:lnTo>
                  <a:pt x="146828" y="241348"/>
                </a:lnTo>
                <a:lnTo>
                  <a:pt x="150125" y="235867"/>
                </a:lnTo>
                <a:lnTo>
                  <a:pt x="155713" y="230704"/>
                </a:lnTo>
                <a:lnTo>
                  <a:pt x="164790" y="226063"/>
                </a:lnTo>
                <a:lnTo>
                  <a:pt x="178484" y="220598"/>
                </a:lnTo>
                <a:lnTo>
                  <a:pt x="212004" y="206608"/>
                </a:lnTo>
                <a:lnTo>
                  <a:pt x="534993" y="206608"/>
                </a:lnTo>
                <a:lnTo>
                  <a:pt x="514410" y="89396"/>
                </a:lnTo>
                <a:lnTo>
                  <a:pt x="485201" y="89396"/>
                </a:lnTo>
                <a:lnTo>
                  <a:pt x="447852" y="86040"/>
                </a:lnTo>
                <a:lnTo>
                  <a:pt x="408198" y="77735"/>
                </a:lnTo>
                <a:lnTo>
                  <a:pt x="372805" y="67042"/>
                </a:lnTo>
                <a:lnTo>
                  <a:pt x="334520" y="51753"/>
                </a:lnTo>
                <a:lnTo>
                  <a:pt x="249991" y="14495"/>
                </a:lnTo>
                <a:lnTo>
                  <a:pt x="227249" y="5096"/>
                </a:lnTo>
                <a:lnTo>
                  <a:pt x="214987" y="1720"/>
                </a:lnTo>
                <a:lnTo>
                  <a:pt x="199400" y="0"/>
                </a:lnTo>
                <a:close/>
              </a:path>
              <a:path w="580390" h="481965">
                <a:moveTo>
                  <a:pt x="513680" y="85240"/>
                </a:moveTo>
                <a:lnTo>
                  <a:pt x="485201" y="89396"/>
                </a:lnTo>
                <a:lnTo>
                  <a:pt x="514410" y="89396"/>
                </a:lnTo>
                <a:lnTo>
                  <a:pt x="513680" y="85240"/>
                </a:lnTo>
                <a:close/>
              </a:path>
            </a:pathLst>
          </a:custGeom>
          <a:solidFill>
            <a:srgbClr val="FFFFFF"/>
          </a:solidFill>
        </p:spPr>
        <p:txBody>
          <a:bodyPr wrap="square" lIns="0" tIns="0" rIns="0" bIns="0" rtlCol="0"/>
          <a:lstStyle/>
          <a:p>
            <a:endParaRPr dirty="0"/>
          </a:p>
        </p:txBody>
      </p:sp>
      <p:sp>
        <p:nvSpPr>
          <p:cNvPr id="36" name="object 36"/>
          <p:cNvSpPr/>
          <p:nvPr>
            <p:custDataLst>
              <p:tags r:id="rId35"/>
            </p:custDataLst>
          </p:nvPr>
        </p:nvSpPr>
        <p:spPr>
          <a:xfrm>
            <a:off x="6637315" y="9451461"/>
            <a:ext cx="102235" cy="286385"/>
          </a:xfrm>
          <a:custGeom>
            <a:avLst/>
            <a:gdLst/>
            <a:ahLst/>
            <a:cxnLst/>
            <a:rect l="l" t="t" r="r" b="b"/>
            <a:pathLst>
              <a:path w="102234" h="286384">
                <a:moveTo>
                  <a:pt x="51328" y="0"/>
                </a:moveTo>
                <a:lnTo>
                  <a:pt x="0" y="258159"/>
                </a:lnTo>
                <a:lnTo>
                  <a:pt x="82447" y="285886"/>
                </a:lnTo>
                <a:lnTo>
                  <a:pt x="91496" y="248492"/>
                </a:lnTo>
                <a:lnTo>
                  <a:pt x="98900" y="201880"/>
                </a:lnTo>
                <a:lnTo>
                  <a:pt x="101622" y="149889"/>
                </a:lnTo>
                <a:lnTo>
                  <a:pt x="96626" y="96354"/>
                </a:lnTo>
                <a:lnTo>
                  <a:pt x="80873" y="45112"/>
                </a:lnTo>
                <a:lnTo>
                  <a:pt x="51328" y="0"/>
                </a:lnTo>
                <a:close/>
              </a:path>
            </a:pathLst>
          </a:custGeom>
          <a:solidFill>
            <a:srgbClr val="E6E7E8"/>
          </a:solidFill>
        </p:spPr>
        <p:txBody>
          <a:bodyPr wrap="square" lIns="0" tIns="0" rIns="0" bIns="0" rtlCol="0"/>
          <a:lstStyle/>
          <a:p>
            <a:endParaRPr dirty="0"/>
          </a:p>
        </p:txBody>
      </p:sp>
      <p:sp>
        <p:nvSpPr>
          <p:cNvPr id="37" name="object 37"/>
          <p:cNvSpPr/>
          <p:nvPr>
            <p:custDataLst>
              <p:tags r:id="rId36"/>
            </p:custDataLst>
          </p:nvPr>
        </p:nvSpPr>
        <p:spPr>
          <a:xfrm>
            <a:off x="6658071" y="9253816"/>
            <a:ext cx="153035" cy="353695"/>
          </a:xfrm>
          <a:custGeom>
            <a:avLst/>
            <a:gdLst/>
            <a:ahLst/>
            <a:cxnLst/>
            <a:rect l="l" t="t" r="r" b="b"/>
            <a:pathLst>
              <a:path w="153034" h="353695">
                <a:moveTo>
                  <a:pt x="69411" y="0"/>
                </a:moveTo>
                <a:lnTo>
                  <a:pt x="0" y="353224"/>
                </a:lnTo>
                <a:lnTo>
                  <a:pt x="35454" y="333942"/>
                </a:lnTo>
                <a:lnTo>
                  <a:pt x="65060" y="298787"/>
                </a:lnTo>
                <a:lnTo>
                  <a:pt x="89404" y="252573"/>
                </a:lnTo>
                <a:lnTo>
                  <a:pt x="109076" y="200114"/>
                </a:lnTo>
                <a:lnTo>
                  <a:pt x="124663" y="146224"/>
                </a:lnTo>
                <a:lnTo>
                  <a:pt x="136752" y="95716"/>
                </a:lnTo>
                <a:lnTo>
                  <a:pt x="145932" y="53405"/>
                </a:lnTo>
                <a:lnTo>
                  <a:pt x="152791" y="24103"/>
                </a:lnTo>
                <a:lnTo>
                  <a:pt x="69411" y="0"/>
                </a:lnTo>
                <a:close/>
              </a:path>
            </a:pathLst>
          </a:custGeom>
          <a:solidFill>
            <a:srgbClr val="F1F2F2"/>
          </a:solidFill>
        </p:spPr>
        <p:txBody>
          <a:bodyPr wrap="square" lIns="0" tIns="0" rIns="0" bIns="0" rtlCol="0"/>
          <a:lstStyle/>
          <a:p>
            <a:endParaRPr dirty="0"/>
          </a:p>
        </p:txBody>
      </p:sp>
      <p:sp>
        <p:nvSpPr>
          <p:cNvPr id="38" name="object 38"/>
          <p:cNvSpPr/>
          <p:nvPr>
            <p:custDataLst>
              <p:tags r:id="rId37"/>
            </p:custDataLst>
          </p:nvPr>
        </p:nvSpPr>
        <p:spPr>
          <a:xfrm>
            <a:off x="7414286" y="9444182"/>
            <a:ext cx="100965" cy="282575"/>
          </a:xfrm>
          <a:custGeom>
            <a:avLst/>
            <a:gdLst/>
            <a:ahLst/>
            <a:cxnLst/>
            <a:rect l="l" t="t" r="r" b="b"/>
            <a:pathLst>
              <a:path w="100965" h="282575">
                <a:moveTo>
                  <a:pt x="48561" y="0"/>
                </a:moveTo>
                <a:lnTo>
                  <a:pt x="19128" y="44957"/>
                </a:lnTo>
                <a:lnTo>
                  <a:pt x="4108" y="96290"/>
                </a:lnTo>
                <a:lnTo>
                  <a:pt x="0" y="149830"/>
                </a:lnTo>
                <a:lnTo>
                  <a:pt x="3303" y="201410"/>
                </a:lnTo>
                <a:lnTo>
                  <a:pt x="10517" y="246864"/>
                </a:lnTo>
                <a:lnTo>
                  <a:pt x="18143" y="282022"/>
                </a:lnTo>
                <a:lnTo>
                  <a:pt x="100821" y="255144"/>
                </a:lnTo>
                <a:lnTo>
                  <a:pt x="48561" y="0"/>
                </a:lnTo>
                <a:close/>
              </a:path>
            </a:pathLst>
          </a:custGeom>
          <a:solidFill>
            <a:srgbClr val="E6E7E8"/>
          </a:solidFill>
        </p:spPr>
        <p:txBody>
          <a:bodyPr wrap="square" lIns="0" tIns="0" rIns="0" bIns="0" rtlCol="0"/>
          <a:lstStyle/>
          <a:p>
            <a:endParaRPr dirty="0"/>
          </a:p>
        </p:txBody>
      </p:sp>
      <p:sp>
        <p:nvSpPr>
          <p:cNvPr id="39" name="object 39"/>
          <p:cNvSpPr/>
          <p:nvPr>
            <p:custDataLst>
              <p:tags r:id="rId38"/>
            </p:custDataLst>
          </p:nvPr>
        </p:nvSpPr>
        <p:spPr>
          <a:xfrm>
            <a:off x="7339934" y="9243011"/>
            <a:ext cx="153035" cy="353695"/>
          </a:xfrm>
          <a:custGeom>
            <a:avLst/>
            <a:gdLst/>
            <a:ahLst/>
            <a:cxnLst/>
            <a:rect l="l" t="t" r="r" b="b"/>
            <a:pathLst>
              <a:path w="153034" h="353695">
                <a:moveTo>
                  <a:pt x="83379" y="0"/>
                </a:moveTo>
                <a:lnTo>
                  <a:pt x="0" y="24103"/>
                </a:lnTo>
                <a:lnTo>
                  <a:pt x="6859" y="53405"/>
                </a:lnTo>
                <a:lnTo>
                  <a:pt x="16040" y="95716"/>
                </a:lnTo>
                <a:lnTo>
                  <a:pt x="28130" y="146224"/>
                </a:lnTo>
                <a:lnTo>
                  <a:pt x="43718" y="200114"/>
                </a:lnTo>
                <a:lnTo>
                  <a:pt x="63390" y="252573"/>
                </a:lnTo>
                <a:lnTo>
                  <a:pt x="87735" y="298787"/>
                </a:lnTo>
                <a:lnTo>
                  <a:pt x="117339" y="333942"/>
                </a:lnTo>
                <a:lnTo>
                  <a:pt x="152791" y="353224"/>
                </a:lnTo>
                <a:lnTo>
                  <a:pt x="83379" y="0"/>
                </a:lnTo>
                <a:close/>
              </a:path>
            </a:pathLst>
          </a:custGeom>
          <a:solidFill>
            <a:srgbClr val="F1F2F2"/>
          </a:solidFill>
        </p:spPr>
        <p:txBody>
          <a:bodyPr wrap="square" lIns="0" tIns="0" rIns="0" bIns="0" rtlCol="0"/>
          <a:lstStyle/>
          <a:p>
            <a:endParaRPr dirty="0"/>
          </a:p>
        </p:txBody>
      </p:sp>
      <p:sp>
        <p:nvSpPr>
          <p:cNvPr id="40" name="object 40"/>
          <p:cNvSpPr/>
          <p:nvPr>
            <p:custDataLst>
              <p:tags r:id="rId39"/>
            </p:custDataLst>
          </p:nvPr>
        </p:nvSpPr>
        <p:spPr>
          <a:xfrm>
            <a:off x="6432837" y="9123948"/>
            <a:ext cx="310515" cy="668020"/>
          </a:xfrm>
          <a:custGeom>
            <a:avLst/>
            <a:gdLst/>
            <a:ahLst/>
            <a:cxnLst/>
            <a:rect l="l" t="t" r="r" b="b"/>
            <a:pathLst>
              <a:path w="310515" h="668020">
                <a:moveTo>
                  <a:pt x="108886" y="0"/>
                </a:moveTo>
                <a:lnTo>
                  <a:pt x="0" y="628734"/>
                </a:lnTo>
                <a:lnTo>
                  <a:pt x="135995" y="666576"/>
                </a:lnTo>
                <a:lnTo>
                  <a:pt x="160933" y="667848"/>
                </a:lnTo>
                <a:lnTo>
                  <a:pt x="179024" y="658515"/>
                </a:lnTo>
                <a:lnTo>
                  <a:pt x="190823" y="641802"/>
                </a:lnTo>
                <a:lnTo>
                  <a:pt x="196884" y="620933"/>
                </a:lnTo>
                <a:lnTo>
                  <a:pt x="200210" y="602959"/>
                </a:lnTo>
                <a:lnTo>
                  <a:pt x="207223" y="567385"/>
                </a:lnTo>
                <a:lnTo>
                  <a:pt x="217162" y="517869"/>
                </a:lnTo>
                <a:lnTo>
                  <a:pt x="229263" y="458066"/>
                </a:lnTo>
                <a:lnTo>
                  <a:pt x="242765" y="391634"/>
                </a:lnTo>
                <a:lnTo>
                  <a:pt x="295520" y="132734"/>
                </a:lnTo>
                <a:lnTo>
                  <a:pt x="304583" y="87999"/>
                </a:lnTo>
                <a:lnTo>
                  <a:pt x="310472" y="58574"/>
                </a:lnTo>
                <a:lnTo>
                  <a:pt x="108886" y="0"/>
                </a:lnTo>
                <a:close/>
              </a:path>
            </a:pathLst>
          </a:custGeom>
          <a:solidFill>
            <a:srgbClr val="CCCCCC"/>
          </a:solidFill>
        </p:spPr>
        <p:txBody>
          <a:bodyPr wrap="square" lIns="0" tIns="0" rIns="0" bIns="0" rtlCol="0"/>
          <a:lstStyle/>
          <a:p>
            <a:endParaRPr dirty="0"/>
          </a:p>
        </p:txBody>
      </p:sp>
      <p:sp>
        <p:nvSpPr>
          <p:cNvPr id="41" name="object 41"/>
          <p:cNvSpPr/>
          <p:nvPr>
            <p:custDataLst>
              <p:tags r:id="rId40"/>
            </p:custDataLst>
          </p:nvPr>
        </p:nvSpPr>
        <p:spPr>
          <a:xfrm>
            <a:off x="7410863" y="9123948"/>
            <a:ext cx="310515" cy="668020"/>
          </a:xfrm>
          <a:custGeom>
            <a:avLst/>
            <a:gdLst/>
            <a:ahLst/>
            <a:cxnLst/>
            <a:rect l="l" t="t" r="r" b="b"/>
            <a:pathLst>
              <a:path w="310515" h="668020">
                <a:moveTo>
                  <a:pt x="201585" y="0"/>
                </a:moveTo>
                <a:lnTo>
                  <a:pt x="0" y="58574"/>
                </a:lnTo>
                <a:lnTo>
                  <a:pt x="5888" y="87999"/>
                </a:lnTo>
                <a:lnTo>
                  <a:pt x="14951" y="132734"/>
                </a:lnTo>
                <a:lnTo>
                  <a:pt x="67707" y="391634"/>
                </a:lnTo>
                <a:lnTo>
                  <a:pt x="81208" y="458066"/>
                </a:lnTo>
                <a:lnTo>
                  <a:pt x="93309" y="517869"/>
                </a:lnTo>
                <a:lnTo>
                  <a:pt x="103248" y="567385"/>
                </a:lnTo>
                <a:lnTo>
                  <a:pt x="110262" y="602959"/>
                </a:lnTo>
                <a:lnTo>
                  <a:pt x="113588" y="620933"/>
                </a:lnTo>
                <a:lnTo>
                  <a:pt x="119649" y="641802"/>
                </a:lnTo>
                <a:lnTo>
                  <a:pt x="131447" y="658515"/>
                </a:lnTo>
                <a:lnTo>
                  <a:pt x="149538" y="667848"/>
                </a:lnTo>
                <a:lnTo>
                  <a:pt x="174476" y="666576"/>
                </a:lnTo>
                <a:lnTo>
                  <a:pt x="310472" y="628734"/>
                </a:lnTo>
                <a:lnTo>
                  <a:pt x="201585" y="0"/>
                </a:lnTo>
                <a:close/>
              </a:path>
            </a:pathLst>
          </a:custGeom>
          <a:solidFill>
            <a:srgbClr val="B2B2B2"/>
          </a:solidFill>
        </p:spPr>
        <p:txBody>
          <a:bodyPr wrap="square" lIns="0" tIns="0" rIns="0" bIns="0" rtlCol="0"/>
          <a:lstStyle/>
          <a:p>
            <a:endParaRPr dirty="0"/>
          </a:p>
        </p:txBody>
      </p:sp>
      <p:sp>
        <p:nvSpPr>
          <p:cNvPr id="42" name="object 42"/>
          <p:cNvSpPr/>
          <p:nvPr>
            <p:custDataLst>
              <p:tags r:id="rId41"/>
            </p:custDataLst>
          </p:nvPr>
        </p:nvSpPr>
        <p:spPr>
          <a:xfrm>
            <a:off x="7206951" y="9680172"/>
            <a:ext cx="123189" cy="132715"/>
          </a:xfrm>
          <a:custGeom>
            <a:avLst/>
            <a:gdLst/>
            <a:ahLst/>
            <a:cxnLst/>
            <a:rect l="l" t="t" r="r" b="b"/>
            <a:pathLst>
              <a:path w="123190" h="132715">
                <a:moveTo>
                  <a:pt x="0" y="0"/>
                </a:moveTo>
                <a:lnTo>
                  <a:pt x="51629" y="64524"/>
                </a:lnTo>
                <a:lnTo>
                  <a:pt x="81360" y="99817"/>
                </a:lnTo>
                <a:lnTo>
                  <a:pt x="100459" y="118287"/>
                </a:lnTo>
                <a:lnTo>
                  <a:pt x="120195" y="132341"/>
                </a:lnTo>
                <a:lnTo>
                  <a:pt x="121357" y="129807"/>
                </a:lnTo>
                <a:lnTo>
                  <a:pt x="122603" y="123451"/>
                </a:lnTo>
                <a:lnTo>
                  <a:pt x="87181" y="89235"/>
                </a:lnTo>
                <a:lnTo>
                  <a:pt x="46844" y="48457"/>
                </a:lnTo>
                <a:lnTo>
                  <a:pt x="13735" y="14313"/>
                </a:lnTo>
                <a:lnTo>
                  <a:pt x="0" y="0"/>
                </a:lnTo>
                <a:close/>
              </a:path>
            </a:pathLst>
          </a:custGeom>
          <a:solidFill>
            <a:srgbClr val="3B2314"/>
          </a:solidFill>
        </p:spPr>
        <p:txBody>
          <a:bodyPr wrap="square" lIns="0" tIns="0" rIns="0" bIns="0" rtlCol="0"/>
          <a:lstStyle/>
          <a:p>
            <a:endParaRPr dirty="0"/>
          </a:p>
        </p:txBody>
      </p:sp>
      <p:sp>
        <p:nvSpPr>
          <p:cNvPr id="43" name="object 43"/>
          <p:cNvSpPr/>
          <p:nvPr>
            <p:custDataLst>
              <p:tags r:id="rId42"/>
            </p:custDataLst>
          </p:nvPr>
        </p:nvSpPr>
        <p:spPr>
          <a:xfrm>
            <a:off x="7554738" y="9705230"/>
            <a:ext cx="38735" cy="42545"/>
          </a:xfrm>
          <a:custGeom>
            <a:avLst/>
            <a:gdLst/>
            <a:ahLst/>
            <a:cxnLst/>
            <a:rect l="l" t="t" r="r" b="b"/>
            <a:pathLst>
              <a:path w="38734" h="42545">
                <a:moveTo>
                  <a:pt x="18837" y="0"/>
                </a:moveTo>
                <a:lnTo>
                  <a:pt x="11539" y="1951"/>
                </a:lnTo>
                <a:lnTo>
                  <a:pt x="5480" y="6758"/>
                </a:lnTo>
                <a:lnTo>
                  <a:pt x="1389" y="13584"/>
                </a:lnTo>
                <a:lnTo>
                  <a:pt x="0" y="21590"/>
                </a:lnTo>
                <a:lnTo>
                  <a:pt x="1678" y="29700"/>
                </a:lnTo>
                <a:lnTo>
                  <a:pt x="5910" y="36203"/>
                </a:lnTo>
                <a:lnTo>
                  <a:pt x="12106" y="40491"/>
                </a:lnTo>
                <a:lnTo>
                  <a:pt x="19674" y="41956"/>
                </a:lnTo>
                <a:lnTo>
                  <a:pt x="27113" y="40221"/>
                </a:lnTo>
                <a:lnTo>
                  <a:pt x="33000" y="35710"/>
                </a:lnTo>
                <a:lnTo>
                  <a:pt x="36839" y="28993"/>
                </a:lnTo>
                <a:lnTo>
                  <a:pt x="38134" y="20638"/>
                </a:lnTo>
                <a:lnTo>
                  <a:pt x="36517" y="12405"/>
                </a:lnTo>
                <a:lnTo>
                  <a:pt x="32353" y="5783"/>
                </a:lnTo>
                <a:lnTo>
                  <a:pt x="26256" y="1429"/>
                </a:lnTo>
                <a:lnTo>
                  <a:pt x="18837" y="0"/>
                </a:lnTo>
                <a:close/>
              </a:path>
            </a:pathLst>
          </a:custGeom>
          <a:solidFill>
            <a:srgbClr val="FFFFFF"/>
          </a:solidFill>
        </p:spPr>
        <p:txBody>
          <a:bodyPr wrap="square" lIns="0" tIns="0" rIns="0" bIns="0" rtlCol="0"/>
          <a:lstStyle/>
          <a:p>
            <a:endParaRPr dirty="0"/>
          </a:p>
        </p:txBody>
      </p:sp>
      <p:sp>
        <p:nvSpPr>
          <p:cNvPr id="44" name="object 44"/>
          <p:cNvSpPr/>
          <p:nvPr>
            <p:custDataLst>
              <p:tags r:id="rId43"/>
            </p:custDataLst>
          </p:nvPr>
        </p:nvSpPr>
        <p:spPr>
          <a:xfrm>
            <a:off x="7151682" y="9768083"/>
            <a:ext cx="104139" cy="102235"/>
          </a:xfrm>
          <a:custGeom>
            <a:avLst/>
            <a:gdLst/>
            <a:ahLst/>
            <a:cxnLst/>
            <a:rect l="l" t="t" r="r" b="b"/>
            <a:pathLst>
              <a:path w="104140" h="102234">
                <a:moveTo>
                  <a:pt x="0" y="0"/>
                </a:moveTo>
                <a:lnTo>
                  <a:pt x="37967" y="46871"/>
                </a:lnTo>
                <a:lnTo>
                  <a:pt x="60681" y="73099"/>
                </a:lnTo>
                <a:lnTo>
                  <a:pt x="77195" y="88227"/>
                </a:lnTo>
                <a:lnTo>
                  <a:pt x="96562" y="101797"/>
                </a:lnTo>
                <a:lnTo>
                  <a:pt x="99640" y="99347"/>
                </a:lnTo>
                <a:lnTo>
                  <a:pt x="103850" y="97075"/>
                </a:lnTo>
                <a:lnTo>
                  <a:pt x="0" y="0"/>
                </a:lnTo>
                <a:close/>
              </a:path>
            </a:pathLst>
          </a:custGeom>
          <a:solidFill>
            <a:srgbClr val="3B2314"/>
          </a:solidFill>
        </p:spPr>
        <p:txBody>
          <a:bodyPr wrap="square" lIns="0" tIns="0" rIns="0" bIns="0" rtlCol="0"/>
          <a:lstStyle/>
          <a:p>
            <a:endParaRPr dirty="0"/>
          </a:p>
        </p:txBody>
      </p:sp>
      <p:sp>
        <p:nvSpPr>
          <p:cNvPr id="45" name="object 45"/>
          <p:cNvSpPr/>
          <p:nvPr>
            <p:custDataLst>
              <p:tags r:id="rId44"/>
            </p:custDataLst>
          </p:nvPr>
        </p:nvSpPr>
        <p:spPr>
          <a:xfrm>
            <a:off x="7098479" y="9835009"/>
            <a:ext cx="65405" cy="64769"/>
          </a:xfrm>
          <a:custGeom>
            <a:avLst/>
            <a:gdLst/>
            <a:ahLst/>
            <a:cxnLst/>
            <a:rect l="l" t="t" r="r" b="b"/>
            <a:pathLst>
              <a:path w="65404" h="64770">
                <a:moveTo>
                  <a:pt x="0" y="0"/>
                </a:moveTo>
                <a:lnTo>
                  <a:pt x="15351" y="25303"/>
                </a:lnTo>
                <a:lnTo>
                  <a:pt x="26452" y="40455"/>
                </a:lnTo>
                <a:lnTo>
                  <a:pt x="38687" y="51502"/>
                </a:lnTo>
                <a:lnTo>
                  <a:pt x="57443" y="64490"/>
                </a:lnTo>
                <a:lnTo>
                  <a:pt x="58867" y="62950"/>
                </a:lnTo>
                <a:lnTo>
                  <a:pt x="63108" y="60144"/>
                </a:lnTo>
                <a:lnTo>
                  <a:pt x="65401" y="59652"/>
                </a:lnTo>
                <a:lnTo>
                  <a:pt x="0" y="0"/>
                </a:lnTo>
                <a:close/>
              </a:path>
            </a:pathLst>
          </a:custGeom>
          <a:solidFill>
            <a:srgbClr val="3B2314"/>
          </a:solidFill>
        </p:spPr>
        <p:txBody>
          <a:bodyPr wrap="square" lIns="0" tIns="0" rIns="0" bIns="0" rtlCol="0"/>
          <a:lstStyle/>
          <a:p>
            <a:endParaRPr dirty="0"/>
          </a:p>
        </p:txBody>
      </p:sp>
      <p:sp>
        <p:nvSpPr>
          <p:cNvPr id="46" name="object 46"/>
          <p:cNvSpPr/>
          <p:nvPr>
            <p:custDataLst>
              <p:tags r:id="rId45"/>
            </p:custDataLst>
          </p:nvPr>
        </p:nvSpPr>
        <p:spPr>
          <a:xfrm>
            <a:off x="6815585" y="9772404"/>
            <a:ext cx="132484" cy="80233"/>
          </a:xfrm>
          <a:prstGeom prst="rect">
            <a:avLst/>
          </a:prstGeom>
          <a:blipFill>
            <a:blip r:embed="rId145" cstate="print"/>
            <a:stretch>
              <a:fillRect/>
            </a:stretch>
          </a:blipFill>
        </p:spPr>
        <p:txBody>
          <a:bodyPr wrap="square" lIns="0" tIns="0" rIns="0" bIns="0" rtlCol="0"/>
          <a:lstStyle/>
          <a:p>
            <a:endParaRPr dirty="0"/>
          </a:p>
        </p:txBody>
      </p:sp>
      <p:sp>
        <p:nvSpPr>
          <p:cNvPr id="47" name="object 47"/>
          <p:cNvSpPr/>
          <p:nvPr>
            <p:custDataLst>
              <p:tags r:id="rId46"/>
            </p:custDataLst>
          </p:nvPr>
        </p:nvSpPr>
        <p:spPr>
          <a:xfrm>
            <a:off x="6956172" y="9872622"/>
            <a:ext cx="67945" cy="37465"/>
          </a:xfrm>
          <a:custGeom>
            <a:avLst/>
            <a:gdLst/>
            <a:ahLst/>
            <a:cxnLst/>
            <a:rect l="l" t="t" r="r" b="b"/>
            <a:pathLst>
              <a:path w="67945" h="37465">
                <a:moveTo>
                  <a:pt x="0" y="31779"/>
                </a:moveTo>
                <a:lnTo>
                  <a:pt x="15663" y="36995"/>
                </a:lnTo>
                <a:lnTo>
                  <a:pt x="37055" y="36201"/>
                </a:lnTo>
                <a:lnTo>
                  <a:pt x="43899" y="32704"/>
                </a:lnTo>
                <a:lnTo>
                  <a:pt x="18393" y="32704"/>
                </a:lnTo>
                <a:lnTo>
                  <a:pt x="0" y="31779"/>
                </a:lnTo>
                <a:close/>
              </a:path>
              <a:path w="67945" h="37465">
                <a:moveTo>
                  <a:pt x="63087" y="0"/>
                </a:moveTo>
                <a:lnTo>
                  <a:pt x="49741" y="20919"/>
                </a:lnTo>
                <a:lnTo>
                  <a:pt x="34908" y="30453"/>
                </a:lnTo>
                <a:lnTo>
                  <a:pt x="18393" y="32704"/>
                </a:lnTo>
                <a:lnTo>
                  <a:pt x="43899" y="32704"/>
                </a:lnTo>
                <a:lnTo>
                  <a:pt x="56874" y="26076"/>
                </a:lnTo>
                <a:lnTo>
                  <a:pt x="67819" y="3298"/>
                </a:lnTo>
                <a:lnTo>
                  <a:pt x="65453" y="1790"/>
                </a:lnTo>
                <a:lnTo>
                  <a:pt x="63087" y="0"/>
                </a:lnTo>
                <a:close/>
              </a:path>
            </a:pathLst>
          </a:custGeom>
          <a:solidFill>
            <a:srgbClr val="766A52"/>
          </a:solidFill>
        </p:spPr>
        <p:txBody>
          <a:bodyPr wrap="square" lIns="0" tIns="0" rIns="0" bIns="0" rtlCol="0"/>
          <a:lstStyle/>
          <a:p>
            <a:endParaRPr dirty="0"/>
          </a:p>
        </p:txBody>
      </p:sp>
      <p:sp>
        <p:nvSpPr>
          <p:cNvPr id="48" name="object 48"/>
          <p:cNvSpPr/>
          <p:nvPr>
            <p:custDataLst>
              <p:tags r:id="rId47"/>
            </p:custDataLst>
          </p:nvPr>
        </p:nvSpPr>
        <p:spPr>
          <a:xfrm>
            <a:off x="7030342" y="9915445"/>
            <a:ext cx="63500" cy="23495"/>
          </a:xfrm>
          <a:custGeom>
            <a:avLst/>
            <a:gdLst/>
            <a:ahLst/>
            <a:cxnLst/>
            <a:rect l="l" t="t" r="r" b="b"/>
            <a:pathLst>
              <a:path w="63500" h="23495">
                <a:moveTo>
                  <a:pt x="0" y="17653"/>
                </a:moveTo>
                <a:lnTo>
                  <a:pt x="16313" y="22894"/>
                </a:lnTo>
                <a:lnTo>
                  <a:pt x="33441" y="21499"/>
                </a:lnTo>
                <a:lnTo>
                  <a:pt x="37232" y="19809"/>
                </a:lnTo>
                <a:lnTo>
                  <a:pt x="24753" y="19809"/>
                </a:lnTo>
                <a:lnTo>
                  <a:pt x="0" y="17653"/>
                </a:lnTo>
                <a:close/>
              </a:path>
              <a:path w="63500" h="23495">
                <a:moveTo>
                  <a:pt x="57631" y="0"/>
                </a:moveTo>
                <a:lnTo>
                  <a:pt x="51979" y="7651"/>
                </a:lnTo>
                <a:lnTo>
                  <a:pt x="41549" y="15364"/>
                </a:lnTo>
                <a:lnTo>
                  <a:pt x="24753" y="19809"/>
                </a:lnTo>
                <a:lnTo>
                  <a:pt x="37232" y="19809"/>
                </a:lnTo>
                <a:lnTo>
                  <a:pt x="49701" y="14249"/>
                </a:lnTo>
                <a:lnTo>
                  <a:pt x="63411" y="1926"/>
                </a:lnTo>
                <a:lnTo>
                  <a:pt x="61411" y="869"/>
                </a:lnTo>
                <a:lnTo>
                  <a:pt x="57631" y="0"/>
                </a:lnTo>
                <a:close/>
              </a:path>
            </a:pathLst>
          </a:custGeom>
          <a:solidFill>
            <a:srgbClr val="766A52"/>
          </a:solidFill>
        </p:spPr>
        <p:txBody>
          <a:bodyPr wrap="square" lIns="0" tIns="0" rIns="0" bIns="0" rtlCol="0"/>
          <a:lstStyle/>
          <a:p>
            <a:endParaRPr dirty="0"/>
          </a:p>
        </p:txBody>
      </p:sp>
      <p:sp>
        <p:nvSpPr>
          <p:cNvPr id="49" name="object 49"/>
          <p:cNvSpPr txBox="1"/>
          <p:nvPr>
            <p:custDataLst>
              <p:tags r:id="rId48"/>
            </p:custDataLst>
          </p:nvPr>
        </p:nvSpPr>
        <p:spPr>
          <a:xfrm>
            <a:off x="10124013" y="10044414"/>
            <a:ext cx="2152015" cy="520014"/>
          </a:xfrm>
          <a:prstGeom prst="rect">
            <a:avLst/>
          </a:prstGeom>
        </p:spPr>
        <p:txBody>
          <a:bodyPr vert="horz" wrap="square" lIns="0" tIns="12065" rIns="0" bIns="0" rtlCol="0">
            <a:spAutoFit/>
          </a:bodyPr>
          <a:lstStyle/>
          <a:p>
            <a:pPr marL="12700" algn="ctr">
              <a:lnSpc>
                <a:spcPct val="100000"/>
              </a:lnSpc>
              <a:spcBef>
                <a:spcPts val="95"/>
              </a:spcBef>
            </a:pPr>
            <a:r>
              <a:rPr lang="fr-CA" sz="1650" b="1" dirty="0" smtClean="0">
                <a:solidFill>
                  <a:srgbClr val="7F7F7F"/>
                </a:solidFill>
                <a:latin typeface="Avenir LT Std 55 Roman"/>
                <a:cs typeface="Avenir LT Std 55 Roman"/>
              </a:rPr>
              <a:t>Salaires </a:t>
            </a:r>
            <a:r>
              <a:rPr lang="fr-CA" sz="1650" b="1" dirty="0">
                <a:solidFill>
                  <a:srgbClr val="7F7F7F"/>
                </a:solidFill>
                <a:latin typeface="Avenir LT Std 55 Roman"/>
                <a:cs typeface="Avenir LT Std 55 Roman"/>
              </a:rPr>
              <a:t>non </a:t>
            </a:r>
            <a:r>
              <a:rPr lang="fr-CA" sz="1650" b="1" dirty="0" smtClean="0">
                <a:solidFill>
                  <a:srgbClr val="7F7F7F"/>
                </a:solidFill>
                <a:latin typeface="Avenir LT Std 55 Roman"/>
                <a:cs typeface="Avenir LT Std 55 Roman"/>
              </a:rPr>
              <a:t>concurrentiels</a:t>
            </a:r>
            <a:endParaRPr lang="fr-CA" sz="1650" b="1" dirty="0">
              <a:solidFill>
                <a:srgbClr val="7F7F7F"/>
              </a:solidFill>
              <a:latin typeface="Avenir LT Std 55 Roman"/>
              <a:cs typeface="Avenir LT Std 55 Roman"/>
            </a:endParaRPr>
          </a:p>
        </p:txBody>
      </p:sp>
      <p:sp>
        <p:nvSpPr>
          <p:cNvPr id="50" name="object 50"/>
          <p:cNvSpPr/>
          <p:nvPr>
            <p:custDataLst>
              <p:tags r:id="rId49"/>
            </p:custDataLst>
          </p:nvPr>
        </p:nvSpPr>
        <p:spPr>
          <a:xfrm>
            <a:off x="10921754" y="9386420"/>
            <a:ext cx="567055" cy="264795"/>
          </a:xfrm>
          <a:custGeom>
            <a:avLst/>
            <a:gdLst/>
            <a:ahLst/>
            <a:cxnLst/>
            <a:rect l="l" t="t" r="r" b="b"/>
            <a:pathLst>
              <a:path w="567054" h="264795">
                <a:moveTo>
                  <a:pt x="518664" y="0"/>
                </a:moveTo>
                <a:lnTo>
                  <a:pt x="47872" y="0"/>
                </a:lnTo>
                <a:lnTo>
                  <a:pt x="20196" y="748"/>
                </a:lnTo>
                <a:lnTo>
                  <a:pt x="5984" y="5984"/>
                </a:lnTo>
                <a:lnTo>
                  <a:pt x="748" y="20196"/>
                </a:lnTo>
                <a:lnTo>
                  <a:pt x="0" y="47872"/>
                </a:lnTo>
                <a:lnTo>
                  <a:pt x="0" y="216893"/>
                </a:lnTo>
                <a:lnTo>
                  <a:pt x="748" y="244570"/>
                </a:lnTo>
                <a:lnTo>
                  <a:pt x="5984" y="258782"/>
                </a:lnTo>
                <a:lnTo>
                  <a:pt x="20196" y="264018"/>
                </a:lnTo>
                <a:lnTo>
                  <a:pt x="47872" y="264766"/>
                </a:lnTo>
                <a:lnTo>
                  <a:pt x="518664" y="264766"/>
                </a:lnTo>
                <a:lnTo>
                  <a:pt x="546341" y="264018"/>
                </a:lnTo>
                <a:lnTo>
                  <a:pt x="560553" y="258782"/>
                </a:lnTo>
                <a:lnTo>
                  <a:pt x="565789" y="244570"/>
                </a:lnTo>
                <a:lnTo>
                  <a:pt x="566537" y="216893"/>
                </a:lnTo>
                <a:lnTo>
                  <a:pt x="566537" y="47872"/>
                </a:lnTo>
                <a:lnTo>
                  <a:pt x="565789" y="20196"/>
                </a:lnTo>
                <a:lnTo>
                  <a:pt x="560553" y="5984"/>
                </a:lnTo>
                <a:lnTo>
                  <a:pt x="546341" y="748"/>
                </a:lnTo>
                <a:lnTo>
                  <a:pt x="518664" y="0"/>
                </a:lnTo>
                <a:close/>
              </a:path>
            </a:pathLst>
          </a:custGeom>
          <a:solidFill>
            <a:srgbClr val="B2B2B2"/>
          </a:solidFill>
        </p:spPr>
        <p:txBody>
          <a:bodyPr wrap="square" lIns="0" tIns="0" rIns="0" bIns="0" rtlCol="0"/>
          <a:lstStyle/>
          <a:p>
            <a:endParaRPr dirty="0"/>
          </a:p>
        </p:txBody>
      </p:sp>
      <p:sp>
        <p:nvSpPr>
          <p:cNvPr id="51" name="object 51"/>
          <p:cNvSpPr txBox="1"/>
          <p:nvPr>
            <p:custDataLst>
              <p:tags r:id="rId50"/>
            </p:custDataLst>
          </p:nvPr>
        </p:nvSpPr>
        <p:spPr>
          <a:xfrm>
            <a:off x="11119860" y="9365307"/>
            <a:ext cx="172085" cy="322580"/>
          </a:xfrm>
          <a:prstGeom prst="rect">
            <a:avLst/>
          </a:prstGeom>
        </p:spPr>
        <p:txBody>
          <a:bodyPr vert="horz" wrap="square" lIns="0" tIns="12065" rIns="0" bIns="0" rtlCol="0">
            <a:spAutoFit/>
          </a:bodyPr>
          <a:lstStyle/>
          <a:p>
            <a:pPr marL="12700">
              <a:lnSpc>
                <a:spcPct val="100000"/>
              </a:lnSpc>
              <a:spcBef>
                <a:spcPts val="95"/>
              </a:spcBef>
            </a:pPr>
            <a:r>
              <a:rPr lang="fr-CA" sz="1950" b="1" dirty="0">
                <a:solidFill>
                  <a:srgbClr val="FFFFFF"/>
                </a:solidFill>
                <a:latin typeface="Avenir LT Std 55 Roman"/>
                <a:cs typeface="Avenir LT Std 55 Roman"/>
              </a:rPr>
              <a:t>$</a:t>
            </a:r>
          </a:p>
        </p:txBody>
      </p:sp>
      <p:sp>
        <p:nvSpPr>
          <p:cNvPr id="52" name="object 52"/>
          <p:cNvSpPr/>
          <p:nvPr>
            <p:custDataLst>
              <p:tags r:id="rId51"/>
            </p:custDataLst>
          </p:nvPr>
        </p:nvSpPr>
        <p:spPr>
          <a:xfrm>
            <a:off x="11411329" y="9033385"/>
            <a:ext cx="123729" cy="192138"/>
          </a:xfrm>
          <a:prstGeom prst="rect">
            <a:avLst/>
          </a:prstGeom>
          <a:blipFill>
            <a:blip r:embed="rId146" cstate="print"/>
            <a:stretch>
              <a:fillRect/>
            </a:stretch>
          </a:blipFill>
        </p:spPr>
        <p:txBody>
          <a:bodyPr wrap="square" lIns="0" tIns="0" rIns="0" bIns="0" rtlCol="0"/>
          <a:lstStyle/>
          <a:p>
            <a:endParaRPr dirty="0"/>
          </a:p>
        </p:txBody>
      </p:sp>
      <p:sp>
        <p:nvSpPr>
          <p:cNvPr id="53" name="object 53"/>
          <p:cNvSpPr/>
          <p:nvPr>
            <p:custDataLst>
              <p:tags r:id="rId52"/>
            </p:custDataLst>
          </p:nvPr>
        </p:nvSpPr>
        <p:spPr>
          <a:xfrm>
            <a:off x="10872909" y="9033135"/>
            <a:ext cx="124325" cy="192387"/>
          </a:xfrm>
          <a:prstGeom prst="rect">
            <a:avLst/>
          </a:prstGeom>
          <a:blipFill>
            <a:blip r:embed="rId147" cstate="print"/>
            <a:stretch>
              <a:fillRect/>
            </a:stretch>
          </a:blipFill>
        </p:spPr>
        <p:txBody>
          <a:bodyPr wrap="square" lIns="0" tIns="0" rIns="0" bIns="0" rtlCol="0"/>
          <a:lstStyle/>
          <a:p>
            <a:endParaRPr dirty="0"/>
          </a:p>
        </p:txBody>
      </p:sp>
      <p:sp>
        <p:nvSpPr>
          <p:cNvPr id="54" name="object 54"/>
          <p:cNvSpPr/>
          <p:nvPr>
            <p:custDataLst>
              <p:tags r:id="rId53"/>
            </p:custDataLst>
          </p:nvPr>
        </p:nvSpPr>
        <p:spPr>
          <a:xfrm>
            <a:off x="10641895" y="9262406"/>
            <a:ext cx="192556" cy="125950"/>
          </a:xfrm>
          <a:prstGeom prst="rect">
            <a:avLst/>
          </a:prstGeom>
          <a:blipFill>
            <a:blip r:embed="rId148" cstate="print"/>
            <a:stretch>
              <a:fillRect/>
            </a:stretch>
          </a:blipFill>
        </p:spPr>
        <p:txBody>
          <a:bodyPr wrap="square" lIns="0" tIns="0" rIns="0" bIns="0" rtlCol="0"/>
          <a:lstStyle/>
          <a:p>
            <a:endParaRPr dirty="0"/>
          </a:p>
        </p:txBody>
      </p:sp>
      <p:sp>
        <p:nvSpPr>
          <p:cNvPr id="55" name="object 55"/>
          <p:cNvSpPr/>
          <p:nvPr>
            <p:custDataLst>
              <p:tags r:id="rId54"/>
            </p:custDataLst>
          </p:nvPr>
        </p:nvSpPr>
        <p:spPr>
          <a:xfrm>
            <a:off x="11574290" y="9264392"/>
            <a:ext cx="192310" cy="124204"/>
          </a:xfrm>
          <a:prstGeom prst="rect">
            <a:avLst/>
          </a:prstGeom>
          <a:blipFill>
            <a:blip r:embed="rId149" cstate="print"/>
            <a:stretch>
              <a:fillRect/>
            </a:stretch>
          </a:blipFill>
        </p:spPr>
        <p:txBody>
          <a:bodyPr wrap="square" lIns="0" tIns="0" rIns="0" bIns="0" rtlCol="0"/>
          <a:lstStyle/>
          <a:p>
            <a:endParaRPr dirty="0"/>
          </a:p>
        </p:txBody>
      </p:sp>
      <p:sp>
        <p:nvSpPr>
          <p:cNvPr id="56" name="object 56"/>
          <p:cNvSpPr/>
          <p:nvPr>
            <p:custDataLst>
              <p:tags r:id="rId55"/>
            </p:custDataLst>
          </p:nvPr>
        </p:nvSpPr>
        <p:spPr>
          <a:xfrm>
            <a:off x="10557311" y="9580009"/>
            <a:ext cx="217804" cy="31750"/>
          </a:xfrm>
          <a:custGeom>
            <a:avLst/>
            <a:gdLst/>
            <a:ahLst/>
            <a:cxnLst/>
            <a:rect l="l" t="t" r="r" b="b"/>
            <a:pathLst>
              <a:path w="217804" h="31750">
                <a:moveTo>
                  <a:pt x="8083" y="0"/>
                </a:moveTo>
                <a:lnTo>
                  <a:pt x="984" y="4146"/>
                </a:lnTo>
                <a:lnTo>
                  <a:pt x="0" y="15287"/>
                </a:lnTo>
                <a:lnTo>
                  <a:pt x="916" y="21904"/>
                </a:lnTo>
                <a:lnTo>
                  <a:pt x="4687" y="27039"/>
                </a:lnTo>
                <a:lnTo>
                  <a:pt x="10909" y="30367"/>
                </a:lnTo>
                <a:lnTo>
                  <a:pt x="19182" y="31559"/>
                </a:lnTo>
                <a:lnTo>
                  <a:pt x="108588" y="31643"/>
                </a:lnTo>
                <a:lnTo>
                  <a:pt x="198067" y="31559"/>
                </a:lnTo>
                <a:lnTo>
                  <a:pt x="206211" y="30405"/>
                </a:lnTo>
                <a:lnTo>
                  <a:pt x="212418" y="27147"/>
                </a:lnTo>
                <a:lnTo>
                  <a:pt x="216327" y="22100"/>
                </a:lnTo>
                <a:lnTo>
                  <a:pt x="217647" y="15570"/>
                </a:lnTo>
                <a:lnTo>
                  <a:pt x="217553" y="5790"/>
                </a:lnTo>
                <a:lnTo>
                  <a:pt x="210579" y="219"/>
                </a:lnTo>
                <a:lnTo>
                  <a:pt x="63868" y="179"/>
                </a:lnTo>
                <a:lnTo>
                  <a:pt x="8083" y="0"/>
                </a:lnTo>
                <a:close/>
              </a:path>
              <a:path w="217804" h="31750">
                <a:moveTo>
                  <a:pt x="153272" y="108"/>
                </a:moveTo>
                <a:lnTo>
                  <a:pt x="63868" y="179"/>
                </a:lnTo>
                <a:lnTo>
                  <a:pt x="200558" y="179"/>
                </a:lnTo>
                <a:lnTo>
                  <a:pt x="153272" y="108"/>
                </a:lnTo>
                <a:close/>
              </a:path>
            </a:pathLst>
          </a:custGeom>
          <a:solidFill>
            <a:srgbClr val="B2B2B2"/>
          </a:solidFill>
        </p:spPr>
        <p:txBody>
          <a:bodyPr wrap="square" lIns="0" tIns="0" rIns="0" bIns="0" rtlCol="0"/>
          <a:lstStyle/>
          <a:p>
            <a:endParaRPr dirty="0"/>
          </a:p>
        </p:txBody>
      </p:sp>
      <p:sp>
        <p:nvSpPr>
          <p:cNvPr id="57" name="object 57"/>
          <p:cNvSpPr/>
          <p:nvPr>
            <p:custDataLst>
              <p:tags r:id="rId56"/>
            </p:custDataLst>
          </p:nvPr>
        </p:nvSpPr>
        <p:spPr>
          <a:xfrm>
            <a:off x="11633565" y="9580118"/>
            <a:ext cx="217804" cy="31750"/>
          </a:xfrm>
          <a:custGeom>
            <a:avLst/>
            <a:gdLst/>
            <a:ahLst/>
            <a:cxnLst/>
            <a:rect l="l" t="t" r="r" b="b"/>
            <a:pathLst>
              <a:path w="217804" h="31750">
                <a:moveTo>
                  <a:pt x="198891" y="31455"/>
                </a:moveTo>
                <a:lnTo>
                  <a:pt x="153089" y="31455"/>
                </a:lnTo>
                <a:lnTo>
                  <a:pt x="197470" y="31588"/>
                </a:lnTo>
                <a:lnTo>
                  <a:pt x="198891" y="31455"/>
                </a:lnTo>
                <a:close/>
              </a:path>
              <a:path w="217804" h="31750">
                <a:moveTo>
                  <a:pt x="109165" y="0"/>
                </a:moveTo>
                <a:lnTo>
                  <a:pt x="20974" y="60"/>
                </a:lnTo>
                <a:lnTo>
                  <a:pt x="0" y="15724"/>
                </a:lnTo>
                <a:lnTo>
                  <a:pt x="1476" y="22330"/>
                </a:lnTo>
                <a:lnTo>
                  <a:pt x="5645" y="27279"/>
                </a:lnTo>
                <a:lnTo>
                  <a:pt x="12305" y="30390"/>
                </a:lnTo>
                <a:lnTo>
                  <a:pt x="21255" y="31483"/>
                </a:lnTo>
                <a:lnTo>
                  <a:pt x="43119" y="31517"/>
                </a:lnTo>
                <a:lnTo>
                  <a:pt x="198891" y="31455"/>
                </a:lnTo>
                <a:lnTo>
                  <a:pt x="205122" y="30876"/>
                </a:lnTo>
                <a:lnTo>
                  <a:pt x="211267" y="28343"/>
                </a:lnTo>
                <a:lnTo>
                  <a:pt x="215568" y="23582"/>
                </a:lnTo>
                <a:lnTo>
                  <a:pt x="217689" y="16185"/>
                </a:lnTo>
                <a:lnTo>
                  <a:pt x="216883" y="9373"/>
                </a:lnTo>
                <a:lnTo>
                  <a:pt x="213036" y="4310"/>
                </a:lnTo>
                <a:lnTo>
                  <a:pt x="206412" y="1152"/>
                </a:lnTo>
                <a:lnTo>
                  <a:pt x="197271" y="60"/>
                </a:lnTo>
                <a:lnTo>
                  <a:pt x="109165" y="0"/>
                </a:lnTo>
                <a:close/>
              </a:path>
            </a:pathLst>
          </a:custGeom>
          <a:solidFill>
            <a:srgbClr val="B2B2B2"/>
          </a:solidFill>
        </p:spPr>
        <p:txBody>
          <a:bodyPr wrap="square" lIns="0" tIns="0" rIns="0" bIns="0" rtlCol="0"/>
          <a:lstStyle/>
          <a:p>
            <a:endParaRPr dirty="0"/>
          </a:p>
        </p:txBody>
      </p:sp>
      <p:sp>
        <p:nvSpPr>
          <p:cNvPr id="58" name="object 58"/>
          <p:cNvSpPr/>
          <p:nvPr>
            <p:custDataLst>
              <p:tags r:id="rId57"/>
            </p:custDataLst>
          </p:nvPr>
        </p:nvSpPr>
        <p:spPr>
          <a:xfrm>
            <a:off x="11188565" y="8948804"/>
            <a:ext cx="31750" cy="217170"/>
          </a:xfrm>
          <a:custGeom>
            <a:avLst/>
            <a:gdLst/>
            <a:ahLst/>
            <a:cxnLst/>
            <a:rect l="l" t="t" r="r" b="b"/>
            <a:pathLst>
              <a:path w="31750" h="217170">
                <a:moveTo>
                  <a:pt x="25831" y="0"/>
                </a:moveTo>
                <a:lnTo>
                  <a:pt x="5539" y="52"/>
                </a:lnTo>
                <a:lnTo>
                  <a:pt x="186" y="6617"/>
                </a:lnTo>
                <a:lnTo>
                  <a:pt x="77" y="175101"/>
                </a:lnTo>
                <a:lnTo>
                  <a:pt x="0" y="208025"/>
                </a:lnTo>
                <a:lnTo>
                  <a:pt x="2889" y="216160"/>
                </a:lnTo>
                <a:lnTo>
                  <a:pt x="15140" y="217124"/>
                </a:lnTo>
                <a:lnTo>
                  <a:pt x="22062" y="216231"/>
                </a:lnTo>
                <a:lnTo>
                  <a:pt x="27135" y="212450"/>
                </a:lnTo>
                <a:lnTo>
                  <a:pt x="30260" y="205961"/>
                </a:lnTo>
                <a:lnTo>
                  <a:pt x="31339" y="196946"/>
                </a:lnTo>
                <a:lnTo>
                  <a:pt x="31287" y="6617"/>
                </a:lnTo>
                <a:lnTo>
                  <a:pt x="25831" y="0"/>
                </a:lnTo>
                <a:close/>
              </a:path>
            </a:pathLst>
          </a:custGeom>
          <a:solidFill>
            <a:srgbClr val="B2B2B2"/>
          </a:solidFill>
        </p:spPr>
        <p:txBody>
          <a:bodyPr wrap="square" lIns="0" tIns="0" rIns="0" bIns="0" rtlCol="0"/>
          <a:lstStyle/>
          <a:p>
            <a:endParaRPr dirty="0"/>
          </a:p>
        </p:txBody>
      </p:sp>
      <p:sp>
        <p:nvSpPr>
          <p:cNvPr id="59" name="object 59"/>
          <p:cNvSpPr/>
          <p:nvPr>
            <p:custDataLst>
              <p:tags r:id="rId58"/>
            </p:custDataLst>
          </p:nvPr>
        </p:nvSpPr>
        <p:spPr>
          <a:xfrm>
            <a:off x="10893410" y="9433733"/>
            <a:ext cx="304800" cy="396875"/>
          </a:xfrm>
          <a:custGeom>
            <a:avLst/>
            <a:gdLst/>
            <a:ahLst/>
            <a:cxnLst/>
            <a:rect l="l" t="t" r="r" b="b"/>
            <a:pathLst>
              <a:path w="304800" h="396875">
                <a:moveTo>
                  <a:pt x="1687" y="0"/>
                </a:moveTo>
                <a:lnTo>
                  <a:pt x="692" y="3727"/>
                </a:lnTo>
                <a:lnTo>
                  <a:pt x="64" y="5005"/>
                </a:lnTo>
                <a:lnTo>
                  <a:pt x="0" y="256667"/>
                </a:lnTo>
                <a:lnTo>
                  <a:pt x="126" y="311953"/>
                </a:lnTo>
                <a:lnTo>
                  <a:pt x="336" y="362899"/>
                </a:lnTo>
                <a:lnTo>
                  <a:pt x="6693" y="387906"/>
                </a:lnTo>
                <a:lnTo>
                  <a:pt x="9603" y="396857"/>
                </a:lnTo>
                <a:lnTo>
                  <a:pt x="52894" y="368543"/>
                </a:lnTo>
                <a:lnTo>
                  <a:pt x="261732" y="228735"/>
                </a:lnTo>
                <a:lnTo>
                  <a:pt x="304599" y="200695"/>
                </a:lnTo>
                <a:lnTo>
                  <a:pt x="260171" y="171727"/>
                </a:lnTo>
                <a:lnTo>
                  <a:pt x="45492" y="28563"/>
                </a:lnTo>
                <a:lnTo>
                  <a:pt x="1687" y="0"/>
                </a:lnTo>
                <a:close/>
              </a:path>
            </a:pathLst>
          </a:custGeom>
          <a:solidFill>
            <a:srgbClr val="FFFFFF"/>
          </a:solidFill>
        </p:spPr>
        <p:txBody>
          <a:bodyPr wrap="square" lIns="0" tIns="0" rIns="0" bIns="0" rtlCol="0"/>
          <a:lstStyle/>
          <a:p>
            <a:endParaRPr dirty="0"/>
          </a:p>
        </p:txBody>
      </p:sp>
      <p:sp>
        <p:nvSpPr>
          <p:cNvPr id="60" name="object 60"/>
          <p:cNvSpPr/>
          <p:nvPr>
            <p:custDataLst>
              <p:tags r:id="rId59"/>
            </p:custDataLst>
          </p:nvPr>
        </p:nvSpPr>
        <p:spPr>
          <a:xfrm>
            <a:off x="10893359" y="9433733"/>
            <a:ext cx="304800" cy="396875"/>
          </a:xfrm>
          <a:custGeom>
            <a:avLst/>
            <a:gdLst/>
            <a:ahLst/>
            <a:cxnLst/>
            <a:rect l="l" t="t" r="r" b="b"/>
            <a:pathLst>
              <a:path w="304800" h="396875">
                <a:moveTo>
                  <a:pt x="304650" y="200695"/>
                </a:moveTo>
                <a:lnTo>
                  <a:pt x="261782" y="228735"/>
                </a:lnTo>
                <a:lnTo>
                  <a:pt x="219781" y="256667"/>
                </a:lnTo>
                <a:lnTo>
                  <a:pt x="178271" y="284552"/>
                </a:lnTo>
                <a:lnTo>
                  <a:pt x="136878" y="312453"/>
                </a:lnTo>
                <a:lnTo>
                  <a:pt x="95227" y="340429"/>
                </a:lnTo>
                <a:lnTo>
                  <a:pt x="52944" y="368543"/>
                </a:lnTo>
                <a:lnTo>
                  <a:pt x="9653" y="396857"/>
                </a:lnTo>
                <a:lnTo>
                  <a:pt x="6743" y="387906"/>
                </a:lnTo>
                <a:lnTo>
                  <a:pt x="3736" y="379356"/>
                </a:lnTo>
                <a:lnTo>
                  <a:pt x="176" y="311953"/>
                </a:lnTo>
                <a:lnTo>
                  <a:pt x="54" y="261006"/>
                </a:lnTo>
                <a:lnTo>
                  <a:pt x="1" y="210059"/>
                </a:lnTo>
                <a:lnTo>
                  <a:pt x="0" y="159112"/>
                </a:lnTo>
                <a:lnTo>
                  <a:pt x="30" y="108165"/>
                </a:lnTo>
                <a:lnTo>
                  <a:pt x="74" y="57218"/>
                </a:lnTo>
                <a:lnTo>
                  <a:pt x="114" y="6272"/>
                </a:lnTo>
                <a:lnTo>
                  <a:pt x="114" y="5005"/>
                </a:lnTo>
                <a:lnTo>
                  <a:pt x="743" y="3727"/>
                </a:lnTo>
                <a:lnTo>
                  <a:pt x="1737" y="0"/>
                </a:lnTo>
                <a:lnTo>
                  <a:pt x="45542" y="28563"/>
                </a:lnTo>
                <a:lnTo>
                  <a:pt x="88608" y="57099"/>
                </a:lnTo>
                <a:lnTo>
                  <a:pt x="131271" y="85646"/>
                </a:lnTo>
                <a:lnTo>
                  <a:pt x="173870" y="114241"/>
                </a:lnTo>
                <a:lnTo>
                  <a:pt x="216740" y="142922"/>
                </a:lnTo>
                <a:lnTo>
                  <a:pt x="260221" y="171727"/>
                </a:lnTo>
                <a:lnTo>
                  <a:pt x="304650" y="200695"/>
                </a:lnTo>
                <a:close/>
              </a:path>
            </a:pathLst>
          </a:custGeom>
          <a:ln w="7978">
            <a:solidFill>
              <a:srgbClr val="EDEDED"/>
            </a:solidFill>
          </a:ln>
        </p:spPr>
        <p:txBody>
          <a:bodyPr wrap="square" lIns="0" tIns="0" rIns="0" bIns="0" rtlCol="0"/>
          <a:lstStyle/>
          <a:p>
            <a:endParaRPr dirty="0"/>
          </a:p>
        </p:txBody>
      </p:sp>
      <p:sp>
        <p:nvSpPr>
          <p:cNvPr id="61" name="object 61"/>
          <p:cNvSpPr/>
          <p:nvPr>
            <p:custDataLst>
              <p:tags r:id="rId60"/>
            </p:custDataLst>
          </p:nvPr>
        </p:nvSpPr>
        <p:spPr>
          <a:xfrm>
            <a:off x="10905738" y="9641907"/>
            <a:ext cx="600710" cy="196850"/>
          </a:xfrm>
          <a:custGeom>
            <a:avLst/>
            <a:gdLst/>
            <a:ahLst/>
            <a:cxnLst/>
            <a:rect l="l" t="t" r="r" b="b"/>
            <a:pathLst>
              <a:path w="600709" h="196850">
                <a:moveTo>
                  <a:pt x="294210" y="0"/>
                </a:moveTo>
                <a:lnTo>
                  <a:pt x="248142" y="30147"/>
                </a:lnTo>
                <a:lnTo>
                  <a:pt x="89723" y="136045"/>
                </a:lnTo>
                <a:lnTo>
                  <a:pt x="7486" y="190182"/>
                </a:lnTo>
                <a:lnTo>
                  <a:pt x="5130" y="192496"/>
                </a:lnTo>
                <a:lnTo>
                  <a:pt x="0" y="196664"/>
                </a:lnTo>
                <a:lnTo>
                  <a:pt x="600494" y="196664"/>
                </a:lnTo>
                <a:lnTo>
                  <a:pt x="595615" y="192779"/>
                </a:lnTo>
                <a:lnTo>
                  <a:pt x="594002" y="191250"/>
                </a:lnTo>
                <a:lnTo>
                  <a:pt x="300650" y="1497"/>
                </a:lnTo>
                <a:lnTo>
                  <a:pt x="294210" y="0"/>
                </a:lnTo>
                <a:close/>
              </a:path>
            </a:pathLst>
          </a:custGeom>
          <a:solidFill>
            <a:srgbClr val="FFFFFF"/>
          </a:solidFill>
        </p:spPr>
        <p:txBody>
          <a:bodyPr wrap="square" lIns="0" tIns="0" rIns="0" bIns="0" rtlCol="0"/>
          <a:lstStyle/>
          <a:p>
            <a:endParaRPr dirty="0"/>
          </a:p>
        </p:txBody>
      </p:sp>
      <p:sp>
        <p:nvSpPr>
          <p:cNvPr id="62" name="object 62"/>
          <p:cNvSpPr/>
          <p:nvPr>
            <p:custDataLst>
              <p:tags r:id="rId61"/>
            </p:custDataLst>
          </p:nvPr>
        </p:nvSpPr>
        <p:spPr>
          <a:xfrm>
            <a:off x="10905738" y="9641907"/>
            <a:ext cx="600710" cy="196850"/>
          </a:xfrm>
          <a:custGeom>
            <a:avLst/>
            <a:gdLst/>
            <a:ahLst/>
            <a:cxnLst/>
            <a:rect l="l" t="t" r="r" b="b"/>
            <a:pathLst>
              <a:path w="600709" h="196850">
                <a:moveTo>
                  <a:pt x="600494" y="196664"/>
                </a:moveTo>
                <a:lnTo>
                  <a:pt x="0" y="196664"/>
                </a:lnTo>
                <a:lnTo>
                  <a:pt x="5130" y="192496"/>
                </a:lnTo>
                <a:lnTo>
                  <a:pt x="7486" y="190182"/>
                </a:lnTo>
                <a:lnTo>
                  <a:pt x="50038" y="162369"/>
                </a:lnTo>
                <a:lnTo>
                  <a:pt x="89723" y="136045"/>
                </a:lnTo>
                <a:lnTo>
                  <a:pt x="129320" y="109551"/>
                </a:lnTo>
                <a:lnTo>
                  <a:pt x="168884" y="82996"/>
                </a:lnTo>
                <a:lnTo>
                  <a:pt x="208473" y="56491"/>
                </a:lnTo>
                <a:lnTo>
                  <a:pt x="248142" y="30147"/>
                </a:lnTo>
                <a:lnTo>
                  <a:pt x="287949" y="4073"/>
                </a:lnTo>
                <a:lnTo>
                  <a:pt x="294210" y="0"/>
                </a:lnTo>
                <a:lnTo>
                  <a:pt x="300650" y="1497"/>
                </a:lnTo>
                <a:lnTo>
                  <a:pt x="307959" y="6251"/>
                </a:lnTo>
                <a:lnTo>
                  <a:pt x="348517" y="32579"/>
                </a:lnTo>
                <a:lnTo>
                  <a:pt x="389098" y="58869"/>
                </a:lnTo>
                <a:lnTo>
                  <a:pt x="429697" y="85131"/>
                </a:lnTo>
                <a:lnTo>
                  <a:pt x="470309" y="111372"/>
                </a:lnTo>
                <a:lnTo>
                  <a:pt x="510928" y="137602"/>
                </a:lnTo>
                <a:lnTo>
                  <a:pt x="551550" y="163831"/>
                </a:lnTo>
                <a:lnTo>
                  <a:pt x="592170" y="190067"/>
                </a:lnTo>
                <a:lnTo>
                  <a:pt x="594002" y="191250"/>
                </a:lnTo>
                <a:lnTo>
                  <a:pt x="595615" y="192779"/>
                </a:lnTo>
                <a:lnTo>
                  <a:pt x="600494" y="196664"/>
                </a:lnTo>
                <a:close/>
              </a:path>
            </a:pathLst>
          </a:custGeom>
          <a:ln w="7978">
            <a:solidFill>
              <a:srgbClr val="EDEDED"/>
            </a:solidFill>
          </a:ln>
        </p:spPr>
        <p:txBody>
          <a:bodyPr wrap="square" lIns="0" tIns="0" rIns="0" bIns="0" rtlCol="0"/>
          <a:lstStyle/>
          <a:p>
            <a:endParaRPr dirty="0"/>
          </a:p>
        </p:txBody>
      </p:sp>
      <p:sp>
        <p:nvSpPr>
          <p:cNvPr id="63" name="object 63"/>
          <p:cNvSpPr/>
          <p:nvPr>
            <p:custDataLst>
              <p:tags r:id="rId62"/>
            </p:custDataLst>
          </p:nvPr>
        </p:nvSpPr>
        <p:spPr>
          <a:xfrm>
            <a:off x="11069783" y="9295240"/>
            <a:ext cx="264795" cy="79375"/>
          </a:xfrm>
          <a:custGeom>
            <a:avLst/>
            <a:gdLst/>
            <a:ahLst/>
            <a:cxnLst/>
            <a:rect l="l" t="t" r="r" b="b"/>
            <a:pathLst>
              <a:path w="264795" h="79375">
                <a:moveTo>
                  <a:pt x="129345" y="0"/>
                </a:moveTo>
                <a:lnTo>
                  <a:pt x="117038" y="2220"/>
                </a:lnTo>
                <a:lnTo>
                  <a:pt x="105284" y="7864"/>
                </a:lnTo>
                <a:lnTo>
                  <a:pt x="79561" y="24765"/>
                </a:lnTo>
                <a:lnTo>
                  <a:pt x="0" y="78773"/>
                </a:lnTo>
                <a:lnTo>
                  <a:pt x="264431" y="78773"/>
                </a:lnTo>
                <a:lnTo>
                  <a:pt x="180727" y="23709"/>
                </a:lnTo>
                <a:lnTo>
                  <a:pt x="153586" y="6545"/>
                </a:lnTo>
                <a:lnTo>
                  <a:pt x="141697" y="1381"/>
                </a:lnTo>
                <a:lnTo>
                  <a:pt x="129345" y="0"/>
                </a:lnTo>
                <a:close/>
              </a:path>
            </a:pathLst>
          </a:custGeom>
          <a:solidFill>
            <a:srgbClr val="FFFFFF"/>
          </a:solidFill>
        </p:spPr>
        <p:txBody>
          <a:bodyPr wrap="square" lIns="0" tIns="0" rIns="0" bIns="0" rtlCol="0"/>
          <a:lstStyle/>
          <a:p>
            <a:endParaRPr dirty="0"/>
          </a:p>
        </p:txBody>
      </p:sp>
      <p:sp>
        <p:nvSpPr>
          <p:cNvPr id="64" name="object 64"/>
          <p:cNvSpPr/>
          <p:nvPr>
            <p:custDataLst>
              <p:tags r:id="rId63"/>
            </p:custDataLst>
          </p:nvPr>
        </p:nvSpPr>
        <p:spPr>
          <a:xfrm>
            <a:off x="11205022" y="9431043"/>
            <a:ext cx="309245" cy="400050"/>
          </a:xfrm>
          <a:custGeom>
            <a:avLst/>
            <a:gdLst/>
            <a:ahLst/>
            <a:cxnLst/>
            <a:rect l="l" t="t" r="r" b="b"/>
            <a:pathLst>
              <a:path w="309245" h="400050">
                <a:moveTo>
                  <a:pt x="308001" y="0"/>
                </a:moveTo>
                <a:lnTo>
                  <a:pt x="0" y="202423"/>
                </a:lnTo>
                <a:lnTo>
                  <a:pt x="301289" y="399548"/>
                </a:lnTo>
                <a:lnTo>
                  <a:pt x="303666" y="387826"/>
                </a:lnTo>
                <a:lnTo>
                  <a:pt x="306033" y="377022"/>
                </a:lnTo>
                <a:lnTo>
                  <a:pt x="308784" y="314444"/>
                </a:lnTo>
                <a:lnTo>
                  <a:pt x="308901" y="11894"/>
                </a:lnTo>
                <a:lnTo>
                  <a:pt x="308398" y="7046"/>
                </a:lnTo>
                <a:lnTo>
                  <a:pt x="308001" y="0"/>
                </a:lnTo>
                <a:close/>
              </a:path>
            </a:pathLst>
          </a:custGeom>
          <a:solidFill>
            <a:srgbClr val="FFFFFF"/>
          </a:solidFill>
        </p:spPr>
        <p:txBody>
          <a:bodyPr wrap="square" lIns="0" tIns="0" rIns="0" bIns="0" rtlCol="0"/>
          <a:lstStyle/>
          <a:p>
            <a:endParaRPr dirty="0"/>
          </a:p>
        </p:txBody>
      </p:sp>
      <p:sp>
        <p:nvSpPr>
          <p:cNvPr id="65" name="object 65"/>
          <p:cNvSpPr/>
          <p:nvPr>
            <p:custDataLst>
              <p:tags r:id="rId64"/>
            </p:custDataLst>
          </p:nvPr>
        </p:nvSpPr>
        <p:spPr>
          <a:xfrm>
            <a:off x="11205022" y="9431043"/>
            <a:ext cx="309245" cy="400050"/>
          </a:xfrm>
          <a:custGeom>
            <a:avLst/>
            <a:gdLst/>
            <a:ahLst/>
            <a:cxnLst/>
            <a:rect l="l" t="t" r="r" b="b"/>
            <a:pathLst>
              <a:path w="309245" h="400050">
                <a:moveTo>
                  <a:pt x="0" y="202423"/>
                </a:moveTo>
                <a:lnTo>
                  <a:pt x="44563" y="173364"/>
                </a:lnTo>
                <a:lnTo>
                  <a:pt x="88584" y="144433"/>
                </a:lnTo>
                <a:lnTo>
                  <a:pt x="132275" y="115580"/>
                </a:lnTo>
                <a:lnTo>
                  <a:pt x="175848" y="86758"/>
                </a:lnTo>
                <a:lnTo>
                  <a:pt x="219519" y="57919"/>
                </a:lnTo>
                <a:lnTo>
                  <a:pt x="263498" y="29015"/>
                </a:lnTo>
                <a:lnTo>
                  <a:pt x="308001" y="0"/>
                </a:lnTo>
                <a:lnTo>
                  <a:pt x="308398" y="7046"/>
                </a:lnTo>
                <a:lnTo>
                  <a:pt x="308901" y="11894"/>
                </a:lnTo>
                <a:lnTo>
                  <a:pt x="308901" y="16742"/>
                </a:lnTo>
                <a:lnTo>
                  <a:pt x="308927" y="65338"/>
                </a:lnTo>
                <a:lnTo>
                  <a:pt x="308959" y="113936"/>
                </a:lnTo>
                <a:lnTo>
                  <a:pt x="308979" y="162534"/>
                </a:lnTo>
                <a:lnTo>
                  <a:pt x="308971" y="211132"/>
                </a:lnTo>
                <a:lnTo>
                  <a:pt x="308920" y="259732"/>
                </a:lnTo>
                <a:lnTo>
                  <a:pt x="308808" y="308331"/>
                </a:lnTo>
                <a:lnTo>
                  <a:pt x="308618" y="356931"/>
                </a:lnTo>
                <a:lnTo>
                  <a:pt x="303666" y="387826"/>
                </a:lnTo>
                <a:lnTo>
                  <a:pt x="301289" y="399548"/>
                </a:lnTo>
                <a:lnTo>
                  <a:pt x="257218" y="370948"/>
                </a:lnTo>
                <a:lnTo>
                  <a:pt x="213888" y="342602"/>
                </a:lnTo>
                <a:lnTo>
                  <a:pt x="171061" y="314444"/>
                </a:lnTo>
                <a:lnTo>
                  <a:pt x="128497" y="286411"/>
                </a:lnTo>
                <a:lnTo>
                  <a:pt x="85958" y="258439"/>
                </a:lnTo>
                <a:lnTo>
                  <a:pt x="43205" y="230464"/>
                </a:lnTo>
                <a:lnTo>
                  <a:pt x="0" y="202423"/>
                </a:lnTo>
                <a:close/>
              </a:path>
            </a:pathLst>
          </a:custGeom>
          <a:ln w="7978">
            <a:solidFill>
              <a:srgbClr val="EDEDED"/>
            </a:solidFill>
          </a:ln>
        </p:spPr>
        <p:txBody>
          <a:bodyPr wrap="square" lIns="0" tIns="0" rIns="0" bIns="0" rtlCol="0"/>
          <a:lstStyle/>
          <a:p>
            <a:endParaRPr dirty="0"/>
          </a:p>
        </p:txBody>
      </p:sp>
      <p:sp>
        <p:nvSpPr>
          <p:cNvPr id="66" name="object 66"/>
          <p:cNvSpPr txBox="1"/>
          <p:nvPr>
            <p:custDataLst>
              <p:tags r:id="rId65"/>
            </p:custDataLst>
          </p:nvPr>
        </p:nvSpPr>
        <p:spPr>
          <a:xfrm>
            <a:off x="13112474" y="10044414"/>
            <a:ext cx="946150" cy="276860"/>
          </a:xfrm>
          <a:prstGeom prst="rect">
            <a:avLst/>
          </a:prstGeom>
        </p:spPr>
        <p:txBody>
          <a:bodyPr vert="horz" wrap="square" lIns="0" tIns="12065" rIns="0" bIns="0" rtlCol="0">
            <a:spAutoFit/>
          </a:bodyPr>
          <a:lstStyle/>
          <a:p>
            <a:pPr marL="12700">
              <a:lnSpc>
                <a:spcPct val="100000"/>
              </a:lnSpc>
              <a:spcBef>
                <a:spcPts val="95"/>
              </a:spcBef>
            </a:pPr>
            <a:r>
              <a:rPr lang="fr-CA" sz="1650" b="1" dirty="0">
                <a:solidFill>
                  <a:srgbClr val="7F7F7F"/>
                </a:solidFill>
                <a:latin typeface="Avenir LT Std 55 Roman"/>
                <a:cs typeface="Avenir LT Std 55 Roman"/>
              </a:rPr>
              <a:t>Maintien en poste</a:t>
            </a:r>
          </a:p>
        </p:txBody>
      </p:sp>
      <p:sp>
        <p:nvSpPr>
          <p:cNvPr id="67" name="object 67"/>
          <p:cNvSpPr/>
          <p:nvPr>
            <p:custDataLst>
              <p:tags r:id="rId66"/>
            </p:custDataLst>
          </p:nvPr>
        </p:nvSpPr>
        <p:spPr>
          <a:xfrm>
            <a:off x="13148809" y="8952911"/>
            <a:ext cx="736600" cy="748665"/>
          </a:xfrm>
          <a:custGeom>
            <a:avLst/>
            <a:gdLst/>
            <a:ahLst/>
            <a:cxnLst/>
            <a:rect l="l" t="t" r="r" b="b"/>
            <a:pathLst>
              <a:path w="736600" h="748665">
                <a:moveTo>
                  <a:pt x="382436" y="0"/>
                </a:moveTo>
                <a:lnTo>
                  <a:pt x="332600" y="1503"/>
                </a:lnTo>
                <a:lnTo>
                  <a:pt x="283556" y="9163"/>
                </a:lnTo>
                <a:lnTo>
                  <a:pt x="236088" y="23099"/>
                </a:lnTo>
                <a:lnTo>
                  <a:pt x="190980" y="43434"/>
                </a:lnTo>
                <a:lnTo>
                  <a:pt x="149017" y="70289"/>
                </a:lnTo>
                <a:lnTo>
                  <a:pt x="110981" y="103784"/>
                </a:lnTo>
                <a:lnTo>
                  <a:pt x="81231" y="138281"/>
                </a:lnTo>
                <a:lnTo>
                  <a:pt x="55087" y="176943"/>
                </a:lnTo>
                <a:lnTo>
                  <a:pt x="33222" y="219257"/>
                </a:lnTo>
                <a:lnTo>
                  <a:pt x="16304" y="264711"/>
                </a:lnTo>
                <a:lnTo>
                  <a:pt x="5007" y="312794"/>
                </a:lnTo>
                <a:lnTo>
                  <a:pt x="0" y="362994"/>
                </a:lnTo>
                <a:lnTo>
                  <a:pt x="1953" y="414800"/>
                </a:lnTo>
                <a:lnTo>
                  <a:pt x="11539" y="467699"/>
                </a:lnTo>
                <a:lnTo>
                  <a:pt x="28471" y="517876"/>
                </a:lnTo>
                <a:lnTo>
                  <a:pt x="51263" y="562327"/>
                </a:lnTo>
                <a:lnTo>
                  <a:pt x="78784" y="601759"/>
                </a:lnTo>
                <a:lnTo>
                  <a:pt x="109901" y="636880"/>
                </a:lnTo>
                <a:lnTo>
                  <a:pt x="143484" y="668397"/>
                </a:lnTo>
                <a:lnTo>
                  <a:pt x="178400" y="697019"/>
                </a:lnTo>
                <a:lnTo>
                  <a:pt x="213520" y="723451"/>
                </a:lnTo>
                <a:lnTo>
                  <a:pt x="247710" y="748403"/>
                </a:lnTo>
                <a:lnTo>
                  <a:pt x="394030" y="599549"/>
                </a:lnTo>
                <a:lnTo>
                  <a:pt x="311792" y="538792"/>
                </a:lnTo>
                <a:lnTo>
                  <a:pt x="267744" y="504855"/>
                </a:lnTo>
                <a:lnTo>
                  <a:pt x="234338" y="468181"/>
                </a:lnTo>
                <a:lnTo>
                  <a:pt x="209566" y="405423"/>
                </a:lnTo>
                <a:lnTo>
                  <a:pt x="205785" y="358103"/>
                </a:lnTo>
                <a:lnTo>
                  <a:pt x="217562" y="306228"/>
                </a:lnTo>
                <a:lnTo>
                  <a:pt x="252265" y="254355"/>
                </a:lnTo>
                <a:lnTo>
                  <a:pt x="301981" y="218222"/>
                </a:lnTo>
                <a:lnTo>
                  <a:pt x="351008" y="205419"/>
                </a:lnTo>
                <a:lnTo>
                  <a:pt x="707113" y="205419"/>
                </a:lnTo>
                <a:lnTo>
                  <a:pt x="702779" y="198850"/>
                </a:lnTo>
                <a:lnTo>
                  <a:pt x="668003" y="153540"/>
                </a:lnTo>
                <a:lnTo>
                  <a:pt x="631994" y="113908"/>
                </a:lnTo>
                <a:lnTo>
                  <a:pt x="594719" y="80058"/>
                </a:lnTo>
                <a:lnTo>
                  <a:pt x="556143" y="52093"/>
                </a:lnTo>
                <a:lnTo>
                  <a:pt x="516234" y="30114"/>
                </a:lnTo>
                <a:lnTo>
                  <a:pt x="474957" y="14226"/>
                </a:lnTo>
                <a:lnTo>
                  <a:pt x="432280" y="4530"/>
                </a:lnTo>
                <a:lnTo>
                  <a:pt x="382436" y="0"/>
                </a:lnTo>
                <a:close/>
              </a:path>
              <a:path w="736600" h="748665">
                <a:moveTo>
                  <a:pt x="707113" y="205419"/>
                </a:moveTo>
                <a:lnTo>
                  <a:pt x="351008" y="205419"/>
                </a:lnTo>
                <a:lnTo>
                  <a:pt x="395042" y="208274"/>
                </a:lnTo>
                <a:lnTo>
                  <a:pt x="429780" y="219115"/>
                </a:lnTo>
                <a:lnTo>
                  <a:pt x="477400" y="255926"/>
                </a:lnTo>
                <a:lnTo>
                  <a:pt x="516992" y="301763"/>
                </a:lnTo>
                <a:lnTo>
                  <a:pt x="558332" y="353940"/>
                </a:lnTo>
                <a:lnTo>
                  <a:pt x="590055" y="398613"/>
                </a:lnTo>
                <a:lnTo>
                  <a:pt x="736355" y="249737"/>
                </a:lnTo>
                <a:lnTo>
                  <a:pt x="707113" y="205419"/>
                </a:lnTo>
                <a:close/>
              </a:path>
            </a:pathLst>
          </a:custGeom>
          <a:solidFill>
            <a:srgbClr val="A3A3A3"/>
          </a:solidFill>
        </p:spPr>
        <p:txBody>
          <a:bodyPr wrap="square" lIns="0" tIns="0" rIns="0" bIns="0" rtlCol="0"/>
          <a:lstStyle/>
          <a:p>
            <a:endParaRPr dirty="0"/>
          </a:p>
        </p:txBody>
      </p:sp>
      <p:sp>
        <p:nvSpPr>
          <p:cNvPr id="68" name="object 68"/>
          <p:cNvSpPr/>
          <p:nvPr>
            <p:custDataLst>
              <p:tags r:id="rId67"/>
            </p:custDataLst>
          </p:nvPr>
        </p:nvSpPr>
        <p:spPr>
          <a:xfrm>
            <a:off x="13738868" y="9202651"/>
            <a:ext cx="235585" cy="266700"/>
          </a:xfrm>
          <a:custGeom>
            <a:avLst/>
            <a:gdLst/>
            <a:ahLst/>
            <a:cxnLst/>
            <a:rect l="l" t="t" r="r" b="b"/>
            <a:pathLst>
              <a:path w="235584" h="266700">
                <a:moveTo>
                  <a:pt x="146299" y="0"/>
                </a:moveTo>
                <a:lnTo>
                  <a:pt x="0" y="148875"/>
                </a:lnTo>
                <a:lnTo>
                  <a:pt x="92269" y="266128"/>
                </a:lnTo>
                <a:lnTo>
                  <a:pt x="235228" y="118708"/>
                </a:lnTo>
                <a:lnTo>
                  <a:pt x="146299" y="0"/>
                </a:lnTo>
                <a:close/>
              </a:path>
            </a:pathLst>
          </a:custGeom>
          <a:solidFill>
            <a:srgbClr val="A3A3A3"/>
          </a:solidFill>
        </p:spPr>
        <p:txBody>
          <a:bodyPr wrap="square" lIns="0" tIns="0" rIns="0" bIns="0" rtlCol="0"/>
          <a:lstStyle/>
          <a:p>
            <a:endParaRPr dirty="0"/>
          </a:p>
        </p:txBody>
      </p:sp>
      <p:sp>
        <p:nvSpPr>
          <p:cNvPr id="69" name="object 69"/>
          <p:cNvSpPr/>
          <p:nvPr>
            <p:custDataLst>
              <p:tags r:id="rId68"/>
            </p:custDataLst>
          </p:nvPr>
        </p:nvSpPr>
        <p:spPr>
          <a:xfrm>
            <a:off x="13396540" y="9552453"/>
            <a:ext cx="261620" cy="239395"/>
          </a:xfrm>
          <a:custGeom>
            <a:avLst/>
            <a:gdLst/>
            <a:ahLst/>
            <a:cxnLst/>
            <a:rect l="l" t="t" r="r" b="b"/>
            <a:pathLst>
              <a:path w="261619" h="239395">
                <a:moveTo>
                  <a:pt x="146299" y="0"/>
                </a:moveTo>
                <a:lnTo>
                  <a:pt x="0" y="148885"/>
                </a:lnTo>
                <a:lnTo>
                  <a:pt x="116656" y="239374"/>
                </a:lnTo>
                <a:lnTo>
                  <a:pt x="261520" y="93902"/>
                </a:lnTo>
                <a:lnTo>
                  <a:pt x="146299" y="0"/>
                </a:lnTo>
                <a:close/>
              </a:path>
            </a:pathLst>
          </a:custGeom>
          <a:solidFill>
            <a:srgbClr val="A3A3A3"/>
          </a:solidFill>
        </p:spPr>
        <p:txBody>
          <a:bodyPr wrap="square" lIns="0" tIns="0" rIns="0" bIns="0" rtlCol="0"/>
          <a:lstStyle/>
          <a:p>
            <a:endParaRPr dirty="0"/>
          </a:p>
        </p:txBody>
      </p:sp>
      <p:sp>
        <p:nvSpPr>
          <p:cNvPr id="70" name="object 70"/>
          <p:cNvSpPr/>
          <p:nvPr>
            <p:custDataLst>
              <p:tags r:id="rId69"/>
            </p:custDataLst>
          </p:nvPr>
        </p:nvSpPr>
        <p:spPr>
          <a:xfrm>
            <a:off x="13158902" y="8945057"/>
            <a:ext cx="736600" cy="748665"/>
          </a:xfrm>
          <a:custGeom>
            <a:avLst/>
            <a:gdLst/>
            <a:ahLst/>
            <a:cxnLst/>
            <a:rect l="l" t="t" r="r" b="b"/>
            <a:pathLst>
              <a:path w="736600" h="748665">
                <a:moveTo>
                  <a:pt x="382440" y="0"/>
                </a:moveTo>
                <a:lnTo>
                  <a:pt x="332604" y="1503"/>
                </a:lnTo>
                <a:lnTo>
                  <a:pt x="283560" y="9163"/>
                </a:lnTo>
                <a:lnTo>
                  <a:pt x="236092" y="23099"/>
                </a:lnTo>
                <a:lnTo>
                  <a:pt x="190985" y="43434"/>
                </a:lnTo>
                <a:lnTo>
                  <a:pt x="149021" y="70289"/>
                </a:lnTo>
                <a:lnTo>
                  <a:pt x="110985" y="103784"/>
                </a:lnTo>
                <a:lnTo>
                  <a:pt x="81235" y="138281"/>
                </a:lnTo>
                <a:lnTo>
                  <a:pt x="55090" y="176943"/>
                </a:lnTo>
                <a:lnTo>
                  <a:pt x="33223" y="219257"/>
                </a:lnTo>
                <a:lnTo>
                  <a:pt x="16305" y="264711"/>
                </a:lnTo>
                <a:lnTo>
                  <a:pt x="5007" y="312794"/>
                </a:lnTo>
                <a:lnTo>
                  <a:pt x="0" y="362994"/>
                </a:lnTo>
                <a:lnTo>
                  <a:pt x="1955" y="414800"/>
                </a:lnTo>
                <a:lnTo>
                  <a:pt x="11543" y="467699"/>
                </a:lnTo>
                <a:lnTo>
                  <a:pt x="28476" y="517876"/>
                </a:lnTo>
                <a:lnTo>
                  <a:pt x="51268" y="562327"/>
                </a:lnTo>
                <a:lnTo>
                  <a:pt x="78788" y="601759"/>
                </a:lnTo>
                <a:lnTo>
                  <a:pt x="109906" y="636880"/>
                </a:lnTo>
                <a:lnTo>
                  <a:pt x="143488" y="668397"/>
                </a:lnTo>
                <a:lnTo>
                  <a:pt x="178405" y="697019"/>
                </a:lnTo>
                <a:lnTo>
                  <a:pt x="213524" y="723451"/>
                </a:lnTo>
                <a:lnTo>
                  <a:pt x="247714" y="748403"/>
                </a:lnTo>
                <a:lnTo>
                  <a:pt x="394034" y="599549"/>
                </a:lnTo>
                <a:lnTo>
                  <a:pt x="311796" y="538792"/>
                </a:lnTo>
                <a:lnTo>
                  <a:pt x="267749" y="504855"/>
                </a:lnTo>
                <a:lnTo>
                  <a:pt x="234343" y="468181"/>
                </a:lnTo>
                <a:lnTo>
                  <a:pt x="209571" y="405423"/>
                </a:lnTo>
                <a:lnTo>
                  <a:pt x="205789" y="358103"/>
                </a:lnTo>
                <a:lnTo>
                  <a:pt x="217567" y="306228"/>
                </a:lnTo>
                <a:lnTo>
                  <a:pt x="252269" y="254355"/>
                </a:lnTo>
                <a:lnTo>
                  <a:pt x="301985" y="218222"/>
                </a:lnTo>
                <a:lnTo>
                  <a:pt x="351013" y="205419"/>
                </a:lnTo>
                <a:lnTo>
                  <a:pt x="707117" y="205419"/>
                </a:lnTo>
                <a:lnTo>
                  <a:pt x="702783" y="198850"/>
                </a:lnTo>
                <a:lnTo>
                  <a:pt x="668007" y="153540"/>
                </a:lnTo>
                <a:lnTo>
                  <a:pt x="631999" y="113908"/>
                </a:lnTo>
                <a:lnTo>
                  <a:pt x="594723" y="80058"/>
                </a:lnTo>
                <a:lnTo>
                  <a:pt x="556148" y="52093"/>
                </a:lnTo>
                <a:lnTo>
                  <a:pt x="516238" y="30114"/>
                </a:lnTo>
                <a:lnTo>
                  <a:pt x="474962" y="14226"/>
                </a:lnTo>
                <a:lnTo>
                  <a:pt x="432284" y="4530"/>
                </a:lnTo>
                <a:lnTo>
                  <a:pt x="382440" y="0"/>
                </a:lnTo>
                <a:close/>
              </a:path>
              <a:path w="736600" h="748665">
                <a:moveTo>
                  <a:pt x="707117" y="205419"/>
                </a:moveTo>
                <a:lnTo>
                  <a:pt x="351013" y="205419"/>
                </a:lnTo>
                <a:lnTo>
                  <a:pt x="395049" y="208274"/>
                </a:lnTo>
                <a:lnTo>
                  <a:pt x="429790" y="219115"/>
                </a:lnTo>
                <a:lnTo>
                  <a:pt x="477409" y="255926"/>
                </a:lnTo>
                <a:lnTo>
                  <a:pt x="516998" y="301763"/>
                </a:lnTo>
                <a:lnTo>
                  <a:pt x="558336" y="353940"/>
                </a:lnTo>
                <a:lnTo>
                  <a:pt x="590060" y="398613"/>
                </a:lnTo>
                <a:lnTo>
                  <a:pt x="736359" y="249737"/>
                </a:lnTo>
                <a:lnTo>
                  <a:pt x="707117" y="205419"/>
                </a:lnTo>
                <a:close/>
              </a:path>
            </a:pathLst>
          </a:custGeom>
          <a:solidFill>
            <a:srgbClr val="D8D8D8"/>
          </a:solidFill>
        </p:spPr>
        <p:txBody>
          <a:bodyPr wrap="square" lIns="0" tIns="0" rIns="0" bIns="0" rtlCol="0"/>
          <a:lstStyle/>
          <a:p>
            <a:endParaRPr dirty="0"/>
          </a:p>
        </p:txBody>
      </p:sp>
      <p:sp>
        <p:nvSpPr>
          <p:cNvPr id="71" name="object 71"/>
          <p:cNvSpPr/>
          <p:nvPr>
            <p:custDataLst>
              <p:tags r:id="rId70"/>
            </p:custDataLst>
          </p:nvPr>
        </p:nvSpPr>
        <p:spPr>
          <a:xfrm>
            <a:off x="13748966" y="9194796"/>
            <a:ext cx="235585" cy="266700"/>
          </a:xfrm>
          <a:custGeom>
            <a:avLst/>
            <a:gdLst/>
            <a:ahLst/>
            <a:cxnLst/>
            <a:rect l="l" t="t" r="r" b="b"/>
            <a:pathLst>
              <a:path w="235584" h="266700">
                <a:moveTo>
                  <a:pt x="146299" y="0"/>
                </a:moveTo>
                <a:lnTo>
                  <a:pt x="0" y="148875"/>
                </a:lnTo>
                <a:lnTo>
                  <a:pt x="92269" y="266128"/>
                </a:lnTo>
                <a:lnTo>
                  <a:pt x="235228" y="118708"/>
                </a:lnTo>
                <a:lnTo>
                  <a:pt x="146299" y="0"/>
                </a:lnTo>
                <a:close/>
              </a:path>
            </a:pathLst>
          </a:custGeom>
          <a:solidFill>
            <a:srgbClr val="FFFFFF"/>
          </a:solidFill>
        </p:spPr>
        <p:txBody>
          <a:bodyPr wrap="square" lIns="0" tIns="0" rIns="0" bIns="0" rtlCol="0"/>
          <a:lstStyle/>
          <a:p>
            <a:endParaRPr dirty="0"/>
          </a:p>
        </p:txBody>
      </p:sp>
      <p:sp>
        <p:nvSpPr>
          <p:cNvPr id="72" name="object 72"/>
          <p:cNvSpPr/>
          <p:nvPr>
            <p:custDataLst>
              <p:tags r:id="rId71"/>
            </p:custDataLst>
          </p:nvPr>
        </p:nvSpPr>
        <p:spPr>
          <a:xfrm>
            <a:off x="13406637" y="9544611"/>
            <a:ext cx="261620" cy="239395"/>
          </a:xfrm>
          <a:custGeom>
            <a:avLst/>
            <a:gdLst/>
            <a:ahLst/>
            <a:cxnLst/>
            <a:rect l="l" t="t" r="r" b="b"/>
            <a:pathLst>
              <a:path w="261619" h="239395">
                <a:moveTo>
                  <a:pt x="146299" y="0"/>
                </a:moveTo>
                <a:lnTo>
                  <a:pt x="0" y="148875"/>
                </a:lnTo>
                <a:lnTo>
                  <a:pt x="116656" y="239364"/>
                </a:lnTo>
                <a:lnTo>
                  <a:pt x="261520" y="93892"/>
                </a:lnTo>
                <a:lnTo>
                  <a:pt x="146299" y="0"/>
                </a:lnTo>
                <a:close/>
              </a:path>
            </a:pathLst>
          </a:custGeom>
          <a:solidFill>
            <a:srgbClr val="FFFFFF"/>
          </a:solidFill>
        </p:spPr>
        <p:txBody>
          <a:bodyPr wrap="square" lIns="0" tIns="0" rIns="0" bIns="0" rtlCol="0"/>
          <a:lstStyle/>
          <a:p>
            <a:endParaRPr dirty="0"/>
          </a:p>
        </p:txBody>
      </p:sp>
      <p:sp>
        <p:nvSpPr>
          <p:cNvPr id="73" name="object 73"/>
          <p:cNvSpPr/>
          <p:nvPr>
            <p:custDataLst>
              <p:tags r:id="rId72"/>
            </p:custDataLst>
          </p:nvPr>
        </p:nvSpPr>
        <p:spPr>
          <a:xfrm>
            <a:off x="13420263" y="9726855"/>
            <a:ext cx="96876" cy="214337"/>
          </a:xfrm>
          <a:prstGeom prst="rect">
            <a:avLst/>
          </a:prstGeom>
          <a:blipFill>
            <a:blip r:embed="rId150" cstate="print"/>
            <a:stretch>
              <a:fillRect/>
            </a:stretch>
          </a:blipFill>
        </p:spPr>
        <p:txBody>
          <a:bodyPr wrap="square" lIns="0" tIns="0" rIns="0" bIns="0" rtlCol="0"/>
          <a:lstStyle/>
          <a:p>
            <a:endParaRPr dirty="0"/>
          </a:p>
        </p:txBody>
      </p:sp>
      <p:sp>
        <p:nvSpPr>
          <p:cNvPr id="74" name="object 74"/>
          <p:cNvSpPr/>
          <p:nvPr>
            <p:custDataLst>
              <p:tags r:id="rId73"/>
            </p:custDataLst>
          </p:nvPr>
        </p:nvSpPr>
        <p:spPr>
          <a:xfrm>
            <a:off x="13881811" y="9318904"/>
            <a:ext cx="134620" cy="162560"/>
          </a:xfrm>
          <a:custGeom>
            <a:avLst/>
            <a:gdLst/>
            <a:ahLst/>
            <a:cxnLst/>
            <a:rect l="l" t="t" r="r" b="b"/>
            <a:pathLst>
              <a:path w="134619" h="162559">
                <a:moveTo>
                  <a:pt x="95799" y="96972"/>
                </a:moveTo>
                <a:lnTo>
                  <a:pt x="50909" y="96972"/>
                </a:lnTo>
                <a:lnTo>
                  <a:pt x="54888" y="99914"/>
                </a:lnTo>
                <a:lnTo>
                  <a:pt x="18585" y="150813"/>
                </a:lnTo>
                <a:lnTo>
                  <a:pt x="18617" y="154740"/>
                </a:lnTo>
                <a:lnTo>
                  <a:pt x="22543" y="160739"/>
                </a:lnTo>
                <a:lnTo>
                  <a:pt x="26103" y="162184"/>
                </a:lnTo>
                <a:lnTo>
                  <a:pt x="32166" y="160907"/>
                </a:lnTo>
                <a:lnTo>
                  <a:pt x="33925" y="159294"/>
                </a:lnTo>
                <a:lnTo>
                  <a:pt x="68982" y="110175"/>
                </a:lnTo>
                <a:lnTo>
                  <a:pt x="90786" y="110175"/>
                </a:lnTo>
                <a:lnTo>
                  <a:pt x="95799" y="96972"/>
                </a:lnTo>
                <a:close/>
              </a:path>
              <a:path w="134619" h="162559">
                <a:moveTo>
                  <a:pt x="120759" y="17707"/>
                </a:moveTo>
                <a:lnTo>
                  <a:pt x="82562" y="17707"/>
                </a:lnTo>
                <a:lnTo>
                  <a:pt x="85316" y="19749"/>
                </a:lnTo>
                <a:lnTo>
                  <a:pt x="19842" y="73925"/>
                </a:lnTo>
                <a:lnTo>
                  <a:pt x="36847" y="86490"/>
                </a:lnTo>
                <a:lnTo>
                  <a:pt x="0" y="138122"/>
                </a:lnTo>
                <a:lnTo>
                  <a:pt x="670" y="143515"/>
                </a:lnTo>
                <a:lnTo>
                  <a:pt x="8533" y="149598"/>
                </a:lnTo>
                <a:lnTo>
                  <a:pt x="13905" y="148782"/>
                </a:lnTo>
                <a:lnTo>
                  <a:pt x="50909" y="96972"/>
                </a:lnTo>
                <a:lnTo>
                  <a:pt x="95799" y="96972"/>
                </a:lnTo>
                <a:lnTo>
                  <a:pt x="116352" y="42837"/>
                </a:lnTo>
                <a:lnTo>
                  <a:pt x="132993" y="42837"/>
                </a:lnTo>
                <a:lnTo>
                  <a:pt x="134014" y="37964"/>
                </a:lnTo>
                <a:lnTo>
                  <a:pt x="133290" y="31835"/>
                </a:lnTo>
                <a:lnTo>
                  <a:pt x="130621" y="26283"/>
                </a:lnTo>
                <a:lnTo>
                  <a:pt x="126111" y="21676"/>
                </a:lnTo>
                <a:lnTo>
                  <a:pt x="120759" y="17707"/>
                </a:lnTo>
                <a:close/>
              </a:path>
              <a:path w="134619" h="162559">
                <a:moveTo>
                  <a:pt x="90786" y="110175"/>
                </a:moveTo>
                <a:lnTo>
                  <a:pt x="68982" y="110175"/>
                </a:lnTo>
                <a:lnTo>
                  <a:pt x="86007" y="122761"/>
                </a:lnTo>
                <a:lnTo>
                  <a:pt x="90786" y="110175"/>
                </a:lnTo>
                <a:close/>
              </a:path>
              <a:path w="134619" h="162559">
                <a:moveTo>
                  <a:pt x="132993" y="42837"/>
                </a:moveTo>
                <a:lnTo>
                  <a:pt x="116352" y="42837"/>
                </a:lnTo>
                <a:lnTo>
                  <a:pt x="119336" y="44303"/>
                </a:lnTo>
                <a:lnTo>
                  <a:pt x="99222" y="97443"/>
                </a:lnTo>
                <a:lnTo>
                  <a:pt x="101536" y="101506"/>
                </a:lnTo>
                <a:lnTo>
                  <a:pt x="108666" y="102521"/>
                </a:lnTo>
                <a:lnTo>
                  <a:pt x="111253" y="100794"/>
                </a:lnTo>
                <a:lnTo>
                  <a:pt x="132687" y="44303"/>
                </a:lnTo>
                <a:lnTo>
                  <a:pt x="132993" y="42837"/>
                </a:lnTo>
                <a:close/>
              </a:path>
              <a:path w="134619" h="162559">
                <a:moveTo>
                  <a:pt x="90321" y="0"/>
                </a:moveTo>
                <a:lnTo>
                  <a:pt x="84405" y="1198"/>
                </a:lnTo>
                <a:lnTo>
                  <a:pt x="78856" y="4482"/>
                </a:lnTo>
                <a:lnTo>
                  <a:pt x="32103" y="43141"/>
                </a:lnTo>
                <a:lnTo>
                  <a:pt x="31663" y="46858"/>
                </a:lnTo>
                <a:lnTo>
                  <a:pt x="36250" y="52638"/>
                </a:lnTo>
                <a:lnTo>
                  <a:pt x="40019" y="52858"/>
                </a:lnTo>
                <a:lnTo>
                  <a:pt x="82562" y="17707"/>
                </a:lnTo>
                <a:lnTo>
                  <a:pt x="120759" y="17707"/>
                </a:lnTo>
                <a:lnTo>
                  <a:pt x="102007" y="3865"/>
                </a:lnTo>
                <a:lnTo>
                  <a:pt x="96293" y="888"/>
                </a:lnTo>
                <a:lnTo>
                  <a:pt x="90321" y="0"/>
                </a:lnTo>
                <a:close/>
              </a:path>
            </a:pathLst>
          </a:custGeom>
          <a:solidFill>
            <a:srgbClr val="7F7F7F"/>
          </a:solidFill>
        </p:spPr>
        <p:txBody>
          <a:bodyPr wrap="square" lIns="0" tIns="0" rIns="0" bIns="0" rtlCol="0"/>
          <a:lstStyle/>
          <a:p>
            <a:endParaRPr dirty="0"/>
          </a:p>
        </p:txBody>
      </p:sp>
      <p:sp>
        <p:nvSpPr>
          <p:cNvPr id="75" name="object 75"/>
          <p:cNvSpPr/>
          <p:nvPr>
            <p:custDataLst>
              <p:tags r:id="rId74"/>
            </p:custDataLst>
          </p:nvPr>
        </p:nvSpPr>
        <p:spPr>
          <a:xfrm>
            <a:off x="13991626" y="9296274"/>
            <a:ext cx="34290" cy="34925"/>
          </a:xfrm>
          <a:custGeom>
            <a:avLst/>
            <a:gdLst/>
            <a:ahLst/>
            <a:cxnLst/>
            <a:rect l="l" t="t" r="r" b="b"/>
            <a:pathLst>
              <a:path w="34290" h="34925">
                <a:moveTo>
                  <a:pt x="14313" y="0"/>
                </a:moveTo>
                <a:lnTo>
                  <a:pt x="8060" y="2313"/>
                </a:lnTo>
                <a:lnTo>
                  <a:pt x="3015" y="7059"/>
                </a:lnTo>
                <a:lnTo>
                  <a:pt x="216" y="13390"/>
                </a:lnTo>
                <a:lnTo>
                  <a:pt x="0" y="20140"/>
                </a:lnTo>
                <a:lnTo>
                  <a:pt x="2241" y="26502"/>
                </a:lnTo>
                <a:lnTo>
                  <a:pt x="6816" y="31666"/>
                </a:lnTo>
                <a:lnTo>
                  <a:pt x="13042" y="34605"/>
                </a:lnTo>
                <a:lnTo>
                  <a:pt x="19693" y="34853"/>
                </a:lnTo>
                <a:lnTo>
                  <a:pt x="25970" y="32539"/>
                </a:lnTo>
                <a:lnTo>
                  <a:pt x="31077" y="27792"/>
                </a:lnTo>
                <a:lnTo>
                  <a:pt x="33997" y="21401"/>
                </a:lnTo>
                <a:lnTo>
                  <a:pt x="34258" y="14665"/>
                </a:lnTo>
                <a:lnTo>
                  <a:pt x="31978" y="8336"/>
                </a:lnTo>
                <a:lnTo>
                  <a:pt x="27276" y="3164"/>
                </a:lnTo>
                <a:lnTo>
                  <a:pt x="20982" y="242"/>
                </a:lnTo>
                <a:lnTo>
                  <a:pt x="14313" y="0"/>
                </a:lnTo>
                <a:close/>
              </a:path>
            </a:pathLst>
          </a:custGeom>
          <a:solidFill>
            <a:srgbClr val="7F7F7F"/>
          </a:solidFill>
        </p:spPr>
        <p:txBody>
          <a:bodyPr wrap="square" lIns="0" tIns="0" rIns="0" bIns="0" rtlCol="0"/>
          <a:lstStyle/>
          <a:p>
            <a:endParaRPr dirty="0"/>
          </a:p>
        </p:txBody>
      </p:sp>
      <p:sp>
        <p:nvSpPr>
          <p:cNvPr id="76" name="object 76"/>
          <p:cNvSpPr/>
          <p:nvPr>
            <p:custDataLst>
              <p:tags r:id="rId75"/>
            </p:custDataLst>
          </p:nvPr>
        </p:nvSpPr>
        <p:spPr>
          <a:xfrm>
            <a:off x="13537891" y="9666970"/>
            <a:ext cx="155424" cy="266013"/>
          </a:xfrm>
          <a:prstGeom prst="rect">
            <a:avLst/>
          </a:prstGeom>
          <a:blipFill>
            <a:blip r:embed="rId151" cstate="print"/>
            <a:stretch>
              <a:fillRect/>
            </a:stretch>
          </a:blipFill>
        </p:spPr>
        <p:txBody>
          <a:bodyPr wrap="square" lIns="0" tIns="0" rIns="0" bIns="0" rtlCol="0"/>
          <a:lstStyle/>
          <a:p>
            <a:endParaRPr dirty="0"/>
          </a:p>
        </p:txBody>
      </p:sp>
      <p:sp>
        <p:nvSpPr>
          <p:cNvPr id="77" name="object 77"/>
          <p:cNvSpPr/>
          <p:nvPr>
            <p:custDataLst>
              <p:tags r:id="rId76"/>
            </p:custDataLst>
          </p:nvPr>
        </p:nvSpPr>
        <p:spPr>
          <a:xfrm>
            <a:off x="13778834" y="9449098"/>
            <a:ext cx="92075" cy="176530"/>
          </a:xfrm>
          <a:custGeom>
            <a:avLst/>
            <a:gdLst/>
            <a:ahLst/>
            <a:cxnLst/>
            <a:rect l="l" t="t" r="r" b="b"/>
            <a:pathLst>
              <a:path w="92075" h="176529">
                <a:moveTo>
                  <a:pt x="63548" y="107117"/>
                </a:moveTo>
                <a:lnTo>
                  <a:pt x="41265" y="107117"/>
                </a:lnTo>
                <a:lnTo>
                  <a:pt x="46166" y="107462"/>
                </a:lnTo>
                <a:lnTo>
                  <a:pt x="41883" y="170193"/>
                </a:lnTo>
                <a:lnTo>
                  <a:pt x="43956" y="173513"/>
                </a:lnTo>
                <a:lnTo>
                  <a:pt x="50406" y="176486"/>
                </a:lnTo>
                <a:lnTo>
                  <a:pt x="54186" y="175795"/>
                </a:lnTo>
                <a:lnTo>
                  <a:pt x="58657" y="171439"/>
                </a:lnTo>
                <a:lnTo>
                  <a:pt x="59317" y="169125"/>
                </a:lnTo>
                <a:lnTo>
                  <a:pt x="63296" y="111043"/>
                </a:lnTo>
                <a:lnTo>
                  <a:pt x="63548" y="107117"/>
                </a:lnTo>
                <a:close/>
              </a:path>
              <a:path w="92075" h="176529">
                <a:moveTo>
                  <a:pt x="81362" y="22983"/>
                </a:moveTo>
                <a:lnTo>
                  <a:pt x="29077" y="22983"/>
                </a:lnTo>
                <a:lnTo>
                  <a:pt x="30773" y="23109"/>
                </a:lnTo>
                <a:lnTo>
                  <a:pt x="30215" y="23109"/>
                </a:lnTo>
                <a:lnTo>
                  <a:pt x="28613" y="44921"/>
                </a:lnTo>
                <a:lnTo>
                  <a:pt x="25249" y="87287"/>
                </a:lnTo>
                <a:lnTo>
                  <a:pt x="23760" y="107462"/>
                </a:lnTo>
                <a:lnTo>
                  <a:pt x="19517" y="169460"/>
                </a:lnTo>
                <a:lnTo>
                  <a:pt x="22889" y="173680"/>
                </a:lnTo>
                <a:lnTo>
                  <a:pt x="32731" y="174591"/>
                </a:lnTo>
                <a:lnTo>
                  <a:pt x="36867" y="171000"/>
                </a:lnTo>
                <a:lnTo>
                  <a:pt x="41265" y="107117"/>
                </a:lnTo>
                <a:lnTo>
                  <a:pt x="63548" y="107117"/>
                </a:lnTo>
                <a:lnTo>
                  <a:pt x="64606" y="90623"/>
                </a:lnTo>
                <a:lnTo>
                  <a:pt x="67108" y="48419"/>
                </a:lnTo>
                <a:lnTo>
                  <a:pt x="68563" y="25915"/>
                </a:lnTo>
                <a:lnTo>
                  <a:pt x="81917" y="25915"/>
                </a:lnTo>
                <a:lnTo>
                  <a:pt x="81386" y="23109"/>
                </a:lnTo>
                <a:lnTo>
                  <a:pt x="30773" y="23109"/>
                </a:lnTo>
                <a:lnTo>
                  <a:pt x="30218" y="23071"/>
                </a:lnTo>
                <a:lnTo>
                  <a:pt x="81379" y="23071"/>
                </a:lnTo>
                <a:close/>
              </a:path>
              <a:path w="92075" h="176529">
                <a:moveTo>
                  <a:pt x="81917" y="25915"/>
                </a:moveTo>
                <a:lnTo>
                  <a:pt x="68563" y="25915"/>
                </a:lnTo>
                <a:lnTo>
                  <a:pt x="69065" y="26313"/>
                </a:lnTo>
                <a:lnTo>
                  <a:pt x="69202" y="27140"/>
                </a:lnTo>
                <a:lnTo>
                  <a:pt x="69683" y="28302"/>
                </a:lnTo>
                <a:lnTo>
                  <a:pt x="79756" y="81264"/>
                </a:lnTo>
                <a:lnTo>
                  <a:pt x="83840" y="83463"/>
                </a:lnTo>
                <a:lnTo>
                  <a:pt x="90416" y="80479"/>
                </a:lnTo>
                <a:lnTo>
                  <a:pt x="91702" y="77610"/>
                </a:lnTo>
                <a:lnTo>
                  <a:pt x="81917" y="25915"/>
                </a:lnTo>
                <a:close/>
              </a:path>
              <a:path w="92075" h="176529">
                <a:moveTo>
                  <a:pt x="27119" y="0"/>
                </a:moveTo>
                <a:lnTo>
                  <a:pt x="22460" y="5130"/>
                </a:lnTo>
                <a:lnTo>
                  <a:pt x="14937" y="27339"/>
                </a:lnTo>
                <a:lnTo>
                  <a:pt x="0" y="71798"/>
                </a:lnTo>
                <a:lnTo>
                  <a:pt x="1560" y="75180"/>
                </a:lnTo>
                <a:lnTo>
                  <a:pt x="8470" y="77610"/>
                </a:lnTo>
                <a:lnTo>
                  <a:pt x="11779" y="75767"/>
                </a:lnTo>
                <a:lnTo>
                  <a:pt x="27098" y="30177"/>
                </a:lnTo>
                <a:lnTo>
                  <a:pt x="29538" y="23025"/>
                </a:lnTo>
                <a:lnTo>
                  <a:pt x="29077" y="22983"/>
                </a:lnTo>
                <a:lnTo>
                  <a:pt x="81362" y="22983"/>
                </a:lnTo>
                <a:lnTo>
                  <a:pt x="78772" y="9298"/>
                </a:lnTo>
                <a:lnTo>
                  <a:pt x="74709" y="3361"/>
                </a:lnTo>
                <a:lnTo>
                  <a:pt x="27119" y="0"/>
                </a:lnTo>
                <a:close/>
              </a:path>
              <a:path w="92075" h="176529">
                <a:moveTo>
                  <a:pt x="29643" y="23025"/>
                </a:moveTo>
                <a:lnTo>
                  <a:pt x="30218" y="23071"/>
                </a:lnTo>
                <a:lnTo>
                  <a:pt x="29643" y="23025"/>
                </a:lnTo>
                <a:close/>
              </a:path>
            </a:pathLst>
          </a:custGeom>
          <a:solidFill>
            <a:srgbClr val="7F7F7F"/>
          </a:solidFill>
        </p:spPr>
        <p:txBody>
          <a:bodyPr wrap="square" lIns="0" tIns="0" rIns="0" bIns="0" rtlCol="0"/>
          <a:lstStyle/>
          <a:p>
            <a:endParaRPr dirty="0"/>
          </a:p>
        </p:txBody>
      </p:sp>
      <p:sp>
        <p:nvSpPr>
          <p:cNvPr id="78" name="object 78"/>
          <p:cNvSpPr/>
          <p:nvPr>
            <p:custDataLst>
              <p:tags r:id="rId77"/>
            </p:custDataLst>
          </p:nvPr>
        </p:nvSpPr>
        <p:spPr>
          <a:xfrm>
            <a:off x="13813998" y="9411004"/>
            <a:ext cx="34925" cy="35560"/>
          </a:xfrm>
          <a:custGeom>
            <a:avLst/>
            <a:gdLst/>
            <a:ahLst/>
            <a:cxnLst/>
            <a:rect l="l" t="t" r="r" b="b"/>
            <a:pathLst>
              <a:path w="34925" h="35559">
                <a:moveTo>
                  <a:pt x="18543" y="0"/>
                </a:moveTo>
                <a:lnTo>
                  <a:pt x="11685" y="908"/>
                </a:lnTo>
                <a:lnTo>
                  <a:pt x="5902" y="4296"/>
                </a:lnTo>
                <a:lnTo>
                  <a:pt x="1804" y="9631"/>
                </a:lnTo>
                <a:lnTo>
                  <a:pt x="0" y="16376"/>
                </a:lnTo>
                <a:lnTo>
                  <a:pt x="923" y="23256"/>
                </a:lnTo>
                <a:lnTo>
                  <a:pt x="4253" y="29098"/>
                </a:lnTo>
                <a:lnTo>
                  <a:pt x="9465" y="33283"/>
                </a:lnTo>
                <a:lnTo>
                  <a:pt x="16030" y="35192"/>
                </a:lnTo>
                <a:lnTo>
                  <a:pt x="22845" y="34330"/>
                </a:lnTo>
                <a:lnTo>
                  <a:pt x="28619" y="30955"/>
                </a:lnTo>
                <a:lnTo>
                  <a:pt x="32740" y="25608"/>
                </a:lnTo>
                <a:lnTo>
                  <a:pt x="34595" y="18826"/>
                </a:lnTo>
                <a:lnTo>
                  <a:pt x="33741" y="11832"/>
                </a:lnTo>
                <a:lnTo>
                  <a:pt x="30453" y="5981"/>
                </a:lnTo>
                <a:lnTo>
                  <a:pt x="25223" y="1846"/>
                </a:lnTo>
                <a:lnTo>
                  <a:pt x="18543" y="0"/>
                </a:lnTo>
                <a:close/>
              </a:path>
            </a:pathLst>
          </a:custGeom>
          <a:solidFill>
            <a:srgbClr val="7F7F7F"/>
          </a:solidFill>
        </p:spPr>
        <p:txBody>
          <a:bodyPr wrap="square" lIns="0" tIns="0" rIns="0" bIns="0" rtlCol="0"/>
          <a:lstStyle/>
          <a:p>
            <a:endParaRPr dirty="0"/>
          </a:p>
        </p:txBody>
      </p:sp>
      <p:sp>
        <p:nvSpPr>
          <p:cNvPr id="79" name="object 79"/>
          <p:cNvSpPr/>
          <p:nvPr>
            <p:custDataLst>
              <p:tags r:id="rId78"/>
            </p:custDataLst>
          </p:nvPr>
        </p:nvSpPr>
        <p:spPr>
          <a:xfrm>
            <a:off x="16117916" y="8926647"/>
            <a:ext cx="62230" cy="62230"/>
          </a:xfrm>
          <a:custGeom>
            <a:avLst/>
            <a:gdLst/>
            <a:ahLst/>
            <a:cxnLst/>
            <a:rect l="l" t="t" r="r" b="b"/>
            <a:pathLst>
              <a:path w="62230" h="62229">
                <a:moveTo>
                  <a:pt x="44375" y="0"/>
                </a:moveTo>
                <a:lnTo>
                  <a:pt x="0" y="44375"/>
                </a:lnTo>
                <a:lnTo>
                  <a:pt x="17130" y="61631"/>
                </a:lnTo>
                <a:lnTo>
                  <a:pt x="61642" y="17140"/>
                </a:lnTo>
                <a:lnTo>
                  <a:pt x="44375" y="0"/>
                </a:lnTo>
                <a:close/>
              </a:path>
            </a:pathLst>
          </a:custGeom>
          <a:solidFill>
            <a:srgbClr val="FFFFFF"/>
          </a:solidFill>
        </p:spPr>
        <p:txBody>
          <a:bodyPr wrap="square" lIns="0" tIns="0" rIns="0" bIns="0" rtlCol="0"/>
          <a:lstStyle/>
          <a:p>
            <a:endParaRPr dirty="0"/>
          </a:p>
        </p:txBody>
      </p:sp>
      <p:sp>
        <p:nvSpPr>
          <p:cNvPr id="80" name="object 80"/>
          <p:cNvSpPr/>
          <p:nvPr>
            <p:custDataLst>
              <p:tags r:id="rId79"/>
            </p:custDataLst>
          </p:nvPr>
        </p:nvSpPr>
        <p:spPr>
          <a:xfrm>
            <a:off x="15953230" y="8855866"/>
            <a:ext cx="26034" cy="64769"/>
          </a:xfrm>
          <a:custGeom>
            <a:avLst/>
            <a:gdLst/>
            <a:ahLst/>
            <a:cxnLst/>
            <a:rect l="l" t="t" r="r" b="b"/>
            <a:pathLst>
              <a:path w="26034" h="64770">
                <a:moveTo>
                  <a:pt x="0" y="0"/>
                </a:moveTo>
                <a:lnTo>
                  <a:pt x="25465" y="0"/>
                </a:lnTo>
                <a:lnTo>
                  <a:pt x="25465" y="64678"/>
                </a:lnTo>
                <a:lnTo>
                  <a:pt x="0" y="64678"/>
                </a:lnTo>
                <a:lnTo>
                  <a:pt x="0" y="0"/>
                </a:lnTo>
                <a:close/>
              </a:path>
            </a:pathLst>
          </a:custGeom>
          <a:solidFill>
            <a:srgbClr val="FFFFFF"/>
          </a:solidFill>
        </p:spPr>
        <p:txBody>
          <a:bodyPr wrap="square" lIns="0" tIns="0" rIns="0" bIns="0" rtlCol="0"/>
          <a:lstStyle/>
          <a:p>
            <a:endParaRPr dirty="0"/>
          </a:p>
        </p:txBody>
      </p:sp>
      <p:sp>
        <p:nvSpPr>
          <p:cNvPr id="81" name="object 81"/>
          <p:cNvSpPr/>
          <p:nvPr>
            <p:custDataLst>
              <p:tags r:id="rId80"/>
            </p:custDataLst>
          </p:nvPr>
        </p:nvSpPr>
        <p:spPr>
          <a:xfrm>
            <a:off x="15672004" y="9124161"/>
            <a:ext cx="64769" cy="26034"/>
          </a:xfrm>
          <a:custGeom>
            <a:avLst/>
            <a:gdLst/>
            <a:ahLst/>
            <a:cxnLst/>
            <a:rect l="l" t="t" r="r" b="b"/>
            <a:pathLst>
              <a:path w="64769" h="26034">
                <a:moveTo>
                  <a:pt x="64626" y="25507"/>
                </a:moveTo>
                <a:lnTo>
                  <a:pt x="0" y="25507"/>
                </a:lnTo>
                <a:lnTo>
                  <a:pt x="0" y="0"/>
                </a:lnTo>
                <a:lnTo>
                  <a:pt x="64626" y="0"/>
                </a:lnTo>
                <a:lnTo>
                  <a:pt x="64626" y="25507"/>
                </a:lnTo>
                <a:close/>
              </a:path>
            </a:pathLst>
          </a:custGeom>
          <a:solidFill>
            <a:srgbClr val="FFFFFF"/>
          </a:solidFill>
        </p:spPr>
        <p:txBody>
          <a:bodyPr wrap="square" lIns="0" tIns="0" rIns="0" bIns="0" rtlCol="0"/>
          <a:lstStyle/>
          <a:p>
            <a:endParaRPr dirty="0"/>
          </a:p>
        </p:txBody>
      </p:sp>
      <p:sp>
        <p:nvSpPr>
          <p:cNvPr id="82" name="object 82"/>
          <p:cNvSpPr/>
          <p:nvPr>
            <p:custDataLst>
              <p:tags r:id="rId81"/>
            </p:custDataLst>
          </p:nvPr>
        </p:nvSpPr>
        <p:spPr>
          <a:xfrm>
            <a:off x="15753142" y="8927014"/>
            <a:ext cx="61594" cy="61594"/>
          </a:xfrm>
          <a:custGeom>
            <a:avLst/>
            <a:gdLst/>
            <a:ahLst/>
            <a:cxnLst/>
            <a:rect l="l" t="t" r="r" b="b"/>
            <a:pathLst>
              <a:path w="61594" h="61595">
                <a:moveTo>
                  <a:pt x="16983" y="0"/>
                </a:moveTo>
                <a:lnTo>
                  <a:pt x="0" y="16920"/>
                </a:lnTo>
                <a:lnTo>
                  <a:pt x="43893" y="61495"/>
                </a:lnTo>
                <a:lnTo>
                  <a:pt x="61244" y="44218"/>
                </a:lnTo>
                <a:lnTo>
                  <a:pt x="16983" y="0"/>
                </a:lnTo>
                <a:close/>
              </a:path>
            </a:pathLst>
          </a:custGeom>
          <a:solidFill>
            <a:srgbClr val="FFFFFF"/>
          </a:solidFill>
        </p:spPr>
        <p:txBody>
          <a:bodyPr wrap="square" lIns="0" tIns="0" rIns="0" bIns="0" rtlCol="0"/>
          <a:lstStyle/>
          <a:p>
            <a:endParaRPr dirty="0"/>
          </a:p>
        </p:txBody>
      </p:sp>
      <p:sp>
        <p:nvSpPr>
          <p:cNvPr id="83" name="object 83"/>
          <p:cNvSpPr/>
          <p:nvPr>
            <p:custDataLst>
              <p:tags r:id="rId82"/>
            </p:custDataLst>
          </p:nvPr>
        </p:nvSpPr>
        <p:spPr>
          <a:xfrm>
            <a:off x="15752833" y="9291996"/>
            <a:ext cx="62230" cy="62230"/>
          </a:xfrm>
          <a:custGeom>
            <a:avLst/>
            <a:gdLst/>
            <a:ahLst/>
            <a:cxnLst/>
            <a:rect l="l" t="t" r="r" b="b"/>
            <a:pathLst>
              <a:path w="62230" h="62229">
                <a:moveTo>
                  <a:pt x="44710" y="0"/>
                </a:moveTo>
                <a:lnTo>
                  <a:pt x="0" y="44742"/>
                </a:lnTo>
                <a:lnTo>
                  <a:pt x="16889" y="61673"/>
                </a:lnTo>
                <a:lnTo>
                  <a:pt x="61746" y="17067"/>
                </a:lnTo>
                <a:lnTo>
                  <a:pt x="44710" y="0"/>
                </a:lnTo>
                <a:close/>
              </a:path>
            </a:pathLst>
          </a:custGeom>
          <a:solidFill>
            <a:srgbClr val="FFFFFF"/>
          </a:solidFill>
        </p:spPr>
        <p:txBody>
          <a:bodyPr wrap="square" lIns="0" tIns="0" rIns="0" bIns="0" rtlCol="0"/>
          <a:lstStyle/>
          <a:p>
            <a:endParaRPr dirty="0"/>
          </a:p>
        </p:txBody>
      </p:sp>
      <p:sp>
        <p:nvSpPr>
          <p:cNvPr id="84" name="object 84"/>
          <p:cNvSpPr/>
          <p:nvPr>
            <p:custDataLst>
              <p:tags r:id="rId83"/>
            </p:custDataLst>
          </p:nvPr>
        </p:nvSpPr>
        <p:spPr>
          <a:xfrm>
            <a:off x="16117825" y="9292218"/>
            <a:ext cx="62230" cy="62230"/>
          </a:xfrm>
          <a:custGeom>
            <a:avLst/>
            <a:gdLst/>
            <a:ahLst/>
            <a:cxnLst/>
            <a:rect l="l" t="t" r="r" b="b"/>
            <a:pathLst>
              <a:path w="62230" h="62229">
                <a:moveTo>
                  <a:pt x="17591" y="0"/>
                </a:moveTo>
                <a:lnTo>
                  <a:pt x="0" y="16973"/>
                </a:lnTo>
                <a:lnTo>
                  <a:pt x="44742" y="61767"/>
                </a:lnTo>
                <a:lnTo>
                  <a:pt x="62092" y="44700"/>
                </a:lnTo>
                <a:lnTo>
                  <a:pt x="17591" y="0"/>
                </a:lnTo>
                <a:close/>
              </a:path>
            </a:pathLst>
          </a:custGeom>
          <a:solidFill>
            <a:srgbClr val="FFFFFF"/>
          </a:solidFill>
        </p:spPr>
        <p:txBody>
          <a:bodyPr wrap="square" lIns="0" tIns="0" rIns="0" bIns="0" rtlCol="0"/>
          <a:lstStyle/>
          <a:p>
            <a:endParaRPr dirty="0"/>
          </a:p>
        </p:txBody>
      </p:sp>
      <p:sp>
        <p:nvSpPr>
          <p:cNvPr id="85" name="object 85"/>
          <p:cNvSpPr/>
          <p:nvPr>
            <p:custDataLst>
              <p:tags r:id="rId84"/>
            </p:custDataLst>
          </p:nvPr>
        </p:nvSpPr>
        <p:spPr>
          <a:xfrm>
            <a:off x="16195254" y="9124067"/>
            <a:ext cx="58419" cy="26034"/>
          </a:xfrm>
          <a:custGeom>
            <a:avLst/>
            <a:gdLst/>
            <a:ahLst/>
            <a:cxnLst/>
            <a:rect l="l" t="t" r="r" b="b"/>
            <a:pathLst>
              <a:path w="58419" h="26034">
                <a:moveTo>
                  <a:pt x="0" y="0"/>
                </a:moveTo>
                <a:lnTo>
                  <a:pt x="58176" y="0"/>
                </a:lnTo>
                <a:lnTo>
                  <a:pt x="58176" y="25465"/>
                </a:lnTo>
                <a:lnTo>
                  <a:pt x="0" y="25465"/>
                </a:lnTo>
                <a:lnTo>
                  <a:pt x="0" y="0"/>
                </a:lnTo>
                <a:close/>
              </a:path>
            </a:pathLst>
          </a:custGeom>
          <a:solidFill>
            <a:srgbClr val="FFFFFF"/>
          </a:solidFill>
        </p:spPr>
        <p:txBody>
          <a:bodyPr wrap="square" lIns="0" tIns="0" rIns="0" bIns="0" rtlCol="0"/>
          <a:lstStyle/>
          <a:p>
            <a:endParaRPr dirty="0"/>
          </a:p>
        </p:txBody>
      </p:sp>
      <p:sp>
        <p:nvSpPr>
          <p:cNvPr id="86" name="object 86"/>
          <p:cNvSpPr/>
          <p:nvPr>
            <p:custDataLst>
              <p:tags r:id="rId85"/>
            </p:custDataLst>
          </p:nvPr>
        </p:nvSpPr>
        <p:spPr>
          <a:xfrm>
            <a:off x="15776872" y="8947607"/>
            <a:ext cx="386080" cy="395605"/>
          </a:xfrm>
          <a:custGeom>
            <a:avLst/>
            <a:gdLst/>
            <a:ahLst/>
            <a:cxnLst/>
            <a:rect l="l" t="t" r="r" b="b"/>
            <a:pathLst>
              <a:path w="386080" h="395604">
                <a:moveTo>
                  <a:pt x="196632" y="0"/>
                </a:moveTo>
                <a:lnTo>
                  <a:pt x="147184" y="5292"/>
                </a:lnTo>
                <a:lnTo>
                  <a:pt x="100391" y="23268"/>
                </a:lnTo>
                <a:lnTo>
                  <a:pt x="60797" y="52244"/>
                </a:lnTo>
                <a:lnTo>
                  <a:pt x="29880" y="89900"/>
                </a:lnTo>
                <a:lnTo>
                  <a:pt x="9121" y="133913"/>
                </a:lnTo>
                <a:lnTo>
                  <a:pt x="0" y="181962"/>
                </a:lnTo>
                <a:lnTo>
                  <a:pt x="3995" y="231725"/>
                </a:lnTo>
                <a:lnTo>
                  <a:pt x="18815" y="276095"/>
                </a:lnTo>
                <a:lnTo>
                  <a:pt x="42098" y="313742"/>
                </a:lnTo>
                <a:lnTo>
                  <a:pt x="73816" y="344641"/>
                </a:lnTo>
                <a:lnTo>
                  <a:pt x="113939" y="368768"/>
                </a:lnTo>
                <a:lnTo>
                  <a:pt x="117520" y="370443"/>
                </a:lnTo>
                <a:lnTo>
                  <a:pt x="119300" y="372297"/>
                </a:lnTo>
                <a:lnTo>
                  <a:pt x="118619" y="382694"/>
                </a:lnTo>
                <a:lnTo>
                  <a:pt x="118913" y="388914"/>
                </a:lnTo>
                <a:lnTo>
                  <a:pt x="118913" y="395155"/>
                </a:lnTo>
                <a:lnTo>
                  <a:pt x="266301" y="395238"/>
                </a:lnTo>
                <a:lnTo>
                  <a:pt x="266301" y="392589"/>
                </a:lnTo>
                <a:lnTo>
                  <a:pt x="266584" y="390516"/>
                </a:lnTo>
                <a:lnTo>
                  <a:pt x="265065" y="381626"/>
                </a:lnTo>
                <a:lnTo>
                  <a:pt x="267882" y="377783"/>
                </a:lnTo>
                <a:lnTo>
                  <a:pt x="274091" y="374255"/>
                </a:lnTo>
                <a:lnTo>
                  <a:pt x="293425" y="362052"/>
                </a:lnTo>
                <a:lnTo>
                  <a:pt x="327710" y="332479"/>
                </a:lnTo>
                <a:lnTo>
                  <a:pt x="367860" y="273082"/>
                </a:lnTo>
                <a:lnTo>
                  <a:pt x="382546" y="229085"/>
                </a:lnTo>
                <a:lnTo>
                  <a:pt x="385707" y="182973"/>
                </a:lnTo>
                <a:lnTo>
                  <a:pt x="376580" y="134754"/>
                </a:lnTo>
                <a:lnTo>
                  <a:pt x="355835" y="89686"/>
                </a:lnTo>
                <a:lnTo>
                  <a:pt x="325586" y="52663"/>
                </a:lnTo>
                <a:lnTo>
                  <a:pt x="287715" y="24699"/>
                </a:lnTo>
                <a:lnTo>
                  <a:pt x="244103" y="6806"/>
                </a:lnTo>
                <a:lnTo>
                  <a:pt x="196632" y="0"/>
                </a:lnTo>
                <a:close/>
              </a:path>
            </a:pathLst>
          </a:custGeom>
          <a:solidFill>
            <a:srgbClr val="FFFFFF"/>
          </a:solidFill>
        </p:spPr>
        <p:txBody>
          <a:bodyPr wrap="square" lIns="0" tIns="0" rIns="0" bIns="0" rtlCol="0"/>
          <a:lstStyle/>
          <a:p>
            <a:endParaRPr dirty="0"/>
          </a:p>
        </p:txBody>
      </p:sp>
      <p:sp>
        <p:nvSpPr>
          <p:cNvPr id="87" name="object 87"/>
          <p:cNvSpPr/>
          <p:nvPr>
            <p:custDataLst>
              <p:tags r:id="rId86"/>
            </p:custDataLst>
          </p:nvPr>
        </p:nvSpPr>
        <p:spPr>
          <a:xfrm>
            <a:off x="15875100" y="9206227"/>
            <a:ext cx="189865" cy="254635"/>
          </a:xfrm>
          <a:custGeom>
            <a:avLst/>
            <a:gdLst/>
            <a:ahLst/>
            <a:cxnLst/>
            <a:rect l="l" t="t" r="r" b="b"/>
            <a:pathLst>
              <a:path w="189865" h="254634">
                <a:moveTo>
                  <a:pt x="189282" y="136247"/>
                </a:moveTo>
                <a:lnTo>
                  <a:pt x="0" y="136247"/>
                </a:lnTo>
                <a:lnTo>
                  <a:pt x="0" y="160141"/>
                </a:lnTo>
                <a:lnTo>
                  <a:pt x="11716" y="160141"/>
                </a:lnTo>
                <a:lnTo>
                  <a:pt x="11716" y="219375"/>
                </a:lnTo>
                <a:lnTo>
                  <a:pt x="35538" y="219375"/>
                </a:lnTo>
                <a:lnTo>
                  <a:pt x="35538" y="254557"/>
                </a:lnTo>
                <a:lnTo>
                  <a:pt x="154100" y="254557"/>
                </a:lnTo>
                <a:lnTo>
                  <a:pt x="154100" y="230809"/>
                </a:lnTo>
                <a:lnTo>
                  <a:pt x="59202" y="230809"/>
                </a:lnTo>
                <a:lnTo>
                  <a:pt x="59202" y="219501"/>
                </a:lnTo>
                <a:lnTo>
                  <a:pt x="154100" y="219501"/>
                </a:lnTo>
                <a:lnTo>
                  <a:pt x="154100" y="219134"/>
                </a:lnTo>
                <a:lnTo>
                  <a:pt x="177743" y="219134"/>
                </a:lnTo>
                <a:lnTo>
                  <a:pt x="177743" y="195187"/>
                </a:lnTo>
                <a:lnTo>
                  <a:pt x="35464" y="195187"/>
                </a:lnTo>
                <a:lnTo>
                  <a:pt x="35464" y="160162"/>
                </a:lnTo>
                <a:lnTo>
                  <a:pt x="177743" y="160162"/>
                </a:lnTo>
                <a:lnTo>
                  <a:pt x="177743" y="159712"/>
                </a:lnTo>
                <a:lnTo>
                  <a:pt x="189282" y="159712"/>
                </a:lnTo>
                <a:lnTo>
                  <a:pt x="189282" y="136247"/>
                </a:lnTo>
                <a:close/>
              </a:path>
              <a:path w="189865" h="254634">
                <a:moveTo>
                  <a:pt x="154100" y="219501"/>
                </a:moveTo>
                <a:lnTo>
                  <a:pt x="129828" y="219501"/>
                </a:lnTo>
                <a:lnTo>
                  <a:pt x="129828" y="230809"/>
                </a:lnTo>
                <a:lnTo>
                  <a:pt x="154100" y="230809"/>
                </a:lnTo>
                <a:lnTo>
                  <a:pt x="154100" y="219501"/>
                </a:lnTo>
                <a:close/>
              </a:path>
              <a:path w="189865" h="254634">
                <a:moveTo>
                  <a:pt x="177743" y="160162"/>
                </a:moveTo>
                <a:lnTo>
                  <a:pt x="153566" y="160162"/>
                </a:lnTo>
                <a:lnTo>
                  <a:pt x="153566" y="195187"/>
                </a:lnTo>
                <a:lnTo>
                  <a:pt x="177743" y="195187"/>
                </a:lnTo>
                <a:lnTo>
                  <a:pt x="177743" y="160162"/>
                </a:lnTo>
                <a:close/>
              </a:path>
              <a:path w="189865" h="254634">
                <a:moveTo>
                  <a:pt x="169366" y="0"/>
                </a:moveTo>
                <a:lnTo>
                  <a:pt x="19831" y="0"/>
                </a:lnTo>
                <a:lnTo>
                  <a:pt x="54071" y="135953"/>
                </a:lnTo>
                <a:lnTo>
                  <a:pt x="134508" y="136027"/>
                </a:lnTo>
                <a:lnTo>
                  <a:pt x="79201" y="135943"/>
                </a:lnTo>
                <a:lnTo>
                  <a:pt x="50846" y="23685"/>
                </a:lnTo>
                <a:lnTo>
                  <a:pt x="163297" y="23685"/>
                </a:lnTo>
                <a:lnTo>
                  <a:pt x="169366" y="0"/>
                </a:lnTo>
                <a:close/>
              </a:path>
              <a:path w="189865" h="254634">
                <a:moveTo>
                  <a:pt x="163297" y="23685"/>
                </a:moveTo>
                <a:lnTo>
                  <a:pt x="138351" y="23685"/>
                </a:lnTo>
                <a:lnTo>
                  <a:pt x="109399" y="135943"/>
                </a:lnTo>
                <a:lnTo>
                  <a:pt x="134530" y="135943"/>
                </a:lnTo>
                <a:lnTo>
                  <a:pt x="163297" y="23685"/>
                </a:lnTo>
                <a:close/>
              </a:path>
            </a:pathLst>
          </a:custGeom>
          <a:solidFill>
            <a:srgbClr val="CFD1D3"/>
          </a:solidFill>
        </p:spPr>
        <p:txBody>
          <a:bodyPr wrap="square" lIns="0" tIns="0" rIns="0" bIns="0" rtlCol="0"/>
          <a:lstStyle/>
          <a:p>
            <a:endParaRPr dirty="0"/>
          </a:p>
        </p:txBody>
      </p:sp>
      <p:sp>
        <p:nvSpPr>
          <p:cNvPr id="88" name="object 88"/>
          <p:cNvSpPr/>
          <p:nvPr>
            <p:custDataLst>
              <p:tags r:id="rId87"/>
            </p:custDataLst>
          </p:nvPr>
        </p:nvSpPr>
        <p:spPr>
          <a:xfrm>
            <a:off x="15486955" y="9469783"/>
            <a:ext cx="960755" cy="457200"/>
          </a:xfrm>
          <a:custGeom>
            <a:avLst/>
            <a:gdLst/>
            <a:ahLst/>
            <a:cxnLst/>
            <a:rect l="l" t="t" r="r" b="b"/>
            <a:pathLst>
              <a:path w="960755" h="457200">
                <a:moveTo>
                  <a:pt x="338115" y="219"/>
                </a:moveTo>
                <a:lnTo>
                  <a:pt x="140377" y="80560"/>
                </a:lnTo>
                <a:lnTo>
                  <a:pt x="92573" y="101002"/>
                </a:lnTo>
                <a:lnTo>
                  <a:pt x="61286" y="139336"/>
                </a:lnTo>
                <a:lnTo>
                  <a:pt x="43591" y="190071"/>
                </a:lnTo>
                <a:lnTo>
                  <a:pt x="29290" y="241607"/>
                </a:lnTo>
                <a:lnTo>
                  <a:pt x="18081" y="294001"/>
                </a:lnTo>
                <a:lnTo>
                  <a:pt x="9664" y="347309"/>
                </a:lnTo>
                <a:lnTo>
                  <a:pt x="3737" y="401589"/>
                </a:lnTo>
                <a:lnTo>
                  <a:pt x="0" y="456897"/>
                </a:lnTo>
                <a:lnTo>
                  <a:pt x="960735" y="456897"/>
                </a:lnTo>
                <a:lnTo>
                  <a:pt x="956671" y="401586"/>
                </a:lnTo>
                <a:lnTo>
                  <a:pt x="952002" y="359528"/>
                </a:lnTo>
                <a:lnTo>
                  <a:pt x="540904" y="359528"/>
                </a:lnTo>
                <a:lnTo>
                  <a:pt x="535860" y="359036"/>
                </a:lnTo>
                <a:lnTo>
                  <a:pt x="419652" y="359036"/>
                </a:lnTo>
                <a:lnTo>
                  <a:pt x="338115" y="219"/>
                </a:lnTo>
                <a:close/>
              </a:path>
              <a:path w="960755" h="457200">
                <a:moveTo>
                  <a:pt x="622420" y="0"/>
                </a:moveTo>
                <a:lnTo>
                  <a:pt x="540904" y="359528"/>
                </a:lnTo>
                <a:lnTo>
                  <a:pt x="952002" y="359528"/>
                </a:lnTo>
                <a:lnTo>
                  <a:pt x="942273" y="293938"/>
                </a:lnTo>
                <a:lnTo>
                  <a:pt x="931180" y="241500"/>
                </a:lnTo>
                <a:lnTo>
                  <a:pt x="916983" y="189920"/>
                </a:lnTo>
                <a:lnTo>
                  <a:pt x="899302" y="139147"/>
                </a:lnTo>
                <a:lnTo>
                  <a:pt x="871554" y="103033"/>
                </a:lnTo>
                <a:lnTo>
                  <a:pt x="823016" y="82212"/>
                </a:lnTo>
                <a:lnTo>
                  <a:pt x="622420" y="0"/>
                </a:lnTo>
                <a:close/>
              </a:path>
              <a:path w="960755" h="457200">
                <a:moveTo>
                  <a:pt x="479629" y="41799"/>
                </a:moveTo>
                <a:lnTo>
                  <a:pt x="434604" y="90866"/>
                </a:lnTo>
                <a:lnTo>
                  <a:pt x="447986" y="101777"/>
                </a:lnTo>
                <a:lnTo>
                  <a:pt x="447986" y="110342"/>
                </a:lnTo>
                <a:lnTo>
                  <a:pt x="452967" y="121427"/>
                </a:lnTo>
                <a:lnTo>
                  <a:pt x="455370" y="130520"/>
                </a:lnTo>
                <a:lnTo>
                  <a:pt x="455657" y="139946"/>
                </a:lnTo>
                <a:lnTo>
                  <a:pt x="454289" y="152026"/>
                </a:lnTo>
                <a:lnTo>
                  <a:pt x="449244" y="177441"/>
                </a:lnTo>
                <a:lnTo>
                  <a:pt x="442627" y="202633"/>
                </a:lnTo>
                <a:lnTo>
                  <a:pt x="436172" y="227827"/>
                </a:lnTo>
                <a:lnTo>
                  <a:pt x="431609" y="253248"/>
                </a:lnTo>
                <a:lnTo>
                  <a:pt x="429741" y="279225"/>
                </a:lnTo>
                <a:lnTo>
                  <a:pt x="429624" y="305406"/>
                </a:lnTo>
                <a:lnTo>
                  <a:pt x="430274" y="331678"/>
                </a:lnTo>
                <a:lnTo>
                  <a:pt x="430709" y="357926"/>
                </a:lnTo>
                <a:lnTo>
                  <a:pt x="419652" y="359036"/>
                </a:lnTo>
                <a:lnTo>
                  <a:pt x="535860" y="359036"/>
                </a:lnTo>
                <a:lnTo>
                  <a:pt x="529743" y="358439"/>
                </a:lnTo>
                <a:lnTo>
                  <a:pt x="529916" y="330208"/>
                </a:lnTo>
                <a:lnTo>
                  <a:pt x="530136" y="305406"/>
                </a:lnTo>
                <a:lnTo>
                  <a:pt x="530087" y="273757"/>
                </a:lnTo>
                <a:lnTo>
                  <a:pt x="529271" y="245573"/>
                </a:lnTo>
                <a:lnTo>
                  <a:pt x="527058" y="226537"/>
                </a:lnTo>
                <a:lnTo>
                  <a:pt x="522419" y="206225"/>
                </a:lnTo>
                <a:lnTo>
                  <a:pt x="515882" y="186779"/>
                </a:lnTo>
                <a:lnTo>
                  <a:pt x="507974" y="170340"/>
                </a:lnTo>
                <a:lnTo>
                  <a:pt x="503404" y="152263"/>
                </a:lnTo>
                <a:lnTo>
                  <a:pt x="503538" y="135014"/>
                </a:lnTo>
                <a:lnTo>
                  <a:pt x="509866" y="116206"/>
                </a:lnTo>
                <a:lnTo>
                  <a:pt x="523879" y="93452"/>
                </a:lnTo>
                <a:lnTo>
                  <a:pt x="479629" y="41799"/>
                </a:lnTo>
                <a:close/>
              </a:path>
            </a:pathLst>
          </a:custGeom>
          <a:solidFill>
            <a:srgbClr val="A5A5A5"/>
          </a:solidFill>
        </p:spPr>
        <p:txBody>
          <a:bodyPr wrap="square" lIns="0" tIns="0" rIns="0" bIns="0" rtlCol="0"/>
          <a:lstStyle/>
          <a:p>
            <a:endParaRPr dirty="0"/>
          </a:p>
        </p:txBody>
      </p:sp>
      <p:sp>
        <p:nvSpPr>
          <p:cNvPr id="89" name="object 89"/>
          <p:cNvSpPr txBox="1">
            <a:spLocks noGrp="1"/>
          </p:cNvSpPr>
          <p:nvPr>
            <p:ph type="title"/>
            <p:custDataLst>
              <p:tags r:id="rId88"/>
            </p:custDataLst>
          </p:nvPr>
        </p:nvSpPr>
        <p:spPr>
          <a:xfrm>
            <a:off x="1177284" y="937650"/>
            <a:ext cx="15493793" cy="1193165"/>
          </a:xfrm>
          <a:prstGeom prst="rect">
            <a:avLst/>
          </a:prstGeom>
        </p:spPr>
        <p:txBody>
          <a:bodyPr vert="horz" wrap="square" lIns="0" tIns="14604" rIns="0" bIns="0" rtlCol="0">
            <a:spAutoFit/>
          </a:bodyPr>
          <a:lstStyle/>
          <a:p>
            <a:pPr marL="12700">
              <a:lnSpc>
                <a:spcPts val="3295"/>
              </a:lnSpc>
              <a:spcBef>
                <a:spcPts val="114"/>
              </a:spcBef>
            </a:pPr>
            <a:r>
              <a:rPr lang="fr-CA" sz="2950" dirty="0">
                <a:latin typeface="Avenir LT Std 65 Medium"/>
                <a:cs typeface="Avenir LT Std 65 Medium"/>
              </a:rPr>
              <a:t>Recommandations | Dotation et maintien en poste</a:t>
            </a:r>
          </a:p>
          <a:p>
            <a:pPr marL="12700">
              <a:lnSpc>
                <a:spcPts val="5875"/>
              </a:lnSpc>
            </a:pPr>
            <a:r>
              <a:rPr lang="fr-CA" sz="5100" b="1" dirty="0">
                <a:solidFill>
                  <a:srgbClr val="ADDEE3"/>
                </a:solidFill>
                <a:latin typeface="Avenir LT Std 55 Roman"/>
                <a:cs typeface="Avenir LT Std 55 Roman"/>
              </a:rPr>
              <a:t>Trouver le potentiel interne et établir des liens</a:t>
            </a:r>
          </a:p>
        </p:txBody>
      </p:sp>
      <p:sp>
        <p:nvSpPr>
          <p:cNvPr id="90" name="object 90"/>
          <p:cNvSpPr txBox="1"/>
          <p:nvPr>
            <p:custDataLst>
              <p:tags r:id="rId89"/>
            </p:custDataLst>
          </p:nvPr>
        </p:nvSpPr>
        <p:spPr>
          <a:xfrm>
            <a:off x="11220314" y="5326784"/>
            <a:ext cx="5994535" cy="2867067"/>
          </a:xfrm>
          <a:prstGeom prst="rect">
            <a:avLst/>
          </a:prstGeom>
        </p:spPr>
        <p:txBody>
          <a:bodyPr vert="horz" wrap="square" lIns="0" tIns="12065" rIns="0" bIns="0" rtlCol="0">
            <a:spAutoFit/>
          </a:bodyPr>
          <a:lstStyle/>
          <a:p>
            <a:pPr marL="12700" marR="5080" algn="ctr">
              <a:lnSpc>
                <a:spcPct val="101000"/>
              </a:lnSpc>
              <a:spcBef>
                <a:spcPts val="95"/>
              </a:spcBef>
            </a:pPr>
            <a:r>
              <a:rPr lang="fr-CA" sz="2450" dirty="0">
                <a:solidFill>
                  <a:srgbClr val="065A92"/>
                </a:solidFill>
                <a:latin typeface="Avenir LT Std 65 Medium"/>
                <a:cs typeface="Avenir LT Std 65 Medium"/>
              </a:rPr>
              <a:t>Établir des relations avec les universités, le secteur privé et d’autres gouvernements afin d’accroître les occasions de dotation et renforcer les liens avec ces institutions aux fins d’apprentissage.</a:t>
            </a:r>
          </a:p>
          <a:p>
            <a:pPr marL="784860" marR="736600" algn="ctr">
              <a:lnSpc>
                <a:spcPct val="101499"/>
              </a:lnSpc>
              <a:spcBef>
                <a:spcPts val="370"/>
              </a:spcBef>
            </a:pPr>
            <a:r>
              <a:rPr lang="fr-CA" sz="1950" dirty="0">
                <a:solidFill>
                  <a:srgbClr val="065A92"/>
                </a:solidFill>
                <a:latin typeface="Avenir LT Std 65 Medium"/>
                <a:cs typeface="Avenir LT Std 65 Medium"/>
              </a:rPr>
              <a:t>Les ressources humaines pourraient aussi examiner des moyens de mieux rémunérer les praticiens en IA.</a:t>
            </a:r>
          </a:p>
        </p:txBody>
      </p:sp>
      <p:sp>
        <p:nvSpPr>
          <p:cNvPr id="91" name="object 91"/>
          <p:cNvSpPr txBox="1"/>
          <p:nvPr>
            <p:custDataLst>
              <p:tags r:id="rId90"/>
            </p:custDataLst>
          </p:nvPr>
        </p:nvSpPr>
        <p:spPr>
          <a:xfrm>
            <a:off x="429168" y="9907615"/>
            <a:ext cx="9010398" cy="1120178"/>
          </a:xfrm>
          <a:prstGeom prst="rect">
            <a:avLst/>
          </a:prstGeom>
        </p:spPr>
        <p:txBody>
          <a:bodyPr vert="horz" wrap="square" lIns="0" tIns="149225" rIns="0" bIns="0" rtlCol="0">
            <a:spAutoFit/>
          </a:bodyPr>
          <a:lstStyle/>
          <a:p>
            <a:pPr marL="468630">
              <a:lnSpc>
                <a:spcPct val="100000"/>
              </a:lnSpc>
              <a:spcBef>
                <a:spcPts val="1175"/>
              </a:spcBef>
              <a:tabLst>
                <a:tab pos="2620010" algn="l"/>
                <a:tab pos="5382895" algn="l"/>
              </a:tabLst>
            </a:pPr>
            <a:r>
              <a:rPr lang="fr-CA" sz="1650" b="1" dirty="0">
                <a:solidFill>
                  <a:srgbClr val="7F7F7F"/>
                </a:solidFill>
                <a:latin typeface="Avenir LT Std 55 Roman"/>
                <a:cs typeface="Avenir LT Std 55 Roman"/>
              </a:rPr>
              <a:t>Compétences proximales           Apprentissage amplifié	   </a:t>
            </a:r>
            <a:r>
              <a:rPr lang="fr-CA" sz="1650" b="1" dirty="0" smtClean="0">
                <a:solidFill>
                  <a:srgbClr val="7F7F7F"/>
                </a:solidFill>
                <a:latin typeface="Avenir LT Std 55 Roman"/>
                <a:cs typeface="Avenir LT Std 55 Roman"/>
              </a:rPr>
              <a:t>Connectés</a:t>
            </a:r>
            <a:endParaRPr lang="fr-CA" sz="1650" b="1" dirty="0">
              <a:solidFill>
                <a:srgbClr val="7F7F7F"/>
              </a:solidFill>
              <a:latin typeface="Avenir LT Std 55 Roman"/>
              <a:cs typeface="Avenir LT Std 55 Roman"/>
            </a:endParaRPr>
          </a:p>
          <a:p>
            <a:pPr>
              <a:lnSpc>
                <a:spcPct val="100000"/>
              </a:lnSpc>
            </a:pPr>
            <a:endParaRPr sz="1700" dirty="0">
              <a:latin typeface="Times New Roman"/>
              <a:cs typeface="Times New Roman"/>
            </a:endParaRPr>
          </a:p>
          <a:p>
            <a:pPr marL="12700">
              <a:lnSpc>
                <a:spcPct val="100000"/>
              </a:lnSpc>
            </a:pPr>
            <a:r>
              <a:rPr lang="fr-CA" sz="2950" dirty="0">
                <a:solidFill>
                  <a:srgbClr val="009245"/>
                </a:solidFill>
                <a:latin typeface="Avenir LT Std 65 Medium"/>
                <a:cs typeface="Avenir LT Std 65 Medium"/>
              </a:rPr>
              <a:t>Les praticiens en AI sont passionnés</a:t>
            </a:r>
          </a:p>
        </p:txBody>
      </p:sp>
      <p:sp>
        <p:nvSpPr>
          <p:cNvPr id="92" name="object 92"/>
          <p:cNvSpPr txBox="1"/>
          <p:nvPr>
            <p:custDataLst>
              <p:tags r:id="rId91"/>
            </p:custDataLst>
          </p:nvPr>
        </p:nvSpPr>
        <p:spPr>
          <a:xfrm>
            <a:off x="2611851" y="6164626"/>
            <a:ext cx="6614159" cy="2293256"/>
          </a:xfrm>
          <a:prstGeom prst="rect">
            <a:avLst/>
          </a:prstGeom>
        </p:spPr>
        <p:txBody>
          <a:bodyPr vert="horz" wrap="square" lIns="0" tIns="12065" rIns="0" bIns="0" rtlCol="0">
            <a:spAutoFit/>
          </a:bodyPr>
          <a:lstStyle/>
          <a:p>
            <a:pPr marL="12700" marR="5080" indent="-84455" algn="ctr">
              <a:lnSpc>
                <a:spcPct val="101000"/>
              </a:lnSpc>
              <a:spcBef>
                <a:spcPts val="95"/>
              </a:spcBef>
            </a:pPr>
            <a:r>
              <a:rPr lang="fr-CA" sz="2450" dirty="0">
                <a:solidFill>
                  <a:srgbClr val="065A92"/>
                </a:solidFill>
                <a:latin typeface="Avenir LT Std 65 Medium"/>
                <a:cs typeface="Avenir LT Std 65 Medium"/>
              </a:rPr>
              <a:t>Les ministères et les organismes recensent les praticiens en IA </a:t>
            </a:r>
            <a:r>
              <a:rPr lang="fr-CA" sz="2450" dirty="0" smtClean="0">
                <a:solidFill>
                  <a:srgbClr val="065A92"/>
                </a:solidFill>
                <a:latin typeface="Avenir LT Std 65 Medium"/>
                <a:cs typeface="Avenir LT Std 65 Medium"/>
              </a:rPr>
              <a:t>en place, </a:t>
            </a:r>
            <a:r>
              <a:rPr lang="fr-CA" sz="2450" dirty="0">
                <a:solidFill>
                  <a:srgbClr val="065A92"/>
                </a:solidFill>
                <a:latin typeface="Avenir LT Std 65 Medium"/>
                <a:cs typeface="Avenir LT Std 65 Medium"/>
              </a:rPr>
              <a:t>potentiels ou futurs au sein de leurs organisations et leur donnent le temps d’apprendre des ressources pour le </a:t>
            </a:r>
            <a:r>
              <a:rPr lang="fr-CA" sz="2450" dirty="0" smtClean="0">
                <a:solidFill>
                  <a:srgbClr val="065A92"/>
                </a:solidFill>
                <a:latin typeface="Avenir LT Std 65 Medium"/>
                <a:cs typeface="Avenir LT Std 65 Medium"/>
              </a:rPr>
              <a:t>développement et </a:t>
            </a:r>
            <a:r>
              <a:rPr lang="fr-CA" sz="2450" dirty="0">
                <a:solidFill>
                  <a:srgbClr val="065A92"/>
                </a:solidFill>
                <a:latin typeface="Avenir LT Std 65 Medium"/>
                <a:cs typeface="Avenir LT Std 65 Medium"/>
              </a:rPr>
              <a:t>l’autorisation de faire des expériences.</a:t>
            </a:r>
          </a:p>
        </p:txBody>
      </p:sp>
      <p:sp>
        <p:nvSpPr>
          <p:cNvPr id="93" name="object 93"/>
          <p:cNvSpPr txBox="1"/>
          <p:nvPr>
            <p:custDataLst>
              <p:tags r:id="rId92"/>
            </p:custDataLst>
          </p:nvPr>
        </p:nvSpPr>
        <p:spPr>
          <a:xfrm>
            <a:off x="14377762" y="9907615"/>
            <a:ext cx="5362575" cy="1266372"/>
          </a:xfrm>
          <a:prstGeom prst="rect">
            <a:avLst/>
          </a:prstGeom>
        </p:spPr>
        <p:txBody>
          <a:bodyPr vert="horz" wrap="square" lIns="0" tIns="149225" rIns="0" bIns="0" rtlCol="0">
            <a:spAutoFit/>
          </a:bodyPr>
          <a:lstStyle/>
          <a:p>
            <a:pPr marL="669290">
              <a:lnSpc>
                <a:spcPct val="100000"/>
              </a:lnSpc>
              <a:spcBef>
                <a:spcPts val="1175"/>
              </a:spcBef>
              <a:tabLst>
                <a:tab pos="3475354" algn="l"/>
              </a:tabLst>
            </a:pPr>
            <a:r>
              <a:rPr lang="fr-CA" sz="1650" b="1" dirty="0">
                <a:solidFill>
                  <a:srgbClr val="7F7F7F"/>
                </a:solidFill>
                <a:latin typeface="Avenir LT Std 55 Roman"/>
                <a:cs typeface="Avenir LT Std 55 Roman"/>
              </a:rPr>
              <a:t>Degré élevé de 	« Superstars </a:t>
            </a:r>
            <a:r>
              <a:rPr lang="fr-CA" sz="1650" b="1" dirty="0" smtClean="0">
                <a:solidFill>
                  <a:srgbClr val="7F7F7F"/>
                </a:solidFill>
                <a:latin typeface="Avenir LT Std 55 Roman"/>
                <a:cs typeface="Avenir LT Std 55 Roman"/>
              </a:rPr>
              <a:t>»</a:t>
            </a:r>
          </a:p>
          <a:p>
            <a:pPr marL="669290">
              <a:lnSpc>
                <a:spcPct val="100000"/>
              </a:lnSpc>
              <a:spcBef>
                <a:spcPts val="1175"/>
              </a:spcBef>
              <a:tabLst>
                <a:tab pos="3475354" algn="l"/>
              </a:tabLst>
            </a:pPr>
            <a:r>
              <a:rPr lang="fr-CA" sz="1650" b="1" dirty="0" smtClean="0">
                <a:solidFill>
                  <a:srgbClr val="7F7F7F"/>
                </a:solidFill>
                <a:latin typeface="Avenir LT Std 55 Roman"/>
                <a:cs typeface="Avenir LT Std 55 Roman"/>
              </a:rPr>
              <a:t>compétence</a:t>
            </a:r>
            <a:endParaRPr lang="fr-CA" sz="1650" b="1" dirty="0">
              <a:solidFill>
                <a:srgbClr val="7F7F7F"/>
              </a:solidFill>
              <a:latin typeface="Avenir LT Std 55 Roman"/>
              <a:cs typeface="Avenir LT Std 55 Roman"/>
            </a:endParaRPr>
          </a:p>
          <a:p>
            <a:pPr marL="12700">
              <a:lnSpc>
                <a:spcPct val="100000"/>
              </a:lnSpc>
              <a:tabLst>
                <a:tab pos="4930140" algn="l"/>
              </a:tabLst>
            </a:pPr>
            <a:r>
              <a:rPr lang="fr-CA" sz="2950" dirty="0" smtClean="0">
                <a:solidFill>
                  <a:srgbClr val="EB1C23"/>
                </a:solidFill>
                <a:latin typeface="Avenir LT Std 65 Medium"/>
                <a:cs typeface="Avenir LT Std 65 Medium"/>
              </a:rPr>
              <a:t>Marché </a:t>
            </a:r>
            <a:r>
              <a:rPr lang="fr-CA" sz="2950" dirty="0">
                <a:solidFill>
                  <a:srgbClr val="EB1C23"/>
                </a:solidFill>
                <a:latin typeface="Avenir LT Std 65 Medium"/>
                <a:cs typeface="Avenir LT Std 65 Medium"/>
              </a:rPr>
              <a:t>très concurrentiel	</a:t>
            </a:r>
            <a:r>
              <a:rPr lang="fr-CA" sz="2950" dirty="0">
                <a:solidFill>
                  <a:srgbClr val="778591"/>
                </a:solidFill>
                <a:latin typeface="Avenir LT Std 65 Medium"/>
                <a:cs typeface="Avenir LT Std 65 Medium"/>
              </a:rPr>
              <a:t>18</a:t>
            </a:r>
          </a:p>
        </p:txBody>
      </p:sp>
      <p:sp>
        <p:nvSpPr>
          <p:cNvPr id="94" name="object 94"/>
          <p:cNvSpPr/>
          <p:nvPr>
            <p:custDataLst>
              <p:tags r:id="rId93"/>
            </p:custDataLst>
          </p:nvPr>
        </p:nvSpPr>
        <p:spPr>
          <a:xfrm>
            <a:off x="17766096" y="9474157"/>
            <a:ext cx="250190" cy="468630"/>
          </a:xfrm>
          <a:custGeom>
            <a:avLst/>
            <a:gdLst/>
            <a:ahLst/>
            <a:cxnLst/>
            <a:rect l="l" t="t" r="r" b="b"/>
            <a:pathLst>
              <a:path w="250190" h="468629">
                <a:moveTo>
                  <a:pt x="177988" y="240581"/>
                </a:moveTo>
                <a:lnTo>
                  <a:pt x="130743" y="240581"/>
                </a:lnTo>
                <a:lnTo>
                  <a:pt x="130805" y="445360"/>
                </a:lnTo>
                <a:lnTo>
                  <a:pt x="153162" y="468498"/>
                </a:lnTo>
                <a:lnTo>
                  <a:pt x="160077" y="467816"/>
                </a:lnTo>
                <a:lnTo>
                  <a:pt x="166528" y="465142"/>
                </a:lnTo>
                <a:lnTo>
                  <a:pt x="172071" y="460595"/>
                </a:lnTo>
                <a:lnTo>
                  <a:pt x="176898" y="455287"/>
                </a:lnTo>
                <a:lnTo>
                  <a:pt x="178259" y="448931"/>
                </a:lnTo>
                <a:lnTo>
                  <a:pt x="178218" y="285240"/>
                </a:lnTo>
                <a:lnTo>
                  <a:pt x="177988" y="240581"/>
                </a:lnTo>
                <a:close/>
              </a:path>
              <a:path w="250190" h="468629">
                <a:moveTo>
                  <a:pt x="213742" y="61644"/>
                </a:moveTo>
                <a:lnTo>
                  <a:pt x="71320" y="61644"/>
                </a:lnTo>
                <a:lnTo>
                  <a:pt x="71017" y="122775"/>
                </a:lnTo>
                <a:lnTo>
                  <a:pt x="69801" y="235328"/>
                </a:lnTo>
                <a:lnTo>
                  <a:pt x="69520" y="285240"/>
                </a:lnTo>
                <a:lnTo>
                  <a:pt x="69556" y="443727"/>
                </a:lnTo>
                <a:lnTo>
                  <a:pt x="71328" y="453308"/>
                </a:lnTo>
                <a:lnTo>
                  <a:pt x="76183" y="461116"/>
                </a:lnTo>
                <a:lnTo>
                  <a:pt x="83439" y="466384"/>
                </a:lnTo>
                <a:lnTo>
                  <a:pt x="92430" y="468428"/>
                </a:lnTo>
                <a:lnTo>
                  <a:pt x="102303" y="466739"/>
                </a:lnTo>
                <a:lnTo>
                  <a:pt x="110173" y="461645"/>
                </a:lnTo>
                <a:lnTo>
                  <a:pt x="115379" y="453768"/>
                </a:lnTo>
                <a:lnTo>
                  <a:pt x="117267" y="443727"/>
                </a:lnTo>
                <a:lnTo>
                  <a:pt x="117287" y="240581"/>
                </a:lnTo>
                <a:lnTo>
                  <a:pt x="177988" y="240581"/>
                </a:lnTo>
                <a:lnTo>
                  <a:pt x="177954" y="235328"/>
                </a:lnTo>
                <a:lnTo>
                  <a:pt x="177323" y="171220"/>
                </a:lnTo>
                <a:lnTo>
                  <a:pt x="176875" y="122775"/>
                </a:lnTo>
                <a:lnTo>
                  <a:pt x="176626" y="61958"/>
                </a:lnTo>
                <a:lnTo>
                  <a:pt x="213825" y="61958"/>
                </a:lnTo>
                <a:lnTo>
                  <a:pt x="213742" y="61644"/>
                </a:lnTo>
                <a:close/>
              </a:path>
              <a:path w="250190" h="468629">
                <a:moveTo>
                  <a:pt x="213825" y="61958"/>
                </a:moveTo>
                <a:lnTo>
                  <a:pt x="176626" y="61958"/>
                </a:lnTo>
                <a:lnTo>
                  <a:pt x="178071" y="62943"/>
                </a:lnTo>
                <a:lnTo>
                  <a:pt x="178605" y="65141"/>
                </a:lnTo>
                <a:lnTo>
                  <a:pt x="180155" y="68168"/>
                </a:lnTo>
                <a:lnTo>
                  <a:pt x="184552" y="84523"/>
                </a:lnTo>
                <a:lnTo>
                  <a:pt x="207576" y="171220"/>
                </a:lnTo>
                <a:lnTo>
                  <a:pt x="214572" y="197378"/>
                </a:lnTo>
                <a:lnTo>
                  <a:pt x="218289" y="204640"/>
                </a:lnTo>
                <a:lnTo>
                  <a:pt x="224250" y="209182"/>
                </a:lnTo>
                <a:lnTo>
                  <a:pt x="231503" y="210610"/>
                </a:lnTo>
                <a:lnTo>
                  <a:pt x="239095" y="208530"/>
                </a:lnTo>
                <a:lnTo>
                  <a:pt x="246582" y="204540"/>
                </a:lnTo>
                <a:lnTo>
                  <a:pt x="249566" y="196614"/>
                </a:lnTo>
                <a:lnTo>
                  <a:pt x="213825" y="61958"/>
                </a:lnTo>
                <a:close/>
              </a:path>
              <a:path w="250190" h="468629">
                <a:moveTo>
                  <a:pt x="123989" y="0"/>
                </a:moveTo>
                <a:lnTo>
                  <a:pt x="83184" y="75"/>
                </a:lnTo>
                <a:lnTo>
                  <a:pt x="46271" y="22665"/>
                </a:lnTo>
                <a:lnTo>
                  <a:pt x="30372" y="76050"/>
                </a:lnTo>
                <a:lnTo>
                  <a:pt x="20457" y="113339"/>
                </a:lnTo>
                <a:lnTo>
                  <a:pt x="694" y="187934"/>
                </a:lnTo>
                <a:lnTo>
                  <a:pt x="0" y="195457"/>
                </a:lnTo>
                <a:lnTo>
                  <a:pt x="1945" y="201917"/>
                </a:lnTo>
                <a:lnTo>
                  <a:pt x="6287" y="206902"/>
                </a:lnTo>
                <a:lnTo>
                  <a:pt x="12778" y="209996"/>
                </a:lnTo>
                <a:lnTo>
                  <a:pt x="19580" y="210415"/>
                </a:lnTo>
                <a:lnTo>
                  <a:pt x="25646" y="208097"/>
                </a:lnTo>
                <a:lnTo>
                  <a:pt x="30480" y="203353"/>
                </a:lnTo>
                <a:lnTo>
                  <a:pt x="33583" y="196499"/>
                </a:lnTo>
                <a:lnTo>
                  <a:pt x="61478" y="91340"/>
                </a:lnTo>
                <a:lnTo>
                  <a:pt x="69467" y="61644"/>
                </a:lnTo>
                <a:lnTo>
                  <a:pt x="213742" y="61644"/>
                </a:lnTo>
                <a:lnTo>
                  <a:pt x="207663" y="38776"/>
                </a:lnTo>
                <a:lnTo>
                  <a:pt x="201765" y="22856"/>
                </a:lnTo>
                <a:lnTo>
                  <a:pt x="193031" y="10651"/>
                </a:lnTo>
                <a:lnTo>
                  <a:pt x="180901" y="2844"/>
                </a:lnTo>
                <a:lnTo>
                  <a:pt x="164794" y="65"/>
                </a:lnTo>
                <a:lnTo>
                  <a:pt x="123989" y="0"/>
                </a:lnTo>
                <a:close/>
              </a:path>
            </a:pathLst>
          </a:custGeom>
          <a:solidFill>
            <a:srgbClr val="FFFFFF"/>
          </a:solidFill>
        </p:spPr>
        <p:txBody>
          <a:bodyPr wrap="square" lIns="0" tIns="0" rIns="0" bIns="0" rtlCol="0"/>
          <a:lstStyle/>
          <a:p>
            <a:endParaRPr dirty="0"/>
          </a:p>
        </p:txBody>
      </p:sp>
      <p:sp>
        <p:nvSpPr>
          <p:cNvPr id="95" name="object 95"/>
          <p:cNvSpPr/>
          <p:nvPr>
            <p:custDataLst>
              <p:tags r:id="rId94"/>
            </p:custDataLst>
          </p:nvPr>
        </p:nvSpPr>
        <p:spPr>
          <a:xfrm>
            <a:off x="17842510" y="9354994"/>
            <a:ext cx="95002" cy="95159"/>
          </a:xfrm>
          <a:prstGeom prst="rect">
            <a:avLst/>
          </a:prstGeom>
          <a:blipFill>
            <a:blip r:embed="rId152" cstate="print"/>
            <a:stretch>
              <a:fillRect/>
            </a:stretch>
          </a:blipFill>
        </p:spPr>
        <p:txBody>
          <a:bodyPr wrap="square" lIns="0" tIns="0" rIns="0" bIns="0" rtlCol="0"/>
          <a:lstStyle/>
          <a:p>
            <a:endParaRPr dirty="0"/>
          </a:p>
        </p:txBody>
      </p:sp>
      <p:sp>
        <p:nvSpPr>
          <p:cNvPr id="96" name="object 96"/>
          <p:cNvSpPr/>
          <p:nvPr>
            <p:custDataLst>
              <p:tags r:id="rId95"/>
            </p:custDataLst>
          </p:nvPr>
        </p:nvSpPr>
        <p:spPr>
          <a:xfrm>
            <a:off x="18759994" y="9462476"/>
            <a:ext cx="250190" cy="468630"/>
          </a:xfrm>
          <a:custGeom>
            <a:avLst/>
            <a:gdLst/>
            <a:ahLst/>
            <a:cxnLst/>
            <a:rect l="l" t="t" r="r" b="b"/>
            <a:pathLst>
              <a:path w="250190" h="468629">
                <a:moveTo>
                  <a:pt x="177988" y="240581"/>
                </a:moveTo>
                <a:lnTo>
                  <a:pt x="130743" y="240581"/>
                </a:lnTo>
                <a:lnTo>
                  <a:pt x="130805" y="445360"/>
                </a:lnTo>
                <a:lnTo>
                  <a:pt x="153157" y="468492"/>
                </a:lnTo>
                <a:lnTo>
                  <a:pt x="160075" y="467809"/>
                </a:lnTo>
                <a:lnTo>
                  <a:pt x="166528" y="465136"/>
                </a:lnTo>
                <a:lnTo>
                  <a:pt x="172071" y="460595"/>
                </a:lnTo>
                <a:lnTo>
                  <a:pt x="176898" y="455287"/>
                </a:lnTo>
                <a:lnTo>
                  <a:pt x="178249" y="448931"/>
                </a:lnTo>
                <a:lnTo>
                  <a:pt x="178218" y="285240"/>
                </a:lnTo>
                <a:lnTo>
                  <a:pt x="177988" y="240581"/>
                </a:lnTo>
                <a:close/>
              </a:path>
              <a:path w="250190" h="468629">
                <a:moveTo>
                  <a:pt x="213742" y="61644"/>
                </a:moveTo>
                <a:lnTo>
                  <a:pt x="71320" y="61644"/>
                </a:lnTo>
                <a:lnTo>
                  <a:pt x="71017" y="122775"/>
                </a:lnTo>
                <a:lnTo>
                  <a:pt x="69801" y="235328"/>
                </a:lnTo>
                <a:lnTo>
                  <a:pt x="69520" y="285240"/>
                </a:lnTo>
                <a:lnTo>
                  <a:pt x="69556" y="443727"/>
                </a:lnTo>
                <a:lnTo>
                  <a:pt x="71328" y="453308"/>
                </a:lnTo>
                <a:lnTo>
                  <a:pt x="76183" y="461116"/>
                </a:lnTo>
                <a:lnTo>
                  <a:pt x="83439" y="466384"/>
                </a:lnTo>
                <a:lnTo>
                  <a:pt x="92430" y="468428"/>
                </a:lnTo>
                <a:lnTo>
                  <a:pt x="102303" y="466739"/>
                </a:lnTo>
                <a:lnTo>
                  <a:pt x="110173" y="461645"/>
                </a:lnTo>
                <a:lnTo>
                  <a:pt x="115379" y="453768"/>
                </a:lnTo>
                <a:lnTo>
                  <a:pt x="117267" y="443727"/>
                </a:lnTo>
                <a:lnTo>
                  <a:pt x="117287" y="240581"/>
                </a:lnTo>
                <a:lnTo>
                  <a:pt x="177988" y="240581"/>
                </a:lnTo>
                <a:lnTo>
                  <a:pt x="177954" y="235328"/>
                </a:lnTo>
                <a:lnTo>
                  <a:pt x="177323" y="171220"/>
                </a:lnTo>
                <a:lnTo>
                  <a:pt x="176875" y="122775"/>
                </a:lnTo>
                <a:lnTo>
                  <a:pt x="176626" y="61958"/>
                </a:lnTo>
                <a:lnTo>
                  <a:pt x="213825" y="61958"/>
                </a:lnTo>
                <a:lnTo>
                  <a:pt x="213742" y="61644"/>
                </a:lnTo>
                <a:close/>
              </a:path>
              <a:path w="250190" h="468629">
                <a:moveTo>
                  <a:pt x="213825" y="61958"/>
                </a:moveTo>
                <a:lnTo>
                  <a:pt x="176626" y="61958"/>
                </a:lnTo>
                <a:lnTo>
                  <a:pt x="178071" y="62932"/>
                </a:lnTo>
                <a:lnTo>
                  <a:pt x="178605" y="65141"/>
                </a:lnTo>
                <a:lnTo>
                  <a:pt x="180155" y="68168"/>
                </a:lnTo>
                <a:lnTo>
                  <a:pt x="184552" y="84523"/>
                </a:lnTo>
                <a:lnTo>
                  <a:pt x="207576" y="171220"/>
                </a:lnTo>
                <a:lnTo>
                  <a:pt x="214572" y="197378"/>
                </a:lnTo>
                <a:lnTo>
                  <a:pt x="218289" y="204640"/>
                </a:lnTo>
                <a:lnTo>
                  <a:pt x="224250" y="209182"/>
                </a:lnTo>
                <a:lnTo>
                  <a:pt x="231503" y="210610"/>
                </a:lnTo>
                <a:lnTo>
                  <a:pt x="239095" y="208530"/>
                </a:lnTo>
                <a:lnTo>
                  <a:pt x="246582" y="204540"/>
                </a:lnTo>
                <a:lnTo>
                  <a:pt x="249566" y="196614"/>
                </a:lnTo>
                <a:lnTo>
                  <a:pt x="213825" y="61958"/>
                </a:lnTo>
                <a:close/>
              </a:path>
              <a:path w="250190" h="468629">
                <a:moveTo>
                  <a:pt x="123989" y="0"/>
                </a:moveTo>
                <a:lnTo>
                  <a:pt x="83184" y="75"/>
                </a:lnTo>
                <a:lnTo>
                  <a:pt x="46271" y="22660"/>
                </a:lnTo>
                <a:lnTo>
                  <a:pt x="30367" y="76050"/>
                </a:lnTo>
                <a:lnTo>
                  <a:pt x="20453" y="113339"/>
                </a:lnTo>
                <a:lnTo>
                  <a:pt x="694" y="187934"/>
                </a:lnTo>
                <a:lnTo>
                  <a:pt x="0" y="195457"/>
                </a:lnTo>
                <a:lnTo>
                  <a:pt x="1945" y="201917"/>
                </a:lnTo>
                <a:lnTo>
                  <a:pt x="6287" y="206902"/>
                </a:lnTo>
                <a:lnTo>
                  <a:pt x="12778" y="209996"/>
                </a:lnTo>
                <a:lnTo>
                  <a:pt x="19580" y="210415"/>
                </a:lnTo>
                <a:lnTo>
                  <a:pt x="25646" y="208097"/>
                </a:lnTo>
                <a:lnTo>
                  <a:pt x="30480" y="203353"/>
                </a:lnTo>
                <a:lnTo>
                  <a:pt x="33583" y="196499"/>
                </a:lnTo>
                <a:lnTo>
                  <a:pt x="61478" y="91340"/>
                </a:lnTo>
                <a:lnTo>
                  <a:pt x="69467" y="61644"/>
                </a:lnTo>
                <a:lnTo>
                  <a:pt x="213742" y="61644"/>
                </a:lnTo>
                <a:lnTo>
                  <a:pt x="207663" y="38776"/>
                </a:lnTo>
                <a:lnTo>
                  <a:pt x="201765" y="22856"/>
                </a:lnTo>
                <a:lnTo>
                  <a:pt x="193031" y="10651"/>
                </a:lnTo>
                <a:lnTo>
                  <a:pt x="180901" y="2844"/>
                </a:lnTo>
                <a:lnTo>
                  <a:pt x="164794" y="65"/>
                </a:lnTo>
                <a:lnTo>
                  <a:pt x="123989" y="0"/>
                </a:lnTo>
                <a:close/>
              </a:path>
            </a:pathLst>
          </a:custGeom>
          <a:solidFill>
            <a:srgbClr val="FFFFFF"/>
          </a:solidFill>
        </p:spPr>
        <p:txBody>
          <a:bodyPr wrap="square" lIns="0" tIns="0" rIns="0" bIns="0" rtlCol="0"/>
          <a:lstStyle/>
          <a:p>
            <a:endParaRPr dirty="0"/>
          </a:p>
        </p:txBody>
      </p:sp>
      <p:sp>
        <p:nvSpPr>
          <p:cNvPr id="97" name="object 97"/>
          <p:cNvSpPr/>
          <p:nvPr>
            <p:custDataLst>
              <p:tags r:id="rId96"/>
            </p:custDataLst>
          </p:nvPr>
        </p:nvSpPr>
        <p:spPr>
          <a:xfrm>
            <a:off x="18836408" y="9343313"/>
            <a:ext cx="95002" cy="95159"/>
          </a:xfrm>
          <a:prstGeom prst="rect">
            <a:avLst/>
          </a:prstGeom>
          <a:blipFill>
            <a:blip r:embed="rId152" cstate="print"/>
            <a:stretch>
              <a:fillRect/>
            </a:stretch>
          </a:blipFill>
        </p:spPr>
        <p:txBody>
          <a:bodyPr wrap="square" lIns="0" tIns="0" rIns="0" bIns="0" rtlCol="0"/>
          <a:lstStyle/>
          <a:p>
            <a:endParaRPr dirty="0"/>
          </a:p>
        </p:txBody>
      </p:sp>
      <p:sp>
        <p:nvSpPr>
          <p:cNvPr id="98" name="object 98"/>
          <p:cNvSpPr/>
          <p:nvPr>
            <p:custDataLst>
              <p:tags r:id="rId97"/>
            </p:custDataLst>
          </p:nvPr>
        </p:nvSpPr>
        <p:spPr>
          <a:xfrm>
            <a:off x="18588901" y="9468316"/>
            <a:ext cx="250190" cy="468630"/>
          </a:xfrm>
          <a:custGeom>
            <a:avLst/>
            <a:gdLst/>
            <a:ahLst/>
            <a:cxnLst/>
            <a:rect l="l" t="t" r="r" b="b"/>
            <a:pathLst>
              <a:path w="250190" h="468629">
                <a:moveTo>
                  <a:pt x="177988" y="240581"/>
                </a:moveTo>
                <a:lnTo>
                  <a:pt x="130743" y="240581"/>
                </a:lnTo>
                <a:lnTo>
                  <a:pt x="130805" y="445360"/>
                </a:lnTo>
                <a:lnTo>
                  <a:pt x="153157" y="468498"/>
                </a:lnTo>
                <a:lnTo>
                  <a:pt x="160075" y="467816"/>
                </a:lnTo>
                <a:lnTo>
                  <a:pt x="166528" y="465142"/>
                </a:lnTo>
                <a:lnTo>
                  <a:pt x="172071" y="460595"/>
                </a:lnTo>
                <a:lnTo>
                  <a:pt x="176898" y="455287"/>
                </a:lnTo>
                <a:lnTo>
                  <a:pt x="178249" y="448931"/>
                </a:lnTo>
                <a:lnTo>
                  <a:pt x="178218" y="285240"/>
                </a:lnTo>
                <a:lnTo>
                  <a:pt x="177988" y="240581"/>
                </a:lnTo>
                <a:close/>
              </a:path>
              <a:path w="250190" h="468629">
                <a:moveTo>
                  <a:pt x="213742" y="61644"/>
                </a:moveTo>
                <a:lnTo>
                  <a:pt x="71320" y="61644"/>
                </a:lnTo>
                <a:lnTo>
                  <a:pt x="71017" y="122775"/>
                </a:lnTo>
                <a:lnTo>
                  <a:pt x="69801" y="235328"/>
                </a:lnTo>
                <a:lnTo>
                  <a:pt x="69520" y="285240"/>
                </a:lnTo>
                <a:lnTo>
                  <a:pt x="69556" y="443727"/>
                </a:lnTo>
                <a:lnTo>
                  <a:pt x="71328" y="453308"/>
                </a:lnTo>
                <a:lnTo>
                  <a:pt x="76183" y="461116"/>
                </a:lnTo>
                <a:lnTo>
                  <a:pt x="83439" y="466384"/>
                </a:lnTo>
                <a:lnTo>
                  <a:pt x="92430" y="468428"/>
                </a:lnTo>
                <a:lnTo>
                  <a:pt x="102303" y="466739"/>
                </a:lnTo>
                <a:lnTo>
                  <a:pt x="110173" y="461645"/>
                </a:lnTo>
                <a:lnTo>
                  <a:pt x="115379" y="453768"/>
                </a:lnTo>
                <a:lnTo>
                  <a:pt x="117267" y="443727"/>
                </a:lnTo>
                <a:lnTo>
                  <a:pt x="117287" y="240581"/>
                </a:lnTo>
                <a:lnTo>
                  <a:pt x="177988" y="240581"/>
                </a:lnTo>
                <a:lnTo>
                  <a:pt x="177954" y="235328"/>
                </a:lnTo>
                <a:lnTo>
                  <a:pt x="177323" y="171220"/>
                </a:lnTo>
                <a:lnTo>
                  <a:pt x="176875" y="122775"/>
                </a:lnTo>
                <a:lnTo>
                  <a:pt x="176626" y="61958"/>
                </a:lnTo>
                <a:lnTo>
                  <a:pt x="213825" y="61958"/>
                </a:lnTo>
                <a:lnTo>
                  <a:pt x="213742" y="61644"/>
                </a:lnTo>
                <a:close/>
              </a:path>
              <a:path w="250190" h="468629">
                <a:moveTo>
                  <a:pt x="213825" y="61958"/>
                </a:moveTo>
                <a:lnTo>
                  <a:pt x="176626" y="61958"/>
                </a:lnTo>
                <a:lnTo>
                  <a:pt x="178071" y="62932"/>
                </a:lnTo>
                <a:lnTo>
                  <a:pt x="178605" y="65141"/>
                </a:lnTo>
                <a:lnTo>
                  <a:pt x="180155" y="68168"/>
                </a:lnTo>
                <a:lnTo>
                  <a:pt x="184552" y="84523"/>
                </a:lnTo>
                <a:lnTo>
                  <a:pt x="207576" y="171220"/>
                </a:lnTo>
                <a:lnTo>
                  <a:pt x="214572" y="197378"/>
                </a:lnTo>
                <a:lnTo>
                  <a:pt x="218289" y="204640"/>
                </a:lnTo>
                <a:lnTo>
                  <a:pt x="224250" y="209182"/>
                </a:lnTo>
                <a:lnTo>
                  <a:pt x="231503" y="210610"/>
                </a:lnTo>
                <a:lnTo>
                  <a:pt x="239095" y="208530"/>
                </a:lnTo>
                <a:lnTo>
                  <a:pt x="246582" y="204540"/>
                </a:lnTo>
                <a:lnTo>
                  <a:pt x="249566" y="196624"/>
                </a:lnTo>
                <a:lnTo>
                  <a:pt x="213825" y="61958"/>
                </a:lnTo>
                <a:close/>
              </a:path>
              <a:path w="250190" h="468629">
                <a:moveTo>
                  <a:pt x="123989" y="0"/>
                </a:moveTo>
                <a:lnTo>
                  <a:pt x="83184" y="75"/>
                </a:lnTo>
                <a:lnTo>
                  <a:pt x="46271" y="22665"/>
                </a:lnTo>
                <a:lnTo>
                  <a:pt x="30367" y="76050"/>
                </a:lnTo>
                <a:lnTo>
                  <a:pt x="20453" y="113339"/>
                </a:lnTo>
                <a:lnTo>
                  <a:pt x="694" y="187934"/>
                </a:lnTo>
                <a:lnTo>
                  <a:pt x="0" y="195457"/>
                </a:lnTo>
                <a:lnTo>
                  <a:pt x="1945" y="201917"/>
                </a:lnTo>
                <a:lnTo>
                  <a:pt x="6287" y="206902"/>
                </a:lnTo>
                <a:lnTo>
                  <a:pt x="12778" y="209996"/>
                </a:lnTo>
                <a:lnTo>
                  <a:pt x="19580" y="210415"/>
                </a:lnTo>
                <a:lnTo>
                  <a:pt x="25646" y="208097"/>
                </a:lnTo>
                <a:lnTo>
                  <a:pt x="30480" y="203353"/>
                </a:lnTo>
                <a:lnTo>
                  <a:pt x="33583" y="196499"/>
                </a:lnTo>
                <a:lnTo>
                  <a:pt x="61478" y="91340"/>
                </a:lnTo>
                <a:lnTo>
                  <a:pt x="69467" y="61644"/>
                </a:lnTo>
                <a:lnTo>
                  <a:pt x="213742" y="61644"/>
                </a:lnTo>
                <a:lnTo>
                  <a:pt x="207663" y="38776"/>
                </a:lnTo>
                <a:lnTo>
                  <a:pt x="201765" y="22856"/>
                </a:lnTo>
                <a:lnTo>
                  <a:pt x="193031" y="10651"/>
                </a:lnTo>
                <a:lnTo>
                  <a:pt x="180901" y="2844"/>
                </a:lnTo>
                <a:lnTo>
                  <a:pt x="164794" y="65"/>
                </a:lnTo>
                <a:lnTo>
                  <a:pt x="123989" y="0"/>
                </a:lnTo>
                <a:close/>
              </a:path>
            </a:pathLst>
          </a:custGeom>
          <a:solidFill>
            <a:srgbClr val="FFFFFF"/>
          </a:solidFill>
        </p:spPr>
        <p:txBody>
          <a:bodyPr wrap="square" lIns="0" tIns="0" rIns="0" bIns="0" rtlCol="0"/>
          <a:lstStyle/>
          <a:p>
            <a:endParaRPr dirty="0"/>
          </a:p>
        </p:txBody>
      </p:sp>
      <p:sp>
        <p:nvSpPr>
          <p:cNvPr id="99" name="object 99"/>
          <p:cNvSpPr/>
          <p:nvPr>
            <p:custDataLst>
              <p:tags r:id="rId98"/>
            </p:custDataLst>
          </p:nvPr>
        </p:nvSpPr>
        <p:spPr>
          <a:xfrm>
            <a:off x="18665314" y="9349154"/>
            <a:ext cx="95002" cy="95159"/>
          </a:xfrm>
          <a:prstGeom prst="rect">
            <a:avLst/>
          </a:prstGeom>
          <a:blipFill>
            <a:blip r:embed="rId152" cstate="print"/>
            <a:stretch>
              <a:fillRect/>
            </a:stretch>
          </a:blipFill>
        </p:spPr>
        <p:txBody>
          <a:bodyPr wrap="square" lIns="0" tIns="0" rIns="0" bIns="0" rtlCol="0"/>
          <a:lstStyle/>
          <a:p>
            <a:endParaRPr dirty="0"/>
          </a:p>
        </p:txBody>
      </p:sp>
      <p:sp>
        <p:nvSpPr>
          <p:cNvPr id="100" name="object 100"/>
          <p:cNvSpPr/>
          <p:nvPr>
            <p:custDataLst>
              <p:tags r:id="rId99"/>
            </p:custDataLst>
          </p:nvPr>
        </p:nvSpPr>
        <p:spPr>
          <a:xfrm>
            <a:off x="18291226" y="8958429"/>
            <a:ext cx="186654" cy="187030"/>
          </a:xfrm>
          <a:prstGeom prst="rect">
            <a:avLst/>
          </a:prstGeom>
          <a:blipFill>
            <a:blip r:embed="rId153" cstate="print"/>
            <a:stretch>
              <a:fillRect/>
            </a:stretch>
          </a:blipFill>
        </p:spPr>
        <p:txBody>
          <a:bodyPr wrap="square" lIns="0" tIns="0" rIns="0" bIns="0" rtlCol="0"/>
          <a:lstStyle/>
          <a:p>
            <a:endParaRPr dirty="0"/>
          </a:p>
        </p:txBody>
      </p:sp>
      <p:sp>
        <p:nvSpPr>
          <p:cNvPr id="101" name="object 101"/>
          <p:cNvSpPr/>
          <p:nvPr>
            <p:custDataLst>
              <p:tags r:id="rId100"/>
            </p:custDataLst>
          </p:nvPr>
        </p:nvSpPr>
        <p:spPr>
          <a:xfrm>
            <a:off x="18109928" y="9164300"/>
            <a:ext cx="548005" cy="788670"/>
          </a:xfrm>
          <a:custGeom>
            <a:avLst/>
            <a:gdLst/>
            <a:ahLst/>
            <a:cxnLst/>
            <a:rect l="l" t="t" r="r" b="b"/>
            <a:pathLst>
              <a:path w="548005" h="788670">
                <a:moveTo>
                  <a:pt x="418828" y="92698"/>
                </a:moveTo>
                <a:lnTo>
                  <a:pt x="128887" y="92698"/>
                </a:lnTo>
                <a:lnTo>
                  <a:pt x="160478" y="226833"/>
                </a:lnTo>
                <a:lnTo>
                  <a:pt x="171462" y="273792"/>
                </a:lnTo>
                <a:lnTo>
                  <a:pt x="171168" y="277310"/>
                </a:lnTo>
                <a:lnTo>
                  <a:pt x="155774" y="366973"/>
                </a:lnTo>
                <a:lnTo>
                  <a:pt x="138122" y="469598"/>
                </a:lnTo>
                <a:lnTo>
                  <a:pt x="129560" y="519653"/>
                </a:lnTo>
                <a:lnTo>
                  <a:pt x="112476" y="619763"/>
                </a:lnTo>
                <a:lnTo>
                  <a:pt x="103903" y="669812"/>
                </a:lnTo>
                <a:lnTo>
                  <a:pt x="95275" y="719852"/>
                </a:lnTo>
                <a:lnTo>
                  <a:pt x="95420" y="743700"/>
                </a:lnTo>
                <a:lnTo>
                  <a:pt x="103780" y="764229"/>
                </a:lnTo>
                <a:lnTo>
                  <a:pt x="119291" y="779718"/>
                </a:lnTo>
                <a:lnTo>
                  <a:pt x="140887" y="788447"/>
                </a:lnTo>
                <a:lnTo>
                  <a:pt x="162917" y="788160"/>
                </a:lnTo>
                <a:lnTo>
                  <a:pt x="197649" y="763382"/>
                </a:lnTo>
                <a:lnTo>
                  <a:pt x="213643" y="698874"/>
                </a:lnTo>
                <a:lnTo>
                  <a:pt x="221016" y="656088"/>
                </a:lnTo>
                <a:lnTo>
                  <a:pt x="235596" y="570485"/>
                </a:lnTo>
                <a:lnTo>
                  <a:pt x="261538" y="419492"/>
                </a:lnTo>
                <a:lnTo>
                  <a:pt x="270621" y="366973"/>
                </a:lnTo>
                <a:lnTo>
                  <a:pt x="272585" y="365046"/>
                </a:lnTo>
                <a:lnTo>
                  <a:pt x="273804" y="363015"/>
                </a:lnTo>
                <a:lnTo>
                  <a:pt x="391167" y="363015"/>
                </a:lnTo>
                <a:lnTo>
                  <a:pt x="378863" y="290737"/>
                </a:lnTo>
                <a:lnTo>
                  <a:pt x="377796" y="282890"/>
                </a:lnTo>
                <a:lnTo>
                  <a:pt x="384632" y="237793"/>
                </a:lnTo>
                <a:lnTo>
                  <a:pt x="408360" y="136442"/>
                </a:lnTo>
                <a:lnTo>
                  <a:pt x="418828" y="92698"/>
                </a:lnTo>
                <a:close/>
              </a:path>
              <a:path w="548005" h="788670">
                <a:moveTo>
                  <a:pt x="391167" y="363015"/>
                </a:moveTo>
                <a:lnTo>
                  <a:pt x="273804" y="363015"/>
                </a:lnTo>
                <a:lnTo>
                  <a:pt x="275050" y="365056"/>
                </a:lnTo>
                <a:lnTo>
                  <a:pt x="277022" y="366973"/>
                </a:lnTo>
                <a:lnTo>
                  <a:pt x="282609" y="398871"/>
                </a:lnTo>
                <a:lnTo>
                  <a:pt x="297992" y="488110"/>
                </a:lnTo>
                <a:lnTo>
                  <a:pt x="330315" y="677235"/>
                </a:lnTo>
                <a:lnTo>
                  <a:pt x="336010" y="711936"/>
                </a:lnTo>
                <a:lnTo>
                  <a:pt x="339013" y="729252"/>
                </a:lnTo>
                <a:lnTo>
                  <a:pt x="342420" y="746479"/>
                </a:lnTo>
                <a:lnTo>
                  <a:pt x="351223" y="765963"/>
                </a:lnTo>
                <a:lnTo>
                  <a:pt x="366694" y="780392"/>
                </a:lnTo>
                <a:lnTo>
                  <a:pt x="386299" y="788306"/>
                </a:lnTo>
                <a:lnTo>
                  <a:pt x="407507" y="788248"/>
                </a:lnTo>
                <a:lnTo>
                  <a:pt x="428740" y="779415"/>
                </a:lnTo>
                <a:lnTo>
                  <a:pt x="444011" y="764171"/>
                </a:lnTo>
                <a:lnTo>
                  <a:pt x="452273" y="744084"/>
                </a:lnTo>
                <a:lnTo>
                  <a:pt x="452479" y="720721"/>
                </a:lnTo>
                <a:lnTo>
                  <a:pt x="433794" y="611277"/>
                </a:lnTo>
                <a:lnTo>
                  <a:pt x="395881" y="390593"/>
                </a:lnTo>
                <a:lnTo>
                  <a:pt x="391167" y="363015"/>
                </a:lnTo>
                <a:close/>
              </a:path>
              <a:path w="548005" h="788670">
                <a:moveTo>
                  <a:pt x="381193" y="0"/>
                </a:moveTo>
                <a:lnTo>
                  <a:pt x="158279" y="167"/>
                </a:lnTo>
                <a:lnTo>
                  <a:pt x="111821" y="16044"/>
                </a:lnTo>
                <a:lnTo>
                  <a:pt x="57135" y="50856"/>
                </a:lnTo>
                <a:lnTo>
                  <a:pt x="9756" y="109196"/>
                </a:lnTo>
                <a:lnTo>
                  <a:pt x="0" y="147297"/>
                </a:lnTo>
                <a:lnTo>
                  <a:pt x="4181" y="186402"/>
                </a:lnTo>
                <a:lnTo>
                  <a:pt x="22409" y="224946"/>
                </a:lnTo>
                <a:lnTo>
                  <a:pt x="59490" y="267290"/>
                </a:lnTo>
                <a:lnTo>
                  <a:pt x="104416" y="301153"/>
                </a:lnTo>
                <a:lnTo>
                  <a:pt x="117641" y="306201"/>
                </a:lnTo>
                <a:lnTo>
                  <a:pt x="131412" y="305673"/>
                </a:lnTo>
                <a:lnTo>
                  <a:pt x="160069" y="276805"/>
                </a:lnTo>
                <a:lnTo>
                  <a:pt x="146269" y="238956"/>
                </a:lnTo>
                <a:lnTo>
                  <a:pt x="134489" y="230736"/>
                </a:lnTo>
                <a:lnTo>
                  <a:pt x="128793" y="226370"/>
                </a:lnTo>
                <a:lnTo>
                  <a:pt x="91224" y="191432"/>
                </a:lnTo>
                <a:lnTo>
                  <a:pt x="75207" y="153465"/>
                </a:lnTo>
                <a:lnTo>
                  <a:pt x="77764" y="141980"/>
                </a:lnTo>
                <a:lnTo>
                  <a:pt x="104242" y="109764"/>
                </a:lnTo>
                <a:lnTo>
                  <a:pt x="128887" y="92698"/>
                </a:lnTo>
                <a:lnTo>
                  <a:pt x="418828" y="92698"/>
                </a:lnTo>
                <a:lnTo>
                  <a:pt x="419119" y="91484"/>
                </a:lnTo>
                <a:lnTo>
                  <a:pt x="525516" y="91484"/>
                </a:lnTo>
                <a:lnTo>
                  <a:pt x="508080" y="67013"/>
                </a:lnTo>
                <a:lnTo>
                  <a:pt x="466220" y="33369"/>
                </a:lnTo>
                <a:lnTo>
                  <a:pt x="418847" y="7947"/>
                </a:lnTo>
                <a:lnTo>
                  <a:pt x="390910" y="455"/>
                </a:lnTo>
                <a:lnTo>
                  <a:pt x="381193" y="0"/>
                </a:lnTo>
                <a:close/>
              </a:path>
              <a:path w="548005" h="788670">
                <a:moveTo>
                  <a:pt x="525516" y="91484"/>
                </a:moveTo>
                <a:lnTo>
                  <a:pt x="419119" y="91484"/>
                </a:lnTo>
                <a:lnTo>
                  <a:pt x="427767" y="98105"/>
                </a:lnTo>
                <a:lnTo>
                  <a:pt x="436086" y="104372"/>
                </a:lnTo>
                <a:lnTo>
                  <a:pt x="444002" y="110598"/>
                </a:lnTo>
                <a:lnTo>
                  <a:pt x="451443" y="117095"/>
                </a:lnTo>
                <a:lnTo>
                  <a:pt x="466853" y="135543"/>
                </a:lnTo>
                <a:lnTo>
                  <a:pt x="472795" y="153661"/>
                </a:lnTo>
                <a:lnTo>
                  <a:pt x="469074" y="172158"/>
                </a:lnTo>
                <a:lnTo>
                  <a:pt x="443185" y="204125"/>
                </a:lnTo>
                <a:lnTo>
                  <a:pt x="402596" y="237793"/>
                </a:lnTo>
                <a:lnTo>
                  <a:pt x="392508" y="249156"/>
                </a:lnTo>
                <a:lnTo>
                  <a:pt x="387359" y="262457"/>
                </a:lnTo>
                <a:lnTo>
                  <a:pt x="387525" y="276490"/>
                </a:lnTo>
                <a:lnTo>
                  <a:pt x="393382" y="290043"/>
                </a:lnTo>
                <a:lnTo>
                  <a:pt x="403792" y="300309"/>
                </a:lnTo>
                <a:lnTo>
                  <a:pt x="416825" y="305719"/>
                </a:lnTo>
                <a:lnTo>
                  <a:pt x="430954" y="305862"/>
                </a:lnTo>
                <a:lnTo>
                  <a:pt x="444681" y="300309"/>
                </a:lnTo>
                <a:lnTo>
                  <a:pt x="483090" y="271565"/>
                </a:lnTo>
                <a:lnTo>
                  <a:pt x="516488" y="237039"/>
                </a:lnTo>
                <a:lnTo>
                  <a:pt x="541101" y="194036"/>
                </a:lnTo>
                <a:lnTo>
                  <a:pt x="547858" y="150255"/>
                </a:lnTo>
                <a:lnTo>
                  <a:pt x="536828" y="107361"/>
                </a:lnTo>
                <a:lnTo>
                  <a:pt x="525516" y="91484"/>
                </a:lnTo>
                <a:close/>
              </a:path>
            </a:pathLst>
          </a:custGeom>
          <a:solidFill>
            <a:srgbClr val="CCCCCC"/>
          </a:solidFill>
        </p:spPr>
        <p:txBody>
          <a:bodyPr wrap="square" lIns="0" tIns="0" rIns="0" bIns="0" rtlCol="0"/>
          <a:lstStyle/>
          <a:p>
            <a:endParaRPr dirty="0"/>
          </a:p>
        </p:txBody>
      </p:sp>
      <p:sp>
        <p:nvSpPr>
          <p:cNvPr id="102" name="object 102"/>
          <p:cNvSpPr/>
          <p:nvPr>
            <p:custDataLst>
              <p:tags r:id="rId101"/>
            </p:custDataLst>
          </p:nvPr>
        </p:nvSpPr>
        <p:spPr>
          <a:xfrm>
            <a:off x="18048642" y="9414389"/>
            <a:ext cx="220979" cy="401955"/>
          </a:xfrm>
          <a:custGeom>
            <a:avLst/>
            <a:gdLst/>
            <a:ahLst/>
            <a:cxnLst/>
            <a:rect l="l" t="t" r="r" b="b"/>
            <a:pathLst>
              <a:path w="220980" h="401954">
                <a:moveTo>
                  <a:pt x="89882" y="0"/>
                </a:moveTo>
                <a:lnTo>
                  <a:pt x="74660" y="49208"/>
                </a:lnTo>
                <a:lnTo>
                  <a:pt x="60745" y="98752"/>
                </a:lnTo>
                <a:lnTo>
                  <a:pt x="48052" y="148605"/>
                </a:lnTo>
                <a:lnTo>
                  <a:pt x="36498" y="198740"/>
                </a:lnTo>
                <a:lnTo>
                  <a:pt x="26000" y="249128"/>
                </a:lnTo>
                <a:lnTo>
                  <a:pt x="16473" y="299744"/>
                </a:lnTo>
                <a:lnTo>
                  <a:pt x="7834" y="350559"/>
                </a:lnTo>
                <a:lnTo>
                  <a:pt x="0" y="401547"/>
                </a:lnTo>
                <a:lnTo>
                  <a:pt x="162309" y="374198"/>
                </a:lnTo>
                <a:lnTo>
                  <a:pt x="165220" y="371266"/>
                </a:lnTo>
                <a:lnTo>
                  <a:pt x="168293" y="354481"/>
                </a:lnTo>
                <a:lnTo>
                  <a:pt x="170846" y="339819"/>
                </a:lnTo>
                <a:lnTo>
                  <a:pt x="175816" y="310472"/>
                </a:lnTo>
                <a:lnTo>
                  <a:pt x="217874" y="64211"/>
                </a:lnTo>
                <a:lnTo>
                  <a:pt x="189897" y="64211"/>
                </a:lnTo>
                <a:lnTo>
                  <a:pt x="177635" y="63880"/>
                </a:lnTo>
                <a:lnTo>
                  <a:pt x="165031" y="59746"/>
                </a:lnTo>
                <a:lnTo>
                  <a:pt x="158382" y="56563"/>
                </a:lnTo>
                <a:lnTo>
                  <a:pt x="152068" y="52270"/>
                </a:lnTo>
                <a:lnTo>
                  <a:pt x="132237" y="35841"/>
                </a:lnTo>
                <a:lnTo>
                  <a:pt x="89882" y="0"/>
                </a:lnTo>
                <a:close/>
              </a:path>
              <a:path w="220980" h="401954">
                <a:moveTo>
                  <a:pt x="220663" y="47883"/>
                </a:moveTo>
                <a:lnTo>
                  <a:pt x="217375" y="50689"/>
                </a:lnTo>
                <a:lnTo>
                  <a:pt x="215407" y="52574"/>
                </a:lnTo>
                <a:lnTo>
                  <a:pt x="213239" y="54186"/>
                </a:lnTo>
                <a:lnTo>
                  <a:pt x="201778" y="60920"/>
                </a:lnTo>
                <a:lnTo>
                  <a:pt x="189897" y="64211"/>
                </a:lnTo>
                <a:lnTo>
                  <a:pt x="217874" y="64211"/>
                </a:lnTo>
                <a:lnTo>
                  <a:pt x="220663" y="47883"/>
                </a:lnTo>
                <a:close/>
              </a:path>
            </a:pathLst>
          </a:custGeom>
          <a:solidFill>
            <a:srgbClr val="B2B2B2"/>
          </a:solidFill>
        </p:spPr>
        <p:txBody>
          <a:bodyPr wrap="square" lIns="0" tIns="0" rIns="0" bIns="0" rtlCol="0"/>
          <a:lstStyle/>
          <a:p>
            <a:endParaRPr dirty="0"/>
          </a:p>
        </p:txBody>
      </p:sp>
      <p:sp>
        <p:nvSpPr>
          <p:cNvPr id="103" name="object 103"/>
          <p:cNvSpPr/>
          <p:nvPr>
            <p:custDataLst>
              <p:tags r:id="rId102"/>
            </p:custDataLst>
          </p:nvPr>
        </p:nvSpPr>
        <p:spPr>
          <a:xfrm>
            <a:off x="18498565" y="9414578"/>
            <a:ext cx="220979" cy="402590"/>
          </a:xfrm>
          <a:custGeom>
            <a:avLst/>
            <a:gdLst/>
            <a:ahLst/>
            <a:cxnLst/>
            <a:rect l="l" t="t" r="r" b="b"/>
            <a:pathLst>
              <a:path w="220980" h="402590">
                <a:moveTo>
                  <a:pt x="806" y="48982"/>
                </a:moveTo>
                <a:lnTo>
                  <a:pt x="450" y="49087"/>
                </a:lnTo>
                <a:lnTo>
                  <a:pt x="198" y="49087"/>
                </a:lnTo>
                <a:lnTo>
                  <a:pt x="146" y="49359"/>
                </a:lnTo>
                <a:lnTo>
                  <a:pt x="0" y="49642"/>
                </a:lnTo>
                <a:lnTo>
                  <a:pt x="18180" y="156126"/>
                </a:lnTo>
                <a:lnTo>
                  <a:pt x="45337" y="315480"/>
                </a:lnTo>
                <a:lnTo>
                  <a:pt x="55118" y="373171"/>
                </a:lnTo>
                <a:lnTo>
                  <a:pt x="57202" y="374124"/>
                </a:lnTo>
                <a:lnTo>
                  <a:pt x="149471" y="389265"/>
                </a:lnTo>
                <a:lnTo>
                  <a:pt x="220464" y="402144"/>
                </a:lnTo>
                <a:lnTo>
                  <a:pt x="212516" y="350778"/>
                </a:lnTo>
                <a:lnTo>
                  <a:pt x="203806" y="299676"/>
                </a:lnTo>
                <a:lnTo>
                  <a:pt x="194243" y="248863"/>
                </a:lnTo>
                <a:lnTo>
                  <a:pt x="183735" y="198363"/>
                </a:lnTo>
                <a:lnTo>
                  <a:pt x="172189" y="148201"/>
                </a:lnTo>
                <a:lnTo>
                  <a:pt x="159513" y="98404"/>
                </a:lnTo>
                <a:lnTo>
                  <a:pt x="149919" y="64297"/>
                </a:lnTo>
                <a:lnTo>
                  <a:pt x="37200" y="64297"/>
                </a:lnTo>
                <a:lnTo>
                  <a:pt x="19252" y="61045"/>
                </a:lnTo>
                <a:lnTo>
                  <a:pt x="928" y="49087"/>
                </a:lnTo>
                <a:close/>
              </a:path>
              <a:path w="220980" h="402590">
                <a:moveTo>
                  <a:pt x="130404" y="0"/>
                </a:moveTo>
                <a:lnTo>
                  <a:pt x="71610" y="49181"/>
                </a:lnTo>
                <a:lnTo>
                  <a:pt x="54689" y="59973"/>
                </a:lnTo>
                <a:lnTo>
                  <a:pt x="37200" y="64297"/>
                </a:lnTo>
                <a:lnTo>
                  <a:pt x="149919" y="64297"/>
                </a:lnTo>
                <a:lnTo>
                  <a:pt x="145611" y="48982"/>
                </a:lnTo>
                <a:lnTo>
                  <a:pt x="130404" y="0"/>
                </a:lnTo>
                <a:close/>
              </a:path>
            </a:pathLst>
          </a:custGeom>
          <a:solidFill>
            <a:srgbClr val="B2B2B2"/>
          </a:solidFill>
        </p:spPr>
        <p:txBody>
          <a:bodyPr wrap="square" lIns="0" tIns="0" rIns="0" bIns="0" rtlCol="0"/>
          <a:lstStyle/>
          <a:p>
            <a:endParaRPr dirty="0"/>
          </a:p>
        </p:txBody>
      </p:sp>
      <p:sp>
        <p:nvSpPr>
          <p:cNvPr id="104" name="object 104"/>
          <p:cNvSpPr/>
          <p:nvPr>
            <p:custDataLst>
              <p:tags r:id="rId103"/>
            </p:custDataLst>
          </p:nvPr>
        </p:nvSpPr>
        <p:spPr>
          <a:xfrm>
            <a:off x="18347018" y="9564462"/>
            <a:ext cx="73660" cy="209550"/>
          </a:xfrm>
          <a:custGeom>
            <a:avLst/>
            <a:gdLst/>
            <a:ahLst/>
            <a:cxnLst/>
            <a:rect l="l" t="t" r="r" b="b"/>
            <a:pathLst>
              <a:path w="73659" h="209550">
                <a:moveTo>
                  <a:pt x="37674" y="0"/>
                </a:moveTo>
                <a:lnTo>
                  <a:pt x="35705" y="209"/>
                </a:lnTo>
                <a:lnTo>
                  <a:pt x="0" y="209145"/>
                </a:lnTo>
                <a:lnTo>
                  <a:pt x="73463" y="209145"/>
                </a:lnTo>
                <a:lnTo>
                  <a:pt x="37674" y="0"/>
                </a:lnTo>
                <a:close/>
              </a:path>
            </a:pathLst>
          </a:custGeom>
          <a:solidFill>
            <a:srgbClr val="B2B2B2"/>
          </a:solidFill>
        </p:spPr>
        <p:txBody>
          <a:bodyPr wrap="square" lIns="0" tIns="0" rIns="0" bIns="0" rtlCol="0"/>
          <a:lstStyle/>
          <a:p>
            <a:endParaRPr dirty="0"/>
          </a:p>
        </p:txBody>
      </p:sp>
      <p:sp>
        <p:nvSpPr>
          <p:cNvPr id="105" name="object 105"/>
          <p:cNvSpPr/>
          <p:nvPr>
            <p:custDataLst>
              <p:tags r:id="rId104"/>
            </p:custDataLst>
          </p:nvPr>
        </p:nvSpPr>
        <p:spPr>
          <a:xfrm>
            <a:off x="18193039" y="9269360"/>
            <a:ext cx="70751" cy="129147"/>
          </a:xfrm>
          <a:prstGeom prst="rect">
            <a:avLst/>
          </a:prstGeom>
          <a:blipFill>
            <a:blip r:embed="rId154" cstate="print"/>
            <a:stretch>
              <a:fillRect/>
            </a:stretch>
          </a:blipFill>
        </p:spPr>
        <p:txBody>
          <a:bodyPr wrap="square" lIns="0" tIns="0" rIns="0" bIns="0" rtlCol="0"/>
          <a:lstStyle/>
          <a:p>
            <a:endParaRPr dirty="0"/>
          </a:p>
        </p:txBody>
      </p:sp>
      <p:sp>
        <p:nvSpPr>
          <p:cNvPr id="106" name="object 106"/>
          <p:cNvSpPr/>
          <p:nvPr>
            <p:custDataLst>
              <p:tags r:id="rId105"/>
            </p:custDataLst>
          </p:nvPr>
        </p:nvSpPr>
        <p:spPr>
          <a:xfrm>
            <a:off x="18504172" y="9269892"/>
            <a:ext cx="70554" cy="127985"/>
          </a:xfrm>
          <a:prstGeom prst="rect">
            <a:avLst/>
          </a:prstGeom>
          <a:blipFill>
            <a:blip r:embed="rId155" cstate="print"/>
            <a:stretch>
              <a:fillRect/>
            </a:stretch>
          </a:blipFill>
        </p:spPr>
        <p:txBody>
          <a:bodyPr wrap="square" lIns="0" tIns="0" rIns="0" bIns="0" rtlCol="0"/>
          <a:lstStyle/>
          <a:p>
            <a:endParaRPr dirty="0"/>
          </a:p>
        </p:txBody>
      </p:sp>
      <p:sp>
        <p:nvSpPr>
          <p:cNvPr id="107" name="object 107"/>
          <p:cNvSpPr/>
          <p:nvPr>
            <p:custDataLst>
              <p:tags r:id="rId106"/>
            </p:custDataLst>
          </p:nvPr>
        </p:nvSpPr>
        <p:spPr>
          <a:xfrm>
            <a:off x="5110203" y="3135849"/>
            <a:ext cx="295910" cy="301625"/>
          </a:xfrm>
          <a:custGeom>
            <a:avLst/>
            <a:gdLst/>
            <a:ahLst/>
            <a:cxnLst/>
            <a:rect l="l" t="t" r="r" b="b"/>
            <a:pathLst>
              <a:path w="295910" h="301625">
                <a:moveTo>
                  <a:pt x="148341" y="0"/>
                </a:moveTo>
                <a:lnTo>
                  <a:pt x="101809" y="7571"/>
                </a:lnTo>
                <a:lnTo>
                  <a:pt x="61202" y="29000"/>
                </a:lnTo>
                <a:lnTo>
                  <a:pt x="29027" y="61737"/>
                </a:lnTo>
                <a:lnTo>
                  <a:pt x="7790" y="103233"/>
                </a:lnTo>
                <a:lnTo>
                  <a:pt x="0" y="150937"/>
                </a:lnTo>
                <a:lnTo>
                  <a:pt x="7354" y="198258"/>
                </a:lnTo>
                <a:lnTo>
                  <a:pt x="28249" y="239503"/>
                </a:lnTo>
                <a:lnTo>
                  <a:pt x="60214" y="272150"/>
                </a:lnTo>
                <a:lnTo>
                  <a:pt x="100778" y="293680"/>
                </a:lnTo>
                <a:lnTo>
                  <a:pt x="147471" y="301571"/>
                </a:lnTo>
                <a:lnTo>
                  <a:pt x="193990" y="294019"/>
                </a:lnTo>
                <a:lnTo>
                  <a:pt x="234587" y="272605"/>
                </a:lnTo>
                <a:lnTo>
                  <a:pt x="266761" y="239874"/>
                </a:lnTo>
                <a:lnTo>
                  <a:pt x="288010" y="198369"/>
                </a:lnTo>
                <a:lnTo>
                  <a:pt x="295833" y="150634"/>
                </a:lnTo>
                <a:lnTo>
                  <a:pt x="288490" y="103337"/>
                </a:lnTo>
                <a:lnTo>
                  <a:pt x="267585" y="62088"/>
                </a:lnTo>
                <a:lnTo>
                  <a:pt x="235604" y="29424"/>
                </a:lnTo>
                <a:lnTo>
                  <a:pt x="195028" y="7882"/>
                </a:lnTo>
                <a:lnTo>
                  <a:pt x="148341" y="0"/>
                </a:lnTo>
                <a:close/>
              </a:path>
            </a:pathLst>
          </a:custGeom>
          <a:solidFill>
            <a:srgbClr val="C2B59B"/>
          </a:solidFill>
        </p:spPr>
        <p:txBody>
          <a:bodyPr wrap="square" lIns="0" tIns="0" rIns="0" bIns="0" rtlCol="0"/>
          <a:lstStyle/>
          <a:p>
            <a:endParaRPr dirty="0"/>
          </a:p>
        </p:txBody>
      </p:sp>
      <p:sp>
        <p:nvSpPr>
          <p:cNvPr id="108" name="object 108"/>
          <p:cNvSpPr/>
          <p:nvPr>
            <p:custDataLst>
              <p:tags r:id="rId107"/>
            </p:custDataLst>
          </p:nvPr>
        </p:nvSpPr>
        <p:spPr>
          <a:xfrm>
            <a:off x="4969710" y="3478656"/>
            <a:ext cx="594995" cy="462280"/>
          </a:xfrm>
          <a:custGeom>
            <a:avLst/>
            <a:gdLst/>
            <a:ahLst/>
            <a:cxnLst/>
            <a:rect l="l" t="t" r="r" b="b"/>
            <a:pathLst>
              <a:path w="594995" h="462279">
                <a:moveTo>
                  <a:pt x="306075" y="0"/>
                </a:moveTo>
                <a:lnTo>
                  <a:pt x="259247" y="2926"/>
                </a:lnTo>
                <a:lnTo>
                  <a:pt x="208983" y="13916"/>
                </a:lnTo>
                <a:lnTo>
                  <a:pt x="163778" y="31451"/>
                </a:lnTo>
                <a:lnTo>
                  <a:pt x="123634" y="55415"/>
                </a:lnTo>
                <a:lnTo>
                  <a:pt x="88555" y="85692"/>
                </a:lnTo>
                <a:lnTo>
                  <a:pt x="58545" y="122165"/>
                </a:lnTo>
                <a:lnTo>
                  <a:pt x="33608" y="164718"/>
                </a:lnTo>
                <a:lnTo>
                  <a:pt x="13746" y="213234"/>
                </a:lnTo>
                <a:lnTo>
                  <a:pt x="1532" y="274225"/>
                </a:lnTo>
                <a:lnTo>
                  <a:pt x="0" y="305314"/>
                </a:lnTo>
                <a:lnTo>
                  <a:pt x="194" y="324763"/>
                </a:lnTo>
                <a:lnTo>
                  <a:pt x="260" y="380307"/>
                </a:lnTo>
                <a:lnTo>
                  <a:pt x="64159" y="424990"/>
                </a:lnTo>
                <a:lnTo>
                  <a:pt x="116552" y="441146"/>
                </a:lnTo>
                <a:lnTo>
                  <a:pt x="170229" y="452114"/>
                </a:lnTo>
                <a:lnTo>
                  <a:pt x="224923" y="458839"/>
                </a:lnTo>
                <a:lnTo>
                  <a:pt x="281207" y="461998"/>
                </a:lnTo>
                <a:lnTo>
                  <a:pt x="337352" y="461303"/>
                </a:lnTo>
                <a:lnTo>
                  <a:pt x="393312" y="456523"/>
                </a:lnTo>
                <a:lnTo>
                  <a:pt x="449042" y="447425"/>
                </a:lnTo>
                <a:lnTo>
                  <a:pt x="519601" y="428739"/>
                </a:lnTo>
                <a:lnTo>
                  <a:pt x="586682" y="399584"/>
                </a:lnTo>
                <a:lnTo>
                  <a:pt x="594629" y="393385"/>
                </a:lnTo>
                <a:lnTo>
                  <a:pt x="594384" y="388376"/>
                </a:lnTo>
                <a:lnTo>
                  <a:pt x="594307" y="358641"/>
                </a:lnTo>
                <a:lnTo>
                  <a:pt x="594024" y="348530"/>
                </a:lnTo>
                <a:lnTo>
                  <a:pt x="593564" y="324763"/>
                </a:lnTo>
                <a:lnTo>
                  <a:pt x="593246" y="299955"/>
                </a:lnTo>
                <a:lnTo>
                  <a:pt x="592171" y="275266"/>
                </a:lnTo>
                <a:lnTo>
                  <a:pt x="578222" y="204584"/>
                </a:lnTo>
                <a:lnTo>
                  <a:pt x="560392" y="161699"/>
                </a:lnTo>
                <a:lnTo>
                  <a:pt x="536603" y="122720"/>
                </a:lnTo>
                <a:lnTo>
                  <a:pt x="507522" y="88167"/>
                </a:lnTo>
                <a:lnTo>
                  <a:pt x="473815" y="58560"/>
                </a:lnTo>
                <a:lnTo>
                  <a:pt x="436150" y="34420"/>
                </a:lnTo>
                <a:lnTo>
                  <a:pt x="395193" y="16267"/>
                </a:lnTo>
                <a:lnTo>
                  <a:pt x="351613" y="4620"/>
                </a:lnTo>
                <a:lnTo>
                  <a:pt x="306075" y="0"/>
                </a:lnTo>
                <a:close/>
              </a:path>
            </a:pathLst>
          </a:custGeom>
          <a:solidFill>
            <a:srgbClr val="8A8D9F"/>
          </a:solidFill>
        </p:spPr>
        <p:txBody>
          <a:bodyPr wrap="square" lIns="0" tIns="0" rIns="0" bIns="0" rtlCol="0"/>
          <a:lstStyle/>
          <a:p>
            <a:endParaRPr dirty="0"/>
          </a:p>
        </p:txBody>
      </p:sp>
      <p:sp>
        <p:nvSpPr>
          <p:cNvPr id="109" name="object 109"/>
          <p:cNvSpPr/>
          <p:nvPr>
            <p:custDataLst>
              <p:tags r:id="rId108"/>
            </p:custDataLst>
          </p:nvPr>
        </p:nvSpPr>
        <p:spPr>
          <a:xfrm>
            <a:off x="5878406" y="3135849"/>
            <a:ext cx="295910" cy="301625"/>
          </a:xfrm>
          <a:custGeom>
            <a:avLst/>
            <a:gdLst/>
            <a:ahLst/>
            <a:cxnLst/>
            <a:rect l="l" t="t" r="r" b="b"/>
            <a:pathLst>
              <a:path w="295910" h="301625">
                <a:moveTo>
                  <a:pt x="148341" y="0"/>
                </a:moveTo>
                <a:lnTo>
                  <a:pt x="101809" y="7571"/>
                </a:lnTo>
                <a:lnTo>
                  <a:pt x="61202" y="29000"/>
                </a:lnTo>
                <a:lnTo>
                  <a:pt x="29027" y="61737"/>
                </a:lnTo>
                <a:lnTo>
                  <a:pt x="7790" y="103233"/>
                </a:lnTo>
                <a:lnTo>
                  <a:pt x="0" y="150937"/>
                </a:lnTo>
                <a:lnTo>
                  <a:pt x="7356" y="198258"/>
                </a:lnTo>
                <a:lnTo>
                  <a:pt x="28256" y="239503"/>
                </a:lnTo>
                <a:lnTo>
                  <a:pt x="60227" y="272150"/>
                </a:lnTo>
                <a:lnTo>
                  <a:pt x="100797" y="293680"/>
                </a:lnTo>
                <a:lnTo>
                  <a:pt x="147492" y="301571"/>
                </a:lnTo>
                <a:lnTo>
                  <a:pt x="194011" y="294019"/>
                </a:lnTo>
                <a:lnTo>
                  <a:pt x="234607" y="272605"/>
                </a:lnTo>
                <a:lnTo>
                  <a:pt x="266777" y="239874"/>
                </a:lnTo>
                <a:lnTo>
                  <a:pt x="288020" y="198369"/>
                </a:lnTo>
                <a:lnTo>
                  <a:pt x="295833" y="150634"/>
                </a:lnTo>
                <a:lnTo>
                  <a:pt x="288491" y="103337"/>
                </a:lnTo>
                <a:lnTo>
                  <a:pt x="267589" y="62088"/>
                </a:lnTo>
                <a:lnTo>
                  <a:pt x="235609" y="29424"/>
                </a:lnTo>
                <a:lnTo>
                  <a:pt x="195032" y="7882"/>
                </a:lnTo>
                <a:lnTo>
                  <a:pt x="148341" y="0"/>
                </a:lnTo>
                <a:close/>
              </a:path>
            </a:pathLst>
          </a:custGeom>
          <a:solidFill>
            <a:srgbClr val="9B8579"/>
          </a:solidFill>
        </p:spPr>
        <p:txBody>
          <a:bodyPr wrap="square" lIns="0" tIns="0" rIns="0" bIns="0" rtlCol="0"/>
          <a:lstStyle/>
          <a:p>
            <a:endParaRPr dirty="0"/>
          </a:p>
        </p:txBody>
      </p:sp>
      <p:sp>
        <p:nvSpPr>
          <p:cNvPr id="110" name="object 110"/>
          <p:cNvSpPr/>
          <p:nvPr>
            <p:custDataLst>
              <p:tags r:id="rId109"/>
            </p:custDataLst>
          </p:nvPr>
        </p:nvSpPr>
        <p:spPr>
          <a:xfrm>
            <a:off x="5737914" y="3478656"/>
            <a:ext cx="594995" cy="462280"/>
          </a:xfrm>
          <a:custGeom>
            <a:avLst/>
            <a:gdLst/>
            <a:ahLst/>
            <a:cxnLst/>
            <a:rect l="l" t="t" r="r" b="b"/>
            <a:pathLst>
              <a:path w="594995" h="462279">
                <a:moveTo>
                  <a:pt x="306089" y="0"/>
                </a:moveTo>
                <a:lnTo>
                  <a:pt x="259266" y="2926"/>
                </a:lnTo>
                <a:lnTo>
                  <a:pt x="209002" y="13916"/>
                </a:lnTo>
                <a:lnTo>
                  <a:pt x="163793" y="31451"/>
                </a:lnTo>
                <a:lnTo>
                  <a:pt x="123645" y="55415"/>
                </a:lnTo>
                <a:lnTo>
                  <a:pt x="88562" y="85692"/>
                </a:lnTo>
                <a:lnTo>
                  <a:pt x="58548" y="122165"/>
                </a:lnTo>
                <a:lnTo>
                  <a:pt x="33607" y="164718"/>
                </a:lnTo>
                <a:lnTo>
                  <a:pt x="13745" y="213234"/>
                </a:lnTo>
                <a:lnTo>
                  <a:pt x="1535" y="274225"/>
                </a:lnTo>
                <a:lnTo>
                  <a:pt x="0" y="305314"/>
                </a:lnTo>
                <a:lnTo>
                  <a:pt x="193" y="324763"/>
                </a:lnTo>
                <a:lnTo>
                  <a:pt x="258" y="380307"/>
                </a:lnTo>
                <a:lnTo>
                  <a:pt x="64168" y="424990"/>
                </a:lnTo>
                <a:lnTo>
                  <a:pt x="116557" y="441146"/>
                </a:lnTo>
                <a:lnTo>
                  <a:pt x="170233" y="452114"/>
                </a:lnTo>
                <a:lnTo>
                  <a:pt x="224922" y="458839"/>
                </a:lnTo>
                <a:lnTo>
                  <a:pt x="281206" y="461998"/>
                </a:lnTo>
                <a:lnTo>
                  <a:pt x="337350" y="461303"/>
                </a:lnTo>
                <a:lnTo>
                  <a:pt x="393310" y="456523"/>
                </a:lnTo>
                <a:lnTo>
                  <a:pt x="449041" y="447425"/>
                </a:lnTo>
                <a:lnTo>
                  <a:pt x="519600" y="428739"/>
                </a:lnTo>
                <a:lnTo>
                  <a:pt x="586680" y="399584"/>
                </a:lnTo>
                <a:lnTo>
                  <a:pt x="594628" y="393385"/>
                </a:lnTo>
                <a:lnTo>
                  <a:pt x="594382" y="388376"/>
                </a:lnTo>
                <a:lnTo>
                  <a:pt x="594319" y="358641"/>
                </a:lnTo>
                <a:lnTo>
                  <a:pt x="594043" y="348530"/>
                </a:lnTo>
                <a:lnTo>
                  <a:pt x="593572" y="324763"/>
                </a:lnTo>
                <a:lnTo>
                  <a:pt x="593247" y="299955"/>
                </a:lnTo>
                <a:lnTo>
                  <a:pt x="592170" y="275266"/>
                </a:lnTo>
                <a:lnTo>
                  <a:pt x="578220" y="204584"/>
                </a:lnTo>
                <a:lnTo>
                  <a:pt x="560391" y="161699"/>
                </a:lnTo>
                <a:lnTo>
                  <a:pt x="536602" y="122720"/>
                </a:lnTo>
                <a:lnTo>
                  <a:pt x="507522" y="88167"/>
                </a:lnTo>
                <a:lnTo>
                  <a:pt x="473816" y="58560"/>
                </a:lnTo>
                <a:lnTo>
                  <a:pt x="436153" y="34420"/>
                </a:lnTo>
                <a:lnTo>
                  <a:pt x="395199" y="16267"/>
                </a:lnTo>
                <a:lnTo>
                  <a:pt x="351622" y="4620"/>
                </a:lnTo>
                <a:lnTo>
                  <a:pt x="306089" y="0"/>
                </a:lnTo>
                <a:close/>
              </a:path>
            </a:pathLst>
          </a:custGeom>
          <a:solidFill>
            <a:srgbClr val="8A8D9F"/>
          </a:solidFill>
        </p:spPr>
        <p:txBody>
          <a:bodyPr wrap="square" lIns="0" tIns="0" rIns="0" bIns="0" rtlCol="0"/>
          <a:lstStyle/>
          <a:p>
            <a:endParaRPr dirty="0"/>
          </a:p>
        </p:txBody>
      </p:sp>
      <p:sp>
        <p:nvSpPr>
          <p:cNvPr id="111" name="object 111"/>
          <p:cNvSpPr/>
          <p:nvPr>
            <p:custDataLst>
              <p:tags r:id="rId110"/>
            </p:custDataLst>
          </p:nvPr>
        </p:nvSpPr>
        <p:spPr>
          <a:xfrm>
            <a:off x="6658356" y="3141768"/>
            <a:ext cx="295910" cy="301625"/>
          </a:xfrm>
          <a:custGeom>
            <a:avLst/>
            <a:gdLst/>
            <a:ahLst/>
            <a:cxnLst/>
            <a:rect l="l" t="t" r="r" b="b"/>
            <a:pathLst>
              <a:path w="295909" h="301625">
                <a:moveTo>
                  <a:pt x="148341" y="0"/>
                </a:moveTo>
                <a:lnTo>
                  <a:pt x="101809" y="7571"/>
                </a:lnTo>
                <a:lnTo>
                  <a:pt x="61202" y="29001"/>
                </a:lnTo>
                <a:lnTo>
                  <a:pt x="29027" y="61740"/>
                </a:lnTo>
                <a:lnTo>
                  <a:pt x="7790" y="103238"/>
                </a:lnTo>
                <a:lnTo>
                  <a:pt x="0" y="150948"/>
                </a:lnTo>
                <a:lnTo>
                  <a:pt x="7354" y="198266"/>
                </a:lnTo>
                <a:lnTo>
                  <a:pt x="28249" y="239512"/>
                </a:lnTo>
                <a:lnTo>
                  <a:pt x="60214" y="272164"/>
                </a:lnTo>
                <a:lnTo>
                  <a:pt x="100778" y="293699"/>
                </a:lnTo>
                <a:lnTo>
                  <a:pt x="147471" y="301592"/>
                </a:lnTo>
                <a:lnTo>
                  <a:pt x="193990" y="294030"/>
                </a:lnTo>
                <a:lnTo>
                  <a:pt x="234586" y="272611"/>
                </a:lnTo>
                <a:lnTo>
                  <a:pt x="266756" y="239880"/>
                </a:lnTo>
                <a:lnTo>
                  <a:pt x="287999" y="198380"/>
                </a:lnTo>
                <a:lnTo>
                  <a:pt x="295812" y="150655"/>
                </a:lnTo>
                <a:lnTo>
                  <a:pt x="288479" y="103358"/>
                </a:lnTo>
                <a:lnTo>
                  <a:pt x="267581" y="62108"/>
                </a:lnTo>
                <a:lnTo>
                  <a:pt x="235603" y="29440"/>
                </a:lnTo>
                <a:lnTo>
                  <a:pt x="195028" y="7892"/>
                </a:lnTo>
                <a:lnTo>
                  <a:pt x="148341" y="0"/>
                </a:lnTo>
                <a:close/>
              </a:path>
            </a:pathLst>
          </a:custGeom>
          <a:solidFill>
            <a:srgbClr val="594A42"/>
          </a:solidFill>
        </p:spPr>
        <p:txBody>
          <a:bodyPr wrap="square" lIns="0" tIns="0" rIns="0" bIns="0" rtlCol="0"/>
          <a:lstStyle/>
          <a:p>
            <a:endParaRPr dirty="0"/>
          </a:p>
        </p:txBody>
      </p:sp>
      <p:sp>
        <p:nvSpPr>
          <p:cNvPr id="112" name="object 112"/>
          <p:cNvSpPr/>
          <p:nvPr>
            <p:custDataLst>
              <p:tags r:id="rId111"/>
            </p:custDataLst>
          </p:nvPr>
        </p:nvSpPr>
        <p:spPr>
          <a:xfrm>
            <a:off x="6517864" y="3484573"/>
            <a:ext cx="594995" cy="462280"/>
          </a:xfrm>
          <a:custGeom>
            <a:avLst/>
            <a:gdLst/>
            <a:ahLst/>
            <a:cxnLst/>
            <a:rect l="l" t="t" r="r" b="b"/>
            <a:pathLst>
              <a:path w="594995" h="462279">
                <a:moveTo>
                  <a:pt x="306074" y="0"/>
                </a:moveTo>
                <a:lnTo>
                  <a:pt x="259247" y="2925"/>
                </a:lnTo>
                <a:lnTo>
                  <a:pt x="208982" y="13922"/>
                </a:lnTo>
                <a:lnTo>
                  <a:pt x="163774" y="31462"/>
                </a:lnTo>
                <a:lnTo>
                  <a:pt x="123627" y="55428"/>
                </a:lnTo>
                <a:lnTo>
                  <a:pt x="88546" y="85707"/>
                </a:lnTo>
                <a:lnTo>
                  <a:pt x="58536" y="122181"/>
                </a:lnTo>
                <a:lnTo>
                  <a:pt x="33601" y="164735"/>
                </a:lnTo>
                <a:lnTo>
                  <a:pt x="13746" y="213254"/>
                </a:lnTo>
                <a:lnTo>
                  <a:pt x="1532" y="274230"/>
                </a:lnTo>
                <a:lnTo>
                  <a:pt x="0" y="305323"/>
                </a:lnTo>
                <a:lnTo>
                  <a:pt x="194" y="324763"/>
                </a:lnTo>
                <a:lnTo>
                  <a:pt x="239" y="380317"/>
                </a:lnTo>
                <a:lnTo>
                  <a:pt x="64159" y="425004"/>
                </a:lnTo>
                <a:lnTo>
                  <a:pt x="116552" y="441158"/>
                </a:lnTo>
                <a:lnTo>
                  <a:pt x="170229" y="452121"/>
                </a:lnTo>
                <a:lnTo>
                  <a:pt x="224923" y="458838"/>
                </a:lnTo>
                <a:lnTo>
                  <a:pt x="281198" y="461998"/>
                </a:lnTo>
                <a:lnTo>
                  <a:pt x="337344" y="461304"/>
                </a:lnTo>
                <a:lnTo>
                  <a:pt x="393309" y="456526"/>
                </a:lnTo>
                <a:lnTo>
                  <a:pt x="449042" y="447435"/>
                </a:lnTo>
                <a:lnTo>
                  <a:pt x="519595" y="428743"/>
                </a:lnTo>
                <a:lnTo>
                  <a:pt x="586661" y="399583"/>
                </a:lnTo>
                <a:lnTo>
                  <a:pt x="594629" y="393406"/>
                </a:lnTo>
                <a:lnTo>
                  <a:pt x="594368" y="388387"/>
                </a:lnTo>
                <a:lnTo>
                  <a:pt x="594307" y="358653"/>
                </a:lnTo>
                <a:lnTo>
                  <a:pt x="594024" y="348547"/>
                </a:lnTo>
                <a:lnTo>
                  <a:pt x="593556" y="324763"/>
                </a:lnTo>
                <a:lnTo>
                  <a:pt x="593238" y="299957"/>
                </a:lnTo>
                <a:lnTo>
                  <a:pt x="592168" y="275274"/>
                </a:lnTo>
                <a:lnTo>
                  <a:pt x="578217" y="204604"/>
                </a:lnTo>
                <a:lnTo>
                  <a:pt x="560384" y="161717"/>
                </a:lnTo>
                <a:lnTo>
                  <a:pt x="536594" y="122735"/>
                </a:lnTo>
                <a:lnTo>
                  <a:pt x="507513" y="88180"/>
                </a:lnTo>
                <a:lnTo>
                  <a:pt x="473807" y="58570"/>
                </a:lnTo>
                <a:lnTo>
                  <a:pt x="436144" y="34427"/>
                </a:lnTo>
                <a:lnTo>
                  <a:pt x="395190" y="16271"/>
                </a:lnTo>
                <a:lnTo>
                  <a:pt x="351611" y="4621"/>
                </a:lnTo>
                <a:lnTo>
                  <a:pt x="306074" y="0"/>
                </a:lnTo>
                <a:close/>
              </a:path>
            </a:pathLst>
          </a:custGeom>
          <a:solidFill>
            <a:srgbClr val="8A8D9F"/>
          </a:solidFill>
        </p:spPr>
        <p:txBody>
          <a:bodyPr wrap="square" lIns="0" tIns="0" rIns="0" bIns="0" rtlCol="0"/>
          <a:lstStyle/>
          <a:p>
            <a:endParaRPr dirty="0"/>
          </a:p>
        </p:txBody>
      </p:sp>
      <p:sp>
        <p:nvSpPr>
          <p:cNvPr id="113" name="object 113"/>
          <p:cNvSpPr/>
          <p:nvPr>
            <p:custDataLst>
              <p:tags r:id="rId112"/>
            </p:custDataLst>
          </p:nvPr>
        </p:nvSpPr>
        <p:spPr>
          <a:xfrm>
            <a:off x="5113068" y="4051076"/>
            <a:ext cx="295910" cy="301625"/>
          </a:xfrm>
          <a:custGeom>
            <a:avLst/>
            <a:gdLst/>
            <a:ahLst/>
            <a:cxnLst/>
            <a:rect l="l" t="t" r="r" b="b"/>
            <a:pathLst>
              <a:path w="295910" h="301625">
                <a:moveTo>
                  <a:pt x="148341" y="0"/>
                </a:moveTo>
                <a:lnTo>
                  <a:pt x="101809" y="7571"/>
                </a:lnTo>
                <a:lnTo>
                  <a:pt x="61202" y="29000"/>
                </a:lnTo>
                <a:lnTo>
                  <a:pt x="29027" y="61737"/>
                </a:lnTo>
                <a:lnTo>
                  <a:pt x="7790" y="103233"/>
                </a:lnTo>
                <a:lnTo>
                  <a:pt x="0" y="150937"/>
                </a:lnTo>
                <a:lnTo>
                  <a:pt x="7354" y="198259"/>
                </a:lnTo>
                <a:lnTo>
                  <a:pt x="28249" y="239506"/>
                </a:lnTo>
                <a:lnTo>
                  <a:pt x="60214" y="272154"/>
                </a:lnTo>
                <a:lnTo>
                  <a:pt x="100778" y="293684"/>
                </a:lnTo>
                <a:lnTo>
                  <a:pt x="147471" y="301571"/>
                </a:lnTo>
                <a:lnTo>
                  <a:pt x="193990" y="294019"/>
                </a:lnTo>
                <a:lnTo>
                  <a:pt x="234587" y="272605"/>
                </a:lnTo>
                <a:lnTo>
                  <a:pt x="266761" y="239874"/>
                </a:lnTo>
                <a:lnTo>
                  <a:pt x="288010" y="198369"/>
                </a:lnTo>
                <a:lnTo>
                  <a:pt x="295833" y="150634"/>
                </a:lnTo>
                <a:lnTo>
                  <a:pt x="288490" y="103337"/>
                </a:lnTo>
                <a:lnTo>
                  <a:pt x="267585" y="62088"/>
                </a:lnTo>
                <a:lnTo>
                  <a:pt x="235604" y="29424"/>
                </a:lnTo>
                <a:lnTo>
                  <a:pt x="195028" y="7882"/>
                </a:lnTo>
                <a:lnTo>
                  <a:pt x="148341" y="0"/>
                </a:lnTo>
                <a:close/>
              </a:path>
            </a:pathLst>
          </a:custGeom>
          <a:solidFill>
            <a:srgbClr val="3B2314"/>
          </a:solidFill>
        </p:spPr>
        <p:txBody>
          <a:bodyPr wrap="square" lIns="0" tIns="0" rIns="0" bIns="0" rtlCol="0"/>
          <a:lstStyle/>
          <a:p>
            <a:endParaRPr dirty="0"/>
          </a:p>
        </p:txBody>
      </p:sp>
      <p:sp>
        <p:nvSpPr>
          <p:cNvPr id="114" name="object 114"/>
          <p:cNvSpPr/>
          <p:nvPr>
            <p:custDataLst>
              <p:tags r:id="rId113"/>
            </p:custDataLst>
          </p:nvPr>
        </p:nvSpPr>
        <p:spPr>
          <a:xfrm>
            <a:off x="4972575" y="4404352"/>
            <a:ext cx="594995" cy="462280"/>
          </a:xfrm>
          <a:custGeom>
            <a:avLst/>
            <a:gdLst/>
            <a:ahLst/>
            <a:cxnLst/>
            <a:rect l="l" t="t" r="r" b="b"/>
            <a:pathLst>
              <a:path w="594995" h="462279">
                <a:moveTo>
                  <a:pt x="306075" y="0"/>
                </a:moveTo>
                <a:lnTo>
                  <a:pt x="259247" y="2928"/>
                </a:lnTo>
                <a:lnTo>
                  <a:pt x="208986" y="13918"/>
                </a:lnTo>
                <a:lnTo>
                  <a:pt x="163779" y="31453"/>
                </a:lnTo>
                <a:lnTo>
                  <a:pt x="123632" y="55418"/>
                </a:lnTo>
                <a:lnTo>
                  <a:pt x="88549" y="85695"/>
                </a:lnTo>
                <a:lnTo>
                  <a:pt x="58538" y="122168"/>
                </a:lnTo>
                <a:lnTo>
                  <a:pt x="33602" y="164720"/>
                </a:lnTo>
                <a:lnTo>
                  <a:pt x="13746" y="213236"/>
                </a:lnTo>
                <a:lnTo>
                  <a:pt x="1532" y="274228"/>
                </a:lnTo>
                <a:lnTo>
                  <a:pt x="0" y="305317"/>
                </a:lnTo>
                <a:lnTo>
                  <a:pt x="194" y="324766"/>
                </a:lnTo>
                <a:lnTo>
                  <a:pt x="239" y="380310"/>
                </a:lnTo>
                <a:lnTo>
                  <a:pt x="64159" y="424992"/>
                </a:lnTo>
                <a:lnTo>
                  <a:pt x="116552" y="441148"/>
                </a:lnTo>
                <a:lnTo>
                  <a:pt x="170229" y="452117"/>
                </a:lnTo>
                <a:lnTo>
                  <a:pt x="224923" y="458841"/>
                </a:lnTo>
                <a:lnTo>
                  <a:pt x="281207" y="462001"/>
                </a:lnTo>
                <a:lnTo>
                  <a:pt x="337352" y="461306"/>
                </a:lnTo>
                <a:lnTo>
                  <a:pt x="393312" y="456525"/>
                </a:lnTo>
                <a:lnTo>
                  <a:pt x="449042" y="447428"/>
                </a:lnTo>
                <a:lnTo>
                  <a:pt x="519599" y="428741"/>
                </a:lnTo>
                <a:lnTo>
                  <a:pt x="586661" y="399587"/>
                </a:lnTo>
                <a:lnTo>
                  <a:pt x="594629" y="393388"/>
                </a:lnTo>
                <a:lnTo>
                  <a:pt x="594384" y="388378"/>
                </a:lnTo>
                <a:lnTo>
                  <a:pt x="594307" y="358640"/>
                </a:lnTo>
                <a:lnTo>
                  <a:pt x="594024" y="348531"/>
                </a:lnTo>
                <a:lnTo>
                  <a:pt x="593564" y="324766"/>
                </a:lnTo>
                <a:lnTo>
                  <a:pt x="593246" y="299957"/>
                </a:lnTo>
                <a:lnTo>
                  <a:pt x="592171" y="275269"/>
                </a:lnTo>
                <a:lnTo>
                  <a:pt x="578222" y="204586"/>
                </a:lnTo>
                <a:lnTo>
                  <a:pt x="560392" y="161700"/>
                </a:lnTo>
                <a:lnTo>
                  <a:pt x="536603" y="122720"/>
                </a:lnTo>
                <a:lnTo>
                  <a:pt x="507522" y="88166"/>
                </a:lnTo>
                <a:lnTo>
                  <a:pt x="473815" y="58559"/>
                </a:lnTo>
                <a:lnTo>
                  <a:pt x="436150" y="34418"/>
                </a:lnTo>
                <a:lnTo>
                  <a:pt x="395193" y="16265"/>
                </a:lnTo>
                <a:lnTo>
                  <a:pt x="351613" y="4618"/>
                </a:lnTo>
                <a:lnTo>
                  <a:pt x="306075" y="0"/>
                </a:lnTo>
                <a:close/>
              </a:path>
            </a:pathLst>
          </a:custGeom>
          <a:solidFill>
            <a:srgbClr val="8A8D9F"/>
          </a:solidFill>
        </p:spPr>
        <p:txBody>
          <a:bodyPr wrap="square" lIns="0" tIns="0" rIns="0" bIns="0" rtlCol="0"/>
          <a:lstStyle/>
          <a:p>
            <a:endParaRPr dirty="0"/>
          </a:p>
        </p:txBody>
      </p:sp>
      <p:sp>
        <p:nvSpPr>
          <p:cNvPr id="115" name="object 115"/>
          <p:cNvSpPr/>
          <p:nvPr>
            <p:custDataLst>
              <p:tags r:id="rId114"/>
            </p:custDataLst>
          </p:nvPr>
        </p:nvSpPr>
        <p:spPr>
          <a:xfrm>
            <a:off x="5881271" y="4051076"/>
            <a:ext cx="295910" cy="301625"/>
          </a:xfrm>
          <a:custGeom>
            <a:avLst/>
            <a:gdLst/>
            <a:ahLst/>
            <a:cxnLst/>
            <a:rect l="l" t="t" r="r" b="b"/>
            <a:pathLst>
              <a:path w="295910" h="301625">
                <a:moveTo>
                  <a:pt x="148341" y="0"/>
                </a:moveTo>
                <a:lnTo>
                  <a:pt x="101809" y="7571"/>
                </a:lnTo>
                <a:lnTo>
                  <a:pt x="61202" y="29000"/>
                </a:lnTo>
                <a:lnTo>
                  <a:pt x="29027" y="61737"/>
                </a:lnTo>
                <a:lnTo>
                  <a:pt x="7790" y="103233"/>
                </a:lnTo>
                <a:lnTo>
                  <a:pt x="0" y="150937"/>
                </a:lnTo>
                <a:lnTo>
                  <a:pt x="7354" y="198259"/>
                </a:lnTo>
                <a:lnTo>
                  <a:pt x="28250" y="239506"/>
                </a:lnTo>
                <a:lnTo>
                  <a:pt x="60218" y="272154"/>
                </a:lnTo>
                <a:lnTo>
                  <a:pt x="100789" y="293684"/>
                </a:lnTo>
                <a:lnTo>
                  <a:pt x="147492" y="301571"/>
                </a:lnTo>
                <a:lnTo>
                  <a:pt x="194001" y="294019"/>
                </a:lnTo>
                <a:lnTo>
                  <a:pt x="234592" y="272605"/>
                </a:lnTo>
                <a:lnTo>
                  <a:pt x="266762" y="239874"/>
                </a:lnTo>
                <a:lnTo>
                  <a:pt x="288010" y="198369"/>
                </a:lnTo>
                <a:lnTo>
                  <a:pt x="295833" y="150634"/>
                </a:lnTo>
                <a:lnTo>
                  <a:pt x="288491" y="103337"/>
                </a:lnTo>
                <a:lnTo>
                  <a:pt x="267589" y="62088"/>
                </a:lnTo>
                <a:lnTo>
                  <a:pt x="235609" y="29424"/>
                </a:lnTo>
                <a:lnTo>
                  <a:pt x="195032" y="7882"/>
                </a:lnTo>
                <a:lnTo>
                  <a:pt x="148341" y="0"/>
                </a:lnTo>
                <a:close/>
              </a:path>
            </a:pathLst>
          </a:custGeom>
          <a:solidFill>
            <a:srgbClr val="603813"/>
          </a:solidFill>
        </p:spPr>
        <p:txBody>
          <a:bodyPr wrap="square" lIns="0" tIns="0" rIns="0" bIns="0" rtlCol="0"/>
          <a:lstStyle/>
          <a:p>
            <a:endParaRPr dirty="0"/>
          </a:p>
        </p:txBody>
      </p:sp>
      <p:sp>
        <p:nvSpPr>
          <p:cNvPr id="116" name="object 116"/>
          <p:cNvSpPr/>
          <p:nvPr>
            <p:custDataLst>
              <p:tags r:id="rId115"/>
            </p:custDataLst>
          </p:nvPr>
        </p:nvSpPr>
        <p:spPr>
          <a:xfrm>
            <a:off x="5740780" y="4404348"/>
            <a:ext cx="594995" cy="462280"/>
          </a:xfrm>
          <a:custGeom>
            <a:avLst/>
            <a:gdLst/>
            <a:ahLst/>
            <a:cxnLst/>
            <a:rect l="l" t="t" r="r" b="b"/>
            <a:pathLst>
              <a:path w="594995" h="462279">
                <a:moveTo>
                  <a:pt x="306083" y="0"/>
                </a:moveTo>
                <a:lnTo>
                  <a:pt x="259260" y="2926"/>
                </a:lnTo>
                <a:lnTo>
                  <a:pt x="208999" y="13920"/>
                </a:lnTo>
                <a:lnTo>
                  <a:pt x="163792" y="31458"/>
                </a:lnTo>
                <a:lnTo>
                  <a:pt x="123643" y="55424"/>
                </a:lnTo>
                <a:lnTo>
                  <a:pt x="88559" y="85702"/>
                </a:lnTo>
                <a:lnTo>
                  <a:pt x="58544" y="122176"/>
                </a:lnTo>
                <a:lnTo>
                  <a:pt x="33602" y="164728"/>
                </a:lnTo>
                <a:lnTo>
                  <a:pt x="13739" y="213244"/>
                </a:lnTo>
                <a:lnTo>
                  <a:pt x="1537" y="274228"/>
                </a:lnTo>
                <a:lnTo>
                  <a:pt x="0" y="305319"/>
                </a:lnTo>
                <a:lnTo>
                  <a:pt x="190" y="324769"/>
                </a:lnTo>
                <a:lnTo>
                  <a:pt x="253" y="380318"/>
                </a:lnTo>
                <a:lnTo>
                  <a:pt x="64161" y="425000"/>
                </a:lnTo>
                <a:lnTo>
                  <a:pt x="116551" y="441155"/>
                </a:lnTo>
                <a:lnTo>
                  <a:pt x="170228" y="452120"/>
                </a:lnTo>
                <a:lnTo>
                  <a:pt x="224926" y="458839"/>
                </a:lnTo>
                <a:lnTo>
                  <a:pt x="281204" y="462005"/>
                </a:lnTo>
                <a:lnTo>
                  <a:pt x="337347" y="461312"/>
                </a:lnTo>
                <a:lnTo>
                  <a:pt x="393309" y="456533"/>
                </a:lnTo>
                <a:lnTo>
                  <a:pt x="449045" y="447436"/>
                </a:lnTo>
                <a:lnTo>
                  <a:pt x="519599" y="428744"/>
                </a:lnTo>
                <a:lnTo>
                  <a:pt x="586675" y="399584"/>
                </a:lnTo>
                <a:lnTo>
                  <a:pt x="594632" y="393396"/>
                </a:lnTo>
                <a:lnTo>
                  <a:pt x="594378" y="388380"/>
                </a:lnTo>
                <a:lnTo>
                  <a:pt x="594318" y="358648"/>
                </a:lnTo>
                <a:lnTo>
                  <a:pt x="594047" y="348539"/>
                </a:lnTo>
                <a:lnTo>
                  <a:pt x="593572" y="324769"/>
                </a:lnTo>
                <a:lnTo>
                  <a:pt x="593248" y="299960"/>
                </a:lnTo>
                <a:lnTo>
                  <a:pt x="592173" y="275271"/>
                </a:lnTo>
                <a:lnTo>
                  <a:pt x="578225" y="204584"/>
                </a:lnTo>
                <a:lnTo>
                  <a:pt x="560394" y="161699"/>
                </a:lnTo>
                <a:lnTo>
                  <a:pt x="536605" y="122720"/>
                </a:lnTo>
                <a:lnTo>
                  <a:pt x="507522" y="88167"/>
                </a:lnTo>
                <a:lnTo>
                  <a:pt x="473815" y="58560"/>
                </a:lnTo>
                <a:lnTo>
                  <a:pt x="436151" y="34420"/>
                </a:lnTo>
                <a:lnTo>
                  <a:pt x="395196" y="16267"/>
                </a:lnTo>
                <a:lnTo>
                  <a:pt x="351617" y="4620"/>
                </a:lnTo>
                <a:lnTo>
                  <a:pt x="306083" y="0"/>
                </a:lnTo>
                <a:close/>
              </a:path>
            </a:pathLst>
          </a:custGeom>
          <a:solidFill>
            <a:srgbClr val="EB1C23"/>
          </a:solidFill>
        </p:spPr>
        <p:txBody>
          <a:bodyPr wrap="square" lIns="0" tIns="0" rIns="0" bIns="0" rtlCol="0"/>
          <a:lstStyle/>
          <a:p>
            <a:endParaRPr dirty="0"/>
          </a:p>
        </p:txBody>
      </p:sp>
      <p:sp>
        <p:nvSpPr>
          <p:cNvPr id="117" name="object 117"/>
          <p:cNvSpPr/>
          <p:nvPr>
            <p:custDataLst>
              <p:tags r:id="rId116"/>
            </p:custDataLst>
          </p:nvPr>
        </p:nvSpPr>
        <p:spPr>
          <a:xfrm>
            <a:off x="6661221" y="4056996"/>
            <a:ext cx="295910" cy="301625"/>
          </a:xfrm>
          <a:custGeom>
            <a:avLst/>
            <a:gdLst/>
            <a:ahLst/>
            <a:cxnLst/>
            <a:rect l="l" t="t" r="r" b="b"/>
            <a:pathLst>
              <a:path w="295909" h="301625">
                <a:moveTo>
                  <a:pt x="148341" y="0"/>
                </a:moveTo>
                <a:lnTo>
                  <a:pt x="101809" y="7571"/>
                </a:lnTo>
                <a:lnTo>
                  <a:pt x="61202" y="29001"/>
                </a:lnTo>
                <a:lnTo>
                  <a:pt x="29027" y="61740"/>
                </a:lnTo>
                <a:lnTo>
                  <a:pt x="7790" y="103238"/>
                </a:lnTo>
                <a:lnTo>
                  <a:pt x="0" y="150948"/>
                </a:lnTo>
                <a:lnTo>
                  <a:pt x="7354" y="198266"/>
                </a:lnTo>
                <a:lnTo>
                  <a:pt x="28249" y="239512"/>
                </a:lnTo>
                <a:lnTo>
                  <a:pt x="60214" y="272164"/>
                </a:lnTo>
                <a:lnTo>
                  <a:pt x="100778" y="293699"/>
                </a:lnTo>
                <a:lnTo>
                  <a:pt x="147471" y="301592"/>
                </a:lnTo>
                <a:lnTo>
                  <a:pt x="193990" y="294030"/>
                </a:lnTo>
                <a:lnTo>
                  <a:pt x="234586" y="272611"/>
                </a:lnTo>
                <a:lnTo>
                  <a:pt x="266756" y="239880"/>
                </a:lnTo>
                <a:lnTo>
                  <a:pt x="287999" y="198380"/>
                </a:lnTo>
                <a:lnTo>
                  <a:pt x="295812" y="150655"/>
                </a:lnTo>
                <a:lnTo>
                  <a:pt x="288475" y="103358"/>
                </a:lnTo>
                <a:lnTo>
                  <a:pt x="267576" y="62108"/>
                </a:lnTo>
                <a:lnTo>
                  <a:pt x="235600" y="29440"/>
                </a:lnTo>
                <a:lnTo>
                  <a:pt x="195027" y="7892"/>
                </a:lnTo>
                <a:lnTo>
                  <a:pt x="148341" y="0"/>
                </a:lnTo>
                <a:close/>
              </a:path>
            </a:pathLst>
          </a:custGeom>
          <a:solidFill>
            <a:srgbClr val="8B5D3B"/>
          </a:solidFill>
        </p:spPr>
        <p:txBody>
          <a:bodyPr wrap="square" lIns="0" tIns="0" rIns="0" bIns="0" rtlCol="0"/>
          <a:lstStyle/>
          <a:p>
            <a:endParaRPr dirty="0"/>
          </a:p>
        </p:txBody>
      </p:sp>
      <p:sp>
        <p:nvSpPr>
          <p:cNvPr id="118" name="object 118"/>
          <p:cNvSpPr/>
          <p:nvPr>
            <p:custDataLst>
              <p:tags r:id="rId117"/>
            </p:custDataLst>
          </p:nvPr>
        </p:nvSpPr>
        <p:spPr>
          <a:xfrm>
            <a:off x="6520728" y="4410272"/>
            <a:ext cx="594995" cy="462280"/>
          </a:xfrm>
          <a:custGeom>
            <a:avLst/>
            <a:gdLst/>
            <a:ahLst/>
            <a:cxnLst/>
            <a:rect l="l" t="t" r="r" b="b"/>
            <a:pathLst>
              <a:path w="594995" h="462279">
                <a:moveTo>
                  <a:pt x="306074" y="0"/>
                </a:moveTo>
                <a:lnTo>
                  <a:pt x="259247" y="2925"/>
                </a:lnTo>
                <a:lnTo>
                  <a:pt x="208982" y="13922"/>
                </a:lnTo>
                <a:lnTo>
                  <a:pt x="163774" y="31462"/>
                </a:lnTo>
                <a:lnTo>
                  <a:pt x="123627" y="55428"/>
                </a:lnTo>
                <a:lnTo>
                  <a:pt x="88546" y="85707"/>
                </a:lnTo>
                <a:lnTo>
                  <a:pt x="58536" y="122181"/>
                </a:lnTo>
                <a:lnTo>
                  <a:pt x="33601" y="164735"/>
                </a:lnTo>
                <a:lnTo>
                  <a:pt x="13746" y="213254"/>
                </a:lnTo>
                <a:lnTo>
                  <a:pt x="1532" y="274230"/>
                </a:lnTo>
                <a:lnTo>
                  <a:pt x="0" y="305323"/>
                </a:lnTo>
                <a:lnTo>
                  <a:pt x="194" y="324763"/>
                </a:lnTo>
                <a:lnTo>
                  <a:pt x="239" y="380317"/>
                </a:lnTo>
                <a:lnTo>
                  <a:pt x="64159" y="425004"/>
                </a:lnTo>
                <a:lnTo>
                  <a:pt x="116552" y="441158"/>
                </a:lnTo>
                <a:lnTo>
                  <a:pt x="170229" y="452121"/>
                </a:lnTo>
                <a:lnTo>
                  <a:pt x="224923" y="458838"/>
                </a:lnTo>
                <a:lnTo>
                  <a:pt x="281198" y="461998"/>
                </a:lnTo>
                <a:lnTo>
                  <a:pt x="337344" y="461304"/>
                </a:lnTo>
                <a:lnTo>
                  <a:pt x="393309" y="456526"/>
                </a:lnTo>
                <a:lnTo>
                  <a:pt x="449042" y="447435"/>
                </a:lnTo>
                <a:lnTo>
                  <a:pt x="519595" y="428743"/>
                </a:lnTo>
                <a:lnTo>
                  <a:pt x="586661" y="399583"/>
                </a:lnTo>
                <a:lnTo>
                  <a:pt x="594608" y="393406"/>
                </a:lnTo>
                <a:lnTo>
                  <a:pt x="594363" y="388387"/>
                </a:lnTo>
                <a:lnTo>
                  <a:pt x="594300" y="358653"/>
                </a:lnTo>
                <a:lnTo>
                  <a:pt x="594024" y="348547"/>
                </a:lnTo>
                <a:lnTo>
                  <a:pt x="593556" y="324763"/>
                </a:lnTo>
                <a:lnTo>
                  <a:pt x="593238" y="299957"/>
                </a:lnTo>
                <a:lnTo>
                  <a:pt x="592168" y="275274"/>
                </a:lnTo>
                <a:lnTo>
                  <a:pt x="578217" y="204604"/>
                </a:lnTo>
                <a:lnTo>
                  <a:pt x="560384" y="161717"/>
                </a:lnTo>
                <a:lnTo>
                  <a:pt x="536594" y="122735"/>
                </a:lnTo>
                <a:lnTo>
                  <a:pt x="507513" y="88180"/>
                </a:lnTo>
                <a:lnTo>
                  <a:pt x="473807" y="58570"/>
                </a:lnTo>
                <a:lnTo>
                  <a:pt x="436144" y="34427"/>
                </a:lnTo>
                <a:lnTo>
                  <a:pt x="395190" y="16271"/>
                </a:lnTo>
                <a:lnTo>
                  <a:pt x="351611" y="4621"/>
                </a:lnTo>
                <a:lnTo>
                  <a:pt x="306074" y="0"/>
                </a:lnTo>
                <a:close/>
              </a:path>
            </a:pathLst>
          </a:custGeom>
          <a:solidFill>
            <a:srgbClr val="8A8D9F"/>
          </a:solidFill>
        </p:spPr>
        <p:txBody>
          <a:bodyPr wrap="square" lIns="0" tIns="0" rIns="0" bIns="0" rtlCol="0"/>
          <a:lstStyle/>
          <a:p>
            <a:endParaRPr dirty="0"/>
          </a:p>
        </p:txBody>
      </p:sp>
      <p:sp>
        <p:nvSpPr>
          <p:cNvPr id="119" name="object 119"/>
          <p:cNvSpPr/>
          <p:nvPr>
            <p:custDataLst>
              <p:tags r:id="rId118"/>
            </p:custDataLst>
          </p:nvPr>
        </p:nvSpPr>
        <p:spPr>
          <a:xfrm>
            <a:off x="5134893" y="4956135"/>
            <a:ext cx="295910" cy="301625"/>
          </a:xfrm>
          <a:custGeom>
            <a:avLst/>
            <a:gdLst/>
            <a:ahLst/>
            <a:cxnLst/>
            <a:rect l="l" t="t" r="r" b="b"/>
            <a:pathLst>
              <a:path w="295910" h="301625">
                <a:moveTo>
                  <a:pt x="148341" y="0"/>
                </a:moveTo>
                <a:lnTo>
                  <a:pt x="101809" y="7571"/>
                </a:lnTo>
                <a:lnTo>
                  <a:pt x="61202" y="29000"/>
                </a:lnTo>
                <a:lnTo>
                  <a:pt x="29027" y="61737"/>
                </a:lnTo>
                <a:lnTo>
                  <a:pt x="7790" y="103233"/>
                </a:lnTo>
                <a:lnTo>
                  <a:pt x="0" y="150937"/>
                </a:lnTo>
                <a:lnTo>
                  <a:pt x="7354" y="198258"/>
                </a:lnTo>
                <a:lnTo>
                  <a:pt x="28249" y="239503"/>
                </a:lnTo>
                <a:lnTo>
                  <a:pt x="60214" y="272150"/>
                </a:lnTo>
                <a:lnTo>
                  <a:pt x="100778" y="293680"/>
                </a:lnTo>
                <a:lnTo>
                  <a:pt x="147471" y="301571"/>
                </a:lnTo>
                <a:lnTo>
                  <a:pt x="193990" y="294019"/>
                </a:lnTo>
                <a:lnTo>
                  <a:pt x="234587" y="272605"/>
                </a:lnTo>
                <a:lnTo>
                  <a:pt x="266761" y="239874"/>
                </a:lnTo>
                <a:lnTo>
                  <a:pt x="288010" y="198369"/>
                </a:lnTo>
                <a:lnTo>
                  <a:pt x="295833" y="150634"/>
                </a:lnTo>
                <a:lnTo>
                  <a:pt x="288490" y="103337"/>
                </a:lnTo>
                <a:lnTo>
                  <a:pt x="267585" y="62088"/>
                </a:lnTo>
                <a:lnTo>
                  <a:pt x="235604" y="29424"/>
                </a:lnTo>
                <a:lnTo>
                  <a:pt x="195028" y="7882"/>
                </a:lnTo>
                <a:lnTo>
                  <a:pt x="148341" y="0"/>
                </a:lnTo>
                <a:close/>
              </a:path>
            </a:pathLst>
          </a:custGeom>
          <a:solidFill>
            <a:srgbClr val="A97B50"/>
          </a:solidFill>
        </p:spPr>
        <p:txBody>
          <a:bodyPr wrap="square" lIns="0" tIns="0" rIns="0" bIns="0" rtlCol="0"/>
          <a:lstStyle/>
          <a:p>
            <a:endParaRPr dirty="0"/>
          </a:p>
        </p:txBody>
      </p:sp>
      <p:sp>
        <p:nvSpPr>
          <p:cNvPr id="120" name="object 120"/>
          <p:cNvSpPr/>
          <p:nvPr>
            <p:custDataLst>
              <p:tags r:id="rId119"/>
            </p:custDataLst>
          </p:nvPr>
        </p:nvSpPr>
        <p:spPr>
          <a:xfrm>
            <a:off x="4994400" y="5298940"/>
            <a:ext cx="594995" cy="462280"/>
          </a:xfrm>
          <a:custGeom>
            <a:avLst/>
            <a:gdLst/>
            <a:ahLst/>
            <a:cxnLst/>
            <a:rect l="l" t="t" r="r" b="b"/>
            <a:pathLst>
              <a:path w="594995" h="462279">
                <a:moveTo>
                  <a:pt x="306075" y="0"/>
                </a:moveTo>
                <a:lnTo>
                  <a:pt x="259247" y="2928"/>
                </a:lnTo>
                <a:lnTo>
                  <a:pt x="208986" y="13918"/>
                </a:lnTo>
                <a:lnTo>
                  <a:pt x="163779" y="31453"/>
                </a:lnTo>
                <a:lnTo>
                  <a:pt x="123632" y="55418"/>
                </a:lnTo>
                <a:lnTo>
                  <a:pt x="88549" y="85695"/>
                </a:lnTo>
                <a:lnTo>
                  <a:pt x="58538" y="122168"/>
                </a:lnTo>
                <a:lnTo>
                  <a:pt x="33602" y="164720"/>
                </a:lnTo>
                <a:lnTo>
                  <a:pt x="13746" y="213236"/>
                </a:lnTo>
                <a:lnTo>
                  <a:pt x="1532" y="274228"/>
                </a:lnTo>
                <a:lnTo>
                  <a:pt x="0" y="305317"/>
                </a:lnTo>
                <a:lnTo>
                  <a:pt x="194" y="324766"/>
                </a:lnTo>
                <a:lnTo>
                  <a:pt x="249" y="380310"/>
                </a:lnTo>
                <a:lnTo>
                  <a:pt x="64164" y="424992"/>
                </a:lnTo>
                <a:lnTo>
                  <a:pt x="116554" y="441148"/>
                </a:lnTo>
                <a:lnTo>
                  <a:pt x="170229" y="452117"/>
                </a:lnTo>
                <a:lnTo>
                  <a:pt x="224923" y="458841"/>
                </a:lnTo>
                <a:lnTo>
                  <a:pt x="281207" y="462001"/>
                </a:lnTo>
                <a:lnTo>
                  <a:pt x="337352" y="461306"/>
                </a:lnTo>
                <a:lnTo>
                  <a:pt x="393312" y="456525"/>
                </a:lnTo>
                <a:lnTo>
                  <a:pt x="449042" y="447428"/>
                </a:lnTo>
                <a:lnTo>
                  <a:pt x="519599" y="428741"/>
                </a:lnTo>
                <a:lnTo>
                  <a:pt x="586661" y="399587"/>
                </a:lnTo>
                <a:lnTo>
                  <a:pt x="594629" y="393388"/>
                </a:lnTo>
                <a:lnTo>
                  <a:pt x="594384" y="388378"/>
                </a:lnTo>
                <a:lnTo>
                  <a:pt x="594308" y="358644"/>
                </a:lnTo>
                <a:lnTo>
                  <a:pt x="594024" y="348532"/>
                </a:lnTo>
                <a:lnTo>
                  <a:pt x="593564" y="324766"/>
                </a:lnTo>
                <a:lnTo>
                  <a:pt x="593246" y="299957"/>
                </a:lnTo>
                <a:lnTo>
                  <a:pt x="592171" y="275269"/>
                </a:lnTo>
                <a:lnTo>
                  <a:pt x="578222" y="204586"/>
                </a:lnTo>
                <a:lnTo>
                  <a:pt x="560392" y="161700"/>
                </a:lnTo>
                <a:lnTo>
                  <a:pt x="536603" y="122720"/>
                </a:lnTo>
                <a:lnTo>
                  <a:pt x="507522" y="88166"/>
                </a:lnTo>
                <a:lnTo>
                  <a:pt x="473815" y="58559"/>
                </a:lnTo>
                <a:lnTo>
                  <a:pt x="436150" y="34418"/>
                </a:lnTo>
                <a:lnTo>
                  <a:pt x="395193" y="16265"/>
                </a:lnTo>
                <a:lnTo>
                  <a:pt x="351613" y="4618"/>
                </a:lnTo>
                <a:lnTo>
                  <a:pt x="306075" y="0"/>
                </a:lnTo>
                <a:close/>
              </a:path>
            </a:pathLst>
          </a:custGeom>
          <a:solidFill>
            <a:srgbClr val="8A8D9F"/>
          </a:solidFill>
        </p:spPr>
        <p:txBody>
          <a:bodyPr wrap="square" lIns="0" tIns="0" rIns="0" bIns="0" rtlCol="0"/>
          <a:lstStyle/>
          <a:p>
            <a:endParaRPr dirty="0"/>
          </a:p>
        </p:txBody>
      </p:sp>
      <p:sp>
        <p:nvSpPr>
          <p:cNvPr id="121" name="object 121"/>
          <p:cNvSpPr/>
          <p:nvPr>
            <p:custDataLst>
              <p:tags r:id="rId120"/>
            </p:custDataLst>
          </p:nvPr>
        </p:nvSpPr>
        <p:spPr>
          <a:xfrm>
            <a:off x="5903095" y="4956135"/>
            <a:ext cx="295910" cy="301625"/>
          </a:xfrm>
          <a:custGeom>
            <a:avLst/>
            <a:gdLst/>
            <a:ahLst/>
            <a:cxnLst/>
            <a:rect l="l" t="t" r="r" b="b"/>
            <a:pathLst>
              <a:path w="295910" h="301625">
                <a:moveTo>
                  <a:pt x="148341" y="0"/>
                </a:moveTo>
                <a:lnTo>
                  <a:pt x="101809" y="7571"/>
                </a:lnTo>
                <a:lnTo>
                  <a:pt x="61202" y="29000"/>
                </a:lnTo>
                <a:lnTo>
                  <a:pt x="29027" y="61737"/>
                </a:lnTo>
                <a:lnTo>
                  <a:pt x="7790" y="103233"/>
                </a:lnTo>
                <a:lnTo>
                  <a:pt x="0" y="150937"/>
                </a:lnTo>
                <a:lnTo>
                  <a:pt x="7354" y="198258"/>
                </a:lnTo>
                <a:lnTo>
                  <a:pt x="28250" y="239503"/>
                </a:lnTo>
                <a:lnTo>
                  <a:pt x="60218" y="272150"/>
                </a:lnTo>
                <a:lnTo>
                  <a:pt x="100789" y="293680"/>
                </a:lnTo>
                <a:lnTo>
                  <a:pt x="147492" y="301571"/>
                </a:lnTo>
                <a:lnTo>
                  <a:pt x="194001" y="294019"/>
                </a:lnTo>
                <a:lnTo>
                  <a:pt x="234592" y="272605"/>
                </a:lnTo>
                <a:lnTo>
                  <a:pt x="266762" y="239874"/>
                </a:lnTo>
                <a:lnTo>
                  <a:pt x="288010" y="198369"/>
                </a:lnTo>
                <a:lnTo>
                  <a:pt x="295833" y="150634"/>
                </a:lnTo>
                <a:lnTo>
                  <a:pt x="288491" y="103337"/>
                </a:lnTo>
                <a:lnTo>
                  <a:pt x="267589" y="62088"/>
                </a:lnTo>
                <a:lnTo>
                  <a:pt x="235609" y="29424"/>
                </a:lnTo>
                <a:lnTo>
                  <a:pt x="195032" y="7882"/>
                </a:lnTo>
                <a:lnTo>
                  <a:pt x="148341" y="0"/>
                </a:lnTo>
                <a:close/>
              </a:path>
            </a:pathLst>
          </a:custGeom>
          <a:solidFill>
            <a:srgbClr val="C49A6C"/>
          </a:solidFill>
        </p:spPr>
        <p:txBody>
          <a:bodyPr wrap="square" lIns="0" tIns="0" rIns="0" bIns="0" rtlCol="0"/>
          <a:lstStyle/>
          <a:p>
            <a:endParaRPr dirty="0"/>
          </a:p>
        </p:txBody>
      </p:sp>
      <p:sp>
        <p:nvSpPr>
          <p:cNvPr id="122" name="object 122"/>
          <p:cNvSpPr/>
          <p:nvPr>
            <p:custDataLst>
              <p:tags r:id="rId121"/>
            </p:custDataLst>
          </p:nvPr>
        </p:nvSpPr>
        <p:spPr>
          <a:xfrm>
            <a:off x="5762604" y="5298940"/>
            <a:ext cx="594995" cy="462280"/>
          </a:xfrm>
          <a:custGeom>
            <a:avLst/>
            <a:gdLst/>
            <a:ahLst/>
            <a:cxnLst/>
            <a:rect l="l" t="t" r="r" b="b"/>
            <a:pathLst>
              <a:path w="594995" h="462279">
                <a:moveTo>
                  <a:pt x="306089" y="0"/>
                </a:moveTo>
                <a:lnTo>
                  <a:pt x="259266" y="2928"/>
                </a:lnTo>
                <a:lnTo>
                  <a:pt x="209002" y="13918"/>
                </a:lnTo>
                <a:lnTo>
                  <a:pt x="163793" y="31453"/>
                </a:lnTo>
                <a:lnTo>
                  <a:pt x="123645" y="55418"/>
                </a:lnTo>
                <a:lnTo>
                  <a:pt x="88562" y="85695"/>
                </a:lnTo>
                <a:lnTo>
                  <a:pt x="58548" y="122168"/>
                </a:lnTo>
                <a:lnTo>
                  <a:pt x="33607" y="164720"/>
                </a:lnTo>
                <a:lnTo>
                  <a:pt x="13745" y="213236"/>
                </a:lnTo>
                <a:lnTo>
                  <a:pt x="1535" y="274228"/>
                </a:lnTo>
                <a:lnTo>
                  <a:pt x="0" y="305317"/>
                </a:lnTo>
                <a:lnTo>
                  <a:pt x="193" y="324766"/>
                </a:lnTo>
                <a:lnTo>
                  <a:pt x="258" y="380310"/>
                </a:lnTo>
                <a:lnTo>
                  <a:pt x="64158" y="424992"/>
                </a:lnTo>
                <a:lnTo>
                  <a:pt x="116551" y="441148"/>
                </a:lnTo>
                <a:lnTo>
                  <a:pt x="170228" y="452117"/>
                </a:lnTo>
                <a:lnTo>
                  <a:pt x="224922" y="458841"/>
                </a:lnTo>
                <a:lnTo>
                  <a:pt x="281206" y="462001"/>
                </a:lnTo>
                <a:lnTo>
                  <a:pt x="337350" y="461306"/>
                </a:lnTo>
                <a:lnTo>
                  <a:pt x="393310" y="456525"/>
                </a:lnTo>
                <a:lnTo>
                  <a:pt x="449041" y="447428"/>
                </a:lnTo>
                <a:lnTo>
                  <a:pt x="519600" y="428741"/>
                </a:lnTo>
                <a:lnTo>
                  <a:pt x="586680" y="399587"/>
                </a:lnTo>
                <a:lnTo>
                  <a:pt x="594628" y="393388"/>
                </a:lnTo>
                <a:lnTo>
                  <a:pt x="594382" y="388378"/>
                </a:lnTo>
                <a:lnTo>
                  <a:pt x="594319" y="358644"/>
                </a:lnTo>
                <a:lnTo>
                  <a:pt x="594043" y="348532"/>
                </a:lnTo>
                <a:lnTo>
                  <a:pt x="593572" y="324766"/>
                </a:lnTo>
                <a:lnTo>
                  <a:pt x="593247" y="299957"/>
                </a:lnTo>
                <a:lnTo>
                  <a:pt x="592170" y="275269"/>
                </a:lnTo>
                <a:lnTo>
                  <a:pt x="578220" y="204586"/>
                </a:lnTo>
                <a:lnTo>
                  <a:pt x="560391" y="161700"/>
                </a:lnTo>
                <a:lnTo>
                  <a:pt x="536602" y="122720"/>
                </a:lnTo>
                <a:lnTo>
                  <a:pt x="507522" y="88166"/>
                </a:lnTo>
                <a:lnTo>
                  <a:pt x="473816" y="58559"/>
                </a:lnTo>
                <a:lnTo>
                  <a:pt x="436153" y="34418"/>
                </a:lnTo>
                <a:lnTo>
                  <a:pt x="395199" y="16265"/>
                </a:lnTo>
                <a:lnTo>
                  <a:pt x="351622" y="4618"/>
                </a:lnTo>
                <a:lnTo>
                  <a:pt x="306089" y="0"/>
                </a:lnTo>
                <a:close/>
              </a:path>
            </a:pathLst>
          </a:custGeom>
          <a:solidFill>
            <a:srgbClr val="8A8D9F"/>
          </a:solidFill>
        </p:spPr>
        <p:txBody>
          <a:bodyPr wrap="square" lIns="0" tIns="0" rIns="0" bIns="0" rtlCol="0"/>
          <a:lstStyle/>
          <a:p>
            <a:endParaRPr dirty="0"/>
          </a:p>
        </p:txBody>
      </p:sp>
      <p:sp>
        <p:nvSpPr>
          <p:cNvPr id="123" name="object 123"/>
          <p:cNvSpPr/>
          <p:nvPr>
            <p:custDataLst>
              <p:tags r:id="rId122"/>
            </p:custDataLst>
          </p:nvPr>
        </p:nvSpPr>
        <p:spPr>
          <a:xfrm>
            <a:off x="6683047" y="4962056"/>
            <a:ext cx="295910" cy="301625"/>
          </a:xfrm>
          <a:custGeom>
            <a:avLst/>
            <a:gdLst/>
            <a:ahLst/>
            <a:cxnLst/>
            <a:rect l="l" t="t" r="r" b="b"/>
            <a:pathLst>
              <a:path w="295909" h="301625">
                <a:moveTo>
                  <a:pt x="148341" y="0"/>
                </a:moveTo>
                <a:lnTo>
                  <a:pt x="101809" y="7571"/>
                </a:lnTo>
                <a:lnTo>
                  <a:pt x="61202" y="29001"/>
                </a:lnTo>
                <a:lnTo>
                  <a:pt x="29027" y="61740"/>
                </a:lnTo>
                <a:lnTo>
                  <a:pt x="7790" y="103238"/>
                </a:lnTo>
                <a:lnTo>
                  <a:pt x="0" y="150948"/>
                </a:lnTo>
                <a:lnTo>
                  <a:pt x="7354" y="198266"/>
                </a:lnTo>
                <a:lnTo>
                  <a:pt x="28249" y="239512"/>
                </a:lnTo>
                <a:lnTo>
                  <a:pt x="60214" y="272164"/>
                </a:lnTo>
                <a:lnTo>
                  <a:pt x="100778" y="293699"/>
                </a:lnTo>
                <a:lnTo>
                  <a:pt x="147471" y="301592"/>
                </a:lnTo>
                <a:lnTo>
                  <a:pt x="193990" y="294030"/>
                </a:lnTo>
                <a:lnTo>
                  <a:pt x="234586" y="272611"/>
                </a:lnTo>
                <a:lnTo>
                  <a:pt x="266756" y="239880"/>
                </a:lnTo>
                <a:lnTo>
                  <a:pt x="287999" y="198380"/>
                </a:lnTo>
                <a:lnTo>
                  <a:pt x="295812" y="150655"/>
                </a:lnTo>
                <a:lnTo>
                  <a:pt x="288474" y="103358"/>
                </a:lnTo>
                <a:lnTo>
                  <a:pt x="267573" y="62108"/>
                </a:lnTo>
                <a:lnTo>
                  <a:pt x="235595" y="29440"/>
                </a:lnTo>
                <a:lnTo>
                  <a:pt x="195023" y="7892"/>
                </a:lnTo>
                <a:lnTo>
                  <a:pt x="148341" y="0"/>
                </a:lnTo>
                <a:close/>
              </a:path>
            </a:pathLst>
          </a:custGeom>
          <a:solidFill>
            <a:srgbClr val="D4BA9B"/>
          </a:solidFill>
        </p:spPr>
        <p:txBody>
          <a:bodyPr wrap="square" lIns="0" tIns="0" rIns="0" bIns="0" rtlCol="0"/>
          <a:lstStyle/>
          <a:p>
            <a:endParaRPr dirty="0"/>
          </a:p>
        </p:txBody>
      </p:sp>
      <p:sp>
        <p:nvSpPr>
          <p:cNvPr id="124" name="object 124"/>
          <p:cNvSpPr/>
          <p:nvPr>
            <p:custDataLst>
              <p:tags r:id="rId123"/>
            </p:custDataLst>
          </p:nvPr>
        </p:nvSpPr>
        <p:spPr>
          <a:xfrm>
            <a:off x="6542554" y="5304861"/>
            <a:ext cx="594995" cy="462280"/>
          </a:xfrm>
          <a:custGeom>
            <a:avLst/>
            <a:gdLst/>
            <a:ahLst/>
            <a:cxnLst/>
            <a:rect l="l" t="t" r="r" b="b"/>
            <a:pathLst>
              <a:path w="594995" h="462279">
                <a:moveTo>
                  <a:pt x="306075" y="0"/>
                </a:moveTo>
                <a:lnTo>
                  <a:pt x="259247" y="2925"/>
                </a:lnTo>
                <a:lnTo>
                  <a:pt x="208986" y="13922"/>
                </a:lnTo>
                <a:lnTo>
                  <a:pt x="163779" y="31462"/>
                </a:lnTo>
                <a:lnTo>
                  <a:pt x="123632" y="55428"/>
                </a:lnTo>
                <a:lnTo>
                  <a:pt x="88549" y="85707"/>
                </a:lnTo>
                <a:lnTo>
                  <a:pt x="58538" y="122181"/>
                </a:lnTo>
                <a:lnTo>
                  <a:pt x="33602" y="164735"/>
                </a:lnTo>
                <a:lnTo>
                  <a:pt x="13746" y="213254"/>
                </a:lnTo>
                <a:lnTo>
                  <a:pt x="1532" y="274230"/>
                </a:lnTo>
                <a:lnTo>
                  <a:pt x="0" y="305323"/>
                </a:lnTo>
                <a:lnTo>
                  <a:pt x="194" y="324763"/>
                </a:lnTo>
                <a:lnTo>
                  <a:pt x="249" y="380317"/>
                </a:lnTo>
                <a:lnTo>
                  <a:pt x="64159" y="425004"/>
                </a:lnTo>
                <a:lnTo>
                  <a:pt x="116552" y="441158"/>
                </a:lnTo>
                <a:lnTo>
                  <a:pt x="170229" y="452121"/>
                </a:lnTo>
                <a:lnTo>
                  <a:pt x="224923" y="458838"/>
                </a:lnTo>
                <a:lnTo>
                  <a:pt x="281198" y="461998"/>
                </a:lnTo>
                <a:lnTo>
                  <a:pt x="337344" y="461304"/>
                </a:lnTo>
                <a:lnTo>
                  <a:pt x="393309" y="456526"/>
                </a:lnTo>
                <a:lnTo>
                  <a:pt x="449042" y="447435"/>
                </a:lnTo>
                <a:lnTo>
                  <a:pt x="519595" y="428743"/>
                </a:lnTo>
                <a:lnTo>
                  <a:pt x="586661" y="399583"/>
                </a:lnTo>
                <a:lnTo>
                  <a:pt x="594608" y="393406"/>
                </a:lnTo>
                <a:lnTo>
                  <a:pt x="594363" y="388387"/>
                </a:lnTo>
                <a:lnTo>
                  <a:pt x="594300" y="358653"/>
                </a:lnTo>
                <a:lnTo>
                  <a:pt x="594024" y="348547"/>
                </a:lnTo>
                <a:lnTo>
                  <a:pt x="593556" y="324763"/>
                </a:lnTo>
                <a:lnTo>
                  <a:pt x="593238" y="299957"/>
                </a:lnTo>
                <a:lnTo>
                  <a:pt x="592168" y="275274"/>
                </a:lnTo>
                <a:lnTo>
                  <a:pt x="578219" y="204604"/>
                </a:lnTo>
                <a:lnTo>
                  <a:pt x="560388" y="161717"/>
                </a:lnTo>
                <a:lnTo>
                  <a:pt x="536598" y="122735"/>
                </a:lnTo>
                <a:lnTo>
                  <a:pt x="507517" y="88180"/>
                </a:lnTo>
                <a:lnTo>
                  <a:pt x="473811" y="58570"/>
                </a:lnTo>
                <a:lnTo>
                  <a:pt x="436147" y="34427"/>
                </a:lnTo>
                <a:lnTo>
                  <a:pt x="395192" y="16271"/>
                </a:lnTo>
                <a:lnTo>
                  <a:pt x="351612" y="4621"/>
                </a:lnTo>
                <a:lnTo>
                  <a:pt x="306075" y="0"/>
                </a:lnTo>
                <a:close/>
              </a:path>
            </a:pathLst>
          </a:custGeom>
          <a:solidFill>
            <a:srgbClr val="8A8D9F"/>
          </a:solidFill>
        </p:spPr>
        <p:txBody>
          <a:bodyPr wrap="square" lIns="0" tIns="0" rIns="0" bIns="0" rtlCol="0"/>
          <a:lstStyle/>
          <a:p>
            <a:endParaRPr dirty="0"/>
          </a:p>
        </p:txBody>
      </p:sp>
      <p:sp>
        <p:nvSpPr>
          <p:cNvPr id="125" name="object 125"/>
          <p:cNvSpPr/>
          <p:nvPr>
            <p:custDataLst>
              <p:tags r:id="rId124"/>
            </p:custDataLst>
          </p:nvPr>
        </p:nvSpPr>
        <p:spPr>
          <a:xfrm>
            <a:off x="5712045" y="4023578"/>
            <a:ext cx="629285" cy="629285"/>
          </a:xfrm>
          <a:custGeom>
            <a:avLst/>
            <a:gdLst/>
            <a:ahLst/>
            <a:cxnLst/>
            <a:rect l="l" t="t" r="r" b="b"/>
            <a:pathLst>
              <a:path w="629285" h="629285">
                <a:moveTo>
                  <a:pt x="314639" y="0"/>
                </a:moveTo>
                <a:lnTo>
                  <a:pt x="268145" y="3411"/>
                </a:lnTo>
                <a:lnTo>
                  <a:pt x="223769" y="13321"/>
                </a:lnTo>
                <a:lnTo>
                  <a:pt x="181998" y="29242"/>
                </a:lnTo>
                <a:lnTo>
                  <a:pt x="143317" y="50688"/>
                </a:lnTo>
                <a:lnTo>
                  <a:pt x="108215" y="77172"/>
                </a:lnTo>
                <a:lnTo>
                  <a:pt x="77177" y="108207"/>
                </a:lnTo>
                <a:lnTo>
                  <a:pt x="50691" y="143307"/>
                </a:lnTo>
                <a:lnTo>
                  <a:pt x="29244" y="181985"/>
                </a:lnTo>
                <a:lnTo>
                  <a:pt x="13322" y="223754"/>
                </a:lnTo>
                <a:lnTo>
                  <a:pt x="3411" y="268127"/>
                </a:lnTo>
                <a:lnTo>
                  <a:pt x="0" y="314618"/>
                </a:lnTo>
                <a:lnTo>
                  <a:pt x="3411" y="361114"/>
                </a:lnTo>
                <a:lnTo>
                  <a:pt x="13322" y="405492"/>
                </a:lnTo>
                <a:lnTo>
                  <a:pt x="29244" y="447264"/>
                </a:lnTo>
                <a:lnTo>
                  <a:pt x="50691" y="485945"/>
                </a:lnTo>
                <a:lnTo>
                  <a:pt x="77177" y="521047"/>
                </a:lnTo>
                <a:lnTo>
                  <a:pt x="108215" y="552083"/>
                </a:lnTo>
                <a:lnTo>
                  <a:pt x="143317" y="578568"/>
                </a:lnTo>
                <a:lnTo>
                  <a:pt x="181998" y="600015"/>
                </a:lnTo>
                <a:lnTo>
                  <a:pt x="223769" y="615937"/>
                </a:lnTo>
                <a:lnTo>
                  <a:pt x="268145" y="625846"/>
                </a:lnTo>
                <a:lnTo>
                  <a:pt x="314639" y="629258"/>
                </a:lnTo>
                <a:lnTo>
                  <a:pt x="361133" y="625846"/>
                </a:lnTo>
                <a:lnTo>
                  <a:pt x="405508" y="615937"/>
                </a:lnTo>
                <a:lnTo>
                  <a:pt x="447279" y="600015"/>
                </a:lnTo>
                <a:lnTo>
                  <a:pt x="485958" y="578568"/>
                </a:lnTo>
                <a:lnTo>
                  <a:pt x="521059" y="552083"/>
                </a:lnTo>
                <a:lnTo>
                  <a:pt x="552095" y="521047"/>
                </a:lnTo>
                <a:lnTo>
                  <a:pt x="578579" y="485945"/>
                </a:lnTo>
                <a:lnTo>
                  <a:pt x="600026" y="447264"/>
                </a:lnTo>
                <a:lnTo>
                  <a:pt x="615947" y="405492"/>
                </a:lnTo>
                <a:lnTo>
                  <a:pt x="625857" y="361114"/>
                </a:lnTo>
                <a:lnTo>
                  <a:pt x="629268" y="314618"/>
                </a:lnTo>
                <a:lnTo>
                  <a:pt x="625857" y="268127"/>
                </a:lnTo>
                <a:lnTo>
                  <a:pt x="615947" y="223754"/>
                </a:lnTo>
                <a:lnTo>
                  <a:pt x="600026" y="181985"/>
                </a:lnTo>
                <a:lnTo>
                  <a:pt x="578579" y="143307"/>
                </a:lnTo>
                <a:lnTo>
                  <a:pt x="552095" y="108207"/>
                </a:lnTo>
                <a:lnTo>
                  <a:pt x="521059" y="77172"/>
                </a:lnTo>
                <a:lnTo>
                  <a:pt x="485958" y="50688"/>
                </a:lnTo>
                <a:lnTo>
                  <a:pt x="447279" y="29242"/>
                </a:lnTo>
                <a:lnTo>
                  <a:pt x="405508" y="13321"/>
                </a:lnTo>
                <a:lnTo>
                  <a:pt x="361133" y="3411"/>
                </a:lnTo>
                <a:lnTo>
                  <a:pt x="314639" y="0"/>
                </a:lnTo>
                <a:close/>
              </a:path>
            </a:pathLst>
          </a:custGeom>
          <a:solidFill>
            <a:srgbClr val="E5E5E5">
              <a:alpha val="34999"/>
            </a:srgbClr>
          </a:solidFill>
        </p:spPr>
        <p:txBody>
          <a:bodyPr wrap="square" lIns="0" tIns="0" rIns="0" bIns="0" rtlCol="0"/>
          <a:lstStyle/>
          <a:p>
            <a:endParaRPr dirty="0"/>
          </a:p>
        </p:txBody>
      </p:sp>
      <p:sp>
        <p:nvSpPr>
          <p:cNvPr id="126" name="object 126"/>
          <p:cNvSpPr/>
          <p:nvPr>
            <p:custDataLst>
              <p:tags r:id="rId125"/>
            </p:custDataLst>
          </p:nvPr>
        </p:nvSpPr>
        <p:spPr>
          <a:xfrm>
            <a:off x="6252908" y="4580227"/>
            <a:ext cx="381635" cy="381000"/>
          </a:xfrm>
          <a:custGeom>
            <a:avLst/>
            <a:gdLst/>
            <a:ahLst/>
            <a:cxnLst/>
            <a:rect l="l" t="t" r="r" b="b"/>
            <a:pathLst>
              <a:path w="381634" h="381000">
                <a:moveTo>
                  <a:pt x="46637" y="0"/>
                </a:moveTo>
                <a:lnTo>
                  <a:pt x="0" y="46878"/>
                </a:lnTo>
                <a:lnTo>
                  <a:pt x="43485" y="90332"/>
                </a:lnTo>
                <a:lnTo>
                  <a:pt x="39320" y="102668"/>
                </a:lnTo>
                <a:lnTo>
                  <a:pt x="39971" y="114111"/>
                </a:lnTo>
                <a:lnTo>
                  <a:pt x="44868" y="124879"/>
                </a:lnTo>
                <a:lnTo>
                  <a:pt x="53443" y="135189"/>
                </a:lnTo>
                <a:lnTo>
                  <a:pt x="286661" y="368135"/>
                </a:lnTo>
                <a:lnTo>
                  <a:pt x="289006" y="370627"/>
                </a:lnTo>
                <a:lnTo>
                  <a:pt x="291624" y="372773"/>
                </a:lnTo>
                <a:lnTo>
                  <a:pt x="301830" y="378574"/>
                </a:lnTo>
                <a:lnTo>
                  <a:pt x="312850" y="380411"/>
                </a:lnTo>
                <a:lnTo>
                  <a:pt x="323722" y="378217"/>
                </a:lnTo>
                <a:lnTo>
                  <a:pt x="353044" y="353036"/>
                </a:lnTo>
                <a:lnTo>
                  <a:pt x="379018" y="322664"/>
                </a:lnTo>
                <a:lnTo>
                  <a:pt x="381191" y="310874"/>
                </a:lnTo>
                <a:lnTo>
                  <a:pt x="378548" y="299160"/>
                </a:lnTo>
                <a:lnTo>
                  <a:pt x="371130" y="288504"/>
                </a:lnTo>
                <a:lnTo>
                  <a:pt x="130896" y="48155"/>
                </a:lnTo>
                <a:lnTo>
                  <a:pt x="124582" y="43098"/>
                </a:lnTo>
                <a:lnTo>
                  <a:pt x="89798" y="43098"/>
                </a:lnTo>
                <a:lnTo>
                  <a:pt x="46637" y="0"/>
                </a:lnTo>
                <a:close/>
              </a:path>
              <a:path w="381634" h="381000">
                <a:moveTo>
                  <a:pt x="110145" y="38525"/>
                </a:moveTo>
                <a:lnTo>
                  <a:pt x="102164" y="38962"/>
                </a:lnTo>
                <a:lnTo>
                  <a:pt x="97588" y="39695"/>
                </a:lnTo>
                <a:lnTo>
                  <a:pt x="93253" y="41904"/>
                </a:lnTo>
                <a:lnTo>
                  <a:pt x="89798" y="43098"/>
                </a:lnTo>
                <a:lnTo>
                  <a:pt x="124582" y="43098"/>
                </a:lnTo>
                <a:lnTo>
                  <a:pt x="117625" y="39883"/>
                </a:lnTo>
                <a:lnTo>
                  <a:pt x="110145" y="38525"/>
                </a:lnTo>
                <a:close/>
              </a:path>
            </a:pathLst>
          </a:custGeom>
          <a:solidFill>
            <a:srgbClr val="CB9A2C"/>
          </a:solidFill>
        </p:spPr>
        <p:txBody>
          <a:bodyPr wrap="square" lIns="0" tIns="0" rIns="0" bIns="0" rtlCol="0"/>
          <a:lstStyle/>
          <a:p>
            <a:endParaRPr dirty="0"/>
          </a:p>
        </p:txBody>
      </p:sp>
      <p:sp>
        <p:nvSpPr>
          <p:cNvPr id="127" name="object 127"/>
          <p:cNvSpPr/>
          <p:nvPr>
            <p:custDataLst>
              <p:tags r:id="rId126"/>
            </p:custDataLst>
          </p:nvPr>
        </p:nvSpPr>
        <p:spPr>
          <a:xfrm>
            <a:off x="5656937" y="3968462"/>
            <a:ext cx="739775" cy="739775"/>
          </a:xfrm>
          <a:custGeom>
            <a:avLst/>
            <a:gdLst/>
            <a:ahLst/>
            <a:cxnLst/>
            <a:rect l="l" t="t" r="r" b="b"/>
            <a:pathLst>
              <a:path w="739775" h="739775">
                <a:moveTo>
                  <a:pt x="369737" y="0"/>
                </a:moveTo>
                <a:lnTo>
                  <a:pt x="323355" y="2884"/>
                </a:lnTo>
                <a:lnTo>
                  <a:pt x="278694" y="11298"/>
                </a:lnTo>
                <a:lnTo>
                  <a:pt x="236099" y="24895"/>
                </a:lnTo>
                <a:lnTo>
                  <a:pt x="195918" y="43329"/>
                </a:lnTo>
                <a:lnTo>
                  <a:pt x="158495" y="66253"/>
                </a:lnTo>
                <a:lnTo>
                  <a:pt x="124178" y="93321"/>
                </a:lnTo>
                <a:lnTo>
                  <a:pt x="93312" y="124187"/>
                </a:lnTo>
                <a:lnTo>
                  <a:pt x="66245" y="158505"/>
                </a:lnTo>
                <a:lnTo>
                  <a:pt x="43322" y="195928"/>
                </a:lnTo>
                <a:lnTo>
                  <a:pt x="24890" y="236110"/>
                </a:lnTo>
                <a:lnTo>
                  <a:pt x="11294" y="278705"/>
                </a:lnTo>
                <a:lnTo>
                  <a:pt x="2882" y="323366"/>
                </a:lnTo>
                <a:lnTo>
                  <a:pt x="0" y="369747"/>
                </a:lnTo>
                <a:lnTo>
                  <a:pt x="2882" y="416131"/>
                </a:lnTo>
                <a:lnTo>
                  <a:pt x="11294" y="460794"/>
                </a:lnTo>
                <a:lnTo>
                  <a:pt x="24890" y="503391"/>
                </a:lnTo>
                <a:lnTo>
                  <a:pt x="43322" y="543574"/>
                </a:lnTo>
                <a:lnTo>
                  <a:pt x="66245" y="580998"/>
                </a:lnTo>
                <a:lnTo>
                  <a:pt x="93312" y="615316"/>
                </a:lnTo>
                <a:lnTo>
                  <a:pt x="124178" y="646183"/>
                </a:lnTo>
                <a:lnTo>
                  <a:pt x="158495" y="673252"/>
                </a:lnTo>
                <a:lnTo>
                  <a:pt x="195918" y="696176"/>
                </a:lnTo>
                <a:lnTo>
                  <a:pt x="236099" y="714610"/>
                </a:lnTo>
                <a:lnTo>
                  <a:pt x="278694" y="728207"/>
                </a:lnTo>
                <a:lnTo>
                  <a:pt x="323355" y="736621"/>
                </a:lnTo>
                <a:lnTo>
                  <a:pt x="369737" y="739506"/>
                </a:lnTo>
                <a:lnTo>
                  <a:pt x="416121" y="736621"/>
                </a:lnTo>
                <a:lnTo>
                  <a:pt x="460784" y="728207"/>
                </a:lnTo>
                <a:lnTo>
                  <a:pt x="503380" y="714610"/>
                </a:lnTo>
                <a:lnTo>
                  <a:pt x="543564" y="696176"/>
                </a:lnTo>
                <a:lnTo>
                  <a:pt x="570159" y="679885"/>
                </a:lnTo>
                <a:lnTo>
                  <a:pt x="369737" y="679885"/>
                </a:lnTo>
                <a:lnTo>
                  <a:pt x="319410" y="675822"/>
                </a:lnTo>
                <a:lnTo>
                  <a:pt x="271707" y="664077"/>
                </a:lnTo>
                <a:lnTo>
                  <a:pt x="227240" y="645279"/>
                </a:lnTo>
                <a:lnTo>
                  <a:pt x="186619" y="620057"/>
                </a:lnTo>
                <a:lnTo>
                  <a:pt x="150456" y="589039"/>
                </a:lnTo>
                <a:lnTo>
                  <a:pt x="119442" y="552880"/>
                </a:lnTo>
                <a:lnTo>
                  <a:pt x="94221" y="512259"/>
                </a:lnTo>
                <a:lnTo>
                  <a:pt x="75423" y="467788"/>
                </a:lnTo>
                <a:lnTo>
                  <a:pt x="63680" y="420080"/>
                </a:lnTo>
                <a:lnTo>
                  <a:pt x="59621" y="369747"/>
                </a:lnTo>
                <a:lnTo>
                  <a:pt x="63680" y="319416"/>
                </a:lnTo>
                <a:lnTo>
                  <a:pt x="75423" y="271710"/>
                </a:lnTo>
                <a:lnTo>
                  <a:pt x="94221" y="227241"/>
                </a:lnTo>
                <a:lnTo>
                  <a:pt x="119442" y="186619"/>
                </a:lnTo>
                <a:lnTo>
                  <a:pt x="150456" y="150456"/>
                </a:lnTo>
                <a:lnTo>
                  <a:pt x="186619" y="119443"/>
                </a:lnTo>
                <a:lnTo>
                  <a:pt x="227240" y="94225"/>
                </a:lnTo>
                <a:lnTo>
                  <a:pt x="271707" y="75430"/>
                </a:lnTo>
                <a:lnTo>
                  <a:pt x="319410" y="63689"/>
                </a:lnTo>
                <a:lnTo>
                  <a:pt x="369737" y="59631"/>
                </a:lnTo>
                <a:lnTo>
                  <a:pt x="570177" y="59631"/>
                </a:lnTo>
                <a:lnTo>
                  <a:pt x="543564" y="43329"/>
                </a:lnTo>
                <a:lnTo>
                  <a:pt x="503380" y="24895"/>
                </a:lnTo>
                <a:lnTo>
                  <a:pt x="460784" y="11298"/>
                </a:lnTo>
                <a:lnTo>
                  <a:pt x="416121" y="2884"/>
                </a:lnTo>
                <a:lnTo>
                  <a:pt x="369737" y="0"/>
                </a:lnTo>
                <a:close/>
              </a:path>
              <a:path w="739775" h="739775">
                <a:moveTo>
                  <a:pt x="570177" y="59631"/>
                </a:moveTo>
                <a:lnTo>
                  <a:pt x="369737" y="59631"/>
                </a:lnTo>
                <a:lnTo>
                  <a:pt x="420070" y="63689"/>
                </a:lnTo>
                <a:lnTo>
                  <a:pt x="467778" y="75430"/>
                </a:lnTo>
                <a:lnTo>
                  <a:pt x="512250" y="94225"/>
                </a:lnTo>
                <a:lnTo>
                  <a:pt x="552875" y="119443"/>
                </a:lnTo>
                <a:lnTo>
                  <a:pt x="589039" y="150456"/>
                </a:lnTo>
                <a:lnTo>
                  <a:pt x="620052" y="186619"/>
                </a:lnTo>
                <a:lnTo>
                  <a:pt x="645271" y="227241"/>
                </a:lnTo>
                <a:lnTo>
                  <a:pt x="664067" y="271710"/>
                </a:lnTo>
                <a:lnTo>
                  <a:pt x="675811" y="319416"/>
                </a:lnTo>
                <a:lnTo>
                  <a:pt x="679874" y="369747"/>
                </a:lnTo>
                <a:lnTo>
                  <a:pt x="675811" y="420080"/>
                </a:lnTo>
                <a:lnTo>
                  <a:pt x="664067" y="467788"/>
                </a:lnTo>
                <a:lnTo>
                  <a:pt x="645271" y="512259"/>
                </a:lnTo>
                <a:lnTo>
                  <a:pt x="620052" y="552880"/>
                </a:lnTo>
                <a:lnTo>
                  <a:pt x="589039" y="589039"/>
                </a:lnTo>
                <a:lnTo>
                  <a:pt x="552875" y="620057"/>
                </a:lnTo>
                <a:lnTo>
                  <a:pt x="512250" y="645279"/>
                </a:lnTo>
                <a:lnTo>
                  <a:pt x="467778" y="664077"/>
                </a:lnTo>
                <a:lnTo>
                  <a:pt x="420070" y="675822"/>
                </a:lnTo>
                <a:lnTo>
                  <a:pt x="369737" y="679885"/>
                </a:lnTo>
                <a:lnTo>
                  <a:pt x="570159" y="679885"/>
                </a:lnTo>
                <a:lnTo>
                  <a:pt x="615306" y="646183"/>
                </a:lnTo>
                <a:lnTo>
                  <a:pt x="646173" y="615316"/>
                </a:lnTo>
                <a:lnTo>
                  <a:pt x="673241" y="580998"/>
                </a:lnTo>
                <a:lnTo>
                  <a:pt x="696165" y="543574"/>
                </a:lnTo>
                <a:lnTo>
                  <a:pt x="714599" y="503391"/>
                </a:lnTo>
                <a:lnTo>
                  <a:pt x="728196" y="460794"/>
                </a:lnTo>
                <a:lnTo>
                  <a:pt x="736610" y="416131"/>
                </a:lnTo>
                <a:lnTo>
                  <a:pt x="739495" y="369747"/>
                </a:lnTo>
                <a:lnTo>
                  <a:pt x="736610" y="323366"/>
                </a:lnTo>
                <a:lnTo>
                  <a:pt x="728196" y="278705"/>
                </a:lnTo>
                <a:lnTo>
                  <a:pt x="714599" y="236110"/>
                </a:lnTo>
                <a:lnTo>
                  <a:pt x="696165" y="195928"/>
                </a:lnTo>
                <a:lnTo>
                  <a:pt x="673241" y="158505"/>
                </a:lnTo>
                <a:lnTo>
                  <a:pt x="646173" y="124187"/>
                </a:lnTo>
                <a:lnTo>
                  <a:pt x="615306" y="93321"/>
                </a:lnTo>
                <a:lnTo>
                  <a:pt x="580987" y="66253"/>
                </a:lnTo>
                <a:lnTo>
                  <a:pt x="570177" y="59631"/>
                </a:lnTo>
                <a:close/>
              </a:path>
            </a:pathLst>
          </a:custGeom>
          <a:solidFill>
            <a:srgbClr val="7E5D25"/>
          </a:solidFill>
        </p:spPr>
        <p:txBody>
          <a:bodyPr wrap="square" lIns="0" tIns="0" rIns="0" bIns="0" rtlCol="0"/>
          <a:lstStyle/>
          <a:p>
            <a:endParaRPr dirty="0"/>
          </a:p>
        </p:txBody>
      </p:sp>
      <p:sp>
        <p:nvSpPr>
          <p:cNvPr id="128" name="object 128"/>
          <p:cNvSpPr/>
          <p:nvPr>
            <p:custDataLst>
              <p:tags r:id="rId127"/>
            </p:custDataLst>
          </p:nvPr>
        </p:nvSpPr>
        <p:spPr>
          <a:xfrm>
            <a:off x="5778367" y="4294393"/>
            <a:ext cx="293370" cy="297815"/>
          </a:xfrm>
          <a:custGeom>
            <a:avLst/>
            <a:gdLst/>
            <a:ahLst/>
            <a:cxnLst/>
            <a:rect l="l" t="t" r="r" b="b"/>
            <a:pathLst>
              <a:path w="293370" h="297814">
                <a:moveTo>
                  <a:pt x="36040" y="0"/>
                </a:moveTo>
                <a:lnTo>
                  <a:pt x="33925" y="0"/>
                </a:lnTo>
                <a:lnTo>
                  <a:pt x="24032" y="1699"/>
                </a:lnTo>
                <a:lnTo>
                  <a:pt x="2690" y="34633"/>
                </a:lnTo>
                <a:lnTo>
                  <a:pt x="0" y="68018"/>
                </a:lnTo>
                <a:lnTo>
                  <a:pt x="1253" y="90972"/>
                </a:lnTo>
                <a:lnTo>
                  <a:pt x="10738" y="134994"/>
                </a:lnTo>
                <a:lnTo>
                  <a:pt x="33822" y="185117"/>
                </a:lnTo>
                <a:lnTo>
                  <a:pt x="74640" y="235789"/>
                </a:lnTo>
                <a:lnTo>
                  <a:pt x="126333" y="273391"/>
                </a:lnTo>
                <a:lnTo>
                  <a:pt x="185778" y="294408"/>
                </a:lnTo>
                <a:lnTo>
                  <a:pt x="217344" y="297289"/>
                </a:lnTo>
                <a:lnTo>
                  <a:pt x="231507" y="296692"/>
                </a:lnTo>
                <a:lnTo>
                  <a:pt x="273771" y="287362"/>
                </a:lnTo>
                <a:lnTo>
                  <a:pt x="293305" y="260827"/>
                </a:lnTo>
                <a:lnTo>
                  <a:pt x="291519" y="249123"/>
                </a:lnTo>
                <a:lnTo>
                  <a:pt x="286986" y="240972"/>
                </a:lnTo>
                <a:lnTo>
                  <a:pt x="283463" y="237668"/>
                </a:lnTo>
                <a:lnTo>
                  <a:pt x="217344" y="237668"/>
                </a:lnTo>
                <a:lnTo>
                  <a:pt x="203396" y="236808"/>
                </a:lnTo>
                <a:lnTo>
                  <a:pt x="161335" y="224286"/>
                </a:lnTo>
                <a:lnTo>
                  <a:pt x="121823" y="198143"/>
                </a:lnTo>
                <a:lnTo>
                  <a:pt x="89222" y="161115"/>
                </a:lnTo>
                <a:lnTo>
                  <a:pt x="67459" y="116616"/>
                </a:lnTo>
                <a:lnTo>
                  <a:pt x="59621" y="68018"/>
                </a:lnTo>
                <a:lnTo>
                  <a:pt x="59829" y="60115"/>
                </a:lnTo>
                <a:lnTo>
                  <a:pt x="60464" y="52177"/>
                </a:lnTo>
                <a:lnTo>
                  <a:pt x="61538" y="44210"/>
                </a:lnTo>
                <a:lnTo>
                  <a:pt x="63066" y="36218"/>
                </a:lnTo>
                <a:lnTo>
                  <a:pt x="63270" y="24380"/>
                </a:lnTo>
                <a:lnTo>
                  <a:pt x="59063" y="13752"/>
                </a:lnTo>
                <a:lnTo>
                  <a:pt x="51177" y="5478"/>
                </a:lnTo>
                <a:lnTo>
                  <a:pt x="40344" y="701"/>
                </a:lnTo>
                <a:lnTo>
                  <a:pt x="38197" y="230"/>
                </a:lnTo>
                <a:lnTo>
                  <a:pt x="36040" y="0"/>
                </a:lnTo>
                <a:close/>
              </a:path>
              <a:path w="293370" h="297814">
                <a:moveTo>
                  <a:pt x="263520" y="229553"/>
                </a:moveTo>
                <a:lnTo>
                  <a:pt x="260117" y="229553"/>
                </a:lnTo>
                <a:lnTo>
                  <a:pt x="256662" y="230139"/>
                </a:lnTo>
                <a:lnTo>
                  <a:pt x="253269" y="231385"/>
                </a:lnTo>
                <a:lnTo>
                  <a:pt x="244446" y="234159"/>
                </a:lnTo>
                <a:lnTo>
                  <a:pt x="235519" y="236119"/>
                </a:lnTo>
                <a:lnTo>
                  <a:pt x="226485" y="237281"/>
                </a:lnTo>
                <a:lnTo>
                  <a:pt x="217344" y="237668"/>
                </a:lnTo>
                <a:lnTo>
                  <a:pt x="283463" y="237668"/>
                </a:lnTo>
                <a:lnTo>
                  <a:pt x="280418" y="234810"/>
                </a:lnTo>
                <a:lnTo>
                  <a:pt x="272401" y="230913"/>
                </a:lnTo>
                <a:lnTo>
                  <a:pt x="263520" y="229553"/>
                </a:lnTo>
                <a:close/>
              </a:path>
              <a:path w="293370" h="297814">
                <a:moveTo>
                  <a:pt x="253269" y="231375"/>
                </a:moveTo>
                <a:close/>
              </a:path>
            </a:pathLst>
          </a:custGeom>
          <a:solidFill>
            <a:srgbClr val="FFFFFF"/>
          </a:solidFill>
        </p:spPr>
        <p:txBody>
          <a:bodyPr wrap="square" lIns="0" tIns="0" rIns="0" bIns="0" rtlCol="0"/>
          <a:lstStyle/>
          <a:p>
            <a:endParaRPr dirty="0"/>
          </a:p>
        </p:txBody>
      </p:sp>
      <p:sp>
        <p:nvSpPr>
          <p:cNvPr id="129" name="object 129"/>
          <p:cNvSpPr/>
          <p:nvPr>
            <p:custDataLst>
              <p:tags r:id="rId128"/>
            </p:custDataLst>
          </p:nvPr>
        </p:nvSpPr>
        <p:spPr>
          <a:xfrm>
            <a:off x="13219878" y="2869019"/>
            <a:ext cx="1661160" cy="567055"/>
          </a:xfrm>
          <a:custGeom>
            <a:avLst/>
            <a:gdLst/>
            <a:ahLst/>
            <a:cxnLst/>
            <a:rect l="l" t="t" r="r" b="b"/>
            <a:pathLst>
              <a:path w="1661159" h="567054">
                <a:moveTo>
                  <a:pt x="844085" y="0"/>
                </a:moveTo>
                <a:lnTo>
                  <a:pt x="37580" y="343979"/>
                </a:lnTo>
                <a:lnTo>
                  <a:pt x="2022" y="384019"/>
                </a:lnTo>
                <a:lnTo>
                  <a:pt x="0" y="497566"/>
                </a:lnTo>
                <a:lnTo>
                  <a:pt x="3758" y="529736"/>
                </a:lnTo>
                <a:lnTo>
                  <a:pt x="15678" y="551201"/>
                </a:lnTo>
                <a:lnTo>
                  <a:pt x="36989" y="563186"/>
                </a:lnTo>
                <a:lnTo>
                  <a:pt x="68919" y="566914"/>
                </a:lnTo>
                <a:lnTo>
                  <a:pt x="829011" y="566925"/>
                </a:lnTo>
                <a:lnTo>
                  <a:pt x="1599521" y="566872"/>
                </a:lnTo>
                <a:lnTo>
                  <a:pt x="1626262" y="563108"/>
                </a:lnTo>
                <a:lnTo>
                  <a:pt x="1645346" y="551819"/>
                </a:lnTo>
                <a:lnTo>
                  <a:pt x="1656834" y="532989"/>
                </a:lnTo>
                <a:lnTo>
                  <a:pt x="1660787" y="506602"/>
                </a:lnTo>
                <a:lnTo>
                  <a:pt x="1660692" y="427137"/>
                </a:lnTo>
                <a:lnTo>
                  <a:pt x="1661048" y="402260"/>
                </a:lnTo>
                <a:lnTo>
                  <a:pt x="1640960" y="354515"/>
                </a:lnTo>
                <a:lnTo>
                  <a:pt x="868800" y="4722"/>
                </a:lnTo>
                <a:lnTo>
                  <a:pt x="857145" y="1202"/>
                </a:lnTo>
                <a:lnTo>
                  <a:pt x="844085" y="0"/>
                </a:lnTo>
                <a:close/>
              </a:path>
            </a:pathLst>
          </a:custGeom>
          <a:solidFill>
            <a:srgbClr val="000000"/>
          </a:solidFill>
        </p:spPr>
        <p:txBody>
          <a:bodyPr wrap="square" lIns="0" tIns="0" rIns="0" bIns="0" rtlCol="0"/>
          <a:lstStyle/>
          <a:p>
            <a:endParaRPr dirty="0"/>
          </a:p>
        </p:txBody>
      </p:sp>
      <p:sp>
        <p:nvSpPr>
          <p:cNvPr id="130" name="object 130"/>
          <p:cNvSpPr/>
          <p:nvPr>
            <p:custDataLst>
              <p:tags r:id="rId129"/>
            </p:custDataLst>
          </p:nvPr>
        </p:nvSpPr>
        <p:spPr>
          <a:xfrm>
            <a:off x="13141035" y="4637000"/>
            <a:ext cx="1087120" cy="155575"/>
          </a:xfrm>
          <a:custGeom>
            <a:avLst/>
            <a:gdLst/>
            <a:ahLst/>
            <a:cxnLst/>
            <a:rect l="l" t="t" r="r" b="b"/>
            <a:pathLst>
              <a:path w="1087119" h="155575">
                <a:moveTo>
                  <a:pt x="31318" y="0"/>
                </a:moveTo>
                <a:lnTo>
                  <a:pt x="17104" y="1641"/>
                </a:lnTo>
                <a:lnTo>
                  <a:pt x="7217" y="7084"/>
                </a:lnTo>
                <a:lnTo>
                  <a:pt x="1550" y="16755"/>
                </a:lnTo>
                <a:lnTo>
                  <a:pt x="0" y="31077"/>
                </a:lnTo>
                <a:lnTo>
                  <a:pt x="348" y="51940"/>
                </a:lnTo>
                <a:lnTo>
                  <a:pt x="178" y="114561"/>
                </a:lnTo>
                <a:lnTo>
                  <a:pt x="18932" y="154476"/>
                </a:lnTo>
                <a:lnTo>
                  <a:pt x="1086909" y="155471"/>
                </a:lnTo>
                <a:lnTo>
                  <a:pt x="1048401" y="277"/>
                </a:lnTo>
                <a:lnTo>
                  <a:pt x="135452" y="277"/>
                </a:lnTo>
                <a:lnTo>
                  <a:pt x="31318" y="0"/>
                </a:lnTo>
                <a:close/>
              </a:path>
              <a:path w="1087119" h="155575">
                <a:moveTo>
                  <a:pt x="1048376" y="178"/>
                </a:moveTo>
                <a:lnTo>
                  <a:pt x="239594" y="178"/>
                </a:lnTo>
                <a:lnTo>
                  <a:pt x="135452" y="277"/>
                </a:lnTo>
                <a:lnTo>
                  <a:pt x="1048401" y="277"/>
                </a:lnTo>
                <a:close/>
              </a:path>
            </a:pathLst>
          </a:custGeom>
          <a:solidFill>
            <a:srgbClr val="000000"/>
          </a:solidFill>
        </p:spPr>
        <p:txBody>
          <a:bodyPr wrap="square" lIns="0" tIns="0" rIns="0" bIns="0" rtlCol="0"/>
          <a:lstStyle/>
          <a:p>
            <a:endParaRPr dirty="0"/>
          </a:p>
        </p:txBody>
      </p:sp>
      <p:sp>
        <p:nvSpPr>
          <p:cNvPr id="131" name="object 131"/>
          <p:cNvSpPr/>
          <p:nvPr>
            <p:custDataLst>
              <p:tags r:id="rId130"/>
            </p:custDataLst>
          </p:nvPr>
        </p:nvSpPr>
        <p:spPr>
          <a:xfrm>
            <a:off x="13219864" y="4393084"/>
            <a:ext cx="999490" cy="154940"/>
          </a:xfrm>
          <a:custGeom>
            <a:avLst/>
            <a:gdLst/>
            <a:ahLst/>
            <a:cxnLst/>
            <a:rect l="l" t="t" r="r" b="b"/>
            <a:pathLst>
              <a:path w="999490" h="154939">
                <a:moveTo>
                  <a:pt x="144037" y="0"/>
                </a:moveTo>
                <a:lnTo>
                  <a:pt x="35580" y="98"/>
                </a:lnTo>
                <a:lnTo>
                  <a:pt x="1542" y="17258"/>
                </a:lnTo>
                <a:lnTo>
                  <a:pt x="0" y="115633"/>
                </a:lnTo>
                <a:lnTo>
                  <a:pt x="1096" y="136770"/>
                </a:lnTo>
                <a:lnTo>
                  <a:pt x="6050" y="148500"/>
                </a:lnTo>
                <a:lnTo>
                  <a:pt x="17544" y="153545"/>
                </a:lnTo>
                <a:lnTo>
                  <a:pt x="38260" y="154627"/>
                </a:lnTo>
                <a:lnTo>
                  <a:pt x="967731" y="154627"/>
                </a:lnTo>
                <a:lnTo>
                  <a:pt x="999037" y="24"/>
                </a:lnTo>
                <a:lnTo>
                  <a:pt x="360952" y="24"/>
                </a:lnTo>
                <a:lnTo>
                  <a:pt x="144037" y="0"/>
                </a:lnTo>
                <a:close/>
              </a:path>
            </a:pathLst>
          </a:custGeom>
          <a:solidFill>
            <a:srgbClr val="000000"/>
          </a:solidFill>
        </p:spPr>
        <p:txBody>
          <a:bodyPr wrap="square" lIns="0" tIns="0" rIns="0" bIns="0" rtlCol="0"/>
          <a:lstStyle/>
          <a:p>
            <a:endParaRPr dirty="0"/>
          </a:p>
        </p:txBody>
      </p:sp>
      <p:sp>
        <p:nvSpPr>
          <p:cNvPr id="132" name="object 132"/>
          <p:cNvSpPr/>
          <p:nvPr>
            <p:custDataLst>
              <p:tags r:id="rId131"/>
            </p:custDataLst>
          </p:nvPr>
        </p:nvSpPr>
        <p:spPr>
          <a:xfrm>
            <a:off x="13402440" y="3524691"/>
            <a:ext cx="181610" cy="780415"/>
          </a:xfrm>
          <a:custGeom>
            <a:avLst/>
            <a:gdLst/>
            <a:ahLst/>
            <a:cxnLst/>
            <a:rect l="l" t="t" r="r" b="b"/>
            <a:pathLst>
              <a:path w="181609" h="780414">
                <a:moveTo>
                  <a:pt x="91420" y="0"/>
                </a:moveTo>
                <a:lnTo>
                  <a:pt x="41956" y="294"/>
                </a:lnTo>
                <a:lnTo>
                  <a:pt x="2638" y="23070"/>
                </a:lnTo>
                <a:lnTo>
                  <a:pt x="0" y="635606"/>
                </a:lnTo>
                <a:lnTo>
                  <a:pt x="83" y="738052"/>
                </a:lnTo>
                <a:lnTo>
                  <a:pt x="22806" y="777051"/>
                </a:lnTo>
                <a:lnTo>
                  <a:pt x="64939" y="780198"/>
                </a:lnTo>
                <a:lnTo>
                  <a:pt x="88369" y="780291"/>
                </a:lnTo>
                <a:lnTo>
                  <a:pt x="135230" y="779956"/>
                </a:lnTo>
                <a:lnTo>
                  <a:pt x="158012" y="777692"/>
                </a:lnTo>
                <a:lnTo>
                  <a:pt x="172148" y="770316"/>
                </a:lnTo>
                <a:lnTo>
                  <a:pt x="179369" y="756083"/>
                </a:lnTo>
                <a:lnTo>
                  <a:pt x="181407" y="733245"/>
                </a:lnTo>
                <a:lnTo>
                  <a:pt x="181306" y="41528"/>
                </a:lnTo>
                <a:lnTo>
                  <a:pt x="159441" y="2778"/>
                </a:lnTo>
                <a:lnTo>
                  <a:pt x="91420" y="0"/>
                </a:lnTo>
                <a:close/>
              </a:path>
            </a:pathLst>
          </a:custGeom>
          <a:solidFill>
            <a:srgbClr val="000000"/>
          </a:solidFill>
        </p:spPr>
        <p:txBody>
          <a:bodyPr wrap="square" lIns="0" tIns="0" rIns="0" bIns="0" rtlCol="0"/>
          <a:lstStyle/>
          <a:p>
            <a:endParaRPr dirty="0"/>
          </a:p>
        </p:txBody>
      </p:sp>
      <p:sp>
        <p:nvSpPr>
          <p:cNvPr id="133" name="object 133"/>
          <p:cNvSpPr/>
          <p:nvPr>
            <p:custDataLst>
              <p:tags r:id="rId132"/>
            </p:custDataLst>
          </p:nvPr>
        </p:nvSpPr>
        <p:spPr>
          <a:xfrm>
            <a:off x="13960208" y="3524759"/>
            <a:ext cx="182245" cy="780415"/>
          </a:xfrm>
          <a:custGeom>
            <a:avLst/>
            <a:gdLst/>
            <a:ahLst/>
            <a:cxnLst/>
            <a:rect l="l" t="t" r="r" b="b"/>
            <a:pathLst>
              <a:path w="182244" h="780414">
                <a:moveTo>
                  <a:pt x="90990" y="0"/>
                </a:moveTo>
                <a:lnTo>
                  <a:pt x="44134" y="189"/>
                </a:lnTo>
                <a:lnTo>
                  <a:pt x="2755" y="24093"/>
                </a:lnTo>
                <a:lnTo>
                  <a:pt x="0" y="725445"/>
                </a:lnTo>
                <a:lnTo>
                  <a:pt x="2166" y="753054"/>
                </a:lnTo>
                <a:lnTo>
                  <a:pt x="10377" y="769641"/>
                </a:lnTo>
                <a:lnTo>
                  <a:pt x="27206" y="777760"/>
                </a:lnTo>
                <a:lnTo>
                  <a:pt x="55223" y="779967"/>
                </a:lnTo>
                <a:lnTo>
                  <a:pt x="91663" y="780018"/>
                </a:lnTo>
                <a:lnTo>
                  <a:pt x="128111" y="779967"/>
                </a:lnTo>
                <a:lnTo>
                  <a:pt x="155828" y="778009"/>
                </a:lnTo>
                <a:lnTo>
                  <a:pt x="172091" y="770472"/>
                </a:lnTo>
                <a:lnTo>
                  <a:pt x="179759" y="754528"/>
                </a:lnTo>
                <a:lnTo>
                  <a:pt x="181690" y="727350"/>
                </a:lnTo>
                <a:lnTo>
                  <a:pt x="181607" y="43905"/>
                </a:lnTo>
                <a:lnTo>
                  <a:pt x="158458" y="2491"/>
                </a:lnTo>
                <a:lnTo>
                  <a:pt x="90990" y="0"/>
                </a:lnTo>
                <a:close/>
              </a:path>
            </a:pathLst>
          </a:custGeom>
          <a:solidFill>
            <a:srgbClr val="000000"/>
          </a:solidFill>
        </p:spPr>
        <p:txBody>
          <a:bodyPr wrap="square" lIns="0" tIns="0" rIns="0" bIns="0" rtlCol="0"/>
          <a:lstStyle/>
          <a:p>
            <a:endParaRPr dirty="0"/>
          </a:p>
        </p:txBody>
      </p:sp>
      <p:sp>
        <p:nvSpPr>
          <p:cNvPr id="134" name="object 134"/>
          <p:cNvSpPr/>
          <p:nvPr>
            <p:custDataLst>
              <p:tags r:id="rId133"/>
            </p:custDataLst>
          </p:nvPr>
        </p:nvSpPr>
        <p:spPr>
          <a:xfrm>
            <a:off x="14518290" y="3524981"/>
            <a:ext cx="180975" cy="534670"/>
          </a:xfrm>
          <a:custGeom>
            <a:avLst/>
            <a:gdLst/>
            <a:ahLst/>
            <a:cxnLst/>
            <a:rect l="l" t="t" r="r" b="b"/>
            <a:pathLst>
              <a:path w="180975" h="534670">
                <a:moveTo>
                  <a:pt x="97232" y="0"/>
                </a:moveTo>
                <a:lnTo>
                  <a:pt x="51694" y="47"/>
                </a:lnTo>
                <a:lnTo>
                  <a:pt x="10042" y="10209"/>
                </a:lnTo>
                <a:lnTo>
                  <a:pt x="0" y="52443"/>
                </a:lnTo>
                <a:lnTo>
                  <a:pt x="41" y="519654"/>
                </a:lnTo>
                <a:lnTo>
                  <a:pt x="1005" y="527936"/>
                </a:lnTo>
                <a:lnTo>
                  <a:pt x="1424" y="534575"/>
                </a:lnTo>
                <a:lnTo>
                  <a:pt x="180915" y="485561"/>
                </a:lnTo>
                <a:lnTo>
                  <a:pt x="180795" y="84018"/>
                </a:lnTo>
                <a:lnTo>
                  <a:pt x="180654" y="33637"/>
                </a:lnTo>
                <a:lnTo>
                  <a:pt x="177834" y="18487"/>
                </a:lnTo>
                <a:lnTo>
                  <a:pt x="170032" y="8090"/>
                </a:lnTo>
                <a:lnTo>
                  <a:pt x="158070" y="2084"/>
                </a:lnTo>
                <a:lnTo>
                  <a:pt x="142770" y="109"/>
                </a:lnTo>
                <a:lnTo>
                  <a:pt x="97232" y="0"/>
                </a:lnTo>
                <a:close/>
              </a:path>
            </a:pathLst>
          </a:custGeom>
          <a:solidFill>
            <a:srgbClr val="000000"/>
          </a:solidFill>
        </p:spPr>
        <p:txBody>
          <a:bodyPr wrap="square" lIns="0" tIns="0" rIns="0" bIns="0" rtlCol="0"/>
          <a:lstStyle/>
          <a:p>
            <a:endParaRPr dirty="0"/>
          </a:p>
        </p:txBody>
      </p:sp>
      <p:sp>
        <p:nvSpPr>
          <p:cNvPr id="135" name="object 135"/>
          <p:cNvSpPr/>
          <p:nvPr>
            <p:custDataLst>
              <p:tags r:id="rId134"/>
            </p:custDataLst>
          </p:nvPr>
        </p:nvSpPr>
        <p:spPr>
          <a:xfrm>
            <a:off x="14333703" y="4148577"/>
            <a:ext cx="854075" cy="855980"/>
          </a:xfrm>
          <a:custGeom>
            <a:avLst/>
            <a:gdLst/>
            <a:ahLst/>
            <a:cxnLst/>
            <a:rect l="l" t="t" r="r" b="b"/>
            <a:pathLst>
              <a:path w="854075" h="855979">
                <a:moveTo>
                  <a:pt x="426782" y="0"/>
                </a:moveTo>
                <a:lnTo>
                  <a:pt x="380279" y="2509"/>
                </a:lnTo>
                <a:lnTo>
                  <a:pt x="335226" y="9864"/>
                </a:lnTo>
                <a:lnTo>
                  <a:pt x="291884" y="21803"/>
                </a:lnTo>
                <a:lnTo>
                  <a:pt x="250514" y="38066"/>
                </a:lnTo>
                <a:lnTo>
                  <a:pt x="211375" y="58391"/>
                </a:lnTo>
                <a:lnTo>
                  <a:pt x="174728" y="82518"/>
                </a:lnTo>
                <a:lnTo>
                  <a:pt x="140833" y="110185"/>
                </a:lnTo>
                <a:lnTo>
                  <a:pt x="109952" y="141133"/>
                </a:lnTo>
                <a:lnTo>
                  <a:pt x="82343" y="175099"/>
                </a:lnTo>
                <a:lnTo>
                  <a:pt x="58267" y="211823"/>
                </a:lnTo>
                <a:lnTo>
                  <a:pt x="37985" y="251045"/>
                </a:lnTo>
                <a:lnTo>
                  <a:pt x="21757" y="292502"/>
                </a:lnTo>
                <a:lnTo>
                  <a:pt x="9843" y="335935"/>
                </a:lnTo>
                <a:lnTo>
                  <a:pt x="2504" y="381082"/>
                </a:lnTo>
                <a:lnTo>
                  <a:pt x="0" y="427683"/>
                </a:lnTo>
                <a:lnTo>
                  <a:pt x="2504" y="474283"/>
                </a:lnTo>
                <a:lnTo>
                  <a:pt x="9843" y="519430"/>
                </a:lnTo>
                <a:lnTo>
                  <a:pt x="21757" y="562862"/>
                </a:lnTo>
                <a:lnTo>
                  <a:pt x="37985" y="604319"/>
                </a:lnTo>
                <a:lnTo>
                  <a:pt x="58267" y="643540"/>
                </a:lnTo>
                <a:lnTo>
                  <a:pt x="82343" y="680263"/>
                </a:lnTo>
                <a:lnTo>
                  <a:pt x="109952" y="714228"/>
                </a:lnTo>
                <a:lnTo>
                  <a:pt x="140833" y="745175"/>
                </a:lnTo>
                <a:lnTo>
                  <a:pt x="174728" y="772841"/>
                </a:lnTo>
                <a:lnTo>
                  <a:pt x="211375" y="796967"/>
                </a:lnTo>
                <a:lnTo>
                  <a:pt x="250514" y="817291"/>
                </a:lnTo>
                <a:lnTo>
                  <a:pt x="291884" y="833553"/>
                </a:lnTo>
                <a:lnTo>
                  <a:pt x="335226" y="845492"/>
                </a:lnTo>
                <a:lnTo>
                  <a:pt x="380279" y="852846"/>
                </a:lnTo>
                <a:lnTo>
                  <a:pt x="426782" y="855356"/>
                </a:lnTo>
                <a:lnTo>
                  <a:pt x="473286" y="852846"/>
                </a:lnTo>
                <a:lnTo>
                  <a:pt x="518339" y="845492"/>
                </a:lnTo>
                <a:lnTo>
                  <a:pt x="561681" y="833553"/>
                </a:lnTo>
                <a:lnTo>
                  <a:pt x="603053" y="817291"/>
                </a:lnTo>
                <a:lnTo>
                  <a:pt x="642192" y="796967"/>
                </a:lnTo>
                <a:lnTo>
                  <a:pt x="678840" y="772841"/>
                </a:lnTo>
                <a:lnTo>
                  <a:pt x="712736" y="745175"/>
                </a:lnTo>
                <a:lnTo>
                  <a:pt x="743619" y="714228"/>
                </a:lnTo>
                <a:lnTo>
                  <a:pt x="771229" y="680263"/>
                </a:lnTo>
                <a:lnTo>
                  <a:pt x="795306" y="643540"/>
                </a:lnTo>
                <a:lnTo>
                  <a:pt x="815588" y="604319"/>
                </a:lnTo>
                <a:lnTo>
                  <a:pt x="831817" y="562862"/>
                </a:lnTo>
                <a:lnTo>
                  <a:pt x="843732" y="519430"/>
                </a:lnTo>
                <a:lnTo>
                  <a:pt x="851071" y="474283"/>
                </a:lnTo>
                <a:lnTo>
                  <a:pt x="853576" y="427683"/>
                </a:lnTo>
                <a:lnTo>
                  <a:pt x="851071" y="381082"/>
                </a:lnTo>
                <a:lnTo>
                  <a:pt x="843732" y="335935"/>
                </a:lnTo>
                <a:lnTo>
                  <a:pt x="831817" y="292502"/>
                </a:lnTo>
                <a:lnTo>
                  <a:pt x="815588" y="251045"/>
                </a:lnTo>
                <a:lnTo>
                  <a:pt x="795306" y="211823"/>
                </a:lnTo>
                <a:lnTo>
                  <a:pt x="771229" y="175099"/>
                </a:lnTo>
                <a:lnTo>
                  <a:pt x="743619" y="141133"/>
                </a:lnTo>
                <a:lnTo>
                  <a:pt x="712736" y="110185"/>
                </a:lnTo>
                <a:lnTo>
                  <a:pt x="678840" y="82518"/>
                </a:lnTo>
                <a:lnTo>
                  <a:pt x="642192" y="58391"/>
                </a:lnTo>
                <a:lnTo>
                  <a:pt x="603053" y="38066"/>
                </a:lnTo>
                <a:lnTo>
                  <a:pt x="561681" y="21803"/>
                </a:lnTo>
                <a:lnTo>
                  <a:pt x="518339" y="9864"/>
                </a:lnTo>
                <a:lnTo>
                  <a:pt x="473286" y="2509"/>
                </a:lnTo>
                <a:lnTo>
                  <a:pt x="426782" y="0"/>
                </a:lnTo>
                <a:close/>
              </a:path>
            </a:pathLst>
          </a:custGeom>
          <a:solidFill>
            <a:srgbClr val="EF4136"/>
          </a:solidFill>
        </p:spPr>
        <p:txBody>
          <a:bodyPr wrap="square" lIns="0" tIns="0" rIns="0" bIns="0" rtlCol="0"/>
          <a:lstStyle/>
          <a:p>
            <a:endParaRPr dirty="0"/>
          </a:p>
        </p:txBody>
      </p:sp>
      <p:sp>
        <p:nvSpPr>
          <p:cNvPr id="136" name="object 136"/>
          <p:cNvSpPr/>
          <p:nvPr>
            <p:custDataLst>
              <p:tags r:id="rId135"/>
            </p:custDataLst>
          </p:nvPr>
        </p:nvSpPr>
        <p:spPr>
          <a:xfrm>
            <a:off x="14453317" y="4401984"/>
            <a:ext cx="621665" cy="379730"/>
          </a:xfrm>
          <a:custGeom>
            <a:avLst/>
            <a:gdLst/>
            <a:ahLst/>
            <a:cxnLst/>
            <a:rect l="l" t="t" r="r" b="b"/>
            <a:pathLst>
              <a:path w="621665" h="379729">
                <a:moveTo>
                  <a:pt x="313739" y="0"/>
                </a:moveTo>
                <a:lnTo>
                  <a:pt x="307550" y="41"/>
                </a:lnTo>
                <a:lnTo>
                  <a:pt x="5109" y="119870"/>
                </a:lnTo>
                <a:lnTo>
                  <a:pt x="0" y="126802"/>
                </a:lnTo>
                <a:lnTo>
                  <a:pt x="115" y="145074"/>
                </a:lnTo>
                <a:lnTo>
                  <a:pt x="5204" y="151765"/>
                </a:lnTo>
                <a:lnTo>
                  <a:pt x="108164" y="192570"/>
                </a:lnTo>
                <a:lnTo>
                  <a:pt x="108292" y="266470"/>
                </a:lnTo>
                <a:lnTo>
                  <a:pt x="108072" y="278630"/>
                </a:lnTo>
                <a:lnTo>
                  <a:pt x="108050" y="287038"/>
                </a:lnTo>
                <a:lnTo>
                  <a:pt x="108927" y="297806"/>
                </a:lnTo>
                <a:lnTo>
                  <a:pt x="140382" y="337746"/>
                </a:lnTo>
                <a:lnTo>
                  <a:pt x="182266" y="358125"/>
                </a:lnTo>
                <a:lnTo>
                  <a:pt x="220281" y="369462"/>
                </a:lnTo>
                <a:lnTo>
                  <a:pt x="258876" y="376489"/>
                </a:lnTo>
                <a:lnTo>
                  <a:pt x="298014" y="379486"/>
                </a:lnTo>
                <a:lnTo>
                  <a:pt x="337654" y="378731"/>
                </a:lnTo>
                <a:lnTo>
                  <a:pt x="390772" y="371796"/>
                </a:lnTo>
                <a:lnTo>
                  <a:pt x="442248" y="357015"/>
                </a:lnTo>
                <a:lnTo>
                  <a:pt x="479059" y="338901"/>
                </a:lnTo>
                <a:lnTo>
                  <a:pt x="310429" y="338901"/>
                </a:lnTo>
                <a:lnTo>
                  <a:pt x="275403" y="337220"/>
                </a:lnTo>
                <a:lnTo>
                  <a:pt x="206433" y="323225"/>
                </a:lnTo>
                <a:lnTo>
                  <a:pt x="170790" y="308302"/>
                </a:lnTo>
                <a:lnTo>
                  <a:pt x="147974" y="290378"/>
                </a:lnTo>
                <a:lnTo>
                  <a:pt x="148313" y="281434"/>
                </a:lnTo>
                <a:lnTo>
                  <a:pt x="148681" y="267039"/>
                </a:lnTo>
                <a:lnTo>
                  <a:pt x="148804" y="257980"/>
                </a:lnTo>
                <a:lnTo>
                  <a:pt x="148644" y="208632"/>
                </a:lnTo>
                <a:lnTo>
                  <a:pt x="259603" y="208632"/>
                </a:lnTo>
                <a:lnTo>
                  <a:pt x="218626" y="192475"/>
                </a:lnTo>
                <a:lnTo>
                  <a:pt x="79589" y="137514"/>
                </a:lnTo>
                <a:lnTo>
                  <a:pt x="78500" y="136896"/>
                </a:lnTo>
                <a:lnTo>
                  <a:pt x="76165" y="135755"/>
                </a:lnTo>
                <a:lnTo>
                  <a:pt x="116239" y="119870"/>
                </a:lnTo>
                <a:lnTo>
                  <a:pt x="308304" y="43883"/>
                </a:lnTo>
                <a:lnTo>
                  <a:pt x="312252" y="43569"/>
                </a:lnTo>
                <a:lnTo>
                  <a:pt x="423735" y="43569"/>
                </a:lnTo>
                <a:lnTo>
                  <a:pt x="313739" y="0"/>
                </a:lnTo>
                <a:close/>
              </a:path>
              <a:path w="621665" h="379729">
                <a:moveTo>
                  <a:pt x="513374" y="208873"/>
                </a:moveTo>
                <a:lnTo>
                  <a:pt x="472896" y="208873"/>
                </a:lnTo>
                <a:lnTo>
                  <a:pt x="472880" y="268504"/>
                </a:lnTo>
                <a:lnTo>
                  <a:pt x="473001" y="280169"/>
                </a:lnTo>
                <a:lnTo>
                  <a:pt x="473126" y="289991"/>
                </a:lnTo>
                <a:lnTo>
                  <a:pt x="471378" y="294430"/>
                </a:lnTo>
                <a:lnTo>
                  <a:pt x="433389" y="316314"/>
                </a:lnTo>
                <a:lnTo>
                  <a:pt x="390456" y="330120"/>
                </a:lnTo>
                <a:lnTo>
                  <a:pt x="345811" y="337110"/>
                </a:lnTo>
                <a:lnTo>
                  <a:pt x="310429" y="338901"/>
                </a:lnTo>
                <a:lnTo>
                  <a:pt x="479059" y="338901"/>
                </a:lnTo>
                <a:lnTo>
                  <a:pt x="509289" y="308766"/>
                </a:lnTo>
                <a:lnTo>
                  <a:pt x="513516" y="287630"/>
                </a:lnTo>
                <a:lnTo>
                  <a:pt x="513442" y="278630"/>
                </a:lnTo>
                <a:lnTo>
                  <a:pt x="513335" y="271332"/>
                </a:lnTo>
                <a:lnTo>
                  <a:pt x="513374" y="208873"/>
                </a:lnTo>
                <a:close/>
              </a:path>
              <a:path w="621665" h="379729">
                <a:moveTo>
                  <a:pt x="587655" y="179345"/>
                </a:moveTo>
                <a:lnTo>
                  <a:pt x="547177" y="179345"/>
                </a:lnTo>
                <a:lnTo>
                  <a:pt x="547126" y="225302"/>
                </a:lnTo>
                <a:lnTo>
                  <a:pt x="547019" y="236840"/>
                </a:lnTo>
                <a:lnTo>
                  <a:pt x="545344" y="238945"/>
                </a:lnTo>
                <a:lnTo>
                  <a:pt x="543910" y="240421"/>
                </a:lnTo>
                <a:lnTo>
                  <a:pt x="538510" y="247254"/>
                </a:lnTo>
                <a:lnTo>
                  <a:pt x="535025" y="254675"/>
                </a:lnTo>
                <a:lnTo>
                  <a:pt x="533607" y="262558"/>
                </a:lnTo>
                <a:lnTo>
                  <a:pt x="533694" y="264038"/>
                </a:lnTo>
                <a:lnTo>
                  <a:pt x="563281" y="298284"/>
                </a:lnTo>
                <a:lnTo>
                  <a:pt x="574048" y="297806"/>
                </a:lnTo>
                <a:lnTo>
                  <a:pt x="583855" y="294138"/>
                </a:lnTo>
                <a:lnTo>
                  <a:pt x="592081" y="287630"/>
                </a:lnTo>
                <a:lnTo>
                  <a:pt x="598107" y="278630"/>
                </a:lnTo>
                <a:lnTo>
                  <a:pt x="601082" y="268504"/>
                </a:lnTo>
                <a:lnTo>
                  <a:pt x="600722" y="258421"/>
                </a:lnTo>
                <a:lnTo>
                  <a:pt x="597138" y="248762"/>
                </a:lnTo>
                <a:lnTo>
                  <a:pt x="590442" y="239908"/>
                </a:lnTo>
                <a:lnTo>
                  <a:pt x="588955" y="238411"/>
                </a:lnTo>
                <a:lnTo>
                  <a:pt x="587825" y="235814"/>
                </a:lnTo>
                <a:lnTo>
                  <a:pt x="587700" y="204716"/>
                </a:lnTo>
                <a:lnTo>
                  <a:pt x="587655" y="179345"/>
                </a:lnTo>
                <a:close/>
              </a:path>
              <a:path w="621665" h="379729">
                <a:moveTo>
                  <a:pt x="259603" y="208632"/>
                </a:moveTo>
                <a:lnTo>
                  <a:pt x="148644" y="208632"/>
                </a:lnTo>
                <a:lnTo>
                  <a:pt x="307488" y="271729"/>
                </a:lnTo>
                <a:lnTo>
                  <a:pt x="314168" y="271667"/>
                </a:lnTo>
                <a:lnTo>
                  <a:pt x="423530" y="228171"/>
                </a:lnTo>
                <a:lnTo>
                  <a:pt x="309268" y="228171"/>
                </a:lnTo>
                <a:lnTo>
                  <a:pt x="259603" y="208632"/>
                </a:lnTo>
                <a:close/>
              </a:path>
              <a:path w="621665" h="379729">
                <a:moveTo>
                  <a:pt x="423735" y="43569"/>
                </a:moveTo>
                <a:lnTo>
                  <a:pt x="312252" y="43569"/>
                </a:lnTo>
                <a:lnTo>
                  <a:pt x="505398" y="119912"/>
                </a:lnTo>
                <a:lnTo>
                  <a:pt x="542391" y="134571"/>
                </a:lnTo>
                <a:lnTo>
                  <a:pt x="543208" y="134990"/>
                </a:lnTo>
                <a:lnTo>
                  <a:pt x="545229" y="135912"/>
                </a:lnTo>
                <a:lnTo>
                  <a:pt x="542821" y="136980"/>
                </a:lnTo>
                <a:lnTo>
                  <a:pt x="541292" y="137713"/>
                </a:lnTo>
                <a:lnTo>
                  <a:pt x="402813" y="192496"/>
                </a:lnTo>
                <a:lnTo>
                  <a:pt x="312765" y="228013"/>
                </a:lnTo>
                <a:lnTo>
                  <a:pt x="309268" y="228171"/>
                </a:lnTo>
                <a:lnTo>
                  <a:pt x="423530" y="228171"/>
                </a:lnTo>
                <a:lnTo>
                  <a:pt x="468655" y="210286"/>
                </a:lnTo>
                <a:lnTo>
                  <a:pt x="470404" y="209752"/>
                </a:lnTo>
                <a:lnTo>
                  <a:pt x="472896" y="208873"/>
                </a:lnTo>
                <a:lnTo>
                  <a:pt x="513374" y="208873"/>
                </a:lnTo>
                <a:lnTo>
                  <a:pt x="513377" y="192475"/>
                </a:lnTo>
                <a:lnTo>
                  <a:pt x="532109" y="185135"/>
                </a:lnTo>
                <a:lnTo>
                  <a:pt x="547177" y="179345"/>
                </a:lnTo>
                <a:lnTo>
                  <a:pt x="587655" y="179345"/>
                </a:lnTo>
                <a:lnTo>
                  <a:pt x="587584" y="163953"/>
                </a:lnTo>
                <a:lnTo>
                  <a:pt x="588715" y="162560"/>
                </a:lnTo>
                <a:lnTo>
                  <a:pt x="596892" y="159691"/>
                </a:lnTo>
                <a:lnTo>
                  <a:pt x="602054" y="157461"/>
                </a:lnTo>
                <a:lnTo>
                  <a:pt x="616515" y="151587"/>
                </a:lnTo>
                <a:lnTo>
                  <a:pt x="621499" y="144707"/>
                </a:lnTo>
                <a:lnTo>
                  <a:pt x="621467" y="126938"/>
                </a:lnTo>
                <a:lnTo>
                  <a:pt x="616473" y="119912"/>
                </a:lnTo>
                <a:lnTo>
                  <a:pt x="423735" y="43569"/>
                </a:lnTo>
                <a:close/>
              </a:path>
            </a:pathLst>
          </a:custGeom>
          <a:solidFill>
            <a:srgbClr val="FFFFFF"/>
          </a:solidFill>
        </p:spPr>
        <p:txBody>
          <a:bodyPr wrap="square" lIns="0" tIns="0" rIns="0" bIns="0" rtlCol="0"/>
          <a:lstStyle/>
          <a:p>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 y="2"/>
            <a:ext cx="15844519" cy="9119235"/>
          </a:xfrm>
          <a:custGeom>
            <a:avLst/>
            <a:gdLst/>
            <a:ahLst/>
            <a:cxnLst/>
            <a:rect l="l" t="t" r="r" b="b"/>
            <a:pathLst>
              <a:path w="15844519" h="9119235">
                <a:moveTo>
                  <a:pt x="0" y="0"/>
                </a:moveTo>
                <a:lnTo>
                  <a:pt x="12523" y="9118916"/>
                </a:lnTo>
                <a:lnTo>
                  <a:pt x="15844491" y="21842"/>
                </a:lnTo>
                <a:lnTo>
                  <a:pt x="0" y="0"/>
                </a:lnTo>
                <a:close/>
              </a:path>
            </a:pathLst>
          </a:custGeom>
          <a:solidFill>
            <a:srgbClr val="E5E5E5"/>
          </a:solidFill>
        </p:spPr>
        <p:txBody>
          <a:bodyPr wrap="square" lIns="0" tIns="0" rIns="0" bIns="0" rtlCol="0"/>
          <a:lstStyle/>
          <a:p>
            <a:endParaRPr dirty="0"/>
          </a:p>
        </p:txBody>
      </p:sp>
      <p:sp>
        <p:nvSpPr>
          <p:cNvPr id="3" name="object 3"/>
          <p:cNvSpPr txBox="1"/>
          <p:nvPr>
            <p:custDataLst>
              <p:tags r:id="rId2"/>
            </p:custDataLst>
          </p:nvPr>
        </p:nvSpPr>
        <p:spPr>
          <a:xfrm>
            <a:off x="8701678" y="5966990"/>
            <a:ext cx="7705725" cy="1533525"/>
          </a:xfrm>
          <a:prstGeom prst="rect">
            <a:avLst/>
          </a:prstGeom>
        </p:spPr>
        <p:txBody>
          <a:bodyPr vert="horz" wrap="square" lIns="0" tIns="12065" rIns="0" bIns="0" rtlCol="0">
            <a:spAutoFit/>
          </a:bodyPr>
          <a:lstStyle/>
          <a:p>
            <a:pPr marL="12700" marR="5080">
              <a:lnSpc>
                <a:spcPct val="101000"/>
              </a:lnSpc>
              <a:spcBef>
                <a:spcPts val="95"/>
              </a:spcBef>
            </a:pPr>
            <a:r>
              <a:rPr lang="fr-CA" sz="2450" dirty="0">
                <a:solidFill>
                  <a:srgbClr val="065A92"/>
                </a:solidFill>
                <a:latin typeface="Avenir LT Std 65 Medium"/>
                <a:cs typeface="Avenir LT Std 65 Medium"/>
              </a:rPr>
              <a:t>Afin d’accélérer l’adoption des technologies d’IA, nous pourrions partager la responsabilité d’appliquer les recommandations susmentionnées à l’échelle des ministères et des organismes, ce qui fournirait un soutien en nature.</a:t>
            </a:r>
          </a:p>
        </p:txBody>
      </p:sp>
      <p:sp>
        <p:nvSpPr>
          <p:cNvPr id="4" name="object 4"/>
          <p:cNvSpPr txBox="1"/>
          <p:nvPr>
            <p:custDataLst>
              <p:tags r:id="rId3"/>
            </p:custDataLst>
          </p:nvPr>
        </p:nvSpPr>
        <p:spPr>
          <a:xfrm>
            <a:off x="11388245" y="2976636"/>
            <a:ext cx="7451090" cy="2297039"/>
          </a:xfrm>
          <a:prstGeom prst="rect">
            <a:avLst/>
          </a:prstGeom>
        </p:spPr>
        <p:txBody>
          <a:bodyPr vert="horz" wrap="square" lIns="0" tIns="12065" rIns="0" bIns="0" rtlCol="0">
            <a:spAutoFit/>
          </a:bodyPr>
          <a:lstStyle/>
          <a:p>
            <a:pPr marL="12700" marR="5080">
              <a:lnSpc>
                <a:spcPct val="100899"/>
              </a:lnSpc>
              <a:spcBef>
                <a:spcPts val="95"/>
              </a:spcBef>
            </a:pPr>
            <a:r>
              <a:rPr lang="fr-CA" sz="2450" dirty="0">
                <a:solidFill>
                  <a:srgbClr val="065A92"/>
                </a:solidFill>
                <a:latin typeface="Avenir LT Std 65 Medium"/>
                <a:cs typeface="Avenir LT Std 65 Medium"/>
              </a:rPr>
              <a:t>La capacité en IA du gouvernement du Canada continue de croître malgré les nombreux défis. Nous pourrions laisser les choses telles quelles et </a:t>
            </a:r>
            <a:r>
              <a:rPr lang="fr-CA" sz="2450" dirty="0" smtClean="0">
                <a:solidFill>
                  <a:srgbClr val="065A92"/>
                </a:solidFill>
                <a:latin typeface="Avenir LT Std 65 Medium"/>
                <a:cs typeface="Avenir LT Std 65 Medium"/>
              </a:rPr>
              <a:t>favoriser la croissance organique de ce domaine, </a:t>
            </a:r>
            <a:r>
              <a:rPr lang="fr-CA" sz="2450" dirty="0">
                <a:solidFill>
                  <a:srgbClr val="065A92"/>
                </a:solidFill>
                <a:latin typeface="Avenir LT Std 65 Medium"/>
                <a:cs typeface="Avenir LT Std 65 Medium"/>
              </a:rPr>
              <a:t>même si cette croissance sera freinée par les divers obstacles </a:t>
            </a:r>
            <a:r>
              <a:rPr lang="fr-CA" sz="2450" dirty="0" smtClean="0">
                <a:solidFill>
                  <a:srgbClr val="065A92"/>
                </a:solidFill>
                <a:latin typeface="Avenir LT Std 65 Medium"/>
                <a:cs typeface="Avenir LT Std 65 Medium"/>
              </a:rPr>
              <a:t>cernés dans le présent document.</a:t>
            </a:r>
            <a:endParaRPr lang="fr-CA" sz="2450" dirty="0">
              <a:solidFill>
                <a:srgbClr val="065A92"/>
              </a:solidFill>
              <a:latin typeface="Avenir LT Std 65 Medium"/>
              <a:cs typeface="Avenir LT Std 65 Medium"/>
            </a:endParaRPr>
          </a:p>
        </p:txBody>
      </p:sp>
      <p:sp>
        <p:nvSpPr>
          <p:cNvPr id="5" name="object 5"/>
          <p:cNvSpPr txBox="1"/>
          <p:nvPr>
            <p:custDataLst>
              <p:tags r:id="rId4"/>
            </p:custDataLst>
          </p:nvPr>
        </p:nvSpPr>
        <p:spPr>
          <a:xfrm>
            <a:off x="4914725" y="8469212"/>
            <a:ext cx="9346565" cy="2297039"/>
          </a:xfrm>
          <a:prstGeom prst="rect">
            <a:avLst/>
          </a:prstGeom>
        </p:spPr>
        <p:txBody>
          <a:bodyPr vert="horz" wrap="square" lIns="0" tIns="12065" rIns="0" bIns="0" rtlCol="0">
            <a:spAutoFit/>
          </a:bodyPr>
          <a:lstStyle/>
          <a:p>
            <a:pPr marL="12700" marR="5080" indent="-635">
              <a:lnSpc>
                <a:spcPct val="101000"/>
              </a:lnSpc>
              <a:spcBef>
                <a:spcPts val="95"/>
              </a:spcBef>
            </a:pPr>
            <a:r>
              <a:rPr lang="fr-CA" sz="2450" dirty="0">
                <a:solidFill>
                  <a:srgbClr val="065A92"/>
                </a:solidFill>
                <a:latin typeface="Avenir LT Std 65 Medium"/>
                <a:cs typeface="Avenir LT Std 65 Medium"/>
              </a:rPr>
              <a:t>Pour accélérer encore le rythme d’adoption, le gouvernement du Canada pourrait consacrer des ressources afin de constituer une équipe pluridisciplinaire </a:t>
            </a:r>
            <a:r>
              <a:rPr lang="fr-CA" sz="2450" dirty="0" smtClean="0">
                <a:solidFill>
                  <a:srgbClr val="065A92"/>
                </a:solidFill>
                <a:latin typeface="Avenir LT Std 65 Medium"/>
                <a:cs typeface="Avenir LT Std 65 Medium"/>
              </a:rPr>
              <a:t>composée de </a:t>
            </a:r>
            <a:r>
              <a:rPr lang="fr-CA" sz="2450" dirty="0">
                <a:solidFill>
                  <a:srgbClr val="065A92"/>
                </a:solidFill>
                <a:latin typeface="Avenir LT Std 65 Medium"/>
                <a:cs typeface="Avenir LT Std 65 Medium"/>
              </a:rPr>
              <a:t>praticiens en IA, d’experts des données et d’analystes des </a:t>
            </a:r>
            <a:r>
              <a:rPr lang="fr-CA" sz="2450" dirty="0" smtClean="0">
                <a:solidFill>
                  <a:srgbClr val="065A92"/>
                </a:solidFill>
                <a:latin typeface="Avenir LT Std 65 Medium"/>
                <a:cs typeface="Avenir LT Std 65 Medium"/>
              </a:rPr>
              <a:t>politiques, </a:t>
            </a:r>
            <a:r>
              <a:rPr lang="fr-CA" sz="2450" dirty="0">
                <a:solidFill>
                  <a:srgbClr val="065A92"/>
                </a:solidFill>
                <a:latin typeface="Avenir LT Std 65 Medium"/>
                <a:cs typeface="Avenir LT Std 65 Medium"/>
              </a:rPr>
              <a:t>qui </a:t>
            </a:r>
            <a:r>
              <a:rPr lang="fr-CA" sz="2450" dirty="0" smtClean="0">
                <a:solidFill>
                  <a:srgbClr val="065A92"/>
                </a:solidFill>
                <a:latin typeface="Avenir LT Std 65 Medium"/>
                <a:cs typeface="Avenir LT Std 65 Medium"/>
              </a:rPr>
              <a:t>travailleraient </a:t>
            </a:r>
            <a:r>
              <a:rPr lang="fr-CA" sz="2450" dirty="0">
                <a:solidFill>
                  <a:srgbClr val="065A92"/>
                </a:solidFill>
                <a:latin typeface="Avenir LT Std 65 Medium"/>
                <a:cs typeface="Avenir LT Std 65 Medium"/>
              </a:rPr>
              <a:t>avec tous les ministères et organismes en vue de l’application des recommandations susmentionnées.</a:t>
            </a:r>
          </a:p>
        </p:txBody>
      </p:sp>
      <p:sp>
        <p:nvSpPr>
          <p:cNvPr id="6" name="object 6"/>
          <p:cNvSpPr txBox="1">
            <a:spLocks noGrp="1"/>
          </p:cNvSpPr>
          <p:nvPr>
            <p:ph type="title"/>
            <p:custDataLst>
              <p:tags r:id="rId5"/>
            </p:custDataLst>
          </p:nvPr>
        </p:nvSpPr>
        <p:spPr>
          <a:xfrm>
            <a:off x="1169318" y="1339547"/>
            <a:ext cx="7221694" cy="1168909"/>
          </a:xfrm>
          <a:prstGeom prst="rect">
            <a:avLst/>
          </a:prstGeom>
        </p:spPr>
        <p:txBody>
          <a:bodyPr vert="horz" wrap="square" lIns="0" tIns="14604" rIns="0" bIns="0" rtlCol="0">
            <a:spAutoFit/>
          </a:bodyPr>
          <a:lstStyle/>
          <a:p>
            <a:pPr marL="12700">
              <a:lnSpc>
                <a:spcPts val="3215"/>
              </a:lnSpc>
              <a:spcBef>
                <a:spcPts val="114"/>
              </a:spcBef>
            </a:pPr>
            <a:r>
              <a:rPr lang="fr-CA" sz="2950" dirty="0">
                <a:latin typeface="Avenir LT Std 65 Medium"/>
                <a:cs typeface="Avenir LT Std 65 Medium"/>
              </a:rPr>
              <a:t>Prochaines étapes</a:t>
            </a:r>
          </a:p>
          <a:p>
            <a:pPr marL="12700">
              <a:lnSpc>
                <a:spcPts val="5795"/>
              </a:lnSpc>
            </a:pPr>
            <a:r>
              <a:rPr lang="fr-CA" sz="5100" b="1" dirty="0" smtClean="0">
                <a:solidFill>
                  <a:srgbClr val="FFFFFF"/>
                </a:solidFill>
                <a:latin typeface="Avenir LT Std 65 Medium"/>
                <a:cs typeface="Avenir LT Std 65 Medium"/>
              </a:rPr>
              <a:t>Avenues possibles</a:t>
            </a:r>
            <a:endParaRPr lang="fr-CA" sz="5100" b="1" dirty="0">
              <a:solidFill>
                <a:srgbClr val="FFFFFF"/>
              </a:solidFill>
              <a:latin typeface="Avenir LT Std 65 Medium"/>
              <a:cs typeface="Avenir LT Std 65 Medium"/>
            </a:endParaRPr>
          </a:p>
        </p:txBody>
      </p:sp>
      <p:sp>
        <p:nvSpPr>
          <p:cNvPr id="7" name="object 7"/>
          <p:cNvSpPr txBox="1"/>
          <p:nvPr>
            <p:custDataLst>
              <p:tags r:id="rId6"/>
            </p:custDataLst>
          </p:nvPr>
        </p:nvSpPr>
        <p:spPr>
          <a:xfrm>
            <a:off x="19295426" y="10542073"/>
            <a:ext cx="445134"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778591"/>
                </a:solidFill>
                <a:latin typeface="Avenir LT Std 65 Medium"/>
                <a:cs typeface="Avenir LT Std 65 Medium"/>
              </a:rPr>
              <a:t>19</a:t>
            </a:r>
          </a:p>
        </p:txBody>
      </p:sp>
      <p:sp>
        <p:nvSpPr>
          <p:cNvPr id="8" name="object 8"/>
          <p:cNvSpPr/>
          <p:nvPr>
            <p:custDataLst>
              <p:tags r:id="rId7"/>
            </p:custDataLst>
          </p:nvPr>
        </p:nvSpPr>
        <p:spPr>
          <a:xfrm>
            <a:off x="1315635" y="5155157"/>
            <a:ext cx="904240" cy="3228340"/>
          </a:xfrm>
          <a:custGeom>
            <a:avLst/>
            <a:gdLst/>
            <a:ahLst/>
            <a:cxnLst/>
            <a:rect l="l" t="t" r="r" b="b"/>
            <a:pathLst>
              <a:path w="904239" h="3228340">
                <a:moveTo>
                  <a:pt x="904192" y="0"/>
                </a:moveTo>
                <a:lnTo>
                  <a:pt x="0" y="515931"/>
                </a:lnTo>
                <a:lnTo>
                  <a:pt x="0" y="3227891"/>
                </a:lnTo>
                <a:lnTo>
                  <a:pt x="904192" y="2725288"/>
                </a:lnTo>
                <a:lnTo>
                  <a:pt x="904192" y="0"/>
                </a:lnTo>
                <a:close/>
              </a:path>
            </a:pathLst>
          </a:custGeom>
          <a:solidFill>
            <a:srgbClr val="FFFFFF"/>
          </a:solidFill>
        </p:spPr>
        <p:txBody>
          <a:bodyPr wrap="square" lIns="0" tIns="0" rIns="0" bIns="0" rtlCol="0"/>
          <a:lstStyle/>
          <a:p>
            <a:endParaRPr dirty="0"/>
          </a:p>
        </p:txBody>
      </p:sp>
      <p:sp>
        <p:nvSpPr>
          <p:cNvPr id="9" name="object 9"/>
          <p:cNvSpPr/>
          <p:nvPr>
            <p:custDataLst>
              <p:tags r:id="rId8"/>
            </p:custDataLst>
          </p:nvPr>
        </p:nvSpPr>
        <p:spPr>
          <a:xfrm>
            <a:off x="1210272" y="5006811"/>
            <a:ext cx="1081405" cy="3434715"/>
          </a:xfrm>
          <a:custGeom>
            <a:avLst/>
            <a:gdLst/>
            <a:ahLst/>
            <a:cxnLst/>
            <a:rect l="l" t="t" r="r" b="b"/>
            <a:pathLst>
              <a:path w="1081405" h="3434715">
                <a:moveTo>
                  <a:pt x="1076543" y="0"/>
                </a:moveTo>
                <a:lnTo>
                  <a:pt x="0" y="620180"/>
                </a:lnTo>
                <a:lnTo>
                  <a:pt x="2617" y="3434230"/>
                </a:lnTo>
                <a:lnTo>
                  <a:pt x="151827" y="3349154"/>
                </a:lnTo>
                <a:lnTo>
                  <a:pt x="149869" y="712020"/>
                </a:lnTo>
                <a:lnTo>
                  <a:pt x="926453" y="267876"/>
                </a:lnTo>
                <a:lnTo>
                  <a:pt x="1079617" y="267876"/>
                </a:lnTo>
                <a:lnTo>
                  <a:pt x="1076543" y="0"/>
                </a:lnTo>
                <a:close/>
              </a:path>
              <a:path w="1081405" h="3434715">
                <a:moveTo>
                  <a:pt x="1079617" y="267876"/>
                </a:moveTo>
                <a:lnTo>
                  <a:pt x="926453" y="267876"/>
                </a:lnTo>
                <a:lnTo>
                  <a:pt x="929071" y="290567"/>
                </a:lnTo>
                <a:lnTo>
                  <a:pt x="1080899" y="379569"/>
                </a:lnTo>
                <a:lnTo>
                  <a:pt x="1079617" y="267876"/>
                </a:lnTo>
                <a:close/>
              </a:path>
            </a:pathLst>
          </a:custGeom>
          <a:solidFill>
            <a:srgbClr val="58595B"/>
          </a:solidFill>
        </p:spPr>
        <p:txBody>
          <a:bodyPr wrap="square" lIns="0" tIns="0" rIns="0" bIns="0" rtlCol="0"/>
          <a:lstStyle/>
          <a:p>
            <a:endParaRPr dirty="0"/>
          </a:p>
        </p:txBody>
      </p:sp>
      <p:sp>
        <p:nvSpPr>
          <p:cNvPr id="10" name="object 10"/>
          <p:cNvSpPr/>
          <p:nvPr>
            <p:custDataLst>
              <p:tags r:id="rId9"/>
            </p:custDataLst>
          </p:nvPr>
        </p:nvSpPr>
        <p:spPr>
          <a:xfrm>
            <a:off x="1189984" y="4998088"/>
            <a:ext cx="1097280" cy="3442970"/>
          </a:xfrm>
          <a:custGeom>
            <a:avLst/>
            <a:gdLst/>
            <a:ahLst/>
            <a:cxnLst/>
            <a:rect l="l" t="t" r="r" b="b"/>
            <a:pathLst>
              <a:path w="1097280" h="3442970">
                <a:moveTo>
                  <a:pt x="1074574" y="0"/>
                </a:moveTo>
                <a:lnTo>
                  <a:pt x="0" y="621373"/>
                </a:lnTo>
                <a:lnTo>
                  <a:pt x="2617" y="3433790"/>
                </a:lnTo>
                <a:lnTo>
                  <a:pt x="22899" y="3442952"/>
                </a:lnTo>
                <a:lnTo>
                  <a:pt x="20282" y="628902"/>
                </a:lnTo>
                <a:lnTo>
                  <a:pt x="1096825" y="8722"/>
                </a:lnTo>
                <a:lnTo>
                  <a:pt x="1074574" y="0"/>
                </a:lnTo>
                <a:close/>
              </a:path>
            </a:pathLst>
          </a:custGeom>
          <a:solidFill>
            <a:srgbClr val="414042"/>
          </a:solidFill>
        </p:spPr>
        <p:txBody>
          <a:bodyPr wrap="square" lIns="0" tIns="0" rIns="0" bIns="0" rtlCol="0"/>
          <a:lstStyle/>
          <a:p>
            <a:endParaRPr dirty="0"/>
          </a:p>
        </p:txBody>
      </p:sp>
      <p:sp>
        <p:nvSpPr>
          <p:cNvPr id="11" name="object 11"/>
          <p:cNvSpPr/>
          <p:nvPr>
            <p:custDataLst>
              <p:tags r:id="rId10"/>
            </p:custDataLst>
          </p:nvPr>
        </p:nvSpPr>
        <p:spPr>
          <a:xfrm>
            <a:off x="2082632" y="5313518"/>
            <a:ext cx="760730" cy="3063875"/>
          </a:xfrm>
          <a:custGeom>
            <a:avLst/>
            <a:gdLst/>
            <a:ahLst/>
            <a:cxnLst/>
            <a:rect l="l" t="t" r="r" b="b"/>
            <a:pathLst>
              <a:path w="760730" h="3063875">
                <a:moveTo>
                  <a:pt x="649" y="0"/>
                </a:moveTo>
                <a:lnTo>
                  <a:pt x="0" y="2624265"/>
                </a:lnTo>
                <a:lnTo>
                  <a:pt x="760448" y="3063383"/>
                </a:lnTo>
                <a:lnTo>
                  <a:pt x="760448" y="438468"/>
                </a:lnTo>
                <a:lnTo>
                  <a:pt x="649" y="0"/>
                </a:lnTo>
                <a:close/>
              </a:path>
            </a:pathLst>
          </a:custGeom>
          <a:solidFill>
            <a:srgbClr val="6D6E71"/>
          </a:solidFill>
        </p:spPr>
        <p:txBody>
          <a:bodyPr wrap="square" lIns="0" tIns="0" rIns="0" bIns="0" rtlCol="0"/>
          <a:lstStyle/>
          <a:p>
            <a:endParaRPr dirty="0"/>
          </a:p>
        </p:txBody>
      </p:sp>
      <p:sp>
        <p:nvSpPr>
          <p:cNvPr id="12" name="object 12"/>
          <p:cNvSpPr/>
          <p:nvPr>
            <p:custDataLst>
              <p:tags r:id="rId11"/>
            </p:custDataLst>
          </p:nvPr>
        </p:nvSpPr>
        <p:spPr>
          <a:xfrm>
            <a:off x="2083280" y="5288210"/>
            <a:ext cx="800100" cy="464184"/>
          </a:xfrm>
          <a:custGeom>
            <a:avLst/>
            <a:gdLst/>
            <a:ahLst/>
            <a:cxnLst/>
            <a:rect l="l" t="t" r="r" b="b"/>
            <a:pathLst>
              <a:path w="800100" h="464185">
                <a:moveTo>
                  <a:pt x="39485" y="0"/>
                </a:moveTo>
                <a:lnTo>
                  <a:pt x="0" y="25308"/>
                </a:lnTo>
                <a:lnTo>
                  <a:pt x="759798" y="463776"/>
                </a:lnTo>
                <a:lnTo>
                  <a:pt x="799933" y="440216"/>
                </a:lnTo>
                <a:lnTo>
                  <a:pt x="39485" y="0"/>
                </a:lnTo>
                <a:close/>
              </a:path>
            </a:pathLst>
          </a:custGeom>
          <a:solidFill>
            <a:srgbClr val="808285"/>
          </a:solidFill>
        </p:spPr>
        <p:txBody>
          <a:bodyPr wrap="square" lIns="0" tIns="0" rIns="0" bIns="0" rtlCol="0"/>
          <a:lstStyle/>
          <a:p>
            <a:endParaRPr dirty="0"/>
          </a:p>
        </p:txBody>
      </p:sp>
      <p:sp>
        <p:nvSpPr>
          <p:cNvPr id="13" name="object 13"/>
          <p:cNvSpPr/>
          <p:nvPr>
            <p:custDataLst>
              <p:tags r:id="rId12"/>
            </p:custDataLst>
          </p:nvPr>
        </p:nvSpPr>
        <p:spPr>
          <a:xfrm>
            <a:off x="2863146" y="5728427"/>
            <a:ext cx="0" cy="2648585"/>
          </a:xfrm>
          <a:custGeom>
            <a:avLst/>
            <a:gdLst/>
            <a:ahLst/>
            <a:cxnLst/>
            <a:rect l="l" t="t" r="r" b="b"/>
            <a:pathLst>
              <a:path h="2648584">
                <a:moveTo>
                  <a:pt x="0" y="0"/>
                </a:moveTo>
                <a:lnTo>
                  <a:pt x="0" y="2648474"/>
                </a:lnTo>
              </a:path>
            </a:pathLst>
          </a:custGeom>
          <a:ln w="40134">
            <a:solidFill>
              <a:srgbClr val="58595B"/>
            </a:solidFill>
          </a:ln>
        </p:spPr>
        <p:txBody>
          <a:bodyPr wrap="square" lIns="0" tIns="0" rIns="0" bIns="0" rtlCol="0"/>
          <a:lstStyle/>
          <a:p>
            <a:endParaRPr dirty="0"/>
          </a:p>
        </p:txBody>
      </p:sp>
      <p:sp>
        <p:nvSpPr>
          <p:cNvPr id="14" name="object 14"/>
          <p:cNvSpPr/>
          <p:nvPr>
            <p:custDataLst>
              <p:tags r:id="rId13"/>
            </p:custDataLst>
          </p:nvPr>
        </p:nvSpPr>
        <p:spPr>
          <a:xfrm>
            <a:off x="2695828" y="6954170"/>
            <a:ext cx="77222" cy="77233"/>
          </a:xfrm>
          <a:prstGeom prst="rect">
            <a:avLst/>
          </a:prstGeom>
          <a:blipFill>
            <a:blip r:embed="rId35" cstate="print"/>
            <a:stretch>
              <a:fillRect/>
            </a:stretch>
          </a:blipFill>
        </p:spPr>
        <p:txBody>
          <a:bodyPr wrap="square" lIns="0" tIns="0" rIns="0" bIns="0" rtlCol="0"/>
          <a:lstStyle/>
          <a:p>
            <a:endParaRPr dirty="0"/>
          </a:p>
        </p:txBody>
      </p:sp>
      <p:sp>
        <p:nvSpPr>
          <p:cNvPr id="15" name="object 15"/>
          <p:cNvSpPr/>
          <p:nvPr>
            <p:custDataLst>
              <p:tags r:id="rId14"/>
            </p:custDataLst>
          </p:nvPr>
        </p:nvSpPr>
        <p:spPr>
          <a:xfrm>
            <a:off x="5053286" y="3000690"/>
            <a:ext cx="904240" cy="3228340"/>
          </a:xfrm>
          <a:custGeom>
            <a:avLst/>
            <a:gdLst/>
            <a:ahLst/>
            <a:cxnLst/>
            <a:rect l="l" t="t" r="r" b="b"/>
            <a:pathLst>
              <a:path w="904239" h="3228340">
                <a:moveTo>
                  <a:pt x="904192" y="0"/>
                </a:moveTo>
                <a:lnTo>
                  <a:pt x="0" y="515931"/>
                </a:lnTo>
                <a:lnTo>
                  <a:pt x="0" y="3227891"/>
                </a:lnTo>
                <a:lnTo>
                  <a:pt x="904192" y="2725288"/>
                </a:lnTo>
                <a:lnTo>
                  <a:pt x="904192" y="0"/>
                </a:lnTo>
                <a:close/>
              </a:path>
            </a:pathLst>
          </a:custGeom>
          <a:solidFill>
            <a:srgbClr val="FFFFFF"/>
          </a:solidFill>
        </p:spPr>
        <p:txBody>
          <a:bodyPr wrap="square" lIns="0" tIns="0" rIns="0" bIns="0" rtlCol="0"/>
          <a:lstStyle/>
          <a:p>
            <a:endParaRPr dirty="0"/>
          </a:p>
        </p:txBody>
      </p:sp>
      <p:sp>
        <p:nvSpPr>
          <p:cNvPr id="16" name="object 16"/>
          <p:cNvSpPr/>
          <p:nvPr>
            <p:custDataLst>
              <p:tags r:id="rId15"/>
            </p:custDataLst>
          </p:nvPr>
        </p:nvSpPr>
        <p:spPr>
          <a:xfrm>
            <a:off x="4947763" y="2846695"/>
            <a:ext cx="1081405" cy="3434715"/>
          </a:xfrm>
          <a:custGeom>
            <a:avLst/>
            <a:gdLst/>
            <a:ahLst/>
            <a:cxnLst/>
            <a:rect l="l" t="t" r="r" b="b"/>
            <a:pathLst>
              <a:path w="1081404" h="3434715">
                <a:moveTo>
                  <a:pt x="1076543" y="0"/>
                </a:moveTo>
                <a:lnTo>
                  <a:pt x="0" y="620180"/>
                </a:lnTo>
                <a:lnTo>
                  <a:pt x="2617" y="3434230"/>
                </a:lnTo>
                <a:lnTo>
                  <a:pt x="151827" y="3349154"/>
                </a:lnTo>
                <a:lnTo>
                  <a:pt x="149869" y="712020"/>
                </a:lnTo>
                <a:lnTo>
                  <a:pt x="926453" y="267876"/>
                </a:lnTo>
                <a:lnTo>
                  <a:pt x="1079617" y="267876"/>
                </a:lnTo>
                <a:lnTo>
                  <a:pt x="1076543" y="0"/>
                </a:lnTo>
                <a:close/>
              </a:path>
              <a:path w="1081404" h="3434715">
                <a:moveTo>
                  <a:pt x="1079617" y="267876"/>
                </a:moveTo>
                <a:lnTo>
                  <a:pt x="926453" y="267876"/>
                </a:lnTo>
                <a:lnTo>
                  <a:pt x="929071" y="290567"/>
                </a:lnTo>
                <a:lnTo>
                  <a:pt x="1080899" y="379569"/>
                </a:lnTo>
                <a:lnTo>
                  <a:pt x="1079617" y="267876"/>
                </a:lnTo>
                <a:close/>
              </a:path>
            </a:pathLst>
          </a:custGeom>
          <a:solidFill>
            <a:srgbClr val="58595B"/>
          </a:solidFill>
        </p:spPr>
        <p:txBody>
          <a:bodyPr wrap="square" lIns="0" tIns="0" rIns="0" bIns="0" rtlCol="0"/>
          <a:lstStyle/>
          <a:p>
            <a:endParaRPr dirty="0"/>
          </a:p>
        </p:txBody>
      </p:sp>
      <p:sp>
        <p:nvSpPr>
          <p:cNvPr id="17" name="object 17"/>
          <p:cNvSpPr/>
          <p:nvPr>
            <p:custDataLst>
              <p:tags r:id="rId16"/>
            </p:custDataLst>
          </p:nvPr>
        </p:nvSpPr>
        <p:spPr>
          <a:xfrm>
            <a:off x="4927475" y="2837962"/>
            <a:ext cx="1097280" cy="3442970"/>
          </a:xfrm>
          <a:custGeom>
            <a:avLst/>
            <a:gdLst/>
            <a:ahLst/>
            <a:cxnLst/>
            <a:rect l="l" t="t" r="r" b="b"/>
            <a:pathLst>
              <a:path w="1097279" h="3442970">
                <a:moveTo>
                  <a:pt x="1074574" y="0"/>
                </a:moveTo>
                <a:lnTo>
                  <a:pt x="0" y="621384"/>
                </a:lnTo>
                <a:lnTo>
                  <a:pt x="2617" y="3433801"/>
                </a:lnTo>
                <a:lnTo>
                  <a:pt x="22899" y="3442963"/>
                </a:lnTo>
                <a:lnTo>
                  <a:pt x="20282" y="628912"/>
                </a:lnTo>
                <a:lnTo>
                  <a:pt x="1096825" y="8732"/>
                </a:lnTo>
                <a:lnTo>
                  <a:pt x="1074574" y="0"/>
                </a:lnTo>
                <a:close/>
              </a:path>
            </a:pathLst>
          </a:custGeom>
          <a:solidFill>
            <a:srgbClr val="414042"/>
          </a:solidFill>
        </p:spPr>
        <p:txBody>
          <a:bodyPr wrap="square" lIns="0" tIns="0" rIns="0" bIns="0" rtlCol="0"/>
          <a:lstStyle/>
          <a:p>
            <a:endParaRPr dirty="0"/>
          </a:p>
        </p:txBody>
      </p:sp>
      <p:sp>
        <p:nvSpPr>
          <p:cNvPr id="18" name="object 18"/>
          <p:cNvSpPr/>
          <p:nvPr>
            <p:custDataLst>
              <p:tags r:id="rId17"/>
            </p:custDataLst>
          </p:nvPr>
        </p:nvSpPr>
        <p:spPr>
          <a:xfrm>
            <a:off x="5820124" y="3153403"/>
            <a:ext cx="760730" cy="3063875"/>
          </a:xfrm>
          <a:custGeom>
            <a:avLst/>
            <a:gdLst/>
            <a:ahLst/>
            <a:cxnLst/>
            <a:rect l="l" t="t" r="r" b="b"/>
            <a:pathLst>
              <a:path w="760729" h="3063875">
                <a:moveTo>
                  <a:pt x="649" y="0"/>
                </a:moveTo>
                <a:lnTo>
                  <a:pt x="0" y="2624265"/>
                </a:lnTo>
                <a:lnTo>
                  <a:pt x="760448" y="3063393"/>
                </a:lnTo>
                <a:lnTo>
                  <a:pt x="760448" y="438468"/>
                </a:lnTo>
                <a:lnTo>
                  <a:pt x="649" y="0"/>
                </a:lnTo>
                <a:close/>
              </a:path>
            </a:pathLst>
          </a:custGeom>
          <a:solidFill>
            <a:srgbClr val="6D6E71"/>
          </a:solidFill>
        </p:spPr>
        <p:txBody>
          <a:bodyPr wrap="square" lIns="0" tIns="0" rIns="0" bIns="0" rtlCol="0"/>
          <a:lstStyle/>
          <a:p>
            <a:endParaRPr dirty="0"/>
          </a:p>
        </p:txBody>
      </p:sp>
      <p:sp>
        <p:nvSpPr>
          <p:cNvPr id="19" name="object 19"/>
          <p:cNvSpPr/>
          <p:nvPr>
            <p:custDataLst>
              <p:tags r:id="rId18"/>
            </p:custDataLst>
          </p:nvPr>
        </p:nvSpPr>
        <p:spPr>
          <a:xfrm>
            <a:off x="5820771" y="3128095"/>
            <a:ext cx="800100" cy="464184"/>
          </a:xfrm>
          <a:custGeom>
            <a:avLst/>
            <a:gdLst/>
            <a:ahLst/>
            <a:cxnLst/>
            <a:rect l="l" t="t" r="r" b="b"/>
            <a:pathLst>
              <a:path w="800100" h="464185">
                <a:moveTo>
                  <a:pt x="39485" y="0"/>
                </a:moveTo>
                <a:lnTo>
                  <a:pt x="0" y="25308"/>
                </a:lnTo>
                <a:lnTo>
                  <a:pt x="759798" y="463776"/>
                </a:lnTo>
                <a:lnTo>
                  <a:pt x="799933" y="440216"/>
                </a:lnTo>
                <a:lnTo>
                  <a:pt x="39485" y="0"/>
                </a:lnTo>
                <a:close/>
              </a:path>
            </a:pathLst>
          </a:custGeom>
          <a:solidFill>
            <a:srgbClr val="808285"/>
          </a:solidFill>
        </p:spPr>
        <p:txBody>
          <a:bodyPr wrap="square" lIns="0" tIns="0" rIns="0" bIns="0" rtlCol="0"/>
          <a:lstStyle/>
          <a:p>
            <a:endParaRPr dirty="0"/>
          </a:p>
        </p:txBody>
      </p:sp>
      <p:sp>
        <p:nvSpPr>
          <p:cNvPr id="20" name="object 20"/>
          <p:cNvSpPr/>
          <p:nvPr>
            <p:custDataLst>
              <p:tags r:id="rId19"/>
            </p:custDataLst>
          </p:nvPr>
        </p:nvSpPr>
        <p:spPr>
          <a:xfrm>
            <a:off x="6600637" y="3568312"/>
            <a:ext cx="0" cy="2648585"/>
          </a:xfrm>
          <a:custGeom>
            <a:avLst/>
            <a:gdLst/>
            <a:ahLst/>
            <a:cxnLst/>
            <a:rect l="l" t="t" r="r" b="b"/>
            <a:pathLst>
              <a:path h="2648585">
                <a:moveTo>
                  <a:pt x="0" y="0"/>
                </a:moveTo>
                <a:lnTo>
                  <a:pt x="0" y="2648484"/>
                </a:lnTo>
              </a:path>
            </a:pathLst>
          </a:custGeom>
          <a:ln w="40134">
            <a:solidFill>
              <a:srgbClr val="58595B"/>
            </a:solidFill>
          </a:ln>
        </p:spPr>
        <p:txBody>
          <a:bodyPr wrap="square" lIns="0" tIns="0" rIns="0" bIns="0" rtlCol="0"/>
          <a:lstStyle/>
          <a:p>
            <a:endParaRPr dirty="0"/>
          </a:p>
        </p:txBody>
      </p:sp>
      <p:sp>
        <p:nvSpPr>
          <p:cNvPr id="21" name="object 21"/>
          <p:cNvSpPr/>
          <p:nvPr>
            <p:custDataLst>
              <p:tags r:id="rId20"/>
            </p:custDataLst>
          </p:nvPr>
        </p:nvSpPr>
        <p:spPr>
          <a:xfrm>
            <a:off x="6433320" y="4794055"/>
            <a:ext cx="77222" cy="77233"/>
          </a:xfrm>
          <a:prstGeom prst="rect">
            <a:avLst/>
          </a:prstGeom>
          <a:blipFill>
            <a:blip r:embed="rId35" cstate="print"/>
            <a:stretch>
              <a:fillRect/>
            </a:stretch>
          </a:blipFill>
        </p:spPr>
        <p:txBody>
          <a:bodyPr wrap="square" lIns="0" tIns="0" rIns="0" bIns="0" rtlCol="0"/>
          <a:lstStyle/>
          <a:p>
            <a:endParaRPr dirty="0"/>
          </a:p>
        </p:txBody>
      </p:sp>
      <p:sp>
        <p:nvSpPr>
          <p:cNvPr id="22" name="object 22"/>
          <p:cNvSpPr/>
          <p:nvPr>
            <p:custDataLst>
              <p:tags r:id="rId21"/>
            </p:custDataLst>
          </p:nvPr>
        </p:nvSpPr>
        <p:spPr>
          <a:xfrm>
            <a:off x="8515883" y="1015680"/>
            <a:ext cx="904240" cy="3228340"/>
          </a:xfrm>
          <a:custGeom>
            <a:avLst/>
            <a:gdLst/>
            <a:ahLst/>
            <a:cxnLst/>
            <a:rect l="l" t="t" r="r" b="b"/>
            <a:pathLst>
              <a:path w="904240" h="3228340">
                <a:moveTo>
                  <a:pt x="904192" y="0"/>
                </a:moveTo>
                <a:lnTo>
                  <a:pt x="0" y="515931"/>
                </a:lnTo>
                <a:lnTo>
                  <a:pt x="0" y="3227891"/>
                </a:lnTo>
                <a:lnTo>
                  <a:pt x="904192" y="2725288"/>
                </a:lnTo>
                <a:lnTo>
                  <a:pt x="904192" y="0"/>
                </a:lnTo>
                <a:close/>
              </a:path>
            </a:pathLst>
          </a:custGeom>
          <a:solidFill>
            <a:srgbClr val="FFFFFF"/>
          </a:solidFill>
        </p:spPr>
        <p:txBody>
          <a:bodyPr wrap="square" lIns="0" tIns="0" rIns="0" bIns="0" rtlCol="0"/>
          <a:lstStyle/>
          <a:p>
            <a:endParaRPr dirty="0"/>
          </a:p>
        </p:txBody>
      </p:sp>
      <p:sp>
        <p:nvSpPr>
          <p:cNvPr id="23" name="object 23"/>
          <p:cNvSpPr/>
          <p:nvPr>
            <p:custDataLst>
              <p:tags r:id="rId22"/>
            </p:custDataLst>
          </p:nvPr>
        </p:nvSpPr>
        <p:spPr>
          <a:xfrm>
            <a:off x="8431462" y="856869"/>
            <a:ext cx="1081405" cy="3434715"/>
          </a:xfrm>
          <a:custGeom>
            <a:avLst/>
            <a:gdLst/>
            <a:ahLst/>
            <a:cxnLst/>
            <a:rect l="l" t="t" r="r" b="b"/>
            <a:pathLst>
              <a:path w="1081404" h="3434715">
                <a:moveTo>
                  <a:pt x="1076543" y="0"/>
                </a:moveTo>
                <a:lnTo>
                  <a:pt x="0" y="620180"/>
                </a:lnTo>
                <a:lnTo>
                  <a:pt x="2617" y="3434230"/>
                </a:lnTo>
                <a:lnTo>
                  <a:pt x="151827" y="3349154"/>
                </a:lnTo>
                <a:lnTo>
                  <a:pt x="149869" y="712020"/>
                </a:lnTo>
                <a:lnTo>
                  <a:pt x="926453" y="267876"/>
                </a:lnTo>
                <a:lnTo>
                  <a:pt x="1079617" y="267876"/>
                </a:lnTo>
                <a:lnTo>
                  <a:pt x="1076543" y="0"/>
                </a:lnTo>
                <a:close/>
              </a:path>
              <a:path w="1081404" h="3434715">
                <a:moveTo>
                  <a:pt x="1079617" y="267876"/>
                </a:moveTo>
                <a:lnTo>
                  <a:pt x="926453" y="267876"/>
                </a:lnTo>
                <a:lnTo>
                  <a:pt x="929071" y="290567"/>
                </a:lnTo>
                <a:lnTo>
                  <a:pt x="1080899" y="379569"/>
                </a:lnTo>
                <a:lnTo>
                  <a:pt x="1079617" y="267876"/>
                </a:lnTo>
                <a:close/>
              </a:path>
            </a:pathLst>
          </a:custGeom>
          <a:solidFill>
            <a:srgbClr val="58595B"/>
          </a:solidFill>
        </p:spPr>
        <p:txBody>
          <a:bodyPr wrap="square" lIns="0" tIns="0" rIns="0" bIns="0" rtlCol="0"/>
          <a:lstStyle/>
          <a:p>
            <a:endParaRPr dirty="0"/>
          </a:p>
        </p:txBody>
      </p:sp>
      <p:sp>
        <p:nvSpPr>
          <p:cNvPr id="24" name="object 24"/>
          <p:cNvSpPr/>
          <p:nvPr>
            <p:custDataLst>
              <p:tags r:id="rId23"/>
            </p:custDataLst>
          </p:nvPr>
        </p:nvSpPr>
        <p:spPr>
          <a:xfrm>
            <a:off x="8411174" y="848146"/>
            <a:ext cx="1097280" cy="3442970"/>
          </a:xfrm>
          <a:custGeom>
            <a:avLst/>
            <a:gdLst/>
            <a:ahLst/>
            <a:cxnLst/>
            <a:rect l="l" t="t" r="r" b="b"/>
            <a:pathLst>
              <a:path w="1097279" h="3442970">
                <a:moveTo>
                  <a:pt x="1074574" y="0"/>
                </a:moveTo>
                <a:lnTo>
                  <a:pt x="0" y="621373"/>
                </a:lnTo>
                <a:lnTo>
                  <a:pt x="2617" y="3433790"/>
                </a:lnTo>
                <a:lnTo>
                  <a:pt x="22899" y="3442952"/>
                </a:lnTo>
                <a:lnTo>
                  <a:pt x="20282" y="628902"/>
                </a:lnTo>
                <a:lnTo>
                  <a:pt x="1096825" y="8722"/>
                </a:lnTo>
                <a:lnTo>
                  <a:pt x="1074574" y="0"/>
                </a:lnTo>
                <a:close/>
              </a:path>
            </a:pathLst>
          </a:custGeom>
          <a:solidFill>
            <a:srgbClr val="414042"/>
          </a:solidFill>
        </p:spPr>
        <p:txBody>
          <a:bodyPr wrap="square" lIns="0" tIns="0" rIns="0" bIns="0" rtlCol="0"/>
          <a:lstStyle/>
          <a:p>
            <a:endParaRPr dirty="0"/>
          </a:p>
        </p:txBody>
      </p:sp>
      <p:sp>
        <p:nvSpPr>
          <p:cNvPr id="25" name="object 25"/>
          <p:cNvSpPr/>
          <p:nvPr>
            <p:custDataLst>
              <p:tags r:id="rId24"/>
            </p:custDataLst>
          </p:nvPr>
        </p:nvSpPr>
        <p:spPr>
          <a:xfrm>
            <a:off x="9303823" y="1163577"/>
            <a:ext cx="760730" cy="3063875"/>
          </a:xfrm>
          <a:custGeom>
            <a:avLst/>
            <a:gdLst/>
            <a:ahLst/>
            <a:cxnLst/>
            <a:rect l="l" t="t" r="r" b="b"/>
            <a:pathLst>
              <a:path w="760729" h="3063875">
                <a:moveTo>
                  <a:pt x="649" y="0"/>
                </a:moveTo>
                <a:lnTo>
                  <a:pt x="0" y="2624265"/>
                </a:lnTo>
                <a:lnTo>
                  <a:pt x="760448" y="3063383"/>
                </a:lnTo>
                <a:lnTo>
                  <a:pt x="760448" y="438468"/>
                </a:lnTo>
                <a:lnTo>
                  <a:pt x="649" y="0"/>
                </a:lnTo>
                <a:close/>
              </a:path>
            </a:pathLst>
          </a:custGeom>
          <a:solidFill>
            <a:srgbClr val="6D6E71"/>
          </a:solidFill>
        </p:spPr>
        <p:txBody>
          <a:bodyPr wrap="square" lIns="0" tIns="0" rIns="0" bIns="0" rtlCol="0"/>
          <a:lstStyle/>
          <a:p>
            <a:endParaRPr dirty="0"/>
          </a:p>
        </p:txBody>
      </p:sp>
      <p:sp>
        <p:nvSpPr>
          <p:cNvPr id="26" name="object 26"/>
          <p:cNvSpPr/>
          <p:nvPr>
            <p:custDataLst>
              <p:tags r:id="rId25"/>
            </p:custDataLst>
          </p:nvPr>
        </p:nvSpPr>
        <p:spPr>
          <a:xfrm>
            <a:off x="9304470" y="1138268"/>
            <a:ext cx="800100" cy="464184"/>
          </a:xfrm>
          <a:custGeom>
            <a:avLst/>
            <a:gdLst/>
            <a:ahLst/>
            <a:cxnLst/>
            <a:rect l="l" t="t" r="r" b="b"/>
            <a:pathLst>
              <a:path w="800100" h="464184">
                <a:moveTo>
                  <a:pt x="39485" y="0"/>
                </a:moveTo>
                <a:lnTo>
                  <a:pt x="0" y="25308"/>
                </a:lnTo>
                <a:lnTo>
                  <a:pt x="759798" y="463776"/>
                </a:lnTo>
                <a:lnTo>
                  <a:pt x="799933" y="440216"/>
                </a:lnTo>
                <a:lnTo>
                  <a:pt x="39485" y="0"/>
                </a:lnTo>
                <a:close/>
              </a:path>
            </a:pathLst>
          </a:custGeom>
          <a:solidFill>
            <a:srgbClr val="808285"/>
          </a:solidFill>
        </p:spPr>
        <p:txBody>
          <a:bodyPr wrap="square" lIns="0" tIns="0" rIns="0" bIns="0" rtlCol="0"/>
          <a:lstStyle/>
          <a:p>
            <a:endParaRPr dirty="0"/>
          </a:p>
        </p:txBody>
      </p:sp>
      <p:sp>
        <p:nvSpPr>
          <p:cNvPr id="27" name="object 27"/>
          <p:cNvSpPr/>
          <p:nvPr>
            <p:custDataLst>
              <p:tags r:id="rId26"/>
            </p:custDataLst>
          </p:nvPr>
        </p:nvSpPr>
        <p:spPr>
          <a:xfrm>
            <a:off x="10084337" y="1578486"/>
            <a:ext cx="0" cy="2648585"/>
          </a:xfrm>
          <a:custGeom>
            <a:avLst/>
            <a:gdLst/>
            <a:ahLst/>
            <a:cxnLst/>
            <a:rect l="l" t="t" r="r" b="b"/>
            <a:pathLst>
              <a:path h="2648585">
                <a:moveTo>
                  <a:pt x="0" y="0"/>
                </a:moveTo>
                <a:lnTo>
                  <a:pt x="0" y="2648474"/>
                </a:lnTo>
              </a:path>
            </a:pathLst>
          </a:custGeom>
          <a:ln w="40134">
            <a:solidFill>
              <a:srgbClr val="58595B"/>
            </a:solidFill>
          </a:ln>
        </p:spPr>
        <p:txBody>
          <a:bodyPr wrap="square" lIns="0" tIns="0" rIns="0" bIns="0" rtlCol="0"/>
          <a:lstStyle/>
          <a:p>
            <a:endParaRPr dirty="0"/>
          </a:p>
        </p:txBody>
      </p:sp>
      <p:sp>
        <p:nvSpPr>
          <p:cNvPr id="28" name="object 28"/>
          <p:cNvSpPr/>
          <p:nvPr>
            <p:custDataLst>
              <p:tags r:id="rId27"/>
            </p:custDataLst>
          </p:nvPr>
        </p:nvSpPr>
        <p:spPr>
          <a:xfrm>
            <a:off x="9917019" y="2804228"/>
            <a:ext cx="77222" cy="77233"/>
          </a:xfrm>
          <a:prstGeom prst="rect">
            <a:avLst/>
          </a:prstGeom>
          <a:blipFill>
            <a:blip r:embed="rId36" cstate="print"/>
            <a:stretch>
              <a:fillRect/>
            </a:stretch>
          </a:blipFill>
        </p:spPr>
        <p:txBody>
          <a:bodyPr wrap="square" lIns="0" tIns="0" rIns="0" bIns="0" rtlCol="0"/>
          <a:lstStyle/>
          <a:p>
            <a:endParaRPr dirty="0"/>
          </a:p>
        </p:txBody>
      </p:sp>
      <p:sp>
        <p:nvSpPr>
          <p:cNvPr id="29" name="object 29"/>
          <p:cNvSpPr/>
          <p:nvPr>
            <p:custDataLst>
              <p:tags r:id="rId28"/>
            </p:custDataLst>
          </p:nvPr>
        </p:nvSpPr>
        <p:spPr>
          <a:xfrm>
            <a:off x="10498491" y="3922271"/>
            <a:ext cx="573757" cy="875741"/>
          </a:xfrm>
          <a:prstGeom prst="rect">
            <a:avLst/>
          </a:prstGeom>
          <a:blipFill>
            <a:blip r:embed="rId37" cstate="print"/>
            <a:stretch>
              <a:fillRect/>
            </a:stretch>
          </a:blipFill>
        </p:spPr>
        <p:txBody>
          <a:bodyPr wrap="square" lIns="0" tIns="0" rIns="0" bIns="0" rtlCol="0"/>
          <a:lstStyle/>
          <a:p>
            <a:endParaRPr dirty="0"/>
          </a:p>
        </p:txBody>
      </p:sp>
      <p:sp>
        <p:nvSpPr>
          <p:cNvPr id="30" name="object 30"/>
          <p:cNvSpPr/>
          <p:nvPr>
            <p:custDataLst>
              <p:tags r:id="rId29"/>
            </p:custDataLst>
          </p:nvPr>
        </p:nvSpPr>
        <p:spPr>
          <a:xfrm>
            <a:off x="3611592" y="8879123"/>
            <a:ext cx="973094" cy="1003674"/>
          </a:xfrm>
          <a:prstGeom prst="rect">
            <a:avLst/>
          </a:prstGeom>
          <a:blipFill>
            <a:blip r:embed="rId38" cstate="print"/>
            <a:stretch>
              <a:fillRect/>
            </a:stretch>
          </a:blipFill>
        </p:spPr>
        <p:txBody>
          <a:bodyPr wrap="square" lIns="0" tIns="0" rIns="0" bIns="0" rtlCol="0"/>
          <a:lstStyle/>
          <a:p>
            <a:endParaRPr dirty="0"/>
          </a:p>
        </p:txBody>
      </p:sp>
      <p:sp>
        <p:nvSpPr>
          <p:cNvPr id="31" name="object 31"/>
          <p:cNvSpPr/>
          <p:nvPr>
            <p:custDataLst>
              <p:tags r:id="rId30"/>
            </p:custDataLst>
          </p:nvPr>
        </p:nvSpPr>
        <p:spPr>
          <a:xfrm>
            <a:off x="7518278" y="6324005"/>
            <a:ext cx="872734" cy="791530"/>
          </a:xfrm>
          <a:prstGeom prst="rect">
            <a:avLst/>
          </a:prstGeom>
          <a:blipFill>
            <a:blip r:embed="rId39" cstate="print"/>
            <a:stretch>
              <a:fillRect/>
            </a:stretch>
          </a:blipFill>
        </p:spPr>
        <p:txBody>
          <a:bodyPr wrap="square" lIns="0" tIns="0" rIns="0" bIns="0" rtlCol="0"/>
          <a:lstStyle/>
          <a:p>
            <a:endParaRPr dirty="0"/>
          </a:p>
        </p:txBody>
      </p:sp>
      <p:sp>
        <p:nvSpPr>
          <p:cNvPr id="32" name="object 32"/>
          <p:cNvSpPr txBox="1"/>
          <p:nvPr>
            <p:custDataLst>
              <p:tags r:id="rId31"/>
            </p:custDataLst>
          </p:nvPr>
        </p:nvSpPr>
        <p:spPr>
          <a:xfrm>
            <a:off x="9557731" y="1739150"/>
            <a:ext cx="248920" cy="478155"/>
          </a:xfrm>
          <a:prstGeom prst="rect">
            <a:avLst/>
          </a:prstGeom>
        </p:spPr>
        <p:txBody>
          <a:bodyPr vert="horz" wrap="square" lIns="0" tIns="14604" rIns="0" bIns="0" rtlCol="0">
            <a:spAutoFit/>
          </a:bodyPr>
          <a:lstStyle/>
          <a:p>
            <a:pPr marL="12700">
              <a:lnSpc>
                <a:spcPct val="100000"/>
              </a:lnSpc>
              <a:spcBef>
                <a:spcPts val="114"/>
              </a:spcBef>
            </a:pPr>
            <a:r>
              <a:rPr lang="fr-CA" sz="2950" b="1" dirty="0">
                <a:solidFill>
                  <a:srgbClr val="FFFFFF"/>
                </a:solidFill>
                <a:latin typeface="Avenir LT Std 65 Medium"/>
                <a:cs typeface="Avenir LT Std 65 Medium"/>
              </a:rPr>
              <a:t>1</a:t>
            </a:r>
          </a:p>
        </p:txBody>
      </p:sp>
      <p:sp>
        <p:nvSpPr>
          <p:cNvPr id="33" name="object 33"/>
          <p:cNvSpPr txBox="1"/>
          <p:nvPr>
            <p:custDataLst>
              <p:tags r:id="rId32"/>
            </p:custDataLst>
          </p:nvPr>
        </p:nvSpPr>
        <p:spPr>
          <a:xfrm>
            <a:off x="6089555" y="3790987"/>
            <a:ext cx="248920" cy="478155"/>
          </a:xfrm>
          <a:prstGeom prst="rect">
            <a:avLst/>
          </a:prstGeom>
        </p:spPr>
        <p:txBody>
          <a:bodyPr vert="horz" wrap="square" lIns="0" tIns="14604" rIns="0" bIns="0" rtlCol="0">
            <a:spAutoFit/>
          </a:bodyPr>
          <a:lstStyle/>
          <a:p>
            <a:pPr marL="12700">
              <a:lnSpc>
                <a:spcPct val="100000"/>
              </a:lnSpc>
              <a:spcBef>
                <a:spcPts val="114"/>
              </a:spcBef>
            </a:pPr>
            <a:r>
              <a:rPr lang="fr-CA" sz="2950" b="1" dirty="0">
                <a:solidFill>
                  <a:srgbClr val="FFFFFF"/>
                </a:solidFill>
                <a:latin typeface="Avenir LT Std 65 Medium"/>
                <a:cs typeface="Avenir LT Std 65 Medium"/>
              </a:rPr>
              <a:t>2</a:t>
            </a:r>
          </a:p>
        </p:txBody>
      </p:sp>
      <p:sp>
        <p:nvSpPr>
          <p:cNvPr id="34" name="object 34"/>
          <p:cNvSpPr txBox="1"/>
          <p:nvPr>
            <p:custDataLst>
              <p:tags r:id="rId33"/>
            </p:custDataLst>
          </p:nvPr>
        </p:nvSpPr>
        <p:spPr>
          <a:xfrm>
            <a:off x="2362631" y="5901918"/>
            <a:ext cx="248920" cy="478155"/>
          </a:xfrm>
          <a:prstGeom prst="rect">
            <a:avLst/>
          </a:prstGeom>
        </p:spPr>
        <p:txBody>
          <a:bodyPr vert="horz" wrap="square" lIns="0" tIns="14604" rIns="0" bIns="0" rtlCol="0">
            <a:spAutoFit/>
          </a:bodyPr>
          <a:lstStyle/>
          <a:p>
            <a:pPr marL="12700">
              <a:lnSpc>
                <a:spcPct val="100000"/>
              </a:lnSpc>
              <a:spcBef>
                <a:spcPts val="114"/>
              </a:spcBef>
            </a:pPr>
            <a:r>
              <a:rPr lang="fr-CA" sz="2950" b="1" dirty="0">
                <a:solidFill>
                  <a:srgbClr val="FFFFFF"/>
                </a:solidFill>
                <a:latin typeface="Avenir LT Std 65 Medium"/>
                <a:cs typeface="Avenir LT Std 65 Medium"/>
              </a:rPr>
              <a:t>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378646" y="376951"/>
            <a:ext cx="6761480" cy="10554970"/>
          </a:xfrm>
          <a:custGeom>
            <a:avLst/>
            <a:gdLst/>
            <a:ahLst/>
            <a:cxnLst/>
            <a:rect l="l" t="t" r="r" b="b"/>
            <a:pathLst>
              <a:path w="6761480" h="10554970">
                <a:moveTo>
                  <a:pt x="6761270" y="0"/>
                </a:moveTo>
                <a:lnTo>
                  <a:pt x="0" y="0"/>
                </a:lnTo>
                <a:lnTo>
                  <a:pt x="0" y="2108323"/>
                </a:lnTo>
                <a:lnTo>
                  <a:pt x="424018" y="2677761"/>
                </a:lnTo>
                <a:lnTo>
                  <a:pt x="0" y="3228247"/>
                </a:lnTo>
                <a:lnTo>
                  <a:pt x="0" y="10554652"/>
                </a:lnTo>
                <a:lnTo>
                  <a:pt x="6761270" y="10554652"/>
                </a:lnTo>
                <a:lnTo>
                  <a:pt x="6761270" y="0"/>
                </a:lnTo>
                <a:close/>
              </a:path>
            </a:pathLst>
          </a:custGeom>
          <a:solidFill>
            <a:srgbClr val="1B75BA"/>
          </a:solidFill>
        </p:spPr>
        <p:txBody>
          <a:bodyPr wrap="square" lIns="0" tIns="0" rIns="0" bIns="0" rtlCol="0"/>
          <a:lstStyle/>
          <a:p>
            <a:endParaRPr dirty="0"/>
          </a:p>
        </p:txBody>
      </p:sp>
      <p:sp>
        <p:nvSpPr>
          <p:cNvPr id="3" name="object 3"/>
          <p:cNvSpPr txBox="1">
            <a:spLocks noGrp="1"/>
          </p:cNvSpPr>
          <p:nvPr>
            <p:ph type="title"/>
            <p:custDataLst>
              <p:tags r:id="rId2"/>
            </p:custDataLst>
          </p:nvPr>
        </p:nvSpPr>
        <p:spPr>
          <a:xfrm>
            <a:off x="378646" y="423409"/>
            <a:ext cx="6761480" cy="2640466"/>
          </a:xfrm>
          <a:prstGeom prst="rect">
            <a:avLst/>
          </a:prstGeom>
        </p:spPr>
        <p:txBody>
          <a:bodyPr vert="horz" wrap="square" lIns="0" tIns="74930" rIns="0" bIns="0" rtlCol="0">
            <a:spAutoFit/>
          </a:bodyPr>
          <a:lstStyle/>
          <a:p>
            <a:pPr marL="12700" marR="5080" algn="ctr">
              <a:lnSpc>
                <a:spcPts val="4950"/>
              </a:lnSpc>
              <a:spcBef>
                <a:spcPts val="590"/>
              </a:spcBef>
            </a:pPr>
            <a:r>
              <a:rPr lang="fr-CA" sz="4400" b="1" dirty="0">
                <a:solidFill>
                  <a:srgbClr val="FFFFFF"/>
                </a:solidFill>
                <a:latin typeface="Avenir LT Std 55 Roman"/>
                <a:cs typeface="Avenir LT Std 55 Roman"/>
              </a:rPr>
              <a:t>Tracer la voie </a:t>
            </a:r>
            <a:br>
              <a:rPr lang="fr-CA" sz="4400" b="1" dirty="0">
                <a:solidFill>
                  <a:srgbClr val="FFFFFF"/>
                </a:solidFill>
                <a:latin typeface="Avenir LT Std 55 Roman"/>
                <a:cs typeface="Avenir LT Std 55 Roman"/>
              </a:rPr>
            </a:br>
            <a:r>
              <a:rPr lang="fr-CA" sz="4400" b="1" dirty="0">
                <a:solidFill>
                  <a:srgbClr val="FFFFFF"/>
                </a:solidFill>
                <a:latin typeface="Avenir LT Std 55 Roman"/>
                <a:cs typeface="Avenir LT Std 55 Roman"/>
              </a:rPr>
              <a:t>avec l’aide des praticiens en </a:t>
            </a:r>
            <a:r>
              <a:rPr lang="fr-CA" sz="4400" b="1" dirty="0" smtClean="0">
                <a:solidFill>
                  <a:srgbClr val="FFFFFF"/>
                </a:solidFill>
                <a:latin typeface="Avenir LT Std 55 Roman"/>
                <a:cs typeface="Avenir LT Std 55 Roman"/>
              </a:rPr>
              <a:t>intelligence artificielle (IA)</a:t>
            </a:r>
            <a:endParaRPr lang="fr-CA" sz="4400" b="1" dirty="0">
              <a:solidFill>
                <a:srgbClr val="FFFFFF"/>
              </a:solidFill>
              <a:latin typeface="Avenir LT Std 55 Roman"/>
              <a:cs typeface="Avenir LT Std 55 Roman"/>
            </a:endParaRPr>
          </a:p>
        </p:txBody>
      </p:sp>
      <p:sp>
        <p:nvSpPr>
          <p:cNvPr id="7" name="object 7"/>
          <p:cNvSpPr txBox="1">
            <a:spLocks noGrp="1"/>
          </p:cNvSpPr>
          <p:nvPr>
            <p:ph type="sldNum" sz="quarter" idx="7"/>
            <p:custDataLst>
              <p:tags r:id="rId3"/>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2</a:t>
            </a:fld>
            <a:endParaRPr spc="5" dirty="0"/>
          </a:p>
        </p:txBody>
      </p:sp>
      <p:sp>
        <p:nvSpPr>
          <p:cNvPr id="4" name="object 4"/>
          <p:cNvSpPr txBox="1"/>
          <p:nvPr>
            <p:custDataLst>
              <p:tags r:id="rId4"/>
            </p:custDataLst>
          </p:nvPr>
        </p:nvSpPr>
        <p:spPr>
          <a:xfrm>
            <a:off x="707193" y="3368675"/>
            <a:ext cx="6101080" cy="6882782"/>
          </a:xfrm>
          <a:prstGeom prst="rect">
            <a:avLst/>
          </a:prstGeom>
        </p:spPr>
        <p:txBody>
          <a:bodyPr vert="horz" wrap="square" lIns="0" tIns="17145" rIns="0" bIns="0" rtlCol="0">
            <a:spAutoFit/>
          </a:bodyPr>
          <a:lstStyle/>
          <a:p>
            <a:pPr algn="ctr">
              <a:lnSpc>
                <a:spcPct val="100000"/>
              </a:lnSpc>
              <a:spcBef>
                <a:spcPts val="135"/>
              </a:spcBef>
            </a:pPr>
            <a:r>
              <a:rPr lang="fr-CA" sz="2600" b="1" dirty="0">
                <a:solidFill>
                  <a:srgbClr val="FFFFFF"/>
                </a:solidFill>
                <a:latin typeface="Avenir LT Std 65 Medium"/>
                <a:cs typeface="Avenir LT Std 65 Medium"/>
              </a:rPr>
              <a:t>Contexte</a:t>
            </a:r>
          </a:p>
          <a:p>
            <a:pPr marL="240029" marR="231775" algn="ctr">
              <a:lnSpc>
                <a:spcPct val="101499"/>
              </a:lnSpc>
            </a:pPr>
            <a:r>
              <a:rPr lang="fr-CA" sz="2600" dirty="0">
                <a:solidFill>
                  <a:srgbClr val="FFFFFF"/>
                </a:solidFill>
                <a:latin typeface="Avenir LT Std 55 Roman"/>
                <a:cs typeface="Avenir LT Std 55 Roman"/>
              </a:rPr>
              <a:t>On reconnaît que l’IA est susceptible d’améliorer de nombreux aspects du gouvernement. Afin de contribuer à exploiter ce potentiel, le greffier a chargé le Groupe de travail des </a:t>
            </a:r>
            <a:r>
              <a:rPr lang="fr-CA" sz="2600" dirty="0" smtClean="0">
                <a:solidFill>
                  <a:srgbClr val="FFFFFF"/>
                </a:solidFill>
                <a:latin typeface="Avenir LT Std 55 Roman"/>
                <a:cs typeface="Avenir LT Std 55 Roman"/>
              </a:rPr>
              <a:t>sous‐ministres </a:t>
            </a:r>
            <a:r>
              <a:rPr lang="fr-CA" sz="2600" dirty="0">
                <a:solidFill>
                  <a:srgbClr val="FFFFFF"/>
                </a:solidFill>
                <a:latin typeface="Avenir LT Std 55 Roman"/>
                <a:cs typeface="Avenir LT Std 55 Roman"/>
              </a:rPr>
              <a:t>adjoints sur l’innovation dans le secteur public de faire progresser l’IA et d’effectuer des expériences dans ce </a:t>
            </a:r>
            <a:r>
              <a:rPr lang="fr-CA" sz="2600" dirty="0" smtClean="0">
                <a:solidFill>
                  <a:srgbClr val="FFFFFF"/>
                </a:solidFill>
                <a:latin typeface="Avenir LT Std 55 Roman"/>
                <a:cs typeface="Avenir LT Std 55 Roman"/>
              </a:rPr>
              <a:t>domaine. </a:t>
            </a:r>
            <a:r>
              <a:rPr lang="fr-CA" sz="2600" dirty="0">
                <a:solidFill>
                  <a:srgbClr val="FFFFFF"/>
                </a:solidFill>
                <a:latin typeface="Avenir LT Std 55 Roman"/>
                <a:cs typeface="Avenir LT Std 55 Roman"/>
              </a:rPr>
              <a:t>Un groupe d’analystes participe au Groupe de travail.</a:t>
            </a:r>
          </a:p>
          <a:p>
            <a:pPr marL="12700" marR="5080" algn="ctr">
              <a:lnSpc>
                <a:spcPct val="101499"/>
              </a:lnSpc>
            </a:pPr>
            <a:r>
              <a:rPr lang="fr-CA" sz="2600" dirty="0">
                <a:solidFill>
                  <a:srgbClr val="FFFFFF"/>
                </a:solidFill>
                <a:latin typeface="Avenir LT Std 55 Roman"/>
                <a:cs typeface="Avenir LT Std 55 Roman"/>
              </a:rPr>
              <a:t>Connus sous le nom d’entrepreneurs du gouvernement du Canada, ils représentent chacun des ministères </a:t>
            </a:r>
            <a:r>
              <a:rPr lang="fr-CA" sz="2600" dirty="0" smtClean="0">
                <a:solidFill>
                  <a:srgbClr val="FFFFFF"/>
                </a:solidFill>
                <a:latin typeface="Avenir LT Std 55 Roman"/>
                <a:cs typeface="Avenir LT Std 55 Roman"/>
              </a:rPr>
              <a:t>membres (18 </a:t>
            </a:r>
            <a:r>
              <a:rPr lang="fr-CA" sz="2600" dirty="0">
                <a:solidFill>
                  <a:srgbClr val="FFFFFF"/>
                </a:solidFill>
                <a:latin typeface="Avenir LT Std 55 Roman"/>
                <a:cs typeface="Avenir LT Std 55 Roman"/>
              </a:rPr>
              <a:t>au total) et se consacrent à appuyer le mandat du Groupe de travail.</a:t>
            </a:r>
          </a:p>
        </p:txBody>
      </p:sp>
      <p:sp>
        <p:nvSpPr>
          <p:cNvPr id="5" name="object 5"/>
          <p:cNvSpPr txBox="1"/>
          <p:nvPr>
            <p:custDataLst>
              <p:tags r:id="rId5"/>
            </p:custDataLst>
          </p:nvPr>
        </p:nvSpPr>
        <p:spPr>
          <a:xfrm>
            <a:off x="8191546" y="5106968"/>
            <a:ext cx="11533908" cy="2746585"/>
          </a:xfrm>
          <a:prstGeom prst="rect">
            <a:avLst/>
          </a:prstGeom>
        </p:spPr>
        <p:txBody>
          <a:bodyPr vert="horz" wrap="square" lIns="0" tIns="14604" rIns="0" bIns="0" rtlCol="0">
            <a:spAutoFit/>
          </a:bodyPr>
          <a:lstStyle/>
          <a:p>
            <a:pPr marL="12700">
              <a:lnSpc>
                <a:spcPct val="100000"/>
              </a:lnSpc>
              <a:spcBef>
                <a:spcPts val="114"/>
              </a:spcBef>
            </a:pPr>
            <a:r>
              <a:rPr lang="fr-CA" sz="2950" b="1" dirty="0">
                <a:solidFill>
                  <a:srgbClr val="1B75BA"/>
                </a:solidFill>
                <a:latin typeface="Avenir LT Std 65 Medium"/>
                <a:cs typeface="Avenir LT Std 65 Medium"/>
              </a:rPr>
              <a:t>Lacune</a:t>
            </a:r>
          </a:p>
          <a:p>
            <a:pPr marL="12700" marR="5080">
              <a:lnSpc>
                <a:spcPct val="100600"/>
              </a:lnSpc>
            </a:pPr>
            <a:r>
              <a:rPr lang="fr-CA" sz="2950" dirty="0">
                <a:solidFill>
                  <a:srgbClr val="1B75BA"/>
                </a:solidFill>
                <a:latin typeface="Avenir LT Std 55 Roman"/>
                <a:cs typeface="Avenir LT Std 55 Roman"/>
              </a:rPr>
              <a:t>Bien que plusieurs ministères et organismes du gouvernement du Canada participent à des travaux liés à l’IA, </a:t>
            </a:r>
            <a:r>
              <a:rPr lang="fr-CA" sz="2950" b="1" i="1" dirty="0">
                <a:solidFill>
                  <a:srgbClr val="1B75BA"/>
                </a:solidFill>
                <a:latin typeface="Avenir LT Std 55 Roman"/>
                <a:cs typeface="Avenir LT Std 55 Roman"/>
              </a:rPr>
              <a:t>on connaît peu la capacité actuelle du gouvernement du Canada en matière d’IA ainsi que la meilleure manière de développer, d’utiliser et de faire progresser l’IA à l’échelle du gouvernement du Canada.</a:t>
            </a:r>
          </a:p>
        </p:txBody>
      </p:sp>
      <p:sp>
        <p:nvSpPr>
          <p:cNvPr id="6" name="object 6"/>
          <p:cNvSpPr txBox="1"/>
          <p:nvPr>
            <p:custDataLst>
              <p:tags r:id="rId6"/>
            </p:custDataLst>
          </p:nvPr>
        </p:nvSpPr>
        <p:spPr>
          <a:xfrm>
            <a:off x="8191546" y="8071222"/>
            <a:ext cx="11004504" cy="2302809"/>
          </a:xfrm>
          <a:prstGeom prst="rect">
            <a:avLst/>
          </a:prstGeom>
        </p:spPr>
        <p:txBody>
          <a:bodyPr vert="horz" wrap="square" lIns="0" tIns="14604" rIns="0" bIns="0" rtlCol="0">
            <a:spAutoFit/>
          </a:bodyPr>
          <a:lstStyle/>
          <a:p>
            <a:pPr marL="12700">
              <a:lnSpc>
                <a:spcPct val="100000"/>
              </a:lnSpc>
              <a:spcBef>
                <a:spcPts val="114"/>
              </a:spcBef>
            </a:pPr>
            <a:r>
              <a:rPr lang="fr-CA" sz="2950" b="1" dirty="0">
                <a:solidFill>
                  <a:srgbClr val="1B75BA"/>
                </a:solidFill>
                <a:latin typeface="Avenir LT Std 65 Medium"/>
                <a:cs typeface="Avenir LT Std 65 Medium"/>
              </a:rPr>
              <a:t>Occasion</a:t>
            </a:r>
          </a:p>
          <a:p>
            <a:pPr marL="12700" marR="5080">
              <a:lnSpc>
                <a:spcPct val="100600"/>
              </a:lnSpc>
            </a:pPr>
            <a:r>
              <a:rPr lang="fr-CA" sz="2950" dirty="0">
                <a:solidFill>
                  <a:srgbClr val="1B75BA"/>
                </a:solidFill>
                <a:latin typeface="Avenir LT Std 55 Roman"/>
                <a:cs typeface="Avenir LT Std 55 Roman"/>
              </a:rPr>
              <a:t>En tant qu’entrepreneurs du gouvernement du Canada, nous avons la possibilité de travailler selon une structure horizontale et de dresser un tableau clair de l’état actuel de la capacité d’IA au sein du </a:t>
            </a:r>
            <a:r>
              <a:rPr lang="fr-CA" sz="2950" dirty="0" smtClean="0">
                <a:solidFill>
                  <a:srgbClr val="1B75BA"/>
                </a:solidFill>
                <a:latin typeface="Avenir LT Std 55 Roman"/>
                <a:cs typeface="Avenir LT Std 55 Roman"/>
              </a:rPr>
              <a:t>gouvernement du Canada.</a:t>
            </a:r>
            <a:endParaRPr lang="fr-CA" sz="2950" dirty="0">
              <a:solidFill>
                <a:srgbClr val="1B75BA"/>
              </a:solidFill>
              <a:latin typeface="Avenir LT Std 55 Roman"/>
              <a:cs typeface="Avenir LT Std 55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custDataLst>
              <p:tags r:id="rId1"/>
            </p:custDataLst>
          </p:nvPr>
        </p:nvSpPr>
        <p:spPr>
          <a:xfrm>
            <a:off x="11899853" y="0"/>
            <a:ext cx="7827645" cy="11308715"/>
          </a:xfrm>
          <a:custGeom>
            <a:avLst/>
            <a:gdLst/>
            <a:ahLst/>
            <a:cxnLst/>
            <a:rect l="l" t="t" r="r" b="b"/>
            <a:pathLst>
              <a:path w="7827644" h="11308715">
                <a:moveTo>
                  <a:pt x="7827290" y="0"/>
                </a:moveTo>
                <a:lnTo>
                  <a:pt x="992210" y="0"/>
                </a:lnTo>
                <a:lnTo>
                  <a:pt x="0" y="11308556"/>
                </a:lnTo>
                <a:lnTo>
                  <a:pt x="7827290" y="11308556"/>
                </a:lnTo>
                <a:lnTo>
                  <a:pt x="7827290" y="0"/>
                </a:lnTo>
                <a:close/>
              </a:path>
            </a:pathLst>
          </a:custGeom>
          <a:solidFill>
            <a:srgbClr val="000000"/>
          </a:solidFill>
        </p:spPr>
        <p:txBody>
          <a:bodyPr wrap="square" lIns="0" tIns="0" rIns="0" bIns="0" rtlCol="0"/>
          <a:lstStyle/>
          <a:p>
            <a:endParaRPr dirty="0"/>
          </a:p>
        </p:txBody>
      </p:sp>
      <p:sp>
        <p:nvSpPr>
          <p:cNvPr id="3" name="object 3"/>
          <p:cNvSpPr/>
          <p:nvPr>
            <p:custDataLst>
              <p:tags r:id="rId2"/>
            </p:custDataLst>
          </p:nvPr>
        </p:nvSpPr>
        <p:spPr>
          <a:xfrm>
            <a:off x="13383026" y="7786778"/>
            <a:ext cx="5012034" cy="1353613"/>
          </a:xfrm>
          <a:prstGeom prst="rect">
            <a:avLst/>
          </a:prstGeom>
          <a:blipFill>
            <a:blip r:embed="rId18" cstate="print"/>
            <a:stretch>
              <a:fillRect/>
            </a:stretch>
          </a:blipFill>
        </p:spPr>
        <p:txBody>
          <a:bodyPr wrap="square" lIns="0" tIns="0" rIns="0" bIns="0" rtlCol="0"/>
          <a:lstStyle/>
          <a:p>
            <a:endParaRPr dirty="0"/>
          </a:p>
        </p:txBody>
      </p:sp>
      <p:sp>
        <p:nvSpPr>
          <p:cNvPr id="4" name="object 4"/>
          <p:cNvSpPr/>
          <p:nvPr>
            <p:custDataLst>
              <p:tags r:id="rId3"/>
            </p:custDataLst>
          </p:nvPr>
        </p:nvSpPr>
        <p:spPr>
          <a:xfrm>
            <a:off x="19727147" y="0"/>
            <a:ext cx="377190" cy="1881505"/>
          </a:xfrm>
          <a:custGeom>
            <a:avLst/>
            <a:gdLst/>
            <a:ahLst/>
            <a:cxnLst/>
            <a:rect l="l" t="t" r="r" b="b"/>
            <a:pathLst>
              <a:path w="377190" h="1881505">
                <a:moveTo>
                  <a:pt x="0" y="1881052"/>
                </a:moveTo>
                <a:lnTo>
                  <a:pt x="376951" y="1881052"/>
                </a:lnTo>
                <a:lnTo>
                  <a:pt x="376951" y="0"/>
                </a:lnTo>
                <a:lnTo>
                  <a:pt x="0" y="0"/>
                </a:lnTo>
                <a:lnTo>
                  <a:pt x="0" y="1881052"/>
                </a:lnTo>
                <a:close/>
              </a:path>
            </a:pathLst>
          </a:custGeom>
          <a:solidFill>
            <a:srgbClr val="F9AE40"/>
          </a:solidFill>
        </p:spPr>
        <p:txBody>
          <a:bodyPr wrap="square" lIns="0" tIns="0" rIns="0" bIns="0" rtlCol="0"/>
          <a:lstStyle/>
          <a:p>
            <a:endParaRPr dirty="0"/>
          </a:p>
        </p:txBody>
      </p:sp>
      <p:sp>
        <p:nvSpPr>
          <p:cNvPr id="5" name="object 5"/>
          <p:cNvSpPr/>
          <p:nvPr>
            <p:custDataLst>
              <p:tags r:id="rId4"/>
            </p:custDataLst>
          </p:nvPr>
        </p:nvSpPr>
        <p:spPr>
          <a:xfrm>
            <a:off x="19727147" y="1881063"/>
            <a:ext cx="377190" cy="1881505"/>
          </a:xfrm>
          <a:custGeom>
            <a:avLst/>
            <a:gdLst/>
            <a:ahLst/>
            <a:cxnLst/>
            <a:rect l="l" t="t" r="r" b="b"/>
            <a:pathLst>
              <a:path w="377190" h="1881504">
                <a:moveTo>
                  <a:pt x="0" y="1881042"/>
                </a:moveTo>
                <a:lnTo>
                  <a:pt x="376951" y="1881042"/>
                </a:lnTo>
                <a:lnTo>
                  <a:pt x="376951" y="0"/>
                </a:lnTo>
                <a:lnTo>
                  <a:pt x="0" y="0"/>
                </a:lnTo>
                <a:lnTo>
                  <a:pt x="0" y="1881042"/>
                </a:lnTo>
                <a:close/>
              </a:path>
            </a:pathLst>
          </a:custGeom>
          <a:solidFill>
            <a:srgbClr val="E76D34"/>
          </a:solidFill>
        </p:spPr>
        <p:txBody>
          <a:bodyPr wrap="square" lIns="0" tIns="0" rIns="0" bIns="0" rtlCol="0"/>
          <a:lstStyle/>
          <a:p>
            <a:endParaRPr dirty="0"/>
          </a:p>
        </p:txBody>
      </p:sp>
      <p:sp>
        <p:nvSpPr>
          <p:cNvPr id="6" name="object 6"/>
          <p:cNvSpPr/>
          <p:nvPr>
            <p:custDataLst>
              <p:tags r:id="rId5"/>
            </p:custDataLst>
          </p:nvPr>
        </p:nvSpPr>
        <p:spPr>
          <a:xfrm>
            <a:off x="19727147" y="3762105"/>
            <a:ext cx="377190" cy="1881505"/>
          </a:xfrm>
          <a:custGeom>
            <a:avLst/>
            <a:gdLst/>
            <a:ahLst/>
            <a:cxnLst/>
            <a:rect l="l" t="t" r="r" b="b"/>
            <a:pathLst>
              <a:path w="377190" h="1881504">
                <a:moveTo>
                  <a:pt x="0" y="1881052"/>
                </a:moveTo>
                <a:lnTo>
                  <a:pt x="376951" y="1881052"/>
                </a:lnTo>
                <a:lnTo>
                  <a:pt x="376951" y="0"/>
                </a:lnTo>
                <a:lnTo>
                  <a:pt x="0" y="0"/>
                </a:lnTo>
                <a:lnTo>
                  <a:pt x="0" y="1881052"/>
                </a:lnTo>
                <a:close/>
              </a:path>
            </a:pathLst>
          </a:custGeom>
          <a:solidFill>
            <a:srgbClr val="1B75BA"/>
          </a:solidFill>
        </p:spPr>
        <p:txBody>
          <a:bodyPr wrap="square" lIns="0" tIns="0" rIns="0" bIns="0" rtlCol="0"/>
          <a:lstStyle/>
          <a:p>
            <a:endParaRPr dirty="0"/>
          </a:p>
        </p:txBody>
      </p:sp>
      <p:sp>
        <p:nvSpPr>
          <p:cNvPr id="7" name="object 7"/>
          <p:cNvSpPr/>
          <p:nvPr>
            <p:custDataLst>
              <p:tags r:id="rId6"/>
            </p:custDataLst>
          </p:nvPr>
        </p:nvSpPr>
        <p:spPr>
          <a:xfrm>
            <a:off x="19727147" y="7524210"/>
            <a:ext cx="377190" cy="1881505"/>
          </a:xfrm>
          <a:custGeom>
            <a:avLst/>
            <a:gdLst/>
            <a:ahLst/>
            <a:cxnLst/>
            <a:rect l="l" t="t" r="r" b="b"/>
            <a:pathLst>
              <a:path w="377190" h="1881504">
                <a:moveTo>
                  <a:pt x="0" y="1881052"/>
                </a:moveTo>
                <a:lnTo>
                  <a:pt x="376951" y="1881052"/>
                </a:lnTo>
                <a:lnTo>
                  <a:pt x="376951" y="0"/>
                </a:lnTo>
                <a:lnTo>
                  <a:pt x="0" y="0"/>
                </a:lnTo>
                <a:lnTo>
                  <a:pt x="0" y="1881052"/>
                </a:lnTo>
                <a:close/>
              </a:path>
            </a:pathLst>
          </a:custGeom>
          <a:solidFill>
            <a:srgbClr val="009245"/>
          </a:solidFill>
        </p:spPr>
        <p:txBody>
          <a:bodyPr wrap="square" lIns="0" tIns="0" rIns="0" bIns="0" rtlCol="0"/>
          <a:lstStyle/>
          <a:p>
            <a:endParaRPr dirty="0"/>
          </a:p>
        </p:txBody>
      </p:sp>
      <p:sp>
        <p:nvSpPr>
          <p:cNvPr id="8" name="object 8"/>
          <p:cNvSpPr/>
          <p:nvPr>
            <p:custDataLst>
              <p:tags r:id="rId7"/>
            </p:custDataLst>
          </p:nvPr>
        </p:nvSpPr>
        <p:spPr>
          <a:xfrm>
            <a:off x="19727147" y="5643158"/>
            <a:ext cx="377190" cy="1881505"/>
          </a:xfrm>
          <a:custGeom>
            <a:avLst/>
            <a:gdLst/>
            <a:ahLst/>
            <a:cxnLst/>
            <a:rect l="l" t="t" r="r" b="b"/>
            <a:pathLst>
              <a:path w="377190" h="1881504">
                <a:moveTo>
                  <a:pt x="0" y="1881042"/>
                </a:moveTo>
                <a:lnTo>
                  <a:pt x="376951" y="1881042"/>
                </a:lnTo>
                <a:lnTo>
                  <a:pt x="376951" y="0"/>
                </a:lnTo>
                <a:lnTo>
                  <a:pt x="0" y="0"/>
                </a:lnTo>
                <a:lnTo>
                  <a:pt x="0" y="1881042"/>
                </a:lnTo>
                <a:close/>
              </a:path>
            </a:pathLst>
          </a:custGeom>
          <a:solidFill>
            <a:srgbClr val="EB1C23"/>
          </a:solidFill>
        </p:spPr>
        <p:txBody>
          <a:bodyPr wrap="square" lIns="0" tIns="0" rIns="0" bIns="0" rtlCol="0"/>
          <a:lstStyle/>
          <a:p>
            <a:endParaRPr dirty="0"/>
          </a:p>
        </p:txBody>
      </p:sp>
      <p:sp>
        <p:nvSpPr>
          <p:cNvPr id="9" name="object 9"/>
          <p:cNvSpPr/>
          <p:nvPr>
            <p:custDataLst>
              <p:tags r:id="rId8"/>
            </p:custDataLst>
          </p:nvPr>
        </p:nvSpPr>
        <p:spPr>
          <a:xfrm>
            <a:off x="19727147" y="9408090"/>
            <a:ext cx="377190" cy="1900555"/>
          </a:xfrm>
          <a:custGeom>
            <a:avLst/>
            <a:gdLst/>
            <a:ahLst/>
            <a:cxnLst/>
            <a:rect l="l" t="t" r="r" b="b"/>
            <a:pathLst>
              <a:path w="377190" h="1900554">
                <a:moveTo>
                  <a:pt x="0" y="1900465"/>
                </a:moveTo>
                <a:lnTo>
                  <a:pt x="376951" y="1900465"/>
                </a:lnTo>
                <a:lnTo>
                  <a:pt x="376951" y="0"/>
                </a:lnTo>
                <a:lnTo>
                  <a:pt x="0" y="0"/>
                </a:lnTo>
                <a:lnTo>
                  <a:pt x="0" y="1900465"/>
                </a:lnTo>
                <a:close/>
              </a:path>
            </a:pathLst>
          </a:custGeom>
          <a:solidFill>
            <a:srgbClr val="ADDEE3"/>
          </a:solidFill>
        </p:spPr>
        <p:txBody>
          <a:bodyPr wrap="square" lIns="0" tIns="0" rIns="0" bIns="0" rtlCol="0"/>
          <a:lstStyle/>
          <a:p>
            <a:endParaRPr dirty="0"/>
          </a:p>
        </p:txBody>
      </p:sp>
      <p:sp>
        <p:nvSpPr>
          <p:cNvPr id="10" name="object 10"/>
          <p:cNvSpPr/>
          <p:nvPr>
            <p:custDataLst>
              <p:tags r:id="rId9"/>
            </p:custDataLst>
          </p:nvPr>
        </p:nvSpPr>
        <p:spPr>
          <a:xfrm>
            <a:off x="13435139" y="9817774"/>
            <a:ext cx="302895" cy="255270"/>
          </a:xfrm>
          <a:custGeom>
            <a:avLst/>
            <a:gdLst/>
            <a:ahLst/>
            <a:cxnLst/>
            <a:rect l="l" t="t" r="r" b="b"/>
            <a:pathLst>
              <a:path w="302894" h="255270">
                <a:moveTo>
                  <a:pt x="122495" y="73348"/>
                </a:moveTo>
                <a:lnTo>
                  <a:pt x="52427" y="73348"/>
                </a:lnTo>
                <a:lnTo>
                  <a:pt x="134205" y="255102"/>
                </a:lnTo>
                <a:lnTo>
                  <a:pt x="174262" y="154613"/>
                </a:lnTo>
                <a:lnTo>
                  <a:pt x="159429" y="154613"/>
                </a:lnTo>
                <a:lnTo>
                  <a:pt x="122495" y="73348"/>
                </a:lnTo>
                <a:close/>
              </a:path>
              <a:path w="302894" h="255270">
                <a:moveTo>
                  <a:pt x="276162" y="66500"/>
                </a:moveTo>
                <a:lnTo>
                  <a:pt x="209386" y="66500"/>
                </a:lnTo>
                <a:lnTo>
                  <a:pt x="211169" y="94372"/>
                </a:lnTo>
                <a:lnTo>
                  <a:pt x="212095" y="121949"/>
                </a:lnTo>
                <a:lnTo>
                  <a:pt x="212318" y="140267"/>
                </a:lnTo>
                <a:lnTo>
                  <a:pt x="212433" y="176612"/>
                </a:lnTo>
                <a:lnTo>
                  <a:pt x="212924" y="194894"/>
                </a:lnTo>
                <a:lnTo>
                  <a:pt x="212929" y="197551"/>
                </a:lnTo>
                <a:lnTo>
                  <a:pt x="211981" y="216372"/>
                </a:lnTo>
                <a:lnTo>
                  <a:pt x="205405" y="234418"/>
                </a:lnTo>
                <a:lnTo>
                  <a:pt x="189187" y="249584"/>
                </a:lnTo>
                <a:lnTo>
                  <a:pt x="302660" y="249584"/>
                </a:lnTo>
                <a:lnTo>
                  <a:pt x="287539" y="233726"/>
                </a:lnTo>
                <a:lnTo>
                  <a:pt x="279774" y="222104"/>
                </a:lnTo>
                <a:lnTo>
                  <a:pt x="276913" y="209016"/>
                </a:lnTo>
                <a:lnTo>
                  <a:pt x="276628" y="194894"/>
                </a:lnTo>
                <a:lnTo>
                  <a:pt x="276787" y="102772"/>
                </a:lnTo>
                <a:lnTo>
                  <a:pt x="276159" y="74133"/>
                </a:lnTo>
                <a:lnTo>
                  <a:pt x="276162" y="66500"/>
                </a:lnTo>
                <a:close/>
              </a:path>
              <a:path w="302894" h="255270">
                <a:moveTo>
                  <a:pt x="6104" y="471"/>
                </a:moveTo>
                <a:lnTo>
                  <a:pt x="10167" y="6827"/>
                </a:lnTo>
                <a:lnTo>
                  <a:pt x="11968" y="11120"/>
                </a:lnTo>
                <a:lnTo>
                  <a:pt x="15004" y="14146"/>
                </a:lnTo>
                <a:lnTo>
                  <a:pt x="25163" y="26955"/>
                </a:lnTo>
                <a:lnTo>
                  <a:pt x="31461" y="40963"/>
                </a:lnTo>
                <a:lnTo>
                  <a:pt x="34407" y="56174"/>
                </a:lnTo>
                <a:lnTo>
                  <a:pt x="34425" y="74133"/>
                </a:lnTo>
                <a:lnTo>
                  <a:pt x="33564" y="89504"/>
                </a:lnTo>
                <a:lnTo>
                  <a:pt x="33136" y="106474"/>
                </a:lnTo>
                <a:lnTo>
                  <a:pt x="33409" y="123422"/>
                </a:lnTo>
                <a:lnTo>
                  <a:pt x="34564" y="140267"/>
                </a:lnTo>
                <a:lnTo>
                  <a:pt x="35207" y="169901"/>
                </a:lnTo>
                <a:lnTo>
                  <a:pt x="30413" y="197551"/>
                </a:lnTo>
                <a:lnTo>
                  <a:pt x="19190" y="223038"/>
                </a:lnTo>
                <a:lnTo>
                  <a:pt x="544" y="246180"/>
                </a:lnTo>
                <a:lnTo>
                  <a:pt x="0" y="246715"/>
                </a:lnTo>
                <a:lnTo>
                  <a:pt x="366" y="248180"/>
                </a:lnTo>
                <a:lnTo>
                  <a:pt x="293" y="249374"/>
                </a:lnTo>
                <a:lnTo>
                  <a:pt x="84950" y="249374"/>
                </a:lnTo>
                <a:lnTo>
                  <a:pt x="75357" y="236292"/>
                </a:lnTo>
                <a:lnTo>
                  <a:pt x="70960" y="230251"/>
                </a:lnTo>
                <a:lnTo>
                  <a:pt x="66730" y="224317"/>
                </a:lnTo>
                <a:lnTo>
                  <a:pt x="61332" y="217548"/>
                </a:lnTo>
                <a:lnTo>
                  <a:pt x="55825" y="210795"/>
                </a:lnTo>
                <a:lnTo>
                  <a:pt x="51520" y="203448"/>
                </a:lnTo>
                <a:lnTo>
                  <a:pt x="49726" y="194894"/>
                </a:lnTo>
                <a:lnTo>
                  <a:pt x="49599" y="176612"/>
                </a:lnTo>
                <a:lnTo>
                  <a:pt x="49569" y="74133"/>
                </a:lnTo>
                <a:lnTo>
                  <a:pt x="52427" y="73348"/>
                </a:lnTo>
                <a:lnTo>
                  <a:pt x="122495" y="73348"/>
                </a:lnTo>
                <a:lnTo>
                  <a:pt x="92677" y="7832"/>
                </a:lnTo>
                <a:lnTo>
                  <a:pt x="91914" y="540"/>
                </a:lnTo>
                <a:lnTo>
                  <a:pt x="45159" y="540"/>
                </a:lnTo>
                <a:lnTo>
                  <a:pt x="6104" y="471"/>
                </a:lnTo>
                <a:close/>
              </a:path>
              <a:path w="302894" h="255270">
                <a:moveTo>
                  <a:pt x="241039" y="0"/>
                </a:moveTo>
                <a:lnTo>
                  <a:pt x="199925" y="53003"/>
                </a:lnTo>
                <a:lnTo>
                  <a:pt x="186703" y="86431"/>
                </a:lnTo>
                <a:lnTo>
                  <a:pt x="159429" y="154613"/>
                </a:lnTo>
                <a:lnTo>
                  <a:pt x="174262" y="154613"/>
                </a:lnTo>
                <a:lnTo>
                  <a:pt x="209386" y="66500"/>
                </a:lnTo>
                <a:lnTo>
                  <a:pt x="276162" y="66500"/>
                </a:lnTo>
                <a:lnTo>
                  <a:pt x="285956" y="20198"/>
                </a:lnTo>
                <a:lnTo>
                  <a:pt x="300263" y="5088"/>
                </a:lnTo>
                <a:lnTo>
                  <a:pt x="299896" y="2785"/>
                </a:lnTo>
                <a:lnTo>
                  <a:pt x="300142" y="959"/>
                </a:lnTo>
                <a:lnTo>
                  <a:pt x="270311" y="959"/>
                </a:lnTo>
                <a:lnTo>
                  <a:pt x="255603" y="896"/>
                </a:lnTo>
                <a:lnTo>
                  <a:pt x="241039" y="0"/>
                </a:lnTo>
                <a:close/>
              </a:path>
              <a:path w="302894" h="255270">
                <a:moveTo>
                  <a:pt x="300210" y="450"/>
                </a:moveTo>
                <a:lnTo>
                  <a:pt x="270311" y="959"/>
                </a:lnTo>
                <a:lnTo>
                  <a:pt x="300142" y="959"/>
                </a:lnTo>
                <a:lnTo>
                  <a:pt x="300210" y="450"/>
                </a:lnTo>
                <a:close/>
              </a:path>
              <a:path w="302894" h="255270">
                <a:moveTo>
                  <a:pt x="91882" y="230"/>
                </a:moveTo>
                <a:lnTo>
                  <a:pt x="45159" y="540"/>
                </a:lnTo>
                <a:lnTo>
                  <a:pt x="91914" y="540"/>
                </a:lnTo>
                <a:lnTo>
                  <a:pt x="91882" y="230"/>
                </a:lnTo>
                <a:close/>
              </a:path>
            </a:pathLst>
          </a:custGeom>
          <a:solidFill>
            <a:srgbClr val="FFFFFF"/>
          </a:solidFill>
        </p:spPr>
        <p:txBody>
          <a:bodyPr wrap="square" lIns="0" tIns="0" rIns="0" bIns="0" rtlCol="0"/>
          <a:lstStyle/>
          <a:p>
            <a:endParaRPr dirty="0"/>
          </a:p>
        </p:txBody>
      </p:sp>
      <p:sp>
        <p:nvSpPr>
          <p:cNvPr id="11" name="object 11"/>
          <p:cNvSpPr/>
          <p:nvPr>
            <p:custDataLst>
              <p:tags r:id="rId10"/>
            </p:custDataLst>
          </p:nvPr>
        </p:nvSpPr>
        <p:spPr>
          <a:xfrm>
            <a:off x="13435378" y="9380961"/>
            <a:ext cx="302895" cy="269240"/>
          </a:xfrm>
          <a:custGeom>
            <a:avLst/>
            <a:gdLst/>
            <a:ahLst/>
            <a:cxnLst/>
            <a:rect l="l" t="t" r="r" b="b"/>
            <a:pathLst>
              <a:path w="302894" h="269240">
                <a:moveTo>
                  <a:pt x="36669" y="162812"/>
                </a:moveTo>
                <a:lnTo>
                  <a:pt x="66452" y="205958"/>
                </a:lnTo>
                <a:lnTo>
                  <a:pt x="85306" y="211847"/>
                </a:lnTo>
                <a:lnTo>
                  <a:pt x="65099" y="225278"/>
                </a:lnTo>
                <a:lnTo>
                  <a:pt x="44125" y="233714"/>
                </a:lnTo>
                <a:lnTo>
                  <a:pt x="22415" y="238111"/>
                </a:lnTo>
                <a:lnTo>
                  <a:pt x="0" y="239427"/>
                </a:lnTo>
                <a:lnTo>
                  <a:pt x="691" y="241249"/>
                </a:lnTo>
                <a:lnTo>
                  <a:pt x="57720" y="265612"/>
                </a:lnTo>
                <a:lnTo>
                  <a:pt x="82937" y="268908"/>
                </a:lnTo>
                <a:lnTo>
                  <a:pt x="108960" y="268327"/>
                </a:lnTo>
                <a:lnTo>
                  <a:pt x="158734" y="256215"/>
                </a:lnTo>
                <a:lnTo>
                  <a:pt x="201755" y="231226"/>
                </a:lnTo>
                <a:lnTo>
                  <a:pt x="236156" y="195188"/>
                </a:lnTo>
                <a:lnTo>
                  <a:pt x="251144" y="166822"/>
                </a:lnTo>
                <a:lnTo>
                  <a:pt x="43192" y="166822"/>
                </a:lnTo>
                <a:lnTo>
                  <a:pt x="36669" y="162812"/>
                </a:lnTo>
                <a:close/>
              </a:path>
              <a:path w="302894" h="269240">
                <a:moveTo>
                  <a:pt x="12523" y="93201"/>
                </a:moveTo>
                <a:lnTo>
                  <a:pt x="4094" y="104300"/>
                </a:lnTo>
                <a:lnTo>
                  <a:pt x="8816" y="113127"/>
                </a:lnTo>
                <a:lnTo>
                  <a:pt x="13800" y="126551"/>
                </a:lnTo>
                <a:lnTo>
                  <a:pt x="41744" y="156848"/>
                </a:lnTo>
                <a:lnTo>
                  <a:pt x="49998" y="162037"/>
                </a:lnTo>
                <a:lnTo>
                  <a:pt x="43192" y="166822"/>
                </a:lnTo>
                <a:lnTo>
                  <a:pt x="251144" y="166822"/>
                </a:lnTo>
                <a:lnTo>
                  <a:pt x="260068" y="149932"/>
                </a:lnTo>
                <a:lnTo>
                  <a:pt x="270627" y="101829"/>
                </a:lnTo>
                <a:lnTo>
                  <a:pt x="26648" y="101829"/>
                </a:lnTo>
                <a:lnTo>
                  <a:pt x="19392" y="101494"/>
                </a:lnTo>
                <a:lnTo>
                  <a:pt x="12523" y="93201"/>
                </a:lnTo>
                <a:close/>
              </a:path>
              <a:path w="302894" h="269240">
                <a:moveTo>
                  <a:pt x="16428" y="16303"/>
                </a:moveTo>
                <a:lnTo>
                  <a:pt x="11802" y="20776"/>
                </a:lnTo>
                <a:lnTo>
                  <a:pt x="9578" y="27612"/>
                </a:lnTo>
                <a:lnTo>
                  <a:pt x="8619" y="35580"/>
                </a:lnTo>
                <a:lnTo>
                  <a:pt x="7800" y="43349"/>
                </a:lnTo>
                <a:lnTo>
                  <a:pt x="7308" y="46543"/>
                </a:lnTo>
                <a:lnTo>
                  <a:pt x="7748" y="49915"/>
                </a:lnTo>
                <a:lnTo>
                  <a:pt x="7947" y="53192"/>
                </a:lnTo>
                <a:lnTo>
                  <a:pt x="10192" y="66698"/>
                </a:lnTo>
                <a:lnTo>
                  <a:pt x="14943" y="79016"/>
                </a:lnTo>
                <a:lnTo>
                  <a:pt x="21840" y="90395"/>
                </a:lnTo>
                <a:lnTo>
                  <a:pt x="30522" y="101086"/>
                </a:lnTo>
                <a:lnTo>
                  <a:pt x="27925" y="101442"/>
                </a:lnTo>
                <a:lnTo>
                  <a:pt x="26648" y="101829"/>
                </a:lnTo>
                <a:lnTo>
                  <a:pt x="270627" y="101829"/>
                </a:lnTo>
                <a:lnTo>
                  <a:pt x="271625" y="97285"/>
                </a:lnTo>
                <a:lnTo>
                  <a:pt x="273340" y="83423"/>
                </a:lnTo>
                <a:lnTo>
                  <a:pt x="273496" y="82836"/>
                </a:lnTo>
                <a:lnTo>
                  <a:pt x="137801" y="82836"/>
                </a:lnTo>
                <a:lnTo>
                  <a:pt x="128100" y="81432"/>
                </a:lnTo>
                <a:lnTo>
                  <a:pt x="77360" y="64014"/>
                </a:lnTo>
                <a:lnTo>
                  <a:pt x="33286" y="32020"/>
                </a:lnTo>
                <a:lnTo>
                  <a:pt x="24999" y="21012"/>
                </a:lnTo>
                <a:lnTo>
                  <a:pt x="20859" y="16771"/>
                </a:lnTo>
                <a:lnTo>
                  <a:pt x="16428" y="16303"/>
                </a:lnTo>
                <a:close/>
              </a:path>
              <a:path w="302894" h="269240">
                <a:moveTo>
                  <a:pt x="208567" y="0"/>
                </a:moveTo>
                <a:lnTo>
                  <a:pt x="178201" y="8897"/>
                </a:lnTo>
                <a:lnTo>
                  <a:pt x="155127" y="32477"/>
                </a:lnTo>
                <a:lnTo>
                  <a:pt x="145566" y="66605"/>
                </a:lnTo>
                <a:lnTo>
                  <a:pt x="145035" y="76751"/>
                </a:lnTo>
                <a:lnTo>
                  <a:pt x="142947" y="81719"/>
                </a:lnTo>
                <a:lnTo>
                  <a:pt x="137801" y="82836"/>
                </a:lnTo>
                <a:lnTo>
                  <a:pt x="273496" y="82836"/>
                </a:lnTo>
                <a:lnTo>
                  <a:pt x="276704" y="70729"/>
                </a:lnTo>
                <a:lnTo>
                  <a:pt x="282717" y="59423"/>
                </a:lnTo>
                <a:lnTo>
                  <a:pt x="292378" y="49726"/>
                </a:lnTo>
                <a:lnTo>
                  <a:pt x="296891" y="46354"/>
                </a:lnTo>
                <a:lnTo>
                  <a:pt x="300975" y="41444"/>
                </a:lnTo>
                <a:lnTo>
                  <a:pt x="301315" y="39794"/>
                </a:lnTo>
                <a:lnTo>
                  <a:pt x="282088" y="39794"/>
                </a:lnTo>
                <a:lnTo>
                  <a:pt x="274368" y="39716"/>
                </a:lnTo>
                <a:lnTo>
                  <a:pt x="281638" y="32477"/>
                </a:lnTo>
                <a:lnTo>
                  <a:pt x="287656" y="24921"/>
                </a:lnTo>
                <a:lnTo>
                  <a:pt x="291359" y="18120"/>
                </a:lnTo>
                <a:lnTo>
                  <a:pt x="263357" y="18120"/>
                </a:lnTo>
                <a:lnTo>
                  <a:pt x="252182" y="16303"/>
                </a:lnTo>
                <a:lnTo>
                  <a:pt x="240003" y="9916"/>
                </a:lnTo>
                <a:lnTo>
                  <a:pt x="208567" y="0"/>
                </a:lnTo>
                <a:close/>
              </a:path>
              <a:path w="302894" h="269240">
                <a:moveTo>
                  <a:pt x="302420" y="34439"/>
                </a:moveTo>
                <a:lnTo>
                  <a:pt x="295701" y="35580"/>
                </a:lnTo>
                <a:lnTo>
                  <a:pt x="289061" y="37890"/>
                </a:lnTo>
                <a:lnTo>
                  <a:pt x="282088" y="39794"/>
                </a:lnTo>
                <a:lnTo>
                  <a:pt x="301315" y="39794"/>
                </a:lnTo>
                <a:lnTo>
                  <a:pt x="302420" y="34439"/>
                </a:lnTo>
                <a:close/>
              </a:path>
              <a:path w="302894" h="269240">
                <a:moveTo>
                  <a:pt x="295383" y="6230"/>
                </a:moveTo>
                <a:lnTo>
                  <a:pt x="290860" y="8471"/>
                </a:lnTo>
                <a:lnTo>
                  <a:pt x="288022" y="9780"/>
                </a:lnTo>
                <a:lnTo>
                  <a:pt x="285258" y="11246"/>
                </a:lnTo>
                <a:lnTo>
                  <a:pt x="274154" y="16159"/>
                </a:lnTo>
                <a:lnTo>
                  <a:pt x="263357" y="18120"/>
                </a:lnTo>
                <a:lnTo>
                  <a:pt x="291359" y="18120"/>
                </a:lnTo>
                <a:lnTo>
                  <a:pt x="292338" y="16321"/>
                </a:lnTo>
                <a:lnTo>
                  <a:pt x="295383" y="6230"/>
                </a:lnTo>
                <a:close/>
              </a:path>
            </a:pathLst>
          </a:custGeom>
          <a:solidFill>
            <a:srgbClr val="FFFFFF"/>
          </a:solidFill>
        </p:spPr>
        <p:txBody>
          <a:bodyPr wrap="square" lIns="0" tIns="0" rIns="0" bIns="0" rtlCol="0"/>
          <a:lstStyle/>
          <a:p>
            <a:endParaRPr dirty="0"/>
          </a:p>
        </p:txBody>
      </p:sp>
      <p:sp>
        <p:nvSpPr>
          <p:cNvPr id="12" name="object 12"/>
          <p:cNvSpPr/>
          <p:nvPr>
            <p:custDataLst>
              <p:tags r:id="rId11"/>
            </p:custDataLst>
          </p:nvPr>
        </p:nvSpPr>
        <p:spPr>
          <a:xfrm>
            <a:off x="13435381" y="10320454"/>
            <a:ext cx="302895" cy="177165"/>
          </a:xfrm>
          <a:custGeom>
            <a:avLst/>
            <a:gdLst/>
            <a:ahLst/>
            <a:cxnLst/>
            <a:rect l="l" t="t" r="r" b="b"/>
            <a:pathLst>
              <a:path w="302894" h="177165">
                <a:moveTo>
                  <a:pt x="0" y="0"/>
                </a:moveTo>
                <a:lnTo>
                  <a:pt x="0" y="176748"/>
                </a:lnTo>
                <a:lnTo>
                  <a:pt x="302420" y="176748"/>
                </a:lnTo>
                <a:lnTo>
                  <a:pt x="302420" y="116488"/>
                </a:lnTo>
                <a:lnTo>
                  <a:pt x="151230" y="116488"/>
                </a:lnTo>
                <a:lnTo>
                  <a:pt x="0" y="0"/>
                </a:lnTo>
                <a:close/>
              </a:path>
              <a:path w="302894" h="177165">
                <a:moveTo>
                  <a:pt x="302420" y="31"/>
                </a:moveTo>
                <a:lnTo>
                  <a:pt x="151230" y="116488"/>
                </a:lnTo>
                <a:lnTo>
                  <a:pt x="302420" y="116488"/>
                </a:lnTo>
                <a:lnTo>
                  <a:pt x="302420" y="31"/>
                </a:lnTo>
                <a:close/>
              </a:path>
            </a:pathLst>
          </a:custGeom>
          <a:solidFill>
            <a:srgbClr val="FFFFFF"/>
          </a:solidFill>
        </p:spPr>
        <p:txBody>
          <a:bodyPr wrap="square" lIns="0" tIns="0" rIns="0" bIns="0" rtlCol="0"/>
          <a:lstStyle/>
          <a:p>
            <a:endParaRPr dirty="0"/>
          </a:p>
        </p:txBody>
      </p:sp>
      <p:sp>
        <p:nvSpPr>
          <p:cNvPr id="13" name="object 13"/>
          <p:cNvSpPr/>
          <p:nvPr>
            <p:custDataLst>
              <p:tags r:id="rId12"/>
            </p:custDataLst>
          </p:nvPr>
        </p:nvSpPr>
        <p:spPr>
          <a:xfrm>
            <a:off x="13435381" y="10303964"/>
            <a:ext cx="302895" cy="116839"/>
          </a:xfrm>
          <a:custGeom>
            <a:avLst/>
            <a:gdLst/>
            <a:ahLst/>
            <a:cxnLst/>
            <a:rect l="l" t="t" r="r" b="b"/>
            <a:pathLst>
              <a:path w="302894" h="116840">
                <a:moveTo>
                  <a:pt x="302420" y="0"/>
                </a:moveTo>
                <a:lnTo>
                  <a:pt x="0" y="0"/>
                </a:lnTo>
                <a:lnTo>
                  <a:pt x="2177" y="1392"/>
                </a:lnTo>
                <a:lnTo>
                  <a:pt x="2921" y="1800"/>
                </a:lnTo>
                <a:lnTo>
                  <a:pt x="151398" y="116342"/>
                </a:lnTo>
                <a:lnTo>
                  <a:pt x="153440" y="114917"/>
                </a:lnTo>
                <a:lnTo>
                  <a:pt x="302420" y="0"/>
                </a:lnTo>
                <a:close/>
              </a:path>
            </a:pathLst>
          </a:custGeom>
          <a:solidFill>
            <a:srgbClr val="FFFFFF"/>
          </a:solidFill>
        </p:spPr>
        <p:txBody>
          <a:bodyPr wrap="square" lIns="0" tIns="0" rIns="0" bIns="0" rtlCol="0"/>
          <a:lstStyle/>
          <a:p>
            <a:endParaRPr dirty="0"/>
          </a:p>
        </p:txBody>
      </p:sp>
      <p:sp>
        <p:nvSpPr>
          <p:cNvPr id="14" name="object 14"/>
          <p:cNvSpPr txBox="1"/>
          <p:nvPr>
            <p:custDataLst>
              <p:tags r:id="rId13"/>
            </p:custDataLst>
          </p:nvPr>
        </p:nvSpPr>
        <p:spPr>
          <a:xfrm>
            <a:off x="13896700" y="9232992"/>
            <a:ext cx="4604385" cy="1313815"/>
          </a:xfrm>
          <a:prstGeom prst="rect">
            <a:avLst/>
          </a:prstGeom>
        </p:spPr>
        <p:txBody>
          <a:bodyPr vert="horz" wrap="square" lIns="0" tIns="12065" rIns="0" bIns="0" rtlCol="0">
            <a:spAutoFit/>
          </a:bodyPr>
          <a:lstStyle/>
          <a:p>
            <a:pPr marL="12700" marR="5080">
              <a:lnSpc>
                <a:spcPct val="114999"/>
              </a:lnSpc>
              <a:spcBef>
                <a:spcPts val="95"/>
              </a:spcBef>
            </a:pPr>
            <a:r>
              <a:rPr lang="fr-CA" sz="2450" b="0" dirty="0">
                <a:solidFill>
                  <a:srgbClr val="FFFFFF"/>
                </a:solidFill>
                <a:latin typeface="Avenir LT Std 45 Book"/>
                <a:cs typeface="Avenir LT Std 45 Book"/>
              </a:rPr>
              <a:t>twitter.ca/gc_entrepreneur medium.com/gc-entrepreneur </a:t>
            </a:r>
            <a:r>
              <a:rPr lang="fr-CA" sz="2450" b="0" dirty="0">
                <a:solidFill>
                  <a:srgbClr val="FFFFFF"/>
                </a:solidFill>
                <a:latin typeface="Avenir LT Std 45 Book"/>
                <a:cs typeface="Avenir LT Std 45 Book"/>
                <a:hlinkClick r:id="rId19"/>
              </a:rPr>
              <a:t>gcentrepr</a:t>
            </a:r>
            <a:r>
              <a:rPr lang="fr-CA" sz="2450" b="0" dirty="0">
                <a:solidFill>
                  <a:srgbClr val="FFFFFF"/>
                </a:solidFill>
                <a:latin typeface="Avenir LT Std 45 Book"/>
                <a:cs typeface="Avenir LT Std 45 Book"/>
                <a:hlinkClick r:id="rId20"/>
              </a:rPr>
              <a:t>eneurs.iiuii@gmail.com</a:t>
            </a:r>
          </a:p>
        </p:txBody>
      </p:sp>
      <p:sp>
        <p:nvSpPr>
          <p:cNvPr id="15" name="object 15"/>
          <p:cNvSpPr txBox="1"/>
          <p:nvPr>
            <p:custDataLst>
              <p:tags r:id="rId14"/>
            </p:custDataLst>
          </p:nvPr>
        </p:nvSpPr>
        <p:spPr>
          <a:xfrm>
            <a:off x="1177284" y="7778111"/>
            <a:ext cx="9010650" cy="873957"/>
          </a:xfrm>
          <a:prstGeom prst="rect">
            <a:avLst/>
          </a:prstGeom>
        </p:spPr>
        <p:txBody>
          <a:bodyPr vert="horz" wrap="square" lIns="0" tIns="12065" rIns="0" bIns="0" rtlCol="0">
            <a:spAutoFit/>
          </a:bodyPr>
          <a:lstStyle/>
          <a:p>
            <a:pPr marL="12700" marR="5080">
              <a:lnSpc>
                <a:spcPct val="100400"/>
              </a:lnSpc>
              <a:spcBef>
                <a:spcPts val="95"/>
              </a:spcBef>
            </a:pPr>
            <a:r>
              <a:rPr lang="fr-CA" sz="2800" i="1" dirty="0">
                <a:latin typeface="Avenir LT Std 65 Medium"/>
                <a:cs typeface="Avenir LT Std 65 Medium"/>
              </a:rPr>
              <a:t>N’hésitez pas à communiquer avec nous </a:t>
            </a:r>
            <a:r>
              <a:rPr lang="fr-CA" sz="2800" i="1" dirty="0" smtClean="0">
                <a:latin typeface="Avenir LT Std 65 Medium"/>
                <a:cs typeface="Avenir LT Std 65 Medium"/>
              </a:rPr>
              <a:t>pour vous renseigner davantage!</a:t>
            </a:r>
            <a:endParaRPr lang="fr-CA" sz="2800" i="1" dirty="0">
              <a:latin typeface="Avenir LT Std 65 Medium"/>
              <a:cs typeface="Avenir LT Std 65 Medium"/>
            </a:endParaRPr>
          </a:p>
        </p:txBody>
      </p:sp>
      <p:sp>
        <p:nvSpPr>
          <p:cNvPr id="16" name="object 16"/>
          <p:cNvSpPr txBox="1"/>
          <p:nvPr>
            <p:custDataLst>
              <p:tags r:id="rId15"/>
            </p:custDataLst>
          </p:nvPr>
        </p:nvSpPr>
        <p:spPr>
          <a:xfrm>
            <a:off x="1177284" y="8959352"/>
            <a:ext cx="9255766" cy="553720"/>
          </a:xfrm>
          <a:prstGeom prst="rect">
            <a:avLst/>
          </a:prstGeom>
        </p:spPr>
        <p:txBody>
          <a:bodyPr vert="horz" wrap="square" lIns="0" tIns="13970" rIns="0" bIns="0" rtlCol="0">
            <a:spAutoFit/>
          </a:bodyPr>
          <a:lstStyle/>
          <a:p>
            <a:pPr marL="12700">
              <a:lnSpc>
                <a:spcPct val="100000"/>
              </a:lnSpc>
              <a:spcBef>
                <a:spcPts val="110"/>
              </a:spcBef>
            </a:pPr>
            <a:r>
              <a:rPr lang="fr-CA" sz="3450" dirty="0">
                <a:latin typeface="Avenir LT Std 55 Roman"/>
                <a:cs typeface="Avenir LT Std 55 Roman"/>
              </a:rPr>
              <a:t>- Entrepreneurs du gouvernement du Canada</a:t>
            </a:r>
          </a:p>
        </p:txBody>
      </p:sp>
      <p:sp>
        <p:nvSpPr>
          <p:cNvPr id="17" name="object 17"/>
          <p:cNvSpPr txBox="1"/>
          <p:nvPr>
            <p:custDataLst>
              <p:tags r:id="rId16"/>
            </p:custDataLst>
          </p:nvPr>
        </p:nvSpPr>
        <p:spPr>
          <a:xfrm>
            <a:off x="1177284" y="10346717"/>
            <a:ext cx="10069195" cy="329577"/>
          </a:xfrm>
          <a:prstGeom prst="rect">
            <a:avLst/>
          </a:prstGeom>
        </p:spPr>
        <p:txBody>
          <a:bodyPr vert="horz" wrap="square" lIns="0" tIns="13970" rIns="0" bIns="0" rtlCol="0">
            <a:spAutoFit/>
          </a:bodyPr>
          <a:lstStyle/>
          <a:p>
            <a:pPr marL="12700">
              <a:lnSpc>
                <a:spcPct val="100000"/>
              </a:lnSpc>
              <a:spcBef>
                <a:spcPts val="110"/>
              </a:spcBef>
            </a:pPr>
            <a:r>
              <a:rPr lang="fr-CA" sz="2050" dirty="0">
                <a:solidFill>
                  <a:srgbClr val="1B75BA"/>
                </a:solidFill>
                <a:latin typeface="Avenir LT Std 65 Medium"/>
                <a:cs typeface="Avenir LT Std 65 Medium"/>
              </a:rPr>
              <a:t>Présentation conçue par le </a:t>
            </a:r>
            <a:r>
              <a:rPr lang="fr-CA" sz="2050" dirty="0" err="1" smtClean="0">
                <a:solidFill>
                  <a:srgbClr val="1B75BA"/>
                </a:solidFill>
                <a:latin typeface="Avenir LT Std 65 Medium"/>
                <a:cs typeface="Avenir LT Std 65 Medium"/>
              </a:rPr>
              <a:t>Lab</a:t>
            </a:r>
            <a:r>
              <a:rPr lang="fr-CA" sz="2050" dirty="0" smtClean="0">
                <a:solidFill>
                  <a:srgbClr val="1B75BA"/>
                </a:solidFill>
                <a:latin typeface="Avenir LT Std 65 Medium"/>
                <a:cs typeface="Avenir LT Std 65 Medium"/>
              </a:rPr>
              <a:t> </a:t>
            </a:r>
            <a:r>
              <a:rPr lang="fr-CA" sz="2050" dirty="0">
                <a:solidFill>
                  <a:srgbClr val="1B75BA"/>
                </a:solidFill>
                <a:latin typeface="Avenir LT Std 65 Medium"/>
                <a:cs typeface="Avenir LT Std 65 Medium"/>
              </a:rPr>
              <a:t>d’innovation d’Emploi et Développement social Canada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custDataLst>
              <p:tags r:id="rId1"/>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3</a:t>
            </a:fld>
            <a:endParaRPr spc="5" dirty="0"/>
          </a:p>
        </p:txBody>
      </p:sp>
      <p:sp>
        <p:nvSpPr>
          <p:cNvPr id="2" name="object 2"/>
          <p:cNvSpPr txBox="1"/>
          <p:nvPr>
            <p:custDataLst>
              <p:tags r:id="rId2"/>
            </p:custDataLst>
          </p:nvPr>
        </p:nvSpPr>
        <p:spPr>
          <a:xfrm>
            <a:off x="2432050" y="4968875"/>
            <a:ext cx="15663544" cy="3688381"/>
          </a:xfrm>
          <a:prstGeom prst="rect">
            <a:avLst/>
          </a:prstGeom>
        </p:spPr>
        <p:txBody>
          <a:bodyPr vert="horz" wrap="square" lIns="0" tIns="14604" rIns="0" bIns="0" rtlCol="0">
            <a:spAutoFit/>
          </a:bodyPr>
          <a:lstStyle/>
          <a:p>
            <a:pPr algn="ctr">
              <a:lnSpc>
                <a:spcPct val="100000"/>
              </a:lnSpc>
              <a:spcBef>
                <a:spcPts val="114"/>
              </a:spcBef>
            </a:pPr>
            <a:r>
              <a:rPr lang="fr-CA" sz="2950" b="1" dirty="0">
                <a:solidFill>
                  <a:srgbClr val="778591"/>
                </a:solidFill>
                <a:latin typeface="Avenir LT Std 65 Medium"/>
                <a:cs typeface="Avenir LT Std 65 Medium"/>
              </a:rPr>
              <a:t>Approche</a:t>
            </a:r>
          </a:p>
          <a:p>
            <a:pPr marL="723265" algn="ctr">
              <a:lnSpc>
                <a:spcPct val="100000"/>
              </a:lnSpc>
              <a:spcBef>
                <a:spcPts val="25"/>
              </a:spcBef>
            </a:pPr>
            <a:r>
              <a:rPr lang="fr-CA" sz="2950" dirty="0">
                <a:solidFill>
                  <a:srgbClr val="778591"/>
                </a:solidFill>
                <a:latin typeface="Avenir LT Std 55 Roman"/>
                <a:cs typeface="Avenir LT Std 55 Roman"/>
              </a:rPr>
              <a:t>Nous avons mené 25 entrevues avec des équipes représentant 20 ministères et </a:t>
            </a:r>
            <a:r>
              <a:rPr lang="fr-CA" sz="2950" dirty="0" smtClean="0">
                <a:solidFill>
                  <a:srgbClr val="778591"/>
                </a:solidFill>
                <a:latin typeface="Avenir LT Std 55 Roman"/>
                <a:cs typeface="Avenir LT Std 55 Roman"/>
              </a:rPr>
              <a:t>organismes. Ces </a:t>
            </a:r>
            <a:r>
              <a:rPr lang="fr-CA" sz="2950" dirty="0">
                <a:solidFill>
                  <a:srgbClr val="778591"/>
                </a:solidFill>
                <a:latin typeface="Avenir LT Std 55 Roman"/>
                <a:cs typeface="Avenir LT Std 55 Roman"/>
              </a:rPr>
              <a:t>entrevues englobent l’expérience collective d’environ </a:t>
            </a:r>
            <a:r>
              <a:rPr lang="fr-CA" sz="2950" dirty="0" smtClean="0">
                <a:solidFill>
                  <a:srgbClr val="778591"/>
                </a:solidFill>
                <a:latin typeface="Avenir LT Std 55 Roman"/>
                <a:cs typeface="Avenir LT Std 55 Roman"/>
              </a:rPr>
              <a:t/>
            </a:r>
            <a:br>
              <a:rPr lang="fr-CA" sz="2950" dirty="0" smtClean="0">
                <a:solidFill>
                  <a:srgbClr val="778591"/>
                </a:solidFill>
                <a:latin typeface="Avenir LT Std 55 Roman"/>
                <a:cs typeface="Avenir LT Std 55 Roman"/>
              </a:rPr>
            </a:br>
            <a:r>
              <a:rPr lang="fr-CA" sz="2950" dirty="0" smtClean="0">
                <a:solidFill>
                  <a:srgbClr val="778591"/>
                </a:solidFill>
                <a:latin typeface="Avenir LT Std 55 Roman"/>
                <a:cs typeface="Avenir LT Std 55 Roman"/>
              </a:rPr>
              <a:t>350</a:t>
            </a:r>
            <a:r>
              <a:rPr lang="fr-CA" sz="2950" dirty="0">
                <a:solidFill>
                  <a:srgbClr val="778591"/>
                </a:solidFill>
                <a:latin typeface="Avenir LT Std 55 Roman"/>
                <a:cs typeface="Avenir LT Std 55 Roman"/>
              </a:rPr>
              <a:t> praticiens en IA.</a:t>
            </a:r>
          </a:p>
          <a:p>
            <a:pPr>
              <a:lnSpc>
                <a:spcPct val="100000"/>
              </a:lnSpc>
              <a:spcBef>
                <a:spcPts val="55"/>
              </a:spcBef>
            </a:pPr>
            <a:endParaRPr sz="3050" dirty="0">
              <a:latin typeface="Times New Roman"/>
              <a:cs typeface="Times New Roman"/>
            </a:endParaRPr>
          </a:p>
          <a:p>
            <a:pPr marL="703580" marR="695960" algn="ctr">
              <a:lnSpc>
                <a:spcPct val="100600"/>
              </a:lnSpc>
            </a:pPr>
            <a:r>
              <a:rPr lang="fr-CA" sz="2950" dirty="0">
                <a:solidFill>
                  <a:srgbClr val="778591"/>
                </a:solidFill>
                <a:latin typeface="Avenir LT Std 55 Roman"/>
                <a:cs typeface="Avenir LT Std 55 Roman"/>
              </a:rPr>
              <a:t>Bien que plusieurs entrevues aient été menées, on a constaté un degré élevé d’uniformité en ce qui concerne les personnes que nous avons rencontrées, leurs histoires, leurs victoires et les défis auxquels elles sont confrontées.</a:t>
            </a:r>
          </a:p>
        </p:txBody>
      </p:sp>
      <p:sp>
        <p:nvSpPr>
          <p:cNvPr id="3" name="object 3"/>
          <p:cNvSpPr txBox="1">
            <a:spLocks noGrp="1"/>
          </p:cNvSpPr>
          <p:nvPr>
            <p:ph type="title"/>
            <p:custDataLst>
              <p:tags r:id="rId3"/>
            </p:custDataLst>
          </p:nvPr>
        </p:nvSpPr>
        <p:spPr>
          <a:xfrm>
            <a:off x="1517650" y="1920875"/>
            <a:ext cx="16895384" cy="1972015"/>
          </a:xfrm>
          <a:prstGeom prst="rect">
            <a:avLst/>
          </a:prstGeom>
        </p:spPr>
        <p:txBody>
          <a:bodyPr vert="horz" wrap="square" lIns="0" tIns="11430" rIns="0" bIns="0" rtlCol="0">
            <a:spAutoFit/>
          </a:bodyPr>
          <a:lstStyle/>
          <a:p>
            <a:pPr marL="738188" marR="5080" indent="-187325" algn="ctr">
              <a:lnSpc>
                <a:spcPct val="100899"/>
              </a:lnSpc>
              <a:spcBef>
                <a:spcPts val="90"/>
              </a:spcBef>
            </a:pPr>
            <a:r>
              <a:rPr lang="fr-CA" sz="4250" b="1" dirty="0">
                <a:solidFill>
                  <a:srgbClr val="000000"/>
                </a:solidFill>
                <a:latin typeface="Avenir LT Std 65 Medium"/>
                <a:cs typeface="Avenir LT Std 65 Medium"/>
              </a:rPr>
              <a:t>Notre objectif consiste non seulement à documenter les réalisations dans le domaine de l’IA, mais aussi à comprendre </a:t>
            </a:r>
            <a:r>
              <a:rPr lang="fr-CA" sz="4250" b="1" u="heavy" dirty="0">
                <a:solidFill>
                  <a:srgbClr val="000000"/>
                </a:solidFill>
                <a:uFill>
                  <a:solidFill>
                    <a:srgbClr val="000000"/>
                  </a:solidFill>
                </a:uFill>
                <a:latin typeface="Avenir LT Std 65 Medium"/>
                <a:cs typeface="Avenir LT Std 65 Medium"/>
              </a:rPr>
              <a:t>qui</a:t>
            </a:r>
            <a:r>
              <a:rPr lang="fr-CA" sz="4250" b="1" dirty="0">
                <a:solidFill>
                  <a:srgbClr val="000000"/>
                </a:solidFill>
                <a:latin typeface="Avenir LT Std 65 Medium"/>
                <a:cs typeface="Avenir LT Std 65 Medium"/>
              </a:rPr>
              <a:t> sont les acteurs et </a:t>
            </a:r>
            <a:r>
              <a:rPr lang="fr-CA" sz="4250" b="1" u="heavy" dirty="0">
                <a:solidFill>
                  <a:srgbClr val="000000"/>
                </a:solidFill>
                <a:uFill>
                  <a:solidFill>
                    <a:srgbClr val="000000"/>
                  </a:solidFill>
                </a:uFill>
                <a:latin typeface="Avenir LT Std 65 Medium"/>
                <a:cs typeface="Avenir LT Std 65 Medium"/>
              </a:rPr>
              <a:t>quelles méthodes</a:t>
            </a:r>
            <a:r>
              <a:rPr lang="fr-CA" sz="4250" b="1" dirty="0">
                <a:solidFill>
                  <a:srgbClr val="000000"/>
                </a:solidFill>
                <a:latin typeface="Avenir LT Std 65 Medium"/>
                <a:cs typeface="Avenir LT Std 65 Medium"/>
              </a:rPr>
              <a:t> sont employées dans ce domaine</a:t>
            </a:r>
          </a:p>
        </p:txBody>
      </p:sp>
      <p:sp>
        <p:nvSpPr>
          <p:cNvPr id="4" name="object 4"/>
          <p:cNvSpPr txBox="1"/>
          <p:nvPr>
            <p:custDataLst>
              <p:tags r:id="rId4"/>
            </p:custDataLst>
          </p:nvPr>
        </p:nvSpPr>
        <p:spPr>
          <a:xfrm>
            <a:off x="8909050" y="9271357"/>
            <a:ext cx="10009449" cy="1623906"/>
          </a:xfrm>
          <a:prstGeom prst="rect">
            <a:avLst/>
          </a:prstGeom>
        </p:spPr>
        <p:txBody>
          <a:bodyPr vert="horz" wrap="square" lIns="0" tIns="11430" rIns="0" bIns="0" rtlCol="0">
            <a:spAutoFit/>
          </a:bodyPr>
          <a:lstStyle/>
          <a:p>
            <a:pPr marL="419100" marR="5080" indent="-407034" algn="r">
              <a:lnSpc>
                <a:spcPct val="101499"/>
              </a:lnSpc>
              <a:spcBef>
                <a:spcPts val="90"/>
              </a:spcBef>
            </a:pPr>
            <a:r>
              <a:rPr lang="fr-CA" sz="2600" i="1" dirty="0">
                <a:solidFill>
                  <a:srgbClr val="FF9E12"/>
                </a:solidFill>
                <a:latin typeface="Avenir LT Std 55 Roman"/>
                <a:cs typeface="Avenir LT Std 55 Roman"/>
              </a:rPr>
              <a:t>« Après quatre entrevues, je me suis rendu compte que tout le monde répondait la même chose. À l’issue des 25 entrevues, on peut vraiment parler d’unanimité! »</a:t>
            </a:r>
          </a:p>
          <a:p>
            <a:pPr marR="5080" algn="r">
              <a:lnSpc>
                <a:spcPct val="100000"/>
              </a:lnSpc>
              <a:spcBef>
                <a:spcPts val="45"/>
              </a:spcBef>
            </a:pPr>
            <a:r>
              <a:rPr lang="fr-CA" sz="2600" i="1" dirty="0">
                <a:solidFill>
                  <a:srgbClr val="FF9E12"/>
                </a:solidFill>
                <a:latin typeface="Avenir LT Std 55 Roman"/>
                <a:cs typeface="Avenir LT Std 55 Roman"/>
              </a:rPr>
              <a:t>- Entrepreneur GC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custDataLst>
              <p:tags r:id="rId1"/>
            </p:custDataLst>
          </p:nvPr>
        </p:nvSpPr>
        <p:spPr>
          <a:xfrm>
            <a:off x="1184533" y="511776"/>
            <a:ext cx="16687800" cy="816249"/>
          </a:xfrm>
          <a:prstGeom prst="rect">
            <a:avLst/>
          </a:prstGeom>
        </p:spPr>
        <p:txBody>
          <a:bodyPr vert="horz" wrap="square" lIns="0" tIns="59055" rIns="0" bIns="0" rtlCol="0">
            <a:spAutoFit/>
          </a:bodyPr>
          <a:lstStyle/>
          <a:p>
            <a:pPr marL="12700" marR="5080" indent="1270635">
              <a:lnSpc>
                <a:spcPts val="5930"/>
              </a:lnSpc>
              <a:spcBef>
                <a:spcPts val="465"/>
              </a:spcBef>
            </a:pPr>
            <a:r>
              <a:rPr lang="fr-CA" sz="4400" b="1" dirty="0">
                <a:solidFill>
                  <a:srgbClr val="191919"/>
                </a:solidFill>
                <a:latin typeface="Avenir LT Std 55 Roman"/>
                <a:cs typeface="Avenir LT Std 55 Roman"/>
              </a:rPr>
              <a:t>Panorama de l’IA au sein du gouvernement du Canada</a:t>
            </a:r>
          </a:p>
        </p:txBody>
      </p:sp>
      <p:sp>
        <p:nvSpPr>
          <p:cNvPr id="3" name="object 3"/>
          <p:cNvSpPr/>
          <p:nvPr>
            <p:custDataLst>
              <p:tags r:id="rId2"/>
            </p:custDataLst>
          </p:nvPr>
        </p:nvSpPr>
        <p:spPr>
          <a:xfrm>
            <a:off x="8642694" y="2369031"/>
            <a:ext cx="8872672" cy="7226144"/>
          </a:xfrm>
          <a:prstGeom prst="rect">
            <a:avLst/>
          </a:prstGeom>
          <a:blipFill>
            <a:blip r:embed="rId56" cstate="print"/>
            <a:stretch>
              <a:fillRect/>
            </a:stretch>
          </a:blipFill>
        </p:spPr>
        <p:txBody>
          <a:bodyPr wrap="square" lIns="0" tIns="0" rIns="0" bIns="0" rtlCol="0"/>
          <a:lstStyle/>
          <a:p>
            <a:endParaRPr dirty="0"/>
          </a:p>
        </p:txBody>
      </p:sp>
      <p:sp>
        <p:nvSpPr>
          <p:cNvPr id="4" name="object 4"/>
          <p:cNvSpPr txBox="1"/>
          <p:nvPr>
            <p:custDataLst>
              <p:tags r:id="rId3"/>
            </p:custDataLst>
          </p:nvPr>
        </p:nvSpPr>
        <p:spPr>
          <a:xfrm>
            <a:off x="9875563" y="4151598"/>
            <a:ext cx="995330" cy="748665"/>
          </a:xfrm>
          <a:prstGeom prst="rect">
            <a:avLst/>
          </a:prstGeom>
        </p:spPr>
        <p:txBody>
          <a:bodyPr vert="horz" wrap="square" lIns="0" tIns="99060" rIns="0" bIns="0" rtlCol="0">
            <a:spAutoFit/>
          </a:bodyPr>
          <a:lstStyle/>
          <a:p>
            <a:pPr marL="12700">
              <a:lnSpc>
                <a:spcPct val="100000"/>
              </a:lnSpc>
              <a:spcBef>
                <a:spcPts val="780"/>
              </a:spcBef>
            </a:pPr>
            <a:r>
              <a:rPr lang="fr-CA" sz="1800" dirty="0">
                <a:solidFill>
                  <a:srgbClr val="666666"/>
                </a:solidFill>
                <a:latin typeface="Avenir LT Std 55 Roman"/>
                <a:cs typeface="Avenir LT Std 55 Roman"/>
              </a:rPr>
              <a:t>40</a:t>
            </a:r>
          </a:p>
          <a:p>
            <a:pPr marL="12700">
              <a:lnSpc>
                <a:spcPct val="100000"/>
              </a:lnSpc>
              <a:spcBef>
                <a:spcPts val="685"/>
              </a:spcBef>
            </a:pPr>
            <a:r>
              <a:rPr lang="fr-CA" sz="1800" dirty="0">
                <a:solidFill>
                  <a:srgbClr val="666666"/>
                </a:solidFill>
                <a:latin typeface="Avenir LT Std 55 Roman"/>
                <a:cs typeface="Avenir LT Std 55 Roman"/>
              </a:rPr>
              <a:t>Plus de 10</a:t>
            </a:r>
          </a:p>
        </p:txBody>
      </p:sp>
      <p:sp>
        <p:nvSpPr>
          <p:cNvPr id="5" name="object 5"/>
          <p:cNvSpPr txBox="1"/>
          <p:nvPr>
            <p:custDataLst>
              <p:tags r:id="rId4"/>
            </p:custDataLst>
          </p:nvPr>
        </p:nvSpPr>
        <p:spPr>
          <a:xfrm>
            <a:off x="9219231" y="3114352"/>
            <a:ext cx="1686912" cy="725839"/>
          </a:xfrm>
          <a:prstGeom prst="rect">
            <a:avLst/>
          </a:prstGeom>
        </p:spPr>
        <p:txBody>
          <a:bodyPr vert="horz" wrap="square" lIns="0" tIns="58419" rIns="0" bIns="0" rtlCol="0">
            <a:spAutoFit/>
          </a:bodyPr>
          <a:lstStyle/>
          <a:p>
            <a:pPr marL="131445" marR="5080" indent="-119380">
              <a:lnSpc>
                <a:spcPts val="2640"/>
              </a:lnSpc>
              <a:spcBef>
                <a:spcPts val="459"/>
              </a:spcBef>
            </a:pPr>
            <a:r>
              <a:rPr lang="fr-CA" sz="2450" b="1" dirty="0">
                <a:solidFill>
                  <a:srgbClr val="666666"/>
                </a:solidFill>
                <a:latin typeface="Avenir LT Std 65 Medium"/>
                <a:cs typeface="Avenir LT Std 65 Medium"/>
              </a:rPr>
              <a:t>Statistique Canada</a:t>
            </a:r>
          </a:p>
        </p:txBody>
      </p:sp>
      <p:sp>
        <p:nvSpPr>
          <p:cNvPr id="6" name="object 6"/>
          <p:cNvSpPr/>
          <p:nvPr>
            <p:custDataLst>
              <p:tags r:id="rId5"/>
            </p:custDataLst>
          </p:nvPr>
        </p:nvSpPr>
        <p:spPr>
          <a:xfrm>
            <a:off x="1765223" y="2636109"/>
            <a:ext cx="8069351" cy="7487032"/>
          </a:xfrm>
          <a:prstGeom prst="rect">
            <a:avLst/>
          </a:prstGeom>
          <a:blipFill>
            <a:blip r:embed="rId57" cstate="print"/>
            <a:stretch>
              <a:fillRect/>
            </a:stretch>
          </a:blipFill>
        </p:spPr>
        <p:txBody>
          <a:bodyPr wrap="square" lIns="0" tIns="0" rIns="0" bIns="0" rtlCol="0"/>
          <a:lstStyle/>
          <a:p>
            <a:endParaRPr dirty="0"/>
          </a:p>
        </p:txBody>
      </p:sp>
      <p:sp>
        <p:nvSpPr>
          <p:cNvPr id="7" name="object 7"/>
          <p:cNvSpPr txBox="1"/>
          <p:nvPr>
            <p:custDataLst>
              <p:tags r:id="rId6"/>
            </p:custDataLst>
          </p:nvPr>
        </p:nvSpPr>
        <p:spPr>
          <a:xfrm>
            <a:off x="8782943" y="6899602"/>
            <a:ext cx="745490" cy="918200"/>
          </a:xfrm>
          <a:prstGeom prst="rect">
            <a:avLst/>
          </a:prstGeom>
        </p:spPr>
        <p:txBody>
          <a:bodyPr vert="horz" wrap="square" lIns="0" tIns="48260" rIns="0" bIns="0" rtlCol="0">
            <a:spAutoFit/>
          </a:bodyPr>
          <a:lstStyle/>
          <a:p>
            <a:pPr marL="12700">
              <a:lnSpc>
                <a:spcPct val="100000"/>
              </a:lnSpc>
              <a:spcBef>
                <a:spcPts val="380"/>
              </a:spcBef>
            </a:pPr>
            <a:r>
              <a:rPr lang="fr-CA" sz="1800" dirty="0">
                <a:solidFill>
                  <a:srgbClr val="666666"/>
                </a:solidFill>
                <a:latin typeface="Avenir LT Std 55 Roman"/>
                <a:cs typeface="Avenir LT Std 55 Roman"/>
              </a:rPr>
              <a:t>20</a:t>
            </a:r>
          </a:p>
          <a:p>
            <a:pPr marL="12700">
              <a:lnSpc>
                <a:spcPct val="100000"/>
              </a:lnSpc>
              <a:spcBef>
                <a:spcPts val="290"/>
              </a:spcBef>
            </a:pPr>
            <a:r>
              <a:rPr lang="fr-CA" sz="1800" dirty="0">
                <a:solidFill>
                  <a:srgbClr val="666666"/>
                </a:solidFill>
                <a:latin typeface="Avenir LT Std 55 Roman"/>
                <a:cs typeface="Avenir LT Std 55 Roman"/>
              </a:rPr>
              <a:t>Plus de 10</a:t>
            </a:r>
          </a:p>
        </p:txBody>
      </p:sp>
      <p:sp>
        <p:nvSpPr>
          <p:cNvPr id="8" name="object 8"/>
          <p:cNvSpPr txBox="1"/>
          <p:nvPr>
            <p:custDataLst>
              <p:tags r:id="rId7"/>
            </p:custDataLst>
          </p:nvPr>
        </p:nvSpPr>
        <p:spPr>
          <a:xfrm>
            <a:off x="8371164" y="6275558"/>
            <a:ext cx="745490" cy="396240"/>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MDN</a:t>
            </a:r>
          </a:p>
        </p:txBody>
      </p:sp>
      <p:sp>
        <p:nvSpPr>
          <p:cNvPr id="9" name="object 9"/>
          <p:cNvSpPr txBox="1"/>
          <p:nvPr>
            <p:custDataLst>
              <p:tags r:id="rId8"/>
            </p:custDataLst>
          </p:nvPr>
        </p:nvSpPr>
        <p:spPr>
          <a:xfrm>
            <a:off x="6573535" y="8534765"/>
            <a:ext cx="283210" cy="647700"/>
          </a:xfrm>
          <a:prstGeom prst="rect">
            <a:avLst/>
          </a:prstGeom>
        </p:spPr>
        <p:txBody>
          <a:bodyPr vert="horz" wrap="square" lIns="0" tIns="48260" rIns="0" bIns="0" rtlCol="0">
            <a:spAutoFit/>
          </a:bodyPr>
          <a:lstStyle/>
          <a:p>
            <a:pPr marL="12700">
              <a:lnSpc>
                <a:spcPct val="100000"/>
              </a:lnSpc>
              <a:spcBef>
                <a:spcPts val="380"/>
              </a:spcBef>
            </a:pPr>
            <a:r>
              <a:rPr lang="fr-CA" sz="1800" dirty="0">
                <a:solidFill>
                  <a:srgbClr val="666666"/>
                </a:solidFill>
                <a:latin typeface="Avenir LT Std 55 Roman"/>
                <a:cs typeface="Avenir LT Std 55 Roman"/>
              </a:rPr>
              <a:t>23</a:t>
            </a:r>
          </a:p>
          <a:p>
            <a:pPr marL="12700">
              <a:lnSpc>
                <a:spcPct val="100000"/>
              </a:lnSpc>
              <a:spcBef>
                <a:spcPts val="290"/>
              </a:spcBef>
            </a:pPr>
            <a:r>
              <a:rPr lang="fr-CA" sz="1800" dirty="0">
                <a:solidFill>
                  <a:srgbClr val="666666"/>
                </a:solidFill>
                <a:latin typeface="Avenir LT Std 55 Roman"/>
                <a:cs typeface="Avenir LT Std 55 Roman"/>
              </a:rPr>
              <a:t>3</a:t>
            </a:r>
          </a:p>
        </p:txBody>
      </p:sp>
      <p:sp>
        <p:nvSpPr>
          <p:cNvPr id="10" name="object 10"/>
          <p:cNvSpPr txBox="1"/>
          <p:nvPr>
            <p:custDataLst>
              <p:tags r:id="rId9"/>
            </p:custDataLst>
          </p:nvPr>
        </p:nvSpPr>
        <p:spPr>
          <a:xfrm>
            <a:off x="6188713" y="7817801"/>
            <a:ext cx="1089935" cy="386003"/>
          </a:xfrm>
          <a:prstGeom prst="rect">
            <a:avLst/>
          </a:prstGeom>
        </p:spPr>
        <p:txBody>
          <a:bodyPr vert="horz" wrap="square" lIns="0" tIns="16510" rIns="0" bIns="0" rtlCol="0">
            <a:spAutoFit/>
          </a:bodyPr>
          <a:lstStyle/>
          <a:p>
            <a:pPr marL="12700">
              <a:lnSpc>
                <a:spcPct val="100000"/>
              </a:lnSpc>
              <a:spcBef>
                <a:spcPts val="130"/>
              </a:spcBef>
            </a:pPr>
            <a:r>
              <a:rPr lang="fr-CA" sz="2400" b="1" dirty="0" smtClean="0">
                <a:solidFill>
                  <a:srgbClr val="666666"/>
                </a:solidFill>
                <a:latin typeface="Avenir LT Std 65 Medium"/>
                <a:cs typeface="Avenir LT Std 65 Medium"/>
              </a:rPr>
              <a:t>ISDE</a:t>
            </a:r>
            <a:endParaRPr lang="fr-CA" sz="2400" b="1" dirty="0">
              <a:solidFill>
                <a:srgbClr val="666666"/>
              </a:solidFill>
              <a:latin typeface="Avenir LT Std 65 Medium"/>
              <a:cs typeface="Avenir LT Std 65 Medium"/>
            </a:endParaRPr>
          </a:p>
        </p:txBody>
      </p:sp>
      <p:sp>
        <p:nvSpPr>
          <p:cNvPr id="11" name="object 11"/>
          <p:cNvSpPr/>
          <p:nvPr>
            <p:custDataLst>
              <p:tags r:id="rId10"/>
            </p:custDataLst>
          </p:nvPr>
        </p:nvSpPr>
        <p:spPr>
          <a:xfrm>
            <a:off x="10072468" y="7844880"/>
            <a:ext cx="2172970" cy="2172970"/>
          </a:xfrm>
          <a:custGeom>
            <a:avLst/>
            <a:gdLst/>
            <a:ahLst/>
            <a:cxnLst/>
            <a:rect l="l" t="t" r="r" b="b"/>
            <a:pathLst>
              <a:path w="2172970" h="2172970">
                <a:moveTo>
                  <a:pt x="1086459" y="0"/>
                </a:moveTo>
                <a:lnTo>
                  <a:pt x="1038063" y="1058"/>
                </a:lnTo>
                <a:lnTo>
                  <a:pt x="990210" y="4204"/>
                </a:lnTo>
                <a:lnTo>
                  <a:pt x="942944" y="9394"/>
                </a:lnTo>
                <a:lnTo>
                  <a:pt x="896307" y="16584"/>
                </a:lnTo>
                <a:lnTo>
                  <a:pt x="850346" y="25728"/>
                </a:lnTo>
                <a:lnTo>
                  <a:pt x="805102" y="36784"/>
                </a:lnTo>
                <a:lnTo>
                  <a:pt x="760622" y="49706"/>
                </a:lnTo>
                <a:lnTo>
                  <a:pt x="716949" y="64451"/>
                </a:lnTo>
                <a:lnTo>
                  <a:pt x="674127" y="80975"/>
                </a:lnTo>
                <a:lnTo>
                  <a:pt x="632201" y="99234"/>
                </a:lnTo>
                <a:lnTo>
                  <a:pt x="591214" y="119182"/>
                </a:lnTo>
                <a:lnTo>
                  <a:pt x="551210" y="140777"/>
                </a:lnTo>
                <a:lnTo>
                  <a:pt x="512235" y="163973"/>
                </a:lnTo>
                <a:lnTo>
                  <a:pt x="474331" y="188728"/>
                </a:lnTo>
                <a:lnTo>
                  <a:pt x="437544" y="214996"/>
                </a:lnTo>
                <a:lnTo>
                  <a:pt x="401917" y="242733"/>
                </a:lnTo>
                <a:lnTo>
                  <a:pt x="367495" y="271896"/>
                </a:lnTo>
                <a:lnTo>
                  <a:pt x="334321" y="302440"/>
                </a:lnTo>
                <a:lnTo>
                  <a:pt x="302440" y="334321"/>
                </a:lnTo>
                <a:lnTo>
                  <a:pt x="271896" y="367495"/>
                </a:lnTo>
                <a:lnTo>
                  <a:pt x="242733" y="401917"/>
                </a:lnTo>
                <a:lnTo>
                  <a:pt x="214996" y="437544"/>
                </a:lnTo>
                <a:lnTo>
                  <a:pt x="188728" y="474331"/>
                </a:lnTo>
                <a:lnTo>
                  <a:pt x="163973" y="512235"/>
                </a:lnTo>
                <a:lnTo>
                  <a:pt x="140777" y="551210"/>
                </a:lnTo>
                <a:lnTo>
                  <a:pt x="119182" y="591214"/>
                </a:lnTo>
                <a:lnTo>
                  <a:pt x="99234" y="632201"/>
                </a:lnTo>
                <a:lnTo>
                  <a:pt x="80975" y="674127"/>
                </a:lnTo>
                <a:lnTo>
                  <a:pt x="64451" y="716949"/>
                </a:lnTo>
                <a:lnTo>
                  <a:pt x="49706" y="760622"/>
                </a:lnTo>
                <a:lnTo>
                  <a:pt x="36784" y="805102"/>
                </a:lnTo>
                <a:lnTo>
                  <a:pt x="25728" y="850346"/>
                </a:lnTo>
                <a:lnTo>
                  <a:pt x="16584" y="896307"/>
                </a:lnTo>
                <a:lnTo>
                  <a:pt x="9394" y="942944"/>
                </a:lnTo>
                <a:lnTo>
                  <a:pt x="4204" y="990210"/>
                </a:lnTo>
                <a:lnTo>
                  <a:pt x="1058" y="1038063"/>
                </a:lnTo>
                <a:lnTo>
                  <a:pt x="0" y="1086459"/>
                </a:lnTo>
                <a:lnTo>
                  <a:pt x="1058" y="1134854"/>
                </a:lnTo>
                <a:lnTo>
                  <a:pt x="4204" y="1182707"/>
                </a:lnTo>
                <a:lnTo>
                  <a:pt x="9394" y="1229973"/>
                </a:lnTo>
                <a:lnTo>
                  <a:pt x="16584" y="1276610"/>
                </a:lnTo>
                <a:lnTo>
                  <a:pt x="25728" y="1322572"/>
                </a:lnTo>
                <a:lnTo>
                  <a:pt x="36784" y="1367815"/>
                </a:lnTo>
                <a:lnTo>
                  <a:pt x="49706" y="1412295"/>
                </a:lnTo>
                <a:lnTo>
                  <a:pt x="64451" y="1455968"/>
                </a:lnTo>
                <a:lnTo>
                  <a:pt x="80975" y="1498790"/>
                </a:lnTo>
                <a:lnTo>
                  <a:pt x="99234" y="1540716"/>
                </a:lnTo>
                <a:lnTo>
                  <a:pt x="119182" y="1581703"/>
                </a:lnTo>
                <a:lnTo>
                  <a:pt x="140777" y="1621707"/>
                </a:lnTo>
                <a:lnTo>
                  <a:pt x="163973" y="1660682"/>
                </a:lnTo>
                <a:lnTo>
                  <a:pt x="188728" y="1698586"/>
                </a:lnTo>
                <a:lnTo>
                  <a:pt x="214996" y="1735373"/>
                </a:lnTo>
                <a:lnTo>
                  <a:pt x="242733" y="1771000"/>
                </a:lnTo>
                <a:lnTo>
                  <a:pt x="271896" y="1805422"/>
                </a:lnTo>
                <a:lnTo>
                  <a:pt x="302440" y="1838596"/>
                </a:lnTo>
                <a:lnTo>
                  <a:pt x="334321" y="1870477"/>
                </a:lnTo>
                <a:lnTo>
                  <a:pt x="367495" y="1901021"/>
                </a:lnTo>
                <a:lnTo>
                  <a:pt x="401917" y="1930184"/>
                </a:lnTo>
                <a:lnTo>
                  <a:pt x="437544" y="1957921"/>
                </a:lnTo>
                <a:lnTo>
                  <a:pt x="474331" y="1984189"/>
                </a:lnTo>
                <a:lnTo>
                  <a:pt x="512235" y="2008944"/>
                </a:lnTo>
                <a:lnTo>
                  <a:pt x="551210" y="2032140"/>
                </a:lnTo>
                <a:lnTo>
                  <a:pt x="591214" y="2053735"/>
                </a:lnTo>
                <a:lnTo>
                  <a:pt x="632201" y="2073684"/>
                </a:lnTo>
                <a:lnTo>
                  <a:pt x="674127" y="2091942"/>
                </a:lnTo>
                <a:lnTo>
                  <a:pt x="716949" y="2108466"/>
                </a:lnTo>
                <a:lnTo>
                  <a:pt x="760622" y="2123211"/>
                </a:lnTo>
                <a:lnTo>
                  <a:pt x="805102" y="2136134"/>
                </a:lnTo>
                <a:lnTo>
                  <a:pt x="850346" y="2147189"/>
                </a:lnTo>
                <a:lnTo>
                  <a:pt x="896307" y="2156334"/>
                </a:lnTo>
                <a:lnTo>
                  <a:pt x="942944" y="2163523"/>
                </a:lnTo>
                <a:lnTo>
                  <a:pt x="990210" y="2168713"/>
                </a:lnTo>
                <a:lnTo>
                  <a:pt x="1038063" y="2171859"/>
                </a:lnTo>
                <a:lnTo>
                  <a:pt x="1086459" y="2172918"/>
                </a:lnTo>
                <a:lnTo>
                  <a:pt x="1134854" y="2171859"/>
                </a:lnTo>
                <a:lnTo>
                  <a:pt x="1182708" y="2168713"/>
                </a:lnTo>
                <a:lnTo>
                  <a:pt x="1229976" y="2163523"/>
                </a:lnTo>
                <a:lnTo>
                  <a:pt x="1276612" y="2156334"/>
                </a:lnTo>
                <a:lnTo>
                  <a:pt x="1322575" y="2147189"/>
                </a:lnTo>
                <a:lnTo>
                  <a:pt x="1367818" y="2136134"/>
                </a:lnTo>
                <a:lnTo>
                  <a:pt x="1412299" y="2123211"/>
                </a:lnTo>
                <a:lnTo>
                  <a:pt x="1455972" y="2108466"/>
                </a:lnTo>
                <a:lnTo>
                  <a:pt x="1498794" y="2091942"/>
                </a:lnTo>
                <a:lnTo>
                  <a:pt x="1540721" y="2073684"/>
                </a:lnTo>
                <a:lnTo>
                  <a:pt x="1581708" y="2053735"/>
                </a:lnTo>
                <a:lnTo>
                  <a:pt x="1621711" y="2032140"/>
                </a:lnTo>
                <a:lnTo>
                  <a:pt x="1660687" y="2008944"/>
                </a:lnTo>
                <a:lnTo>
                  <a:pt x="1698590" y="1984189"/>
                </a:lnTo>
                <a:lnTo>
                  <a:pt x="1735377" y="1957921"/>
                </a:lnTo>
                <a:lnTo>
                  <a:pt x="1771004" y="1930184"/>
                </a:lnTo>
                <a:lnTo>
                  <a:pt x="1805426" y="1901021"/>
                </a:lnTo>
                <a:lnTo>
                  <a:pt x="1838600" y="1870477"/>
                </a:lnTo>
                <a:lnTo>
                  <a:pt x="1870481" y="1838596"/>
                </a:lnTo>
                <a:lnTo>
                  <a:pt x="1901025" y="1805422"/>
                </a:lnTo>
                <a:lnTo>
                  <a:pt x="1930187" y="1771000"/>
                </a:lnTo>
                <a:lnTo>
                  <a:pt x="1957924" y="1735373"/>
                </a:lnTo>
                <a:lnTo>
                  <a:pt x="1984192" y="1698586"/>
                </a:lnTo>
                <a:lnTo>
                  <a:pt x="2008946" y="1660682"/>
                </a:lnTo>
                <a:lnTo>
                  <a:pt x="2032143" y="1621707"/>
                </a:lnTo>
                <a:lnTo>
                  <a:pt x="2053737" y="1581703"/>
                </a:lnTo>
                <a:lnTo>
                  <a:pt x="2073685" y="1540716"/>
                </a:lnTo>
                <a:lnTo>
                  <a:pt x="2091943" y="1498790"/>
                </a:lnTo>
                <a:lnTo>
                  <a:pt x="2108467" y="1455968"/>
                </a:lnTo>
                <a:lnTo>
                  <a:pt x="2123212" y="1412295"/>
                </a:lnTo>
                <a:lnTo>
                  <a:pt x="2136134" y="1367815"/>
                </a:lnTo>
                <a:lnTo>
                  <a:pt x="2147190" y="1322572"/>
                </a:lnTo>
                <a:lnTo>
                  <a:pt x="2156334" y="1276610"/>
                </a:lnTo>
                <a:lnTo>
                  <a:pt x="2163523" y="1229973"/>
                </a:lnTo>
                <a:lnTo>
                  <a:pt x="2168713" y="1182707"/>
                </a:lnTo>
                <a:lnTo>
                  <a:pt x="2171859" y="1134854"/>
                </a:lnTo>
                <a:lnTo>
                  <a:pt x="2172918" y="1086459"/>
                </a:lnTo>
                <a:lnTo>
                  <a:pt x="2171859" y="1038063"/>
                </a:lnTo>
                <a:lnTo>
                  <a:pt x="2168713" y="990210"/>
                </a:lnTo>
                <a:lnTo>
                  <a:pt x="2163523" y="942944"/>
                </a:lnTo>
                <a:lnTo>
                  <a:pt x="2156334" y="896307"/>
                </a:lnTo>
                <a:lnTo>
                  <a:pt x="2147190" y="850346"/>
                </a:lnTo>
                <a:lnTo>
                  <a:pt x="2136134" y="805102"/>
                </a:lnTo>
                <a:lnTo>
                  <a:pt x="2123212" y="760622"/>
                </a:lnTo>
                <a:lnTo>
                  <a:pt x="2108467" y="716949"/>
                </a:lnTo>
                <a:lnTo>
                  <a:pt x="2091943" y="674127"/>
                </a:lnTo>
                <a:lnTo>
                  <a:pt x="2073685" y="632201"/>
                </a:lnTo>
                <a:lnTo>
                  <a:pt x="2053737" y="591214"/>
                </a:lnTo>
                <a:lnTo>
                  <a:pt x="2032143" y="551210"/>
                </a:lnTo>
                <a:lnTo>
                  <a:pt x="2008946" y="512235"/>
                </a:lnTo>
                <a:lnTo>
                  <a:pt x="1984192" y="474331"/>
                </a:lnTo>
                <a:lnTo>
                  <a:pt x="1957924" y="437544"/>
                </a:lnTo>
                <a:lnTo>
                  <a:pt x="1930187" y="401917"/>
                </a:lnTo>
                <a:lnTo>
                  <a:pt x="1901025" y="367495"/>
                </a:lnTo>
                <a:lnTo>
                  <a:pt x="1870481" y="334321"/>
                </a:lnTo>
                <a:lnTo>
                  <a:pt x="1838600" y="302440"/>
                </a:lnTo>
                <a:lnTo>
                  <a:pt x="1805426" y="271896"/>
                </a:lnTo>
                <a:lnTo>
                  <a:pt x="1771004" y="242733"/>
                </a:lnTo>
                <a:lnTo>
                  <a:pt x="1735377" y="214996"/>
                </a:lnTo>
                <a:lnTo>
                  <a:pt x="1698590" y="188728"/>
                </a:lnTo>
                <a:lnTo>
                  <a:pt x="1660687" y="163973"/>
                </a:lnTo>
                <a:lnTo>
                  <a:pt x="1621711" y="140777"/>
                </a:lnTo>
                <a:lnTo>
                  <a:pt x="1581708" y="119182"/>
                </a:lnTo>
                <a:lnTo>
                  <a:pt x="1540721" y="99234"/>
                </a:lnTo>
                <a:lnTo>
                  <a:pt x="1498794" y="80975"/>
                </a:lnTo>
                <a:lnTo>
                  <a:pt x="1455972" y="64451"/>
                </a:lnTo>
                <a:lnTo>
                  <a:pt x="1412299" y="49706"/>
                </a:lnTo>
                <a:lnTo>
                  <a:pt x="1367818" y="36784"/>
                </a:lnTo>
                <a:lnTo>
                  <a:pt x="1322575" y="25728"/>
                </a:lnTo>
                <a:lnTo>
                  <a:pt x="1276612" y="16584"/>
                </a:lnTo>
                <a:lnTo>
                  <a:pt x="1229976" y="9394"/>
                </a:lnTo>
                <a:lnTo>
                  <a:pt x="1182708" y="4204"/>
                </a:lnTo>
                <a:lnTo>
                  <a:pt x="1134854" y="1058"/>
                </a:lnTo>
                <a:lnTo>
                  <a:pt x="1086459" y="0"/>
                </a:lnTo>
                <a:close/>
              </a:path>
            </a:pathLst>
          </a:custGeom>
          <a:solidFill>
            <a:srgbClr val="CCCCCC"/>
          </a:solidFill>
        </p:spPr>
        <p:txBody>
          <a:bodyPr wrap="square" lIns="0" tIns="0" rIns="0" bIns="0" rtlCol="0"/>
          <a:lstStyle/>
          <a:p>
            <a:endParaRPr dirty="0"/>
          </a:p>
        </p:txBody>
      </p:sp>
      <p:sp>
        <p:nvSpPr>
          <p:cNvPr id="12" name="object 12"/>
          <p:cNvSpPr/>
          <p:nvPr>
            <p:custDataLst>
              <p:tags r:id="rId11"/>
            </p:custDataLst>
          </p:nvPr>
        </p:nvSpPr>
        <p:spPr>
          <a:xfrm>
            <a:off x="10906143" y="9133447"/>
            <a:ext cx="194297" cy="245582"/>
          </a:xfrm>
          <a:prstGeom prst="rect">
            <a:avLst/>
          </a:prstGeom>
          <a:blipFill>
            <a:blip r:embed="rId58" cstate="print"/>
            <a:stretch>
              <a:fillRect/>
            </a:stretch>
          </a:blipFill>
        </p:spPr>
        <p:txBody>
          <a:bodyPr wrap="square" lIns="0" tIns="0" rIns="0" bIns="0" rtlCol="0"/>
          <a:lstStyle/>
          <a:p>
            <a:endParaRPr dirty="0"/>
          </a:p>
        </p:txBody>
      </p:sp>
      <p:sp>
        <p:nvSpPr>
          <p:cNvPr id="13" name="object 13"/>
          <p:cNvSpPr/>
          <p:nvPr>
            <p:custDataLst>
              <p:tags r:id="rId12"/>
            </p:custDataLst>
          </p:nvPr>
        </p:nvSpPr>
        <p:spPr>
          <a:xfrm>
            <a:off x="10896712" y="9468957"/>
            <a:ext cx="213155" cy="213166"/>
          </a:xfrm>
          <a:prstGeom prst="rect">
            <a:avLst/>
          </a:prstGeom>
          <a:blipFill>
            <a:blip r:embed="rId59" cstate="print"/>
            <a:stretch>
              <a:fillRect/>
            </a:stretch>
          </a:blipFill>
        </p:spPr>
        <p:txBody>
          <a:bodyPr wrap="square" lIns="0" tIns="0" rIns="0" bIns="0" rtlCol="0"/>
          <a:lstStyle/>
          <a:p>
            <a:endParaRPr dirty="0"/>
          </a:p>
        </p:txBody>
      </p:sp>
      <p:sp>
        <p:nvSpPr>
          <p:cNvPr id="14" name="object 14"/>
          <p:cNvSpPr txBox="1"/>
          <p:nvPr>
            <p:custDataLst>
              <p:tags r:id="rId13"/>
            </p:custDataLst>
          </p:nvPr>
        </p:nvSpPr>
        <p:spPr>
          <a:xfrm>
            <a:off x="11178214" y="9064580"/>
            <a:ext cx="283210" cy="647700"/>
          </a:xfrm>
          <a:prstGeom prst="rect">
            <a:avLst/>
          </a:prstGeom>
        </p:spPr>
        <p:txBody>
          <a:bodyPr vert="horz" wrap="square" lIns="0" tIns="48260" rIns="0" bIns="0" rtlCol="0">
            <a:spAutoFit/>
          </a:bodyPr>
          <a:lstStyle/>
          <a:p>
            <a:pPr marL="12700">
              <a:lnSpc>
                <a:spcPct val="100000"/>
              </a:lnSpc>
              <a:spcBef>
                <a:spcPts val="380"/>
              </a:spcBef>
            </a:pPr>
            <a:r>
              <a:rPr lang="fr-CA" sz="1800" dirty="0">
                <a:solidFill>
                  <a:srgbClr val="666666"/>
                </a:solidFill>
                <a:latin typeface="Avenir LT Std 55 Roman"/>
                <a:cs typeface="Avenir LT Std 55 Roman"/>
              </a:rPr>
              <a:t>11</a:t>
            </a:r>
          </a:p>
          <a:p>
            <a:pPr marL="12700">
              <a:lnSpc>
                <a:spcPct val="100000"/>
              </a:lnSpc>
              <a:spcBef>
                <a:spcPts val="290"/>
              </a:spcBef>
            </a:pPr>
            <a:r>
              <a:rPr lang="fr-CA" sz="1800" dirty="0">
                <a:solidFill>
                  <a:srgbClr val="666666"/>
                </a:solidFill>
                <a:latin typeface="Avenir LT Std 55 Roman"/>
                <a:cs typeface="Avenir LT Std 55 Roman"/>
              </a:rPr>
              <a:t>3</a:t>
            </a:r>
          </a:p>
        </p:txBody>
      </p:sp>
      <p:sp>
        <p:nvSpPr>
          <p:cNvPr id="15" name="object 15"/>
          <p:cNvSpPr txBox="1"/>
          <p:nvPr>
            <p:custDataLst>
              <p:tags r:id="rId14"/>
            </p:custDataLst>
          </p:nvPr>
        </p:nvSpPr>
        <p:spPr>
          <a:xfrm>
            <a:off x="10784906" y="8347616"/>
            <a:ext cx="1083185"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IRCC</a:t>
            </a:r>
          </a:p>
        </p:txBody>
      </p:sp>
      <p:sp>
        <p:nvSpPr>
          <p:cNvPr id="16" name="object 16"/>
          <p:cNvSpPr/>
          <p:nvPr>
            <p:custDataLst>
              <p:tags r:id="rId15"/>
            </p:custDataLst>
          </p:nvPr>
        </p:nvSpPr>
        <p:spPr>
          <a:xfrm>
            <a:off x="11304933" y="8791514"/>
            <a:ext cx="125566" cy="125556"/>
          </a:xfrm>
          <a:prstGeom prst="rect">
            <a:avLst/>
          </a:prstGeom>
          <a:blipFill>
            <a:blip r:embed="rId60" cstate="print"/>
            <a:stretch>
              <a:fillRect/>
            </a:stretch>
          </a:blipFill>
        </p:spPr>
        <p:txBody>
          <a:bodyPr wrap="square" lIns="0" tIns="0" rIns="0" bIns="0" rtlCol="0"/>
          <a:lstStyle/>
          <a:p>
            <a:endParaRPr dirty="0"/>
          </a:p>
        </p:txBody>
      </p:sp>
      <p:sp>
        <p:nvSpPr>
          <p:cNvPr id="17" name="object 17"/>
          <p:cNvSpPr/>
          <p:nvPr>
            <p:custDataLst>
              <p:tags r:id="rId16"/>
            </p:custDataLst>
          </p:nvPr>
        </p:nvSpPr>
        <p:spPr>
          <a:xfrm>
            <a:off x="11096143" y="8791514"/>
            <a:ext cx="125566" cy="125556"/>
          </a:xfrm>
          <a:prstGeom prst="rect">
            <a:avLst/>
          </a:prstGeom>
          <a:blipFill>
            <a:blip r:embed="rId61" cstate="print"/>
            <a:stretch>
              <a:fillRect/>
            </a:stretch>
          </a:blipFill>
        </p:spPr>
        <p:txBody>
          <a:bodyPr wrap="square" lIns="0" tIns="0" rIns="0" bIns="0" rtlCol="0"/>
          <a:lstStyle/>
          <a:p>
            <a:endParaRPr dirty="0"/>
          </a:p>
        </p:txBody>
      </p:sp>
      <p:sp>
        <p:nvSpPr>
          <p:cNvPr id="18" name="object 18"/>
          <p:cNvSpPr/>
          <p:nvPr>
            <p:custDataLst>
              <p:tags r:id="rId17"/>
            </p:custDataLst>
          </p:nvPr>
        </p:nvSpPr>
        <p:spPr>
          <a:xfrm>
            <a:off x="10887354" y="8791514"/>
            <a:ext cx="125566" cy="125556"/>
          </a:xfrm>
          <a:prstGeom prst="rect">
            <a:avLst/>
          </a:prstGeom>
          <a:blipFill>
            <a:blip r:embed="rId62" cstate="print"/>
            <a:stretch>
              <a:fillRect/>
            </a:stretch>
          </a:blipFill>
        </p:spPr>
        <p:txBody>
          <a:bodyPr wrap="square" lIns="0" tIns="0" rIns="0" bIns="0" rtlCol="0"/>
          <a:lstStyle/>
          <a:p>
            <a:endParaRPr dirty="0"/>
          </a:p>
        </p:txBody>
      </p:sp>
      <p:sp>
        <p:nvSpPr>
          <p:cNvPr id="19" name="object 19"/>
          <p:cNvSpPr txBox="1"/>
          <p:nvPr>
            <p:custDataLst>
              <p:tags r:id="rId18"/>
            </p:custDataLst>
          </p:nvPr>
        </p:nvSpPr>
        <p:spPr>
          <a:xfrm>
            <a:off x="16491005" y="6535654"/>
            <a:ext cx="154305" cy="647700"/>
          </a:xfrm>
          <a:prstGeom prst="rect">
            <a:avLst/>
          </a:prstGeom>
        </p:spPr>
        <p:txBody>
          <a:bodyPr vert="horz" wrap="square" lIns="0" tIns="48260" rIns="0" bIns="0" rtlCol="0">
            <a:spAutoFit/>
          </a:bodyPr>
          <a:lstStyle/>
          <a:p>
            <a:pPr marL="12700">
              <a:lnSpc>
                <a:spcPct val="100000"/>
              </a:lnSpc>
              <a:spcBef>
                <a:spcPts val="380"/>
              </a:spcBef>
            </a:pPr>
            <a:r>
              <a:rPr lang="fr-CA" sz="1800" dirty="0">
                <a:solidFill>
                  <a:srgbClr val="666666"/>
                </a:solidFill>
                <a:latin typeface="Avenir LT Std 55 Roman"/>
                <a:cs typeface="Avenir LT Std 55 Roman"/>
              </a:rPr>
              <a:t>3</a:t>
            </a:r>
          </a:p>
          <a:p>
            <a:pPr marL="12700">
              <a:lnSpc>
                <a:spcPct val="100000"/>
              </a:lnSpc>
              <a:spcBef>
                <a:spcPts val="290"/>
              </a:spcBef>
            </a:pPr>
            <a:r>
              <a:rPr lang="fr-CA" sz="1800" dirty="0">
                <a:solidFill>
                  <a:srgbClr val="666666"/>
                </a:solidFill>
                <a:latin typeface="Avenir LT Std 55 Roman"/>
                <a:cs typeface="Avenir LT Std 55 Roman"/>
              </a:rPr>
              <a:t>3</a:t>
            </a:r>
          </a:p>
        </p:txBody>
      </p:sp>
      <p:sp>
        <p:nvSpPr>
          <p:cNvPr id="20" name="object 20"/>
          <p:cNvSpPr txBox="1"/>
          <p:nvPr>
            <p:custDataLst>
              <p:tags r:id="rId19"/>
            </p:custDataLst>
          </p:nvPr>
        </p:nvSpPr>
        <p:spPr>
          <a:xfrm>
            <a:off x="16091909" y="5775882"/>
            <a:ext cx="771746"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ARC</a:t>
            </a:r>
          </a:p>
        </p:txBody>
      </p:sp>
      <p:sp>
        <p:nvSpPr>
          <p:cNvPr id="21" name="object 21"/>
          <p:cNvSpPr txBox="1"/>
          <p:nvPr>
            <p:custDataLst>
              <p:tags r:id="rId20"/>
            </p:custDataLst>
          </p:nvPr>
        </p:nvSpPr>
        <p:spPr>
          <a:xfrm>
            <a:off x="15933036" y="3713813"/>
            <a:ext cx="1071264" cy="748665"/>
          </a:xfrm>
          <a:prstGeom prst="rect">
            <a:avLst/>
          </a:prstGeom>
        </p:spPr>
        <p:txBody>
          <a:bodyPr vert="horz" wrap="square" lIns="0" tIns="99060" rIns="0" bIns="0" rtlCol="0">
            <a:spAutoFit/>
          </a:bodyPr>
          <a:lstStyle/>
          <a:p>
            <a:pPr marL="12700">
              <a:lnSpc>
                <a:spcPct val="100000"/>
              </a:lnSpc>
              <a:spcBef>
                <a:spcPts val="780"/>
              </a:spcBef>
            </a:pPr>
            <a:r>
              <a:rPr lang="fr-CA" sz="1800" dirty="0">
                <a:solidFill>
                  <a:srgbClr val="666666"/>
                </a:solidFill>
                <a:latin typeface="Avenir LT Std 55 Roman"/>
                <a:cs typeface="Avenir LT Std 55 Roman"/>
              </a:rPr>
              <a:t>54</a:t>
            </a:r>
          </a:p>
          <a:p>
            <a:pPr marL="12700">
              <a:lnSpc>
                <a:spcPct val="100000"/>
              </a:lnSpc>
              <a:spcBef>
                <a:spcPts val="685"/>
              </a:spcBef>
            </a:pPr>
            <a:r>
              <a:rPr lang="fr-CA" sz="1800" dirty="0">
                <a:solidFill>
                  <a:srgbClr val="666666"/>
                </a:solidFill>
                <a:latin typeface="Avenir LT Std 55 Roman"/>
                <a:cs typeface="Avenir LT Std 55 Roman"/>
              </a:rPr>
              <a:t>Plus de 20</a:t>
            </a:r>
          </a:p>
        </p:txBody>
      </p:sp>
      <p:sp>
        <p:nvSpPr>
          <p:cNvPr id="22" name="object 22"/>
          <p:cNvSpPr txBox="1"/>
          <p:nvPr>
            <p:custDataLst>
              <p:tags r:id="rId21"/>
            </p:custDataLst>
          </p:nvPr>
        </p:nvSpPr>
        <p:spPr>
          <a:xfrm>
            <a:off x="15505999" y="2958316"/>
            <a:ext cx="991589"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ECCC</a:t>
            </a:r>
          </a:p>
        </p:txBody>
      </p:sp>
      <p:sp>
        <p:nvSpPr>
          <p:cNvPr id="23" name="object 23"/>
          <p:cNvSpPr txBox="1"/>
          <p:nvPr>
            <p:custDataLst>
              <p:tags r:id="rId22"/>
            </p:custDataLst>
          </p:nvPr>
        </p:nvSpPr>
        <p:spPr>
          <a:xfrm>
            <a:off x="14106231" y="8405683"/>
            <a:ext cx="1225200" cy="748665"/>
          </a:xfrm>
          <a:prstGeom prst="rect">
            <a:avLst/>
          </a:prstGeom>
        </p:spPr>
        <p:txBody>
          <a:bodyPr vert="horz" wrap="square" lIns="0" tIns="99060" rIns="0" bIns="0" rtlCol="0">
            <a:spAutoFit/>
          </a:bodyPr>
          <a:lstStyle/>
          <a:p>
            <a:pPr marL="12700">
              <a:lnSpc>
                <a:spcPct val="100000"/>
              </a:lnSpc>
              <a:spcBef>
                <a:spcPts val="780"/>
              </a:spcBef>
            </a:pPr>
            <a:r>
              <a:rPr lang="fr-CA" sz="1800" dirty="0">
                <a:solidFill>
                  <a:srgbClr val="666666"/>
                </a:solidFill>
                <a:latin typeface="Avenir LT Std 55 Roman"/>
                <a:cs typeface="Avenir LT Std 55 Roman"/>
              </a:rPr>
              <a:t>80</a:t>
            </a:r>
          </a:p>
          <a:p>
            <a:pPr marL="12700">
              <a:lnSpc>
                <a:spcPct val="100000"/>
              </a:lnSpc>
              <a:spcBef>
                <a:spcPts val="685"/>
              </a:spcBef>
            </a:pPr>
            <a:r>
              <a:rPr lang="fr-CA" sz="1800" dirty="0">
                <a:solidFill>
                  <a:srgbClr val="666666"/>
                </a:solidFill>
                <a:latin typeface="Avenir LT Std 55 Roman"/>
                <a:cs typeface="Avenir LT Std 55 Roman"/>
              </a:rPr>
              <a:t>Plus de 20</a:t>
            </a:r>
          </a:p>
        </p:txBody>
      </p:sp>
      <p:sp>
        <p:nvSpPr>
          <p:cNvPr id="24" name="object 24"/>
          <p:cNvSpPr txBox="1"/>
          <p:nvPr>
            <p:custDataLst>
              <p:tags r:id="rId23"/>
            </p:custDataLst>
          </p:nvPr>
        </p:nvSpPr>
        <p:spPr>
          <a:xfrm>
            <a:off x="13557250" y="7700585"/>
            <a:ext cx="1066800"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CNRC</a:t>
            </a:r>
          </a:p>
        </p:txBody>
      </p:sp>
      <p:sp>
        <p:nvSpPr>
          <p:cNvPr id="25" name="object 25"/>
          <p:cNvSpPr txBox="1"/>
          <p:nvPr>
            <p:custDataLst>
              <p:tags r:id="rId24"/>
            </p:custDataLst>
          </p:nvPr>
        </p:nvSpPr>
        <p:spPr>
          <a:xfrm>
            <a:off x="5207763" y="6033003"/>
            <a:ext cx="1209210" cy="743793"/>
          </a:xfrm>
          <a:prstGeom prst="rect">
            <a:avLst/>
          </a:prstGeom>
        </p:spPr>
        <p:txBody>
          <a:bodyPr vert="horz" wrap="square" lIns="0" tIns="99060" rIns="0" bIns="0" rtlCol="0">
            <a:spAutoFit/>
          </a:bodyPr>
          <a:lstStyle/>
          <a:p>
            <a:pPr marL="12700">
              <a:lnSpc>
                <a:spcPct val="100000"/>
              </a:lnSpc>
              <a:spcBef>
                <a:spcPts val="780"/>
              </a:spcBef>
            </a:pPr>
            <a:r>
              <a:rPr lang="fr-CA" sz="1800" dirty="0">
                <a:solidFill>
                  <a:srgbClr val="666666"/>
                </a:solidFill>
                <a:latin typeface="Avenir LT Std 55 Roman"/>
                <a:cs typeface="Avenir LT Std 55 Roman"/>
              </a:rPr>
              <a:t>40</a:t>
            </a:r>
          </a:p>
          <a:p>
            <a:pPr marL="12700">
              <a:lnSpc>
                <a:spcPct val="100000"/>
              </a:lnSpc>
              <a:spcBef>
                <a:spcPts val="685"/>
              </a:spcBef>
            </a:pPr>
            <a:r>
              <a:rPr lang="fr-CA" sz="1800" dirty="0">
                <a:solidFill>
                  <a:srgbClr val="666666"/>
                </a:solidFill>
                <a:latin typeface="Avenir LT Std 55 Roman"/>
                <a:cs typeface="Avenir LT Std 55 Roman"/>
              </a:rPr>
              <a:t>Plus de 20</a:t>
            </a:r>
          </a:p>
        </p:txBody>
      </p:sp>
      <p:sp>
        <p:nvSpPr>
          <p:cNvPr id="26" name="object 26"/>
          <p:cNvSpPr txBox="1"/>
          <p:nvPr>
            <p:custDataLst>
              <p:tags r:id="rId25"/>
            </p:custDataLst>
          </p:nvPr>
        </p:nvSpPr>
        <p:spPr>
          <a:xfrm>
            <a:off x="4873183" y="5308172"/>
            <a:ext cx="777993"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CST</a:t>
            </a:r>
          </a:p>
        </p:txBody>
      </p:sp>
      <p:sp>
        <p:nvSpPr>
          <p:cNvPr id="27" name="object 27"/>
          <p:cNvSpPr txBox="1"/>
          <p:nvPr>
            <p:custDataLst>
              <p:tags r:id="rId26"/>
            </p:custDataLst>
          </p:nvPr>
        </p:nvSpPr>
        <p:spPr>
          <a:xfrm>
            <a:off x="4146422" y="8487106"/>
            <a:ext cx="28765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7</a:t>
            </a:r>
          </a:p>
          <a:p>
            <a:pPr marL="12700">
              <a:lnSpc>
                <a:spcPct val="100000"/>
              </a:lnSpc>
              <a:spcBef>
                <a:spcPts val="500"/>
              </a:spcBef>
            </a:pPr>
            <a:r>
              <a:rPr lang="fr-CA" sz="1250" dirty="0">
                <a:solidFill>
                  <a:srgbClr val="666666"/>
                </a:solidFill>
                <a:latin typeface="Avenir LT Std 55 Roman"/>
                <a:cs typeface="Avenir LT Std 55 Roman"/>
              </a:rPr>
              <a:t>1 à 5</a:t>
            </a:r>
          </a:p>
        </p:txBody>
      </p:sp>
      <p:sp>
        <p:nvSpPr>
          <p:cNvPr id="28" name="object 28"/>
          <p:cNvSpPr txBox="1"/>
          <p:nvPr>
            <p:custDataLst>
              <p:tags r:id="rId27"/>
            </p:custDataLst>
          </p:nvPr>
        </p:nvSpPr>
        <p:spPr>
          <a:xfrm>
            <a:off x="3691733" y="7922436"/>
            <a:ext cx="882650" cy="303530"/>
          </a:xfrm>
          <a:prstGeom prst="rect">
            <a:avLst/>
          </a:prstGeom>
        </p:spPr>
        <p:txBody>
          <a:bodyPr vert="horz" wrap="square" lIns="0" tIns="15240" rIns="0" bIns="0" rtlCol="0">
            <a:spAutoFit/>
          </a:bodyPr>
          <a:lstStyle/>
          <a:p>
            <a:pPr marL="12700">
              <a:lnSpc>
                <a:spcPct val="100000"/>
              </a:lnSpc>
              <a:spcBef>
                <a:spcPts val="120"/>
              </a:spcBef>
            </a:pPr>
            <a:r>
              <a:rPr lang="fr-CA" sz="1800" b="1" dirty="0">
                <a:solidFill>
                  <a:srgbClr val="666666"/>
                </a:solidFill>
                <a:latin typeface="Avenir LT Std 65 Medium"/>
                <a:cs typeface="Avenir LT Std 65 Medium"/>
              </a:rPr>
              <a:t>RNCan</a:t>
            </a:r>
          </a:p>
        </p:txBody>
      </p:sp>
      <p:sp>
        <p:nvSpPr>
          <p:cNvPr id="29" name="object 29"/>
          <p:cNvSpPr txBox="1"/>
          <p:nvPr>
            <p:custDataLst>
              <p:tags r:id="rId28"/>
            </p:custDataLst>
          </p:nvPr>
        </p:nvSpPr>
        <p:spPr>
          <a:xfrm>
            <a:off x="14186417" y="5729509"/>
            <a:ext cx="11620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1</a:t>
            </a:r>
          </a:p>
          <a:p>
            <a:pPr marL="12700">
              <a:lnSpc>
                <a:spcPct val="100000"/>
              </a:lnSpc>
              <a:spcBef>
                <a:spcPts val="500"/>
              </a:spcBef>
            </a:pPr>
            <a:r>
              <a:rPr lang="fr-CA" sz="1250" dirty="0">
                <a:solidFill>
                  <a:srgbClr val="666666"/>
                </a:solidFill>
                <a:latin typeface="Avenir LT Std 55 Roman"/>
                <a:cs typeface="Avenir LT Std 55 Roman"/>
              </a:rPr>
              <a:t>1</a:t>
            </a:r>
          </a:p>
        </p:txBody>
      </p:sp>
      <p:sp>
        <p:nvSpPr>
          <p:cNvPr id="30" name="object 30"/>
          <p:cNvSpPr txBox="1"/>
          <p:nvPr>
            <p:custDataLst>
              <p:tags r:id="rId29"/>
            </p:custDataLst>
          </p:nvPr>
        </p:nvSpPr>
        <p:spPr>
          <a:xfrm>
            <a:off x="13706121" y="5060396"/>
            <a:ext cx="1012710"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CRTC</a:t>
            </a:r>
          </a:p>
        </p:txBody>
      </p:sp>
      <p:sp>
        <p:nvSpPr>
          <p:cNvPr id="31" name="object 31"/>
          <p:cNvSpPr txBox="1"/>
          <p:nvPr>
            <p:custDataLst>
              <p:tags r:id="rId30"/>
            </p:custDataLst>
          </p:nvPr>
        </p:nvSpPr>
        <p:spPr>
          <a:xfrm>
            <a:off x="3515143" y="4195778"/>
            <a:ext cx="11620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4</a:t>
            </a:r>
          </a:p>
          <a:p>
            <a:pPr marL="12700">
              <a:lnSpc>
                <a:spcPct val="100000"/>
              </a:lnSpc>
              <a:spcBef>
                <a:spcPts val="500"/>
              </a:spcBef>
            </a:pPr>
            <a:r>
              <a:rPr lang="fr-CA" sz="1250" dirty="0">
                <a:solidFill>
                  <a:srgbClr val="666666"/>
                </a:solidFill>
                <a:latin typeface="Avenir LT Std 55 Roman"/>
                <a:cs typeface="Avenir LT Std 55 Roman"/>
              </a:rPr>
              <a:t>1</a:t>
            </a:r>
          </a:p>
        </p:txBody>
      </p:sp>
      <p:sp>
        <p:nvSpPr>
          <p:cNvPr id="32" name="object 32"/>
          <p:cNvSpPr txBox="1"/>
          <p:nvPr>
            <p:custDataLst>
              <p:tags r:id="rId31"/>
            </p:custDataLst>
          </p:nvPr>
        </p:nvSpPr>
        <p:spPr>
          <a:xfrm>
            <a:off x="3084932" y="3547555"/>
            <a:ext cx="881771"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ACIA</a:t>
            </a:r>
          </a:p>
        </p:txBody>
      </p:sp>
      <p:sp>
        <p:nvSpPr>
          <p:cNvPr id="33" name="object 33"/>
          <p:cNvSpPr txBox="1"/>
          <p:nvPr>
            <p:custDataLst>
              <p:tags r:id="rId32"/>
            </p:custDataLst>
          </p:nvPr>
        </p:nvSpPr>
        <p:spPr>
          <a:xfrm>
            <a:off x="5564304" y="3615897"/>
            <a:ext cx="12128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2</a:t>
            </a:r>
          </a:p>
          <a:p>
            <a:pPr marL="17145">
              <a:lnSpc>
                <a:spcPct val="100000"/>
              </a:lnSpc>
              <a:spcBef>
                <a:spcPts val="500"/>
              </a:spcBef>
            </a:pPr>
            <a:r>
              <a:rPr lang="fr-CA" sz="1250" dirty="0">
                <a:solidFill>
                  <a:srgbClr val="666666"/>
                </a:solidFill>
                <a:latin typeface="Avenir LT Std 55 Roman"/>
                <a:cs typeface="Avenir LT Std 55 Roman"/>
              </a:rPr>
              <a:t>2</a:t>
            </a:r>
          </a:p>
        </p:txBody>
      </p:sp>
      <p:sp>
        <p:nvSpPr>
          <p:cNvPr id="34" name="object 34"/>
          <p:cNvSpPr txBox="1"/>
          <p:nvPr>
            <p:custDataLst>
              <p:tags r:id="rId33"/>
            </p:custDataLst>
          </p:nvPr>
        </p:nvSpPr>
        <p:spPr>
          <a:xfrm>
            <a:off x="5140246" y="2967675"/>
            <a:ext cx="1048468"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SPAC</a:t>
            </a:r>
          </a:p>
        </p:txBody>
      </p:sp>
      <p:sp>
        <p:nvSpPr>
          <p:cNvPr id="35" name="object 35"/>
          <p:cNvSpPr txBox="1"/>
          <p:nvPr>
            <p:custDataLst>
              <p:tags r:id="rId34"/>
            </p:custDataLst>
          </p:nvPr>
        </p:nvSpPr>
        <p:spPr>
          <a:xfrm>
            <a:off x="2665627" y="6650433"/>
            <a:ext cx="20637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6</a:t>
            </a:r>
          </a:p>
          <a:p>
            <a:pPr marL="12700">
              <a:lnSpc>
                <a:spcPct val="100000"/>
              </a:lnSpc>
              <a:spcBef>
                <a:spcPts val="500"/>
              </a:spcBef>
            </a:pPr>
            <a:r>
              <a:rPr lang="fr-CA" sz="1250" dirty="0">
                <a:solidFill>
                  <a:srgbClr val="666666"/>
                </a:solidFill>
                <a:latin typeface="Avenir LT Std 55 Roman"/>
                <a:cs typeface="Avenir LT Std 55 Roman"/>
              </a:rPr>
              <a:t>20</a:t>
            </a:r>
          </a:p>
        </p:txBody>
      </p:sp>
      <p:sp>
        <p:nvSpPr>
          <p:cNvPr id="36" name="object 36"/>
          <p:cNvSpPr txBox="1"/>
          <p:nvPr>
            <p:custDataLst>
              <p:tags r:id="rId35"/>
            </p:custDataLst>
          </p:nvPr>
        </p:nvSpPr>
        <p:spPr>
          <a:xfrm>
            <a:off x="2248234" y="5875116"/>
            <a:ext cx="854729" cy="555663"/>
          </a:xfrm>
          <a:prstGeom prst="rect">
            <a:avLst/>
          </a:prstGeom>
        </p:spPr>
        <p:txBody>
          <a:bodyPr vert="horz" wrap="square" lIns="0" tIns="41910" rIns="0" bIns="0" rtlCol="0">
            <a:spAutoFit/>
          </a:bodyPr>
          <a:lstStyle/>
          <a:p>
            <a:pPr marL="12700" marR="5080" indent="44450">
              <a:lnSpc>
                <a:spcPts val="1980"/>
              </a:lnSpc>
              <a:spcBef>
                <a:spcPts val="330"/>
              </a:spcBef>
            </a:pPr>
            <a:r>
              <a:rPr lang="fr-CA" sz="1800" b="1" dirty="0">
                <a:solidFill>
                  <a:srgbClr val="666666"/>
                </a:solidFill>
                <a:latin typeface="Avenir LT Std 65 Medium"/>
                <a:cs typeface="Avenir LT Std 65 Medium"/>
              </a:rPr>
              <a:t>Santé Canada</a:t>
            </a:r>
          </a:p>
        </p:txBody>
      </p:sp>
      <p:sp>
        <p:nvSpPr>
          <p:cNvPr id="37" name="object 37"/>
          <p:cNvSpPr txBox="1"/>
          <p:nvPr>
            <p:custDataLst>
              <p:tags r:id="rId36"/>
            </p:custDataLst>
          </p:nvPr>
        </p:nvSpPr>
        <p:spPr>
          <a:xfrm>
            <a:off x="8822596" y="9328964"/>
            <a:ext cx="11620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1</a:t>
            </a:r>
          </a:p>
          <a:p>
            <a:pPr marL="12700">
              <a:lnSpc>
                <a:spcPct val="100000"/>
              </a:lnSpc>
              <a:spcBef>
                <a:spcPts val="500"/>
              </a:spcBef>
            </a:pPr>
            <a:r>
              <a:rPr lang="fr-CA" sz="1250" dirty="0">
                <a:solidFill>
                  <a:srgbClr val="666666"/>
                </a:solidFill>
                <a:latin typeface="Avenir LT Std 55 Roman"/>
                <a:cs typeface="Avenir LT Std 55 Roman"/>
              </a:rPr>
              <a:t>1</a:t>
            </a:r>
          </a:p>
        </p:txBody>
      </p:sp>
      <p:sp>
        <p:nvSpPr>
          <p:cNvPr id="38" name="object 38"/>
          <p:cNvSpPr txBox="1"/>
          <p:nvPr>
            <p:custDataLst>
              <p:tags r:id="rId37"/>
            </p:custDataLst>
          </p:nvPr>
        </p:nvSpPr>
        <p:spPr>
          <a:xfrm>
            <a:off x="8462167" y="8680741"/>
            <a:ext cx="694055" cy="396240"/>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AGR</a:t>
            </a:r>
          </a:p>
        </p:txBody>
      </p:sp>
      <p:sp>
        <p:nvSpPr>
          <p:cNvPr id="39" name="object 39"/>
          <p:cNvSpPr txBox="1"/>
          <p:nvPr>
            <p:custDataLst>
              <p:tags r:id="rId38"/>
            </p:custDataLst>
          </p:nvPr>
        </p:nvSpPr>
        <p:spPr>
          <a:xfrm>
            <a:off x="12645701" y="4030184"/>
            <a:ext cx="116205" cy="533400"/>
          </a:xfrm>
          <a:prstGeom prst="rect">
            <a:avLst/>
          </a:prstGeom>
        </p:spPr>
        <p:txBody>
          <a:bodyPr vert="horz" wrap="square" lIns="0" tIns="74930" rIns="0" bIns="0" rtlCol="0">
            <a:spAutoFit/>
          </a:bodyPr>
          <a:lstStyle/>
          <a:p>
            <a:pPr marL="12700">
              <a:lnSpc>
                <a:spcPct val="100000"/>
              </a:lnSpc>
              <a:spcBef>
                <a:spcPts val="590"/>
              </a:spcBef>
            </a:pPr>
            <a:r>
              <a:rPr lang="fr-CA" sz="1250" dirty="0">
                <a:solidFill>
                  <a:srgbClr val="666666"/>
                </a:solidFill>
                <a:latin typeface="Avenir LT Std 55 Roman"/>
                <a:cs typeface="Avenir LT Std 55 Roman"/>
              </a:rPr>
              <a:t>3</a:t>
            </a:r>
          </a:p>
          <a:p>
            <a:pPr marL="12700">
              <a:lnSpc>
                <a:spcPct val="100000"/>
              </a:lnSpc>
              <a:spcBef>
                <a:spcPts val="500"/>
              </a:spcBef>
            </a:pPr>
            <a:r>
              <a:rPr lang="fr-CA" sz="1250" dirty="0">
                <a:solidFill>
                  <a:srgbClr val="666666"/>
                </a:solidFill>
                <a:latin typeface="Avenir LT Std 55 Roman"/>
                <a:cs typeface="Avenir LT Std 55 Roman"/>
              </a:rPr>
              <a:t>1</a:t>
            </a:r>
          </a:p>
        </p:txBody>
      </p:sp>
      <p:sp>
        <p:nvSpPr>
          <p:cNvPr id="40" name="object 40"/>
          <p:cNvSpPr txBox="1"/>
          <p:nvPr>
            <p:custDataLst>
              <p:tags r:id="rId39"/>
            </p:custDataLst>
          </p:nvPr>
        </p:nvSpPr>
        <p:spPr>
          <a:xfrm>
            <a:off x="12425354" y="3381964"/>
            <a:ext cx="750895"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TC</a:t>
            </a:r>
          </a:p>
        </p:txBody>
      </p:sp>
      <p:sp>
        <p:nvSpPr>
          <p:cNvPr id="41" name="object 41"/>
          <p:cNvSpPr txBox="1"/>
          <p:nvPr>
            <p:custDataLst>
              <p:tags r:id="rId40"/>
            </p:custDataLst>
          </p:nvPr>
        </p:nvSpPr>
        <p:spPr>
          <a:xfrm>
            <a:off x="7539866" y="4935282"/>
            <a:ext cx="116205" cy="220979"/>
          </a:xfrm>
          <a:prstGeom prst="rect">
            <a:avLst/>
          </a:prstGeom>
        </p:spPr>
        <p:txBody>
          <a:bodyPr vert="horz" wrap="square" lIns="0" tIns="16510" rIns="0" bIns="0" rtlCol="0">
            <a:spAutoFit/>
          </a:bodyPr>
          <a:lstStyle/>
          <a:p>
            <a:pPr marL="12700">
              <a:lnSpc>
                <a:spcPct val="100000"/>
              </a:lnSpc>
              <a:spcBef>
                <a:spcPts val="130"/>
              </a:spcBef>
            </a:pPr>
            <a:r>
              <a:rPr lang="fr-CA" sz="1250" dirty="0">
                <a:solidFill>
                  <a:srgbClr val="666666"/>
                </a:solidFill>
                <a:latin typeface="Avenir LT Std 55 Roman"/>
                <a:cs typeface="Avenir LT Std 55 Roman"/>
              </a:rPr>
              <a:t>1</a:t>
            </a:r>
          </a:p>
        </p:txBody>
      </p:sp>
      <p:sp>
        <p:nvSpPr>
          <p:cNvPr id="42" name="object 42"/>
          <p:cNvSpPr txBox="1"/>
          <p:nvPr>
            <p:custDataLst>
              <p:tags r:id="rId41"/>
            </p:custDataLst>
          </p:nvPr>
        </p:nvSpPr>
        <p:spPr>
          <a:xfrm>
            <a:off x="7536027" y="5189069"/>
            <a:ext cx="116205" cy="220979"/>
          </a:xfrm>
          <a:prstGeom prst="rect">
            <a:avLst/>
          </a:prstGeom>
        </p:spPr>
        <p:txBody>
          <a:bodyPr vert="horz" wrap="square" lIns="0" tIns="16510" rIns="0" bIns="0" rtlCol="0">
            <a:spAutoFit/>
          </a:bodyPr>
          <a:lstStyle/>
          <a:p>
            <a:pPr marL="12700">
              <a:lnSpc>
                <a:spcPct val="100000"/>
              </a:lnSpc>
              <a:spcBef>
                <a:spcPts val="130"/>
              </a:spcBef>
            </a:pPr>
            <a:r>
              <a:rPr lang="fr-CA" sz="1250" dirty="0">
                <a:solidFill>
                  <a:srgbClr val="666666"/>
                </a:solidFill>
                <a:latin typeface="Avenir LT Std 55 Roman"/>
                <a:cs typeface="Avenir LT Std 55 Roman"/>
              </a:rPr>
              <a:t>2</a:t>
            </a:r>
          </a:p>
        </p:txBody>
      </p:sp>
      <p:sp>
        <p:nvSpPr>
          <p:cNvPr id="43" name="object 43"/>
          <p:cNvSpPr txBox="1"/>
          <p:nvPr>
            <p:custDataLst>
              <p:tags r:id="rId42"/>
            </p:custDataLst>
          </p:nvPr>
        </p:nvSpPr>
        <p:spPr>
          <a:xfrm>
            <a:off x="7047090" y="4228241"/>
            <a:ext cx="894080" cy="396240"/>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ASPC</a:t>
            </a:r>
          </a:p>
        </p:txBody>
      </p:sp>
      <p:sp>
        <p:nvSpPr>
          <p:cNvPr id="44" name="object 44"/>
          <p:cNvSpPr txBox="1"/>
          <p:nvPr>
            <p:custDataLst>
              <p:tags r:id="rId43"/>
            </p:custDataLst>
          </p:nvPr>
        </p:nvSpPr>
        <p:spPr>
          <a:xfrm>
            <a:off x="11719424" y="6422506"/>
            <a:ext cx="283210" cy="748665"/>
          </a:xfrm>
          <a:prstGeom prst="rect">
            <a:avLst/>
          </a:prstGeom>
        </p:spPr>
        <p:txBody>
          <a:bodyPr vert="horz" wrap="square" lIns="0" tIns="99060" rIns="0" bIns="0" rtlCol="0">
            <a:spAutoFit/>
          </a:bodyPr>
          <a:lstStyle/>
          <a:p>
            <a:pPr marL="12700">
              <a:lnSpc>
                <a:spcPct val="100000"/>
              </a:lnSpc>
              <a:spcBef>
                <a:spcPts val="780"/>
              </a:spcBef>
            </a:pPr>
            <a:r>
              <a:rPr lang="fr-CA" sz="1800" dirty="0">
                <a:solidFill>
                  <a:srgbClr val="666666"/>
                </a:solidFill>
                <a:latin typeface="Avenir LT Std 55 Roman"/>
                <a:cs typeface="Avenir LT Std 55 Roman"/>
              </a:rPr>
              <a:t>40</a:t>
            </a:r>
          </a:p>
          <a:p>
            <a:pPr marL="12700">
              <a:lnSpc>
                <a:spcPct val="100000"/>
              </a:lnSpc>
              <a:spcBef>
                <a:spcPts val="685"/>
              </a:spcBef>
            </a:pPr>
            <a:r>
              <a:rPr lang="fr-CA" sz="1800" dirty="0">
                <a:solidFill>
                  <a:srgbClr val="666666"/>
                </a:solidFill>
                <a:latin typeface="Avenir LT Std 55 Roman"/>
                <a:cs typeface="Avenir LT Std 55 Roman"/>
              </a:rPr>
              <a:t>3</a:t>
            </a:r>
          </a:p>
        </p:txBody>
      </p:sp>
      <p:sp>
        <p:nvSpPr>
          <p:cNvPr id="45" name="object 45"/>
          <p:cNvSpPr txBox="1"/>
          <p:nvPr>
            <p:custDataLst>
              <p:tags r:id="rId44"/>
            </p:custDataLst>
          </p:nvPr>
        </p:nvSpPr>
        <p:spPr>
          <a:xfrm>
            <a:off x="11240135" y="5696493"/>
            <a:ext cx="947529" cy="386003"/>
          </a:xfrm>
          <a:prstGeom prst="rect">
            <a:avLst/>
          </a:prstGeom>
        </p:spPr>
        <p:txBody>
          <a:bodyPr vert="horz" wrap="square" lIns="0" tIns="16510" rIns="0" bIns="0" rtlCol="0">
            <a:spAutoFit/>
          </a:bodyPr>
          <a:lstStyle/>
          <a:p>
            <a:pPr marL="12700">
              <a:lnSpc>
                <a:spcPct val="100000"/>
              </a:lnSpc>
              <a:spcBef>
                <a:spcPts val="130"/>
              </a:spcBef>
            </a:pPr>
            <a:r>
              <a:rPr lang="fr-CA" sz="2400" b="1" dirty="0">
                <a:solidFill>
                  <a:srgbClr val="666666"/>
                </a:solidFill>
                <a:latin typeface="Avenir LT Std 65 Medium"/>
                <a:cs typeface="Avenir LT Std 65 Medium"/>
              </a:rPr>
              <a:t>EDSC</a:t>
            </a:r>
          </a:p>
        </p:txBody>
      </p:sp>
      <p:sp>
        <p:nvSpPr>
          <p:cNvPr id="46" name="object 46"/>
          <p:cNvSpPr/>
          <p:nvPr>
            <p:custDataLst>
              <p:tags r:id="rId45"/>
            </p:custDataLst>
          </p:nvPr>
        </p:nvSpPr>
        <p:spPr>
          <a:xfrm>
            <a:off x="16163486" y="7844881"/>
            <a:ext cx="3564254" cy="3086735"/>
          </a:xfrm>
          <a:custGeom>
            <a:avLst/>
            <a:gdLst/>
            <a:ahLst/>
            <a:cxnLst/>
            <a:rect l="l" t="t" r="r" b="b"/>
            <a:pathLst>
              <a:path w="3564255" h="3086734">
                <a:moveTo>
                  <a:pt x="0" y="3086722"/>
                </a:moveTo>
                <a:lnTo>
                  <a:pt x="3563661" y="3086722"/>
                </a:lnTo>
                <a:lnTo>
                  <a:pt x="3563661" y="0"/>
                </a:lnTo>
                <a:lnTo>
                  <a:pt x="0" y="0"/>
                </a:lnTo>
                <a:lnTo>
                  <a:pt x="0" y="3086722"/>
                </a:lnTo>
                <a:close/>
              </a:path>
            </a:pathLst>
          </a:custGeom>
          <a:solidFill>
            <a:srgbClr val="666666"/>
          </a:solidFill>
        </p:spPr>
        <p:txBody>
          <a:bodyPr wrap="square" lIns="0" tIns="0" rIns="0" bIns="0" rtlCol="0"/>
          <a:lstStyle/>
          <a:p>
            <a:endParaRPr dirty="0"/>
          </a:p>
        </p:txBody>
      </p:sp>
      <p:sp>
        <p:nvSpPr>
          <p:cNvPr id="47" name="object 47"/>
          <p:cNvSpPr/>
          <p:nvPr>
            <p:custDataLst>
              <p:tags r:id="rId46"/>
            </p:custDataLst>
          </p:nvPr>
        </p:nvSpPr>
        <p:spPr>
          <a:xfrm>
            <a:off x="16491049" y="8505909"/>
            <a:ext cx="165775" cy="209545"/>
          </a:xfrm>
          <a:prstGeom prst="rect">
            <a:avLst/>
          </a:prstGeom>
          <a:blipFill>
            <a:blip r:embed="rId63" cstate="print"/>
            <a:stretch>
              <a:fillRect/>
            </a:stretch>
          </a:blipFill>
        </p:spPr>
        <p:txBody>
          <a:bodyPr wrap="square" lIns="0" tIns="0" rIns="0" bIns="0" rtlCol="0"/>
          <a:lstStyle/>
          <a:p>
            <a:endParaRPr dirty="0"/>
          </a:p>
        </p:txBody>
      </p:sp>
      <p:sp>
        <p:nvSpPr>
          <p:cNvPr id="48" name="object 48"/>
          <p:cNvSpPr txBox="1"/>
          <p:nvPr>
            <p:custDataLst>
              <p:tags r:id="rId47"/>
            </p:custDataLst>
          </p:nvPr>
        </p:nvSpPr>
        <p:spPr>
          <a:xfrm>
            <a:off x="15933036" y="8005872"/>
            <a:ext cx="4356005" cy="2622576"/>
          </a:xfrm>
          <a:prstGeom prst="rect">
            <a:avLst/>
          </a:prstGeom>
        </p:spPr>
        <p:txBody>
          <a:bodyPr vert="horz" wrap="square" lIns="0" tIns="107314" rIns="0" bIns="0" rtlCol="0">
            <a:spAutoFit/>
          </a:bodyPr>
          <a:lstStyle/>
          <a:p>
            <a:pPr marL="318135">
              <a:lnSpc>
                <a:spcPct val="100000"/>
              </a:lnSpc>
              <a:spcBef>
                <a:spcPts val="844"/>
              </a:spcBef>
            </a:pPr>
            <a:r>
              <a:rPr lang="fr-CA" sz="1950" b="1" dirty="0" smtClean="0">
                <a:solidFill>
                  <a:srgbClr val="FFFFFF"/>
                </a:solidFill>
                <a:latin typeface="Avenir LT Std 65 Medium"/>
                <a:cs typeface="Avenir LT Std 65 Medium"/>
              </a:rPr>
              <a:t>Légende</a:t>
            </a:r>
          </a:p>
          <a:p>
            <a:pPr marL="591820">
              <a:lnSpc>
                <a:spcPct val="100000"/>
              </a:lnSpc>
              <a:spcBef>
                <a:spcPts val="540"/>
              </a:spcBef>
            </a:pPr>
            <a:r>
              <a:rPr lang="fr-CA" sz="1350" dirty="0" smtClean="0">
                <a:solidFill>
                  <a:srgbClr val="FFFFFF"/>
                </a:solidFill>
                <a:latin typeface="Avenir LT Std 55 Roman"/>
                <a:cs typeface="Avenir LT Std 55 Roman"/>
              </a:rPr>
              <a:t>Nombre approximatif de praticiens en IA</a:t>
            </a:r>
          </a:p>
          <a:p>
            <a:pPr marL="628015" marR="401320">
              <a:lnSpc>
                <a:spcPct val="102600"/>
              </a:lnSpc>
              <a:spcBef>
                <a:spcPts val="880"/>
              </a:spcBef>
            </a:pPr>
            <a:r>
              <a:rPr lang="fr-CA" sz="1350" dirty="0" smtClean="0">
                <a:solidFill>
                  <a:srgbClr val="FFFFFF"/>
                </a:solidFill>
                <a:latin typeface="Avenir LT Std 55 Roman"/>
                <a:cs typeface="Avenir LT Std 55 Roman"/>
              </a:rPr>
              <a:t>Nombre </a:t>
            </a:r>
            <a:r>
              <a:rPr lang="fr-CA" sz="1350" dirty="0">
                <a:solidFill>
                  <a:srgbClr val="FFFFFF"/>
                </a:solidFill>
                <a:latin typeface="Avenir LT Std 55 Roman"/>
                <a:cs typeface="Avenir LT Std 55 Roman"/>
              </a:rPr>
              <a:t>approximatif d’années pendant lesquelles le ministère ou l’organisme a mené des travaux liés à l’IA</a:t>
            </a:r>
          </a:p>
          <a:p>
            <a:pPr marL="318135">
              <a:lnSpc>
                <a:spcPct val="100000"/>
              </a:lnSpc>
              <a:spcBef>
                <a:spcPts val="285"/>
              </a:spcBef>
            </a:pPr>
            <a:r>
              <a:rPr lang="fr-CA" sz="1350" b="1" dirty="0">
                <a:solidFill>
                  <a:srgbClr val="FFFFFF"/>
                </a:solidFill>
                <a:latin typeface="Avenir LT Std 55 Roman"/>
                <a:cs typeface="Avenir LT Std 55 Roman"/>
              </a:rPr>
              <a:t>Réseaux élargis</a:t>
            </a:r>
          </a:p>
          <a:p>
            <a:pPr marL="568960">
              <a:lnSpc>
                <a:spcPct val="100000"/>
              </a:lnSpc>
              <a:spcBef>
                <a:spcPts val="595"/>
              </a:spcBef>
            </a:pPr>
            <a:r>
              <a:rPr lang="fr-CA" sz="1350" dirty="0">
                <a:solidFill>
                  <a:srgbClr val="FFFFFF"/>
                </a:solidFill>
                <a:latin typeface="Avenir LT Std 55 Roman"/>
                <a:cs typeface="Avenir LT Std 55 Roman"/>
              </a:rPr>
              <a:t>Milieux </a:t>
            </a:r>
            <a:r>
              <a:rPr lang="fr-CA" sz="1350" dirty="0" smtClean="0">
                <a:solidFill>
                  <a:srgbClr val="FFFFFF"/>
                </a:solidFill>
                <a:latin typeface="Avenir LT Std 55 Roman"/>
                <a:cs typeface="Avenir LT Std 55 Roman"/>
              </a:rPr>
              <a:t>universitaires</a:t>
            </a:r>
            <a:endParaRPr lang="fr-CA" sz="1350" dirty="0">
              <a:solidFill>
                <a:srgbClr val="FFFFFF"/>
              </a:solidFill>
              <a:latin typeface="Avenir LT Std 55 Roman"/>
              <a:cs typeface="Avenir LT Std 55 Roman"/>
            </a:endParaRPr>
          </a:p>
          <a:p>
            <a:pPr marL="591820" marR="440690">
              <a:lnSpc>
                <a:spcPts val="2530"/>
              </a:lnSpc>
              <a:spcBef>
                <a:spcPts val="55"/>
              </a:spcBef>
            </a:pPr>
            <a:r>
              <a:rPr lang="fr-CA" sz="1350" dirty="0">
                <a:solidFill>
                  <a:srgbClr val="FFFFFF"/>
                </a:solidFill>
                <a:latin typeface="Avenir LT Std 55 Roman"/>
                <a:cs typeface="Avenir LT Std 55 Roman"/>
              </a:rPr>
              <a:t>Autres praticiens </a:t>
            </a:r>
            <a:r>
              <a:rPr lang="fr-CA" sz="1350" dirty="0" smtClean="0">
                <a:solidFill>
                  <a:srgbClr val="FFFFFF"/>
                </a:solidFill>
                <a:latin typeface="Avenir LT Std 55 Roman"/>
                <a:cs typeface="Avenir LT Std 55 Roman"/>
              </a:rPr>
              <a:t>gouvernementaux </a:t>
            </a:r>
            <a:r>
              <a:rPr lang="fr-CA" sz="1350" dirty="0">
                <a:solidFill>
                  <a:srgbClr val="FFFFFF"/>
                </a:solidFill>
                <a:latin typeface="Avenir LT Std 55 Roman"/>
                <a:cs typeface="Avenir LT Std 55 Roman"/>
              </a:rPr>
              <a:t>organisations non gouvernementales</a:t>
            </a:r>
          </a:p>
        </p:txBody>
      </p:sp>
      <p:sp>
        <p:nvSpPr>
          <p:cNvPr id="49" name="object 49"/>
          <p:cNvSpPr/>
          <p:nvPr>
            <p:custDataLst>
              <p:tags r:id="rId48"/>
            </p:custDataLst>
          </p:nvPr>
        </p:nvSpPr>
        <p:spPr>
          <a:xfrm>
            <a:off x="16300450" y="8855178"/>
            <a:ext cx="173355" cy="262890"/>
          </a:xfrm>
          <a:custGeom>
            <a:avLst/>
            <a:gdLst/>
            <a:ahLst/>
            <a:cxnLst/>
            <a:rect l="l" t="t" r="r" b="b"/>
            <a:pathLst>
              <a:path w="173355" h="262890">
                <a:moveTo>
                  <a:pt x="86489" y="0"/>
                </a:moveTo>
                <a:lnTo>
                  <a:pt x="52823" y="10306"/>
                </a:lnTo>
                <a:lnTo>
                  <a:pt x="25331" y="38415"/>
                </a:lnTo>
                <a:lnTo>
                  <a:pt x="6796" y="80105"/>
                </a:lnTo>
                <a:lnTo>
                  <a:pt x="0" y="131158"/>
                </a:lnTo>
                <a:lnTo>
                  <a:pt x="6796" y="182211"/>
                </a:lnTo>
                <a:lnTo>
                  <a:pt x="25331" y="223901"/>
                </a:lnTo>
                <a:lnTo>
                  <a:pt x="52823" y="252009"/>
                </a:lnTo>
                <a:lnTo>
                  <a:pt x="86489" y="262316"/>
                </a:lnTo>
                <a:lnTo>
                  <a:pt x="120161" y="252009"/>
                </a:lnTo>
                <a:lnTo>
                  <a:pt x="147656" y="223901"/>
                </a:lnTo>
                <a:lnTo>
                  <a:pt x="166192" y="182211"/>
                </a:lnTo>
                <a:lnTo>
                  <a:pt x="172989" y="131158"/>
                </a:lnTo>
                <a:lnTo>
                  <a:pt x="166192" y="80105"/>
                </a:lnTo>
                <a:lnTo>
                  <a:pt x="147656" y="38415"/>
                </a:lnTo>
                <a:lnTo>
                  <a:pt x="120161" y="10306"/>
                </a:lnTo>
                <a:lnTo>
                  <a:pt x="86489" y="0"/>
                </a:lnTo>
                <a:close/>
              </a:path>
            </a:pathLst>
          </a:custGeom>
          <a:solidFill>
            <a:srgbClr val="FFFFFF"/>
          </a:solidFill>
        </p:spPr>
        <p:txBody>
          <a:bodyPr wrap="square" lIns="0" tIns="0" rIns="0" bIns="0" rtlCol="0"/>
          <a:lstStyle/>
          <a:p>
            <a:endParaRPr dirty="0"/>
          </a:p>
        </p:txBody>
      </p:sp>
      <p:sp>
        <p:nvSpPr>
          <p:cNvPr id="50" name="object 50"/>
          <p:cNvSpPr/>
          <p:nvPr>
            <p:custDataLst>
              <p:tags r:id="rId49"/>
            </p:custDataLst>
          </p:nvPr>
        </p:nvSpPr>
        <p:spPr>
          <a:xfrm>
            <a:off x="16564796" y="8887133"/>
            <a:ext cx="13335" cy="117475"/>
          </a:xfrm>
          <a:custGeom>
            <a:avLst/>
            <a:gdLst/>
            <a:ahLst/>
            <a:cxnLst/>
            <a:rect l="l" t="t" r="r" b="b"/>
            <a:pathLst>
              <a:path w="13334" h="117475">
                <a:moveTo>
                  <a:pt x="10072" y="0"/>
                </a:moveTo>
                <a:lnTo>
                  <a:pt x="2900" y="0"/>
                </a:lnTo>
                <a:lnTo>
                  <a:pt x="0" y="4397"/>
                </a:lnTo>
                <a:lnTo>
                  <a:pt x="0" y="112980"/>
                </a:lnTo>
                <a:lnTo>
                  <a:pt x="2900" y="117389"/>
                </a:lnTo>
                <a:lnTo>
                  <a:pt x="10072" y="117389"/>
                </a:lnTo>
                <a:lnTo>
                  <a:pt x="12973" y="112980"/>
                </a:lnTo>
                <a:lnTo>
                  <a:pt x="12973" y="4397"/>
                </a:lnTo>
                <a:lnTo>
                  <a:pt x="10072" y="0"/>
                </a:lnTo>
                <a:close/>
              </a:path>
            </a:pathLst>
          </a:custGeom>
          <a:solidFill>
            <a:srgbClr val="666666"/>
          </a:solidFill>
        </p:spPr>
        <p:txBody>
          <a:bodyPr wrap="square" lIns="0" tIns="0" rIns="0" bIns="0" rtlCol="0"/>
          <a:lstStyle/>
          <a:p>
            <a:endParaRPr dirty="0"/>
          </a:p>
        </p:txBody>
      </p:sp>
      <p:sp>
        <p:nvSpPr>
          <p:cNvPr id="51" name="object 51"/>
          <p:cNvSpPr/>
          <p:nvPr>
            <p:custDataLst>
              <p:tags r:id="rId50"/>
            </p:custDataLst>
          </p:nvPr>
        </p:nvSpPr>
        <p:spPr>
          <a:xfrm>
            <a:off x="16564164" y="8984441"/>
            <a:ext cx="48260" cy="73025"/>
          </a:xfrm>
          <a:custGeom>
            <a:avLst/>
            <a:gdLst/>
            <a:ahLst/>
            <a:cxnLst/>
            <a:rect l="l" t="t" r="r" b="b"/>
            <a:pathLst>
              <a:path w="48259" h="73025">
                <a:moveTo>
                  <a:pt x="9172" y="0"/>
                </a:moveTo>
                <a:lnTo>
                  <a:pt x="5067" y="0"/>
                </a:lnTo>
                <a:lnTo>
                  <a:pt x="0" y="7685"/>
                </a:lnTo>
                <a:lnTo>
                  <a:pt x="0" y="13915"/>
                </a:lnTo>
                <a:lnTo>
                  <a:pt x="38627" y="72489"/>
                </a:lnTo>
                <a:lnTo>
                  <a:pt x="42742" y="72489"/>
                </a:lnTo>
                <a:lnTo>
                  <a:pt x="47799" y="64804"/>
                </a:lnTo>
                <a:lnTo>
                  <a:pt x="47799" y="58574"/>
                </a:lnTo>
                <a:lnTo>
                  <a:pt x="9172" y="0"/>
                </a:lnTo>
                <a:close/>
              </a:path>
            </a:pathLst>
          </a:custGeom>
          <a:solidFill>
            <a:srgbClr val="666666"/>
          </a:solidFill>
        </p:spPr>
        <p:txBody>
          <a:bodyPr wrap="square" lIns="0" tIns="0" rIns="0" bIns="0" rtlCol="0"/>
          <a:lstStyle/>
          <a:p>
            <a:endParaRPr dirty="0"/>
          </a:p>
        </p:txBody>
      </p:sp>
      <p:sp>
        <p:nvSpPr>
          <p:cNvPr id="52" name="object 52"/>
          <p:cNvSpPr/>
          <p:nvPr>
            <p:custDataLst>
              <p:tags r:id="rId51"/>
            </p:custDataLst>
          </p:nvPr>
        </p:nvSpPr>
        <p:spPr>
          <a:xfrm>
            <a:off x="16306985" y="10101052"/>
            <a:ext cx="155670" cy="154173"/>
          </a:xfrm>
          <a:prstGeom prst="rect">
            <a:avLst/>
          </a:prstGeom>
          <a:blipFill>
            <a:blip r:embed="rId64" cstate="print"/>
            <a:stretch>
              <a:fillRect/>
            </a:stretch>
          </a:blipFill>
        </p:spPr>
        <p:txBody>
          <a:bodyPr wrap="square" lIns="0" tIns="0" rIns="0" bIns="0" rtlCol="0"/>
          <a:lstStyle/>
          <a:p>
            <a:endParaRPr dirty="0"/>
          </a:p>
        </p:txBody>
      </p:sp>
      <p:sp>
        <p:nvSpPr>
          <p:cNvPr id="53" name="object 53"/>
          <p:cNvSpPr/>
          <p:nvPr>
            <p:custDataLst>
              <p:tags r:id="rId52"/>
            </p:custDataLst>
          </p:nvPr>
        </p:nvSpPr>
        <p:spPr>
          <a:xfrm>
            <a:off x="16306985" y="10402057"/>
            <a:ext cx="155670" cy="154173"/>
          </a:xfrm>
          <a:prstGeom prst="rect">
            <a:avLst/>
          </a:prstGeom>
          <a:blipFill>
            <a:blip r:embed="rId65" cstate="print"/>
            <a:stretch>
              <a:fillRect/>
            </a:stretch>
          </a:blipFill>
        </p:spPr>
        <p:txBody>
          <a:bodyPr wrap="square" lIns="0" tIns="0" rIns="0" bIns="0" rtlCol="0"/>
          <a:lstStyle/>
          <a:p>
            <a:endParaRPr dirty="0"/>
          </a:p>
        </p:txBody>
      </p:sp>
      <p:sp>
        <p:nvSpPr>
          <p:cNvPr id="54" name="object 54"/>
          <p:cNvSpPr/>
          <p:nvPr>
            <p:custDataLst>
              <p:tags r:id="rId53"/>
            </p:custDataLst>
          </p:nvPr>
        </p:nvSpPr>
        <p:spPr>
          <a:xfrm>
            <a:off x="16306985" y="9800049"/>
            <a:ext cx="155670" cy="154173"/>
          </a:xfrm>
          <a:prstGeom prst="rect">
            <a:avLst/>
          </a:prstGeom>
          <a:blipFill>
            <a:blip r:embed="rId66" cstate="print"/>
            <a:stretch>
              <a:fillRect/>
            </a:stretch>
          </a:blipFill>
        </p:spPr>
        <p:txBody>
          <a:bodyPr wrap="square" lIns="0" tIns="0" rIns="0" bIns="0" rtlCol="0"/>
          <a:lstStyle/>
          <a:p>
            <a:endParaRPr dirty="0"/>
          </a:p>
        </p:txBody>
      </p:sp>
      <p:sp>
        <p:nvSpPr>
          <p:cNvPr id="55" name="object 55"/>
          <p:cNvSpPr txBox="1">
            <a:spLocks noGrp="1"/>
          </p:cNvSpPr>
          <p:nvPr>
            <p:ph type="sldNum" sz="quarter" idx="7"/>
            <p:custDataLst>
              <p:tags r:id="rId54"/>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4</a:t>
            </a:fld>
            <a:endParaRPr spc="5"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custDataLst>
              <p:tags r:id="rId1"/>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5</a:t>
            </a:fld>
            <a:endParaRPr spc="5" dirty="0"/>
          </a:p>
        </p:txBody>
      </p:sp>
      <p:sp>
        <p:nvSpPr>
          <p:cNvPr id="6" name="Title 5"/>
          <p:cNvSpPr>
            <a:spLocks noGrp="1"/>
          </p:cNvSpPr>
          <p:nvPr>
            <p:ph type="title"/>
            <p:custDataLst>
              <p:tags r:id="rId2"/>
            </p:custDataLst>
          </p:nvPr>
        </p:nvSpPr>
        <p:spPr>
          <a:xfrm>
            <a:off x="1604357" y="3541914"/>
            <a:ext cx="16895384" cy="530915"/>
          </a:xfrm>
        </p:spPr>
        <p:txBody>
          <a:bodyPr/>
          <a:lstStyle/>
          <a:p>
            <a:r>
              <a:rPr lang="fr-CA" dirty="0"/>
              <a:t>À suivre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custDataLst>
              <p:tags r:id="rId1"/>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6</a:t>
            </a:fld>
            <a:endParaRPr spc="5" dirty="0"/>
          </a:p>
        </p:txBody>
      </p:sp>
      <p:sp>
        <p:nvSpPr>
          <p:cNvPr id="2" name="object 2"/>
          <p:cNvSpPr txBox="1">
            <a:spLocks noGrp="1"/>
          </p:cNvSpPr>
          <p:nvPr>
            <p:ph type="title"/>
            <p:custDataLst>
              <p:tags r:id="rId2"/>
            </p:custDataLst>
          </p:nvPr>
        </p:nvSpPr>
        <p:spPr>
          <a:xfrm>
            <a:off x="1177284" y="4009633"/>
            <a:ext cx="16562069" cy="798937"/>
          </a:xfrm>
          <a:prstGeom prst="rect">
            <a:avLst/>
          </a:prstGeom>
        </p:spPr>
        <p:txBody>
          <a:bodyPr vert="horz" wrap="square" lIns="0" tIns="13970" rIns="0" bIns="0" rtlCol="0">
            <a:spAutoFit/>
          </a:bodyPr>
          <a:lstStyle/>
          <a:p>
            <a:pPr marL="12700">
              <a:lnSpc>
                <a:spcPct val="100000"/>
              </a:lnSpc>
              <a:spcBef>
                <a:spcPts val="110"/>
              </a:spcBef>
            </a:pPr>
            <a:r>
              <a:rPr lang="fr-CA" sz="5100" b="1" dirty="0">
                <a:solidFill>
                  <a:srgbClr val="F9AE40"/>
                </a:solidFill>
                <a:latin typeface="Avenir LT Std 55 Roman"/>
                <a:cs typeface="Avenir LT Std 55 Roman"/>
              </a:rPr>
              <a:t>L’IA à l’œuvre au sein du gouvernement du Canada</a:t>
            </a:r>
          </a:p>
        </p:txBody>
      </p:sp>
      <p:sp>
        <p:nvSpPr>
          <p:cNvPr id="3" name="object 3"/>
          <p:cNvSpPr txBox="1"/>
          <p:nvPr>
            <p:custDataLst>
              <p:tags r:id="rId3"/>
            </p:custDataLst>
          </p:nvPr>
        </p:nvSpPr>
        <p:spPr>
          <a:xfrm>
            <a:off x="1177284" y="3715142"/>
            <a:ext cx="1940566" cy="468717"/>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ADDEE3"/>
                </a:solidFill>
                <a:latin typeface="Avenir LT Std 65 Medium"/>
                <a:cs typeface="Avenir LT Std 65 Medium"/>
              </a:rPr>
              <a:t>Contexte</a:t>
            </a:r>
          </a:p>
        </p:txBody>
      </p:sp>
      <p:sp>
        <p:nvSpPr>
          <p:cNvPr id="4" name="object 4"/>
          <p:cNvSpPr txBox="1"/>
          <p:nvPr>
            <p:custDataLst>
              <p:tags r:id="rId4"/>
            </p:custDataLst>
          </p:nvPr>
        </p:nvSpPr>
        <p:spPr>
          <a:xfrm>
            <a:off x="1177284" y="5103061"/>
            <a:ext cx="17409166" cy="3578287"/>
          </a:xfrm>
          <a:prstGeom prst="rect">
            <a:avLst/>
          </a:prstGeom>
        </p:spPr>
        <p:txBody>
          <a:bodyPr vert="horz" wrap="square" lIns="0" tIns="13970" rIns="0" bIns="0" rtlCol="0">
            <a:spAutoFit/>
          </a:bodyPr>
          <a:lstStyle/>
          <a:p>
            <a:pPr marL="12700">
              <a:lnSpc>
                <a:spcPct val="100000"/>
              </a:lnSpc>
              <a:spcBef>
                <a:spcPts val="110"/>
              </a:spcBef>
            </a:pPr>
            <a:r>
              <a:rPr lang="fr-CA" sz="3450" b="1" dirty="0">
                <a:solidFill>
                  <a:srgbClr val="1B75BA"/>
                </a:solidFill>
                <a:latin typeface="Avenir LT Std 55 Roman"/>
                <a:cs typeface="Avenir LT Std 55 Roman"/>
              </a:rPr>
              <a:t>Exemple </a:t>
            </a:r>
            <a:r>
              <a:rPr lang="fr-CA" sz="3450" b="1" dirty="0" smtClean="0">
                <a:solidFill>
                  <a:srgbClr val="1B75BA"/>
                </a:solidFill>
                <a:latin typeface="Avenir LT Std 55 Roman"/>
                <a:cs typeface="Avenir LT Std 55 Roman"/>
              </a:rPr>
              <a:t>d’un cas à Emploi </a:t>
            </a:r>
            <a:r>
              <a:rPr lang="fr-CA" sz="3450" b="1" dirty="0">
                <a:solidFill>
                  <a:srgbClr val="1B75BA"/>
                </a:solidFill>
                <a:latin typeface="Avenir LT Std 55 Roman"/>
                <a:cs typeface="Avenir LT Std 55 Roman"/>
              </a:rPr>
              <a:t>et Développement social Canada (EDSC)</a:t>
            </a:r>
          </a:p>
          <a:p>
            <a:pPr marL="12700" marR="5080">
              <a:lnSpc>
                <a:spcPct val="100600"/>
              </a:lnSpc>
              <a:spcBef>
                <a:spcPts val="2210"/>
              </a:spcBef>
            </a:pPr>
            <a:r>
              <a:rPr lang="fr-CA" sz="2950" dirty="0">
                <a:solidFill>
                  <a:srgbClr val="1B75BA"/>
                </a:solidFill>
                <a:latin typeface="Avenir LT Std 65 Medium"/>
                <a:cs typeface="Avenir LT Std 65 Medium"/>
              </a:rPr>
              <a:t>En 2017, EDSC a effectué une consultation sur le thème de la réduction de la pauvreté dans le cadre de </a:t>
            </a:r>
            <a:r>
              <a:rPr lang="fr-CA" sz="2950" dirty="0" smtClean="0">
                <a:solidFill>
                  <a:srgbClr val="1B75BA"/>
                </a:solidFill>
                <a:latin typeface="Avenir LT Std 65 Medium"/>
                <a:cs typeface="Avenir LT Std 65 Medium"/>
              </a:rPr>
              <a:t>laquelle le </a:t>
            </a:r>
            <a:r>
              <a:rPr lang="fr-CA" sz="2950" dirty="0">
                <a:solidFill>
                  <a:srgbClr val="1B75BA"/>
                </a:solidFill>
                <a:latin typeface="Avenir LT Std 65 Medium"/>
                <a:cs typeface="Avenir LT Std 65 Medium"/>
              </a:rPr>
              <a:t>Ministère a reçu plus de 800 réponses. Il a été rapidement (en trois semaines) en mesure d’élaborer un modèle d’IA évolutif et reproductible permettant de recenser les thèmes et les tendances dans les réponses, ce qui a facilité l’analyse. EDSC estime que l’IA a permis de réaliser une économie d’environ 1/6</a:t>
            </a:r>
            <a:r>
              <a:rPr lang="fr-CA" sz="2950" baseline="30000" dirty="0">
                <a:solidFill>
                  <a:srgbClr val="1B75BA"/>
                </a:solidFill>
                <a:latin typeface="Avenir LT Std 65 Medium"/>
                <a:cs typeface="Avenir LT Std 65 Medium"/>
              </a:rPr>
              <a:t>e</a:t>
            </a:r>
            <a:r>
              <a:rPr lang="fr-CA" sz="2950" dirty="0">
                <a:solidFill>
                  <a:srgbClr val="1B75BA"/>
                </a:solidFill>
                <a:latin typeface="Avenir LT Std 65 Medium"/>
                <a:cs typeface="Avenir LT Std 65 Medium"/>
              </a:rPr>
              <a:t> d’équivalent temps plein (ETP) qui aurait dû lire chaque réponse individuellement et aurait obtenu des résultats qui auraient été difficiles </a:t>
            </a:r>
            <a:r>
              <a:rPr lang="fr-CA" sz="2950" dirty="0" smtClean="0">
                <a:solidFill>
                  <a:srgbClr val="1B75BA"/>
                </a:solidFill>
                <a:latin typeface="Avenir LT Std 65 Medium"/>
                <a:cs typeface="Avenir LT Std 65 Medium"/>
              </a:rPr>
              <a:t>à </a:t>
            </a:r>
            <a:r>
              <a:rPr lang="fr-CA" sz="2950" dirty="0" smtClean="0">
                <a:solidFill>
                  <a:srgbClr val="1B75BA"/>
                </a:solidFill>
                <a:latin typeface="Avenir LT Std 65 Medium"/>
                <a:cs typeface="Avenir LT Std 65 Medium"/>
              </a:rPr>
              <a:t>reproduire.</a:t>
            </a:r>
            <a:endParaRPr lang="fr-CA" sz="2950" dirty="0">
              <a:solidFill>
                <a:srgbClr val="1B75BA"/>
              </a:solidFill>
              <a:latin typeface="Avenir LT Std 65 Medium"/>
              <a:cs typeface="Avenir LT Std 65 Medium"/>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custDataLst>
              <p:tags r:id="rId1"/>
            </p:custDataLst>
          </p:nvPr>
        </p:nvSpPr>
        <p:spPr>
          <a:xfrm>
            <a:off x="1177284" y="1534508"/>
            <a:ext cx="16000730" cy="1912702"/>
          </a:xfrm>
          <a:prstGeom prst="rect">
            <a:avLst/>
          </a:prstGeom>
        </p:spPr>
        <p:txBody>
          <a:bodyPr vert="horz" wrap="square" lIns="0" tIns="14604" rIns="0" bIns="0" rtlCol="0">
            <a:spAutoFit/>
          </a:bodyPr>
          <a:lstStyle/>
          <a:p>
            <a:pPr marL="12700">
              <a:lnSpc>
                <a:spcPts val="3245"/>
              </a:lnSpc>
              <a:spcBef>
                <a:spcPts val="114"/>
              </a:spcBef>
            </a:pPr>
            <a:r>
              <a:rPr lang="fr-CA" sz="2950" dirty="0">
                <a:solidFill>
                  <a:srgbClr val="F9AE40"/>
                </a:solidFill>
                <a:latin typeface="Avenir LT Std 65 Medium"/>
                <a:cs typeface="Avenir LT Std 65 Medium"/>
              </a:rPr>
              <a:t>Les possibilités | Environnement et culture</a:t>
            </a:r>
          </a:p>
          <a:p>
            <a:pPr marL="12700">
              <a:lnSpc>
                <a:spcPts val="5825"/>
              </a:lnSpc>
            </a:pPr>
            <a:r>
              <a:rPr lang="fr-CA" sz="5100" b="1" dirty="0">
                <a:solidFill>
                  <a:srgbClr val="009245"/>
                </a:solidFill>
                <a:latin typeface="Avenir LT Std 55 Roman"/>
                <a:cs typeface="Avenir LT Std 55 Roman"/>
              </a:rPr>
              <a:t>Le gouvernement du Canada dispose d’un potentiel inexploité </a:t>
            </a:r>
            <a:r>
              <a:rPr lang="fr-CA" sz="5100" b="1" dirty="0" smtClean="0">
                <a:solidFill>
                  <a:srgbClr val="009245"/>
                </a:solidFill>
                <a:latin typeface="Avenir LT Std 55 Roman"/>
                <a:cs typeface="Avenir LT Std 55 Roman"/>
              </a:rPr>
              <a:t>en matière d’IA</a:t>
            </a:r>
            <a:endParaRPr lang="fr-CA" sz="5100" b="1" dirty="0">
              <a:solidFill>
                <a:srgbClr val="009245"/>
              </a:solidFill>
              <a:latin typeface="Avenir LT Std 55 Roman"/>
              <a:cs typeface="Avenir LT Std 55 Roman"/>
            </a:endParaRPr>
          </a:p>
        </p:txBody>
      </p:sp>
      <p:sp>
        <p:nvSpPr>
          <p:cNvPr id="9" name="object 9"/>
          <p:cNvSpPr txBox="1"/>
          <p:nvPr>
            <p:custDataLst>
              <p:tags r:id="rId2"/>
            </p:custDataLst>
          </p:nvPr>
        </p:nvSpPr>
        <p:spPr>
          <a:xfrm>
            <a:off x="12807447" y="6084418"/>
            <a:ext cx="5702803" cy="4214423"/>
          </a:xfrm>
          <a:prstGeom prst="rect">
            <a:avLst/>
          </a:prstGeom>
        </p:spPr>
        <p:txBody>
          <a:bodyPr vert="horz" wrap="square" lIns="0" tIns="12065" rIns="0" bIns="0" rtlCol="0">
            <a:spAutoFit/>
          </a:bodyPr>
          <a:lstStyle/>
          <a:p>
            <a:pPr marL="386080" marR="379095" algn="ctr">
              <a:lnSpc>
                <a:spcPct val="100600"/>
              </a:lnSpc>
              <a:spcBef>
                <a:spcPts val="95"/>
              </a:spcBef>
            </a:pPr>
            <a:r>
              <a:rPr lang="fr-CA" sz="2950" dirty="0">
                <a:solidFill>
                  <a:srgbClr val="009245"/>
                </a:solidFill>
                <a:latin typeface="Avenir LT Std 55 Roman"/>
                <a:cs typeface="Avenir LT Std 55 Roman"/>
              </a:rPr>
              <a:t>Le soutien de la haute direction </a:t>
            </a:r>
            <a:r>
              <a:rPr lang="fr-CA" sz="2950" dirty="0" smtClean="0">
                <a:solidFill>
                  <a:srgbClr val="009245"/>
                </a:solidFill>
                <a:latin typeface="Avenir LT Std 55 Roman"/>
                <a:cs typeface="Avenir LT Std 55 Roman"/>
              </a:rPr>
              <a:t>de la dirigeante principale </a:t>
            </a:r>
            <a:r>
              <a:rPr lang="fr-CA" sz="2950" dirty="0">
                <a:solidFill>
                  <a:srgbClr val="009245"/>
                </a:solidFill>
                <a:latin typeface="Avenir LT Std 55 Roman"/>
                <a:cs typeface="Avenir LT Std 55 Roman"/>
              </a:rPr>
              <a:t>des données (DPD) et du dirigeant principal de l’information (DPI) favorise la croissance de l’IA.</a:t>
            </a:r>
          </a:p>
          <a:p>
            <a:pPr marL="12065" marR="5080" indent="-635" algn="ctr">
              <a:lnSpc>
                <a:spcPct val="100000"/>
              </a:lnSpc>
              <a:spcBef>
                <a:spcPts val="940"/>
              </a:spcBef>
            </a:pPr>
            <a:r>
              <a:rPr lang="fr-CA" sz="1900" dirty="0" smtClean="0">
                <a:solidFill>
                  <a:srgbClr val="009245"/>
                </a:solidFill>
                <a:latin typeface="Avenir LT Std 55 Roman"/>
                <a:cs typeface="Avenir LT Std 55 Roman"/>
              </a:rPr>
              <a:t>Ils </a:t>
            </a:r>
            <a:r>
              <a:rPr lang="fr-CA" sz="1900" dirty="0">
                <a:solidFill>
                  <a:srgbClr val="009245"/>
                </a:solidFill>
                <a:latin typeface="Avenir LT Std 55 Roman"/>
                <a:cs typeface="Avenir LT Std 55 Roman"/>
              </a:rPr>
              <a:t>exercent une forte influence qui contribue à surmonter les obstacles </a:t>
            </a:r>
            <a:r>
              <a:rPr lang="fr-CA" sz="1900" dirty="0" smtClean="0">
                <a:solidFill>
                  <a:srgbClr val="009245"/>
                </a:solidFill>
                <a:latin typeface="Avenir LT Std 55 Roman"/>
                <a:cs typeface="Avenir LT Std 55 Roman"/>
              </a:rPr>
              <a:t>institutionnels, notamment en ce qui a trait à </a:t>
            </a:r>
            <a:r>
              <a:rPr lang="fr-CA" sz="1900" dirty="0">
                <a:solidFill>
                  <a:srgbClr val="009245"/>
                </a:solidFill>
                <a:latin typeface="Avenir LT Std 55 Roman"/>
                <a:cs typeface="Avenir LT Std 55 Roman"/>
              </a:rPr>
              <a:t>l’accès aux données.</a:t>
            </a:r>
          </a:p>
        </p:txBody>
      </p:sp>
      <p:sp>
        <p:nvSpPr>
          <p:cNvPr id="10" name="object 10"/>
          <p:cNvSpPr txBox="1"/>
          <p:nvPr>
            <p:custDataLst>
              <p:tags r:id="rId3"/>
            </p:custDataLst>
          </p:nvPr>
        </p:nvSpPr>
        <p:spPr>
          <a:xfrm>
            <a:off x="7308851" y="6158245"/>
            <a:ext cx="4900988" cy="3342325"/>
          </a:xfrm>
          <a:prstGeom prst="rect">
            <a:avLst/>
          </a:prstGeom>
        </p:spPr>
        <p:txBody>
          <a:bodyPr vert="horz" wrap="square" lIns="0" tIns="12065" rIns="0" bIns="0" rtlCol="0">
            <a:spAutoFit/>
          </a:bodyPr>
          <a:lstStyle/>
          <a:p>
            <a:pPr marL="142240" marR="134620" algn="ctr">
              <a:lnSpc>
                <a:spcPct val="100600"/>
              </a:lnSpc>
              <a:spcBef>
                <a:spcPts val="95"/>
              </a:spcBef>
            </a:pPr>
            <a:r>
              <a:rPr lang="fr-CA" sz="2950" dirty="0" smtClean="0">
                <a:solidFill>
                  <a:srgbClr val="009245"/>
                </a:solidFill>
                <a:latin typeface="Avenir LT Std 55 Roman"/>
                <a:cs typeface="Avenir LT Std 55 Roman"/>
              </a:rPr>
              <a:t>Lorsque les </a:t>
            </a:r>
            <a:r>
              <a:rPr lang="fr-CA" sz="2950" dirty="0">
                <a:solidFill>
                  <a:srgbClr val="009245"/>
                </a:solidFill>
                <a:latin typeface="Avenir LT Std 55 Roman"/>
                <a:cs typeface="Avenir LT Std 55 Roman"/>
              </a:rPr>
              <a:t>ministères et </a:t>
            </a:r>
            <a:r>
              <a:rPr lang="fr-CA" sz="2950" dirty="0" smtClean="0">
                <a:solidFill>
                  <a:srgbClr val="009245"/>
                </a:solidFill>
                <a:latin typeface="Avenir LT Std 55 Roman"/>
                <a:cs typeface="Avenir LT Std 55 Roman"/>
              </a:rPr>
              <a:t>organismes commencent </a:t>
            </a:r>
            <a:r>
              <a:rPr lang="fr-CA" sz="2950" dirty="0">
                <a:solidFill>
                  <a:srgbClr val="009245"/>
                </a:solidFill>
                <a:latin typeface="Avenir LT Std 55 Roman"/>
                <a:cs typeface="Avenir LT Std 55 Roman"/>
              </a:rPr>
              <a:t>à réaliser le potentiel de l’IA, la demande dépasse de loin l’offre.</a:t>
            </a:r>
          </a:p>
          <a:p>
            <a:pPr marL="12700" marR="5080" indent="-635" algn="ctr">
              <a:lnSpc>
                <a:spcPct val="101499"/>
              </a:lnSpc>
              <a:spcBef>
                <a:spcPts val="955"/>
              </a:spcBef>
            </a:pPr>
            <a:r>
              <a:rPr lang="fr-CA" sz="1950" dirty="0">
                <a:solidFill>
                  <a:srgbClr val="009245"/>
                </a:solidFill>
                <a:latin typeface="Avenir LT Std 55 Roman"/>
                <a:cs typeface="Avenir LT Std 55 Roman"/>
              </a:rPr>
              <a:t>Cela illustre l’énorme potentiel de ces outils et les effets importants qu’ils auront sur nos modes de travail au sein du gouvernement.</a:t>
            </a:r>
          </a:p>
        </p:txBody>
      </p:sp>
      <p:sp>
        <p:nvSpPr>
          <p:cNvPr id="11" name="object 11"/>
          <p:cNvSpPr txBox="1"/>
          <p:nvPr>
            <p:custDataLst>
              <p:tags r:id="rId4"/>
            </p:custDataLst>
          </p:nvPr>
        </p:nvSpPr>
        <p:spPr>
          <a:xfrm>
            <a:off x="984251" y="6149296"/>
            <a:ext cx="6029034" cy="4096186"/>
          </a:xfrm>
          <a:prstGeom prst="rect">
            <a:avLst/>
          </a:prstGeom>
        </p:spPr>
        <p:txBody>
          <a:bodyPr vert="horz" wrap="square" lIns="0" tIns="12065" rIns="0" bIns="0" rtlCol="0">
            <a:spAutoFit/>
          </a:bodyPr>
          <a:lstStyle/>
          <a:p>
            <a:pPr marL="608330" marR="593090" algn="ctr">
              <a:lnSpc>
                <a:spcPct val="100600"/>
              </a:lnSpc>
              <a:spcBef>
                <a:spcPts val="95"/>
              </a:spcBef>
            </a:pPr>
            <a:r>
              <a:rPr lang="fr-CA" sz="2950" dirty="0">
                <a:solidFill>
                  <a:srgbClr val="009245"/>
                </a:solidFill>
                <a:latin typeface="Avenir LT Std 55 Roman"/>
                <a:cs typeface="Avenir LT Std 55 Roman"/>
              </a:rPr>
              <a:t>Le gouvernement du Canada </a:t>
            </a:r>
            <a:r>
              <a:rPr lang="fr-CA" sz="2950" dirty="0" smtClean="0">
                <a:solidFill>
                  <a:srgbClr val="009245"/>
                </a:solidFill>
                <a:latin typeface="Avenir LT Std 55 Roman"/>
                <a:cs typeface="Avenir LT Std 55 Roman"/>
              </a:rPr>
              <a:t>pourrait mettre l’IA à contribution pour gérer ses mégadonnées</a:t>
            </a:r>
            <a:endParaRPr lang="fr-CA" sz="2950" dirty="0">
              <a:solidFill>
                <a:srgbClr val="009245"/>
              </a:solidFill>
              <a:latin typeface="Avenir LT Std 55 Roman"/>
              <a:cs typeface="Avenir LT Std 55 Roman"/>
            </a:endParaRPr>
          </a:p>
          <a:p>
            <a:pPr marL="12065" marR="5080" indent="4445" algn="ctr">
              <a:lnSpc>
                <a:spcPct val="101499"/>
              </a:lnSpc>
              <a:spcBef>
                <a:spcPts val="955"/>
              </a:spcBef>
            </a:pPr>
            <a:r>
              <a:rPr lang="fr-CA" sz="1950" dirty="0">
                <a:solidFill>
                  <a:srgbClr val="009245"/>
                </a:solidFill>
                <a:latin typeface="Avenir LT Std 55 Roman"/>
                <a:cs typeface="Avenir LT Std 55 Roman"/>
              </a:rPr>
              <a:t>Les ensembles de données du gouvernement, notamment les données opérationnelles (p. ex. les processus d’appui administratifs), les données relatives aux ressources humaines, aux services à la clientèle conjointement avec les données publiques telles que celles provenant des réseaux sociaux offrent un potentiel énorme.</a:t>
            </a:r>
          </a:p>
        </p:txBody>
      </p:sp>
      <p:grpSp>
        <p:nvGrpSpPr>
          <p:cNvPr id="52" name="Group 51">
            <a:extLst>
              <a:ext uri="{FF2B5EF4-FFF2-40B4-BE49-F238E27FC236}">
                <a16:creationId xmlns:a16="http://schemas.microsoft.com/office/drawing/2014/main" xmlns="" id="{E3CBA4D3-A1AF-4B29-8E4A-75801109A0A0}"/>
              </a:ext>
            </a:extLst>
          </p:cNvPr>
          <p:cNvGrpSpPr/>
          <p:nvPr>
            <p:custDataLst>
              <p:tags r:id="rId5"/>
            </p:custDataLst>
          </p:nvPr>
        </p:nvGrpSpPr>
        <p:grpSpPr>
          <a:xfrm>
            <a:off x="3498850" y="3416272"/>
            <a:ext cx="1283335" cy="2590094"/>
            <a:chOff x="3498850" y="3416272"/>
            <a:chExt cx="1283335" cy="2590094"/>
          </a:xfrm>
        </p:grpSpPr>
        <p:sp>
          <p:nvSpPr>
            <p:cNvPr id="12" name="object 12"/>
            <p:cNvSpPr/>
            <p:nvPr/>
          </p:nvSpPr>
          <p:spPr>
            <a:xfrm>
              <a:off x="3814543" y="4587588"/>
              <a:ext cx="488950" cy="149860"/>
            </a:xfrm>
            <a:custGeom>
              <a:avLst/>
              <a:gdLst/>
              <a:ahLst/>
              <a:cxnLst/>
              <a:rect l="l" t="t" r="r" b="b"/>
              <a:pathLst>
                <a:path w="488950" h="149860">
                  <a:moveTo>
                    <a:pt x="488561" y="149848"/>
                  </a:moveTo>
                  <a:lnTo>
                    <a:pt x="0" y="149848"/>
                  </a:lnTo>
                  <a:lnTo>
                    <a:pt x="0" y="0"/>
                  </a:lnTo>
                  <a:lnTo>
                    <a:pt x="488561" y="0"/>
                  </a:lnTo>
                  <a:lnTo>
                    <a:pt x="488561" y="149848"/>
                  </a:lnTo>
                  <a:close/>
                </a:path>
              </a:pathLst>
            </a:custGeom>
            <a:solidFill>
              <a:srgbClr val="778591"/>
            </a:solidFill>
          </p:spPr>
          <p:txBody>
            <a:bodyPr wrap="square" lIns="0" tIns="0" rIns="0" bIns="0" rtlCol="0"/>
            <a:lstStyle/>
            <a:p>
              <a:endParaRPr dirty="0"/>
            </a:p>
          </p:txBody>
        </p:sp>
        <p:sp>
          <p:nvSpPr>
            <p:cNvPr id="13" name="object 13"/>
            <p:cNvSpPr/>
            <p:nvPr/>
          </p:nvSpPr>
          <p:spPr>
            <a:xfrm>
              <a:off x="3622589" y="4700040"/>
              <a:ext cx="255904" cy="1303020"/>
            </a:xfrm>
            <a:custGeom>
              <a:avLst/>
              <a:gdLst/>
              <a:ahLst/>
              <a:cxnLst/>
              <a:rect l="l" t="t" r="r" b="b"/>
              <a:pathLst>
                <a:path w="255904" h="1303020">
                  <a:moveTo>
                    <a:pt x="255856" y="0"/>
                  </a:moveTo>
                  <a:lnTo>
                    <a:pt x="0" y="1302829"/>
                  </a:lnTo>
                </a:path>
              </a:pathLst>
            </a:custGeom>
            <a:ln w="62825">
              <a:solidFill>
                <a:srgbClr val="778591"/>
              </a:solidFill>
            </a:ln>
          </p:spPr>
          <p:txBody>
            <a:bodyPr wrap="square" lIns="0" tIns="0" rIns="0" bIns="0" rtlCol="0"/>
            <a:lstStyle/>
            <a:p>
              <a:endParaRPr dirty="0"/>
            </a:p>
          </p:txBody>
        </p:sp>
        <p:sp>
          <p:nvSpPr>
            <p:cNvPr id="14" name="object 14"/>
            <p:cNvSpPr/>
            <p:nvPr/>
          </p:nvSpPr>
          <p:spPr>
            <a:xfrm>
              <a:off x="4235785" y="4686836"/>
              <a:ext cx="268605" cy="1319530"/>
            </a:xfrm>
            <a:custGeom>
              <a:avLst/>
              <a:gdLst/>
              <a:ahLst/>
              <a:cxnLst/>
              <a:rect l="l" t="t" r="r" b="b"/>
              <a:pathLst>
                <a:path w="268604" h="1319529">
                  <a:moveTo>
                    <a:pt x="0" y="0"/>
                  </a:moveTo>
                  <a:lnTo>
                    <a:pt x="268096" y="1319038"/>
                  </a:lnTo>
                </a:path>
              </a:pathLst>
            </a:custGeom>
            <a:ln w="62825">
              <a:solidFill>
                <a:srgbClr val="778591"/>
              </a:solidFill>
            </a:ln>
          </p:spPr>
          <p:txBody>
            <a:bodyPr wrap="square" lIns="0" tIns="0" rIns="0" bIns="0" rtlCol="0"/>
            <a:lstStyle/>
            <a:p>
              <a:endParaRPr dirty="0"/>
            </a:p>
          </p:txBody>
        </p:sp>
        <p:sp>
          <p:nvSpPr>
            <p:cNvPr id="15" name="object 15"/>
            <p:cNvSpPr/>
            <p:nvPr/>
          </p:nvSpPr>
          <p:spPr>
            <a:xfrm>
              <a:off x="3894858" y="4809218"/>
              <a:ext cx="381635" cy="161290"/>
            </a:xfrm>
            <a:custGeom>
              <a:avLst/>
              <a:gdLst/>
              <a:ahLst/>
              <a:cxnLst/>
              <a:rect l="l" t="t" r="r" b="b"/>
              <a:pathLst>
                <a:path w="381635" h="161289">
                  <a:moveTo>
                    <a:pt x="0" y="0"/>
                  </a:moveTo>
                  <a:lnTo>
                    <a:pt x="381276" y="160696"/>
                  </a:lnTo>
                </a:path>
              </a:pathLst>
            </a:custGeom>
            <a:ln w="31412">
              <a:solidFill>
                <a:srgbClr val="778591"/>
              </a:solidFill>
            </a:ln>
          </p:spPr>
          <p:txBody>
            <a:bodyPr wrap="square" lIns="0" tIns="0" rIns="0" bIns="0" rtlCol="0"/>
            <a:lstStyle/>
            <a:p>
              <a:endParaRPr dirty="0"/>
            </a:p>
          </p:txBody>
        </p:sp>
        <p:sp>
          <p:nvSpPr>
            <p:cNvPr id="16" name="object 16"/>
            <p:cNvSpPr/>
            <p:nvPr/>
          </p:nvSpPr>
          <p:spPr>
            <a:xfrm>
              <a:off x="3827478" y="4810695"/>
              <a:ext cx="424180" cy="146685"/>
            </a:xfrm>
            <a:custGeom>
              <a:avLst/>
              <a:gdLst/>
              <a:ahLst/>
              <a:cxnLst/>
              <a:rect l="l" t="t" r="r" b="b"/>
              <a:pathLst>
                <a:path w="424179" h="146685">
                  <a:moveTo>
                    <a:pt x="0" y="146634"/>
                  </a:moveTo>
                  <a:lnTo>
                    <a:pt x="424154" y="0"/>
                  </a:lnTo>
                </a:path>
              </a:pathLst>
            </a:custGeom>
            <a:ln w="31412">
              <a:solidFill>
                <a:srgbClr val="778591"/>
              </a:solidFill>
            </a:ln>
          </p:spPr>
          <p:txBody>
            <a:bodyPr wrap="square" lIns="0" tIns="0" rIns="0" bIns="0" rtlCol="0"/>
            <a:lstStyle/>
            <a:p>
              <a:endParaRPr dirty="0"/>
            </a:p>
          </p:txBody>
        </p:sp>
        <p:sp>
          <p:nvSpPr>
            <p:cNvPr id="17" name="object 17"/>
            <p:cNvSpPr/>
            <p:nvPr/>
          </p:nvSpPr>
          <p:spPr>
            <a:xfrm>
              <a:off x="3816767" y="4982512"/>
              <a:ext cx="440055" cy="158750"/>
            </a:xfrm>
            <a:custGeom>
              <a:avLst/>
              <a:gdLst/>
              <a:ahLst/>
              <a:cxnLst/>
              <a:rect l="l" t="t" r="r" b="b"/>
              <a:pathLst>
                <a:path w="440054" h="158750">
                  <a:moveTo>
                    <a:pt x="0" y="158466"/>
                  </a:moveTo>
                  <a:lnTo>
                    <a:pt x="439463" y="0"/>
                  </a:lnTo>
                </a:path>
              </a:pathLst>
            </a:custGeom>
            <a:ln w="31412">
              <a:solidFill>
                <a:srgbClr val="778591"/>
              </a:solidFill>
            </a:ln>
          </p:spPr>
          <p:txBody>
            <a:bodyPr wrap="square" lIns="0" tIns="0" rIns="0" bIns="0" rtlCol="0"/>
            <a:lstStyle/>
            <a:p>
              <a:endParaRPr dirty="0"/>
            </a:p>
          </p:txBody>
        </p:sp>
        <p:sp>
          <p:nvSpPr>
            <p:cNvPr id="18" name="object 18"/>
            <p:cNvSpPr/>
            <p:nvPr/>
          </p:nvSpPr>
          <p:spPr>
            <a:xfrm>
              <a:off x="3776946" y="5155805"/>
              <a:ext cx="520700" cy="198755"/>
            </a:xfrm>
            <a:custGeom>
              <a:avLst/>
              <a:gdLst/>
              <a:ahLst/>
              <a:cxnLst/>
              <a:rect l="l" t="t" r="r" b="b"/>
              <a:pathLst>
                <a:path w="520700" h="198754">
                  <a:moveTo>
                    <a:pt x="0" y="198454"/>
                  </a:moveTo>
                  <a:lnTo>
                    <a:pt x="520633" y="0"/>
                  </a:lnTo>
                </a:path>
              </a:pathLst>
            </a:custGeom>
            <a:ln w="31412">
              <a:solidFill>
                <a:srgbClr val="778591"/>
              </a:solidFill>
            </a:ln>
          </p:spPr>
          <p:txBody>
            <a:bodyPr wrap="square" lIns="0" tIns="0" rIns="0" bIns="0" rtlCol="0"/>
            <a:lstStyle/>
            <a:p>
              <a:endParaRPr dirty="0"/>
            </a:p>
          </p:txBody>
        </p:sp>
        <p:sp>
          <p:nvSpPr>
            <p:cNvPr id="19" name="object 19"/>
            <p:cNvSpPr/>
            <p:nvPr/>
          </p:nvSpPr>
          <p:spPr>
            <a:xfrm>
              <a:off x="3746329" y="5363149"/>
              <a:ext cx="600710" cy="237490"/>
            </a:xfrm>
            <a:custGeom>
              <a:avLst/>
              <a:gdLst/>
              <a:ahLst/>
              <a:cxnLst/>
              <a:rect l="l" t="t" r="r" b="b"/>
              <a:pathLst>
                <a:path w="600710" h="237489">
                  <a:moveTo>
                    <a:pt x="0" y="236987"/>
                  </a:moveTo>
                  <a:lnTo>
                    <a:pt x="600243" y="0"/>
                  </a:lnTo>
                </a:path>
              </a:pathLst>
            </a:custGeom>
            <a:ln w="31412">
              <a:solidFill>
                <a:srgbClr val="778591"/>
              </a:solidFill>
            </a:ln>
          </p:spPr>
          <p:txBody>
            <a:bodyPr wrap="square" lIns="0" tIns="0" rIns="0" bIns="0" rtlCol="0"/>
            <a:lstStyle/>
            <a:p>
              <a:endParaRPr dirty="0"/>
            </a:p>
          </p:txBody>
        </p:sp>
        <p:sp>
          <p:nvSpPr>
            <p:cNvPr id="20" name="object 20"/>
            <p:cNvSpPr/>
            <p:nvPr/>
          </p:nvSpPr>
          <p:spPr>
            <a:xfrm>
              <a:off x="3675891" y="5617906"/>
              <a:ext cx="713740" cy="269875"/>
            </a:xfrm>
            <a:custGeom>
              <a:avLst/>
              <a:gdLst/>
              <a:ahLst/>
              <a:cxnLst/>
              <a:rect l="l" t="t" r="r" b="b"/>
              <a:pathLst>
                <a:path w="713739" h="269875">
                  <a:moveTo>
                    <a:pt x="0" y="269562"/>
                  </a:moveTo>
                  <a:lnTo>
                    <a:pt x="713559" y="0"/>
                  </a:lnTo>
                </a:path>
              </a:pathLst>
            </a:custGeom>
            <a:ln w="31412">
              <a:solidFill>
                <a:srgbClr val="778591"/>
              </a:solidFill>
            </a:ln>
          </p:spPr>
          <p:txBody>
            <a:bodyPr wrap="square" lIns="0" tIns="0" rIns="0" bIns="0" rtlCol="0"/>
            <a:lstStyle/>
            <a:p>
              <a:endParaRPr dirty="0"/>
            </a:p>
          </p:txBody>
        </p:sp>
        <p:sp>
          <p:nvSpPr>
            <p:cNvPr id="21" name="object 21"/>
            <p:cNvSpPr/>
            <p:nvPr/>
          </p:nvSpPr>
          <p:spPr>
            <a:xfrm>
              <a:off x="3847383" y="4972135"/>
              <a:ext cx="438150" cy="175260"/>
            </a:xfrm>
            <a:custGeom>
              <a:avLst/>
              <a:gdLst/>
              <a:ahLst/>
              <a:cxnLst/>
              <a:rect l="l" t="t" r="r" b="b"/>
              <a:pathLst>
                <a:path w="438150" h="175260">
                  <a:moveTo>
                    <a:pt x="0" y="0"/>
                  </a:moveTo>
                  <a:lnTo>
                    <a:pt x="437944" y="174780"/>
                  </a:lnTo>
                </a:path>
              </a:pathLst>
            </a:custGeom>
            <a:ln w="31412">
              <a:solidFill>
                <a:srgbClr val="778591"/>
              </a:solidFill>
            </a:ln>
          </p:spPr>
          <p:txBody>
            <a:bodyPr wrap="square" lIns="0" tIns="0" rIns="0" bIns="0" rtlCol="0"/>
            <a:lstStyle/>
            <a:p>
              <a:endParaRPr dirty="0"/>
            </a:p>
          </p:txBody>
        </p:sp>
        <p:sp>
          <p:nvSpPr>
            <p:cNvPr id="22" name="object 22"/>
            <p:cNvSpPr/>
            <p:nvPr/>
          </p:nvSpPr>
          <p:spPr>
            <a:xfrm>
              <a:off x="3816767" y="5146915"/>
              <a:ext cx="508634" cy="198755"/>
            </a:xfrm>
            <a:custGeom>
              <a:avLst/>
              <a:gdLst/>
              <a:ahLst/>
              <a:cxnLst/>
              <a:rect l="l" t="t" r="r" b="b"/>
              <a:pathLst>
                <a:path w="508635" h="198754">
                  <a:moveTo>
                    <a:pt x="0" y="0"/>
                  </a:moveTo>
                  <a:lnTo>
                    <a:pt x="508371" y="198454"/>
                  </a:lnTo>
                </a:path>
              </a:pathLst>
            </a:custGeom>
            <a:ln w="31412">
              <a:solidFill>
                <a:srgbClr val="778591"/>
              </a:solidFill>
            </a:ln>
          </p:spPr>
          <p:txBody>
            <a:bodyPr wrap="square" lIns="0" tIns="0" rIns="0" bIns="0" rtlCol="0"/>
            <a:lstStyle/>
            <a:p>
              <a:endParaRPr dirty="0"/>
            </a:p>
          </p:txBody>
        </p:sp>
        <p:sp>
          <p:nvSpPr>
            <p:cNvPr id="23" name="object 23"/>
            <p:cNvSpPr/>
            <p:nvPr/>
          </p:nvSpPr>
          <p:spPr>
            <a:xfrm>
              <a:off x="3792265" y="5375002"/>
              <a:ext cx="600710" cy="231140"/>
            </a:xfrm>
            <a:custGeom>
              <a:avLst/>
              <a:gdLst/>
              <a:ahLst/>
              <a:cxnLst/>
              <a:rect l="l" t="t" r="r" b="b"/>
              <a:pathLst>
                <a:path w="600710" h="231139">
                  <a:moveTo>
                    <a:pt x="0" y="0"/>
                  </a:moveTo>
                  <a:lnTo>
                    <a:pt x="600243" y="231050"/>
                  </a:lnTo>
                </a:path>
              </a:pathLst>
            </a:custGeom>
            <a:ln w="31412">
              <a:solidFill>
                <a:srgbClr val="778591"/>
              </a:solidFill>
            </a:ln>
          </p:spPr>
          <p:txBody>
            <a:bodyPr wrap="square" lIns="0" tIns="0" rIns="0" bIns="0" rtlCol="0"/>
            <a:lstStyle/>
            <a:p>
              <a:endParaRPr dirty="0"/>
            </a:p>
          </p:txBody>
        </p:sp>
        <p:sp>
          <p:nvSpPr>
            <p:cNvPr id="24" name="object 24"/>
            <p:cNvSpPr/>
            <p:nvPr/>
          </p:nvSpPr>
          <p:spPr>
            <a:xfrm>
              <a:off x="3727953" y="5614943"/>
              <a:ext cx="720090" cy="273050"/>
            </a:xfrm>
            <a:custGeom>
              <a:avLst/>
              <a:gdLst/>
              <a:ahLst/>
              <a:cxnLst/>
              <a:rect l="l" t="t" r="r" b="b"/>
              <a:pathLst>
                <a:path w="720089" h="273050">
                  <a:moveTo>
                    <a:pt x="0" y="0"/>
                  </a:moveTo>
                  <a:lnTo>
                    <a:pt x="719684" y="272525"/>
                  </a:lnTo>
                </a:path>
              </a:pathLst>
            </a:custGeom>
            <a:ln w="31412">
              <a:solidFill>
                <a:srgbClr val="778591"/>
              </a:solidFill>
            </a:ln>
          </p:spPr>
          <p:txBody>
            <a:bodyPr wrap="square" lIns="0" tIns="0" rIns="0" bIns="0" rtlCol="0"/>
            <a:lstStyle/>
            <a:p>
              <a:endParaRPr dirty="0"/>
            </a:p>
          </p:txBody>
        </p:sp>
        <p:sp>
          <p:nvSpPr>
            <p:cNvPr id="25" name="object 25"/>
            <p:cNvSpPr/>
            <p:nvPr/>
          </p:nvSpPr>
          <p:spPr>
            <a:xfrm>
              <a:off x="3564313" y="4061912"/>
              <a:ext cx="420370" cy="389255"/>
            </a:xfrm>
            <a:custGeom>
              <a:avLst/>
              <a:gdLst/>
              <a:ahLst/>
              <a:cxnLst/>
              <a:rect l="l" t="t" r="r" b="b"/>
              <a:pathLst>
                <a:path w="420370" h="389254">
                  <a:moveTo>
                    <a:pt x="86243" y="0"/>
                  </a:moveTo>
                  <a:lnTo>
                    <a:pt x="45437" y="15071"/>
                  </a:lnTo>
                  <a:lnTo>
                    <a:pt x="14922" y="40671"/>
                  </a:lnTo>
                  <a:lnTo>
                    <a:pt x="0" y="75233"/>
                  </a:lnTo>
                  <a:lnTo>
                    <a:pt x="675" y="116221"/>
                  </a:lnTo>
                  <a:lnTo>
                    <a:pt x="13913" y="156710"/>
                  </a:lnTo>
                  <a:lnTo>
                    <a:pt x="36680" y="189776"/>
                  </a:lnTo>
                  <a:lnTo>
                    <a:pt x="86741" y="210703"/>
                  </a:lnTo>
                  <a:lnTo>
                    <a:pt x="162517" y="225335"/>
                  </a:lnTo>
                  <a:lnTo>
                    <a:pt x="206180" y="235220"/>
                  </a:lnTo>
                  <a:lnTo>
                    <a:pt x="251631" y="249448"/>
                  </a:lnTo>
                  <a:lnTo>
                    <a:pt x="297322" y="269990"/>
                  </a:lnTo>
                  <a:lnTo>
                    <a:pt x="341706" y="298819"/>
                  </a:lnTo>
                  <a:lnTo>
                    <a:pt x="383236" y="337907"/>
                  </a:lnTo>
                  <a:lnTo>
                    <a:pt x="420365" y="389226"/>
                  </a:lnTo>
                  <a:lnTo>
                    <a:pt x="404700" y="324144"/>
                  </a:lnTo>
                  <a:lnTo>
                    <a:pt x="382507" y="265612"/>
                  </a:lnTo>
                  <a:lnTo>
                    <a:pt x="355390" y="213439"/>
                  </a:lnTo>
                  <a:lnTo>
                    <a:pt x="324953" y="167434"/>
                  </a:lnTo>
                  <a:lnTo>
                    <a:pt x="292798" y="127406"/>
                  </a:lnTo>
                  <a:lnTo>
                    <a:pt x="260529" y="93163"/>
                  </a:lnTo>
                  <a:lnTo>
                    <a:pt x="229750" y="64514"/>
                  </a:lnTo>
                  <a:lnTo>
                    <a:pt x="179074" y="23237"/>
                  </a:lnTo>
                  <a:lnTo>
                    <a:pt x="132426" y="906"/>
                  </a:lnTo>
                  <a:lnTo>
                    <a:pt x="86243" y="0"/>
                  </a:lnTo>
                  <a:close/>
                </a:path>
              </a:pathLst>
            </a:custGeom>
            <a:solidFill>
              <a:srgbClr val="000000"/>
            </a:solidFill>
          </p:spPr>
          <p:txBody>
            <a:bodyPr wrap="square" lIns="0" tIns="0" rIns="0" bIns="0" rtlCol="0"/>
            <a:lstStyle/>
            <a:p>
              <a:endParaRPr dirty="0"/>
            </a:p>
          </p:txBody>
        </p:sp>
        <p:sp>
          <p:nvSpPr>
            <p:cNvPr id="26" name="object 26"/>
            <p:cNvSpPr/>
            <p:nvPr/>
          </p:nvSpPr>
          <p:spPr>
            <a:xfrm>
              <a:off x="4009910" y="3468661"/>
              <a:ext cx="606425" cy="1030605"/>
            </a:xfrm>
            <a:custGeom>
              <a:avLst/>
              <a:gdLst/>
              <a:ahLst/>
              <a:cxnLst/>
              <a:rect l="l" t="t" r="r" b="b"/>
              <a:pathLst>
                <a:path w="606425" h="1030604">
                  <a:moveTo>
                    <a:pt x="403337" y="0"/>
                  </a:moveTo>
                  <a:lnTo>
                    <a:pt x="359948" y="5394"/>
                  </a:lnTo>
                  <a:lnTo>
                    <a:pt x="316573" y="19198"/>
                  </a:lnTo>
                  <a:lnTo>
                    <a:pt x="274100" y="40730"/>
                  </a:lnTo>
                  <a:lnTo>
                    <a:pt x="233415" y="69305"/>
                  </a:lnTo>
                  <a:lnTo>
                    <a:pt x="195405" y="104240"/>
                  </a:lnTo>
                  <a:lnTo>
                    <a:pt x="160956" y="144853"/>
                  </a:lnTo>
                  <a:lnTo>
                    <a:pt x="129458" y="194352"/>
                  </a:lnTo>
                  <a:lnTo>
                    <a:pt x="97590" y="259516"/>
                  </a:lnTo>
                  <a:lnTo>
                    <a:pt x="82118" y="297298"/>
                  </a:lnTo>
                  <a:lnTo>
                    <a:pt x="67274" y="338189"/>
                  </a:lnTo>
                  <a:lnTo>
                    <a:pt x="53300" y="381919"/>
                  </a:lnTo>
                  <a:lnTo>
                    <a:pt x="40435" y="428218"/>
                  </a:lnTo>
                  <a:lnTo>
                    <a:pt x="28919" y="476818"/>
                  </a:lnTo>
                  <a:lnTo>
                    <a:pt x="18994" y="527448"/>
                  </a:lnTo>
                  <a:lnTo>
                    <a:pt x="10899" y="579840"/>
                  </a:lnTo>
                  <a:lnTo>
                    <a:pt x="4874" y="633725"/>
                  </a:lnTo>
                  <a:lnTo>
                    <a:pt x="1161" y="688833"/>
                  </a:lnTo>
                  <a:lnTo>
                    <a:pt x="0" y="744894"/>
                  </a:lnTo>
                  <a:lnTo>
                    <a:pt x="1630" y="801640"/>
                  </a:lnTo>
                  <a:lnTo>
                    <a:pt x="6292" y="858801"/>
                  </a:lnTo>
                  <a:lnTo>
                    <a:pt x="14227" y="916108"/>
                  </a:lnTo>
                  <a:lnTo>
                    <a:pt x="25675" y="973292"/>
                  </a:lnTo>
                  <a:lnTo>
                    <a:pt x="40876" y="1030083"/>
                  </a:lnTo>
                  <a:lnTo>
                    <a:pt x="65998" y="949098"/>
                  </a:lnTo>
                  <a:lnTo>
                    <a:pt x="91243" y="877357"/>
                  </a:lnTo>
                  <a:lnTo>
                    <a:pt x="116561" y="814225"/>
                  </a:lnTo>
                  <a:lnTo>
                    <a:pt x="141898" y="759066"/>
                  </a:lnTo>
                  <a:lnTo>
                    <a:pt x="167203" y="711242"/>
                  </a:lnTo>
                  <a:lnTo>
                    <a:pt x="192425" y="670119"/>
                  </a:lnTo>
                  <a:lnTo>
                    <a:pt x="217512" y="635059"/>
                  </a:lnTo>
                  <a:lnTo>
                    <a:pt x="242412" y="605426"/>
                  </a:lnTo>
                  <a:lnTo>
                    <a:pt x="291443" y="559899"/>
                  </a:lnTo>
                  <a:lnTo>
                    <a:pt x="339105" y="528448"/>
                  </a:lnTo>
                  <a:lnTo>
                    <a:pt x="384984" y="505983"/>
                  </a:lnTo>
                  <a:lnTo>
                    <a:pt x="428666" y="487415"/>
                  </a:lnTo>
                  <a:lnTo>
                    <a:pt x="449554" y="478002"/>
                  </a:lnTo>
                  <a:lnTo>
                    <a:pt x="489164" y="455736"/>
                  </a:lnTo>
                  <a:lnTo>
                    <a:pt x="525542" y="424643"/>
                  </a:lnTo>
                  <a:lnTo>
                    <a:pt x="567709" y="368694"/>
                  </a:lnTo>
                  <a:lnTo>
                    <a:pt x="586955" y="328794"/>
                  </a:lnTo>
                  <a:lnTo>
                    <a:pt x="599807" y="285862"/>
                  </a:lnTo>
                  <a:lnTo>
                    <a:pt x="605944" y="241265"/>
                  </a:lnTo>
                  <a:lnTo>
                    <a:pt x="605048" y="196368"/>
                  </a:lnTo>
                  <a:lnTo>
                    <a:pt x="596798" y="152537"/>
                  </a:lnTo>
                  <a:lnTo>
                    <a:pt x="580874" y="111139"/>
                  </a:lnTo>
                  <a:lnTo>
                    <a:pt x="556956" y="73541"/>
                  </a:lnTo>
                  <a:lnTo>
                    <a:pt x="524725" y="41107"/>
                  </a:lnTo>
                  <a:lnTo>
                    <a:pt x="486612" y="17173"/>
                  </a:lnTo>
                  <a:lnTo>
                    <a:pt x="445854" y="3698"/>
                  </a:lnTo>
                  <a:lnTo>
                    <a:pt x="403337" y="0"/>
                  </a:lnTo>
                  <a:close/>
                </a:path>
              </a:pathLst>
            </a:custGeom>
            <a:solidFill>
              <a:srgbClr val="000000"/>
            </a:solidFill>
          </p:spPr>
          <p:txBody>
            <a:bodyPr wrap="square" lIns="0" tIns="0" rIns="0" bIns="0" rtlCol="0"/>
            <a:lstStyle/>
            <a:p>
              <a:endParaRPr dirty="0"/>
            </a:p>
          </p:txBody>
        </p:sp>
        <p:sp>
          <p:nvSpPr>
            <p:cNvPr id="27" name="object 27"/>
            <p:cNvSpPr/>
            <p:nvPr/>
          </p:nvSpPr>
          <p:spPr>
            <a:xfrm>
              <a:off x="4105777" y="4041523"/>
              <a:ext cx="525145" cy="401320"/>
            </a:xfrm>
            <a:custGeom>
              <a:avLst/>
              <a:gdLst/>
              <a:ahLst/>
              <a:cxnLst/>
              <a:rect l="l" t="t" r="r" b="b"/>
              <a:pathLst>
                <a:path w="525145" h="401320">
                  <a:moveTo>
                    <a:pt x="420205" y="0"/>
                  </a:moveTo>
                  <a:lnTo>
                    <a:pt x="378430" y="482"/>
                  </a:lnTo>
                  <a:lnTo>
                    <a:pt x="333749" y="14036"/>
                  </a:lnTo>
                  <a:lnTo>
                    <a:pt x="280447" y="46023"/>
                  </a:lnTo>
                  <a:lnTo>
                    <a:pt x="247007" y="71125"/>
                  </a:lnTo>
                  <a:lnTo>
                    <a:pt x="210894" y="101392"/>
                  </a:lnTo>
                  <a:lnTo>
                    <a:pt x="173498" y="136143"/>
                  </a:lnTo>
                  <a:lnTo>
                    <a:pt x="136208" y="174699"/>
                  </a:lnTo>
                  <a:lnTo>
                    <a:pt x="100415" y="216378"/>
                  </a:lnTo>
                  <a:lnTo>
                    <a:pt x="67507" y="260501"/>
                  </a:lnTo>
                  <a:lnTo>
                    <a:pt x="38876" y="306387"/>
                  </a:lnTo>
                  <a:lnTo>
                    <a:pt x="15910" y="353355"/>
                  </a:lnTo>
                  <a:lnTo>
                    <a:pt x="0" y="400725"/>
                  </a:lnTo>
                  <a:lnTo>
                    <a:pt x="45386" y="358237"/>
                  </a:lnTo>
                  <a:lnTo>
                    <a:pt x="91752" y="326970"/>
                  </a:lnTo>
                  <a:lnTo>
                    <a:pt x="138417" y="305162"/>
                  </a:lnTo>
                  <a:lnTo>
                    <a:pt x="184698" y="291051"/>
                  </a:lnTo>
                  <a:lnTo>
                    <a:pt x="229915" y="282873"/>
                  </a:lnTo>
                  <a:lnTo>
                    <a:pt x="273384" y="278868"/>
                  </a:lnTo>
                  <a:lnTo>
                    <a:pt x="314425" y="277271"/>
                  </a:lnTo>
                  <a:lnTo>
                    <a:pt x="352356" y="276321"/>
                  </a:lnTo>
                  <a:lnTo>
                    <a:pt x="386494" y="274255"/>
                  </a:lnTo>
                  <a:lnTo>
                    <a:pt x="440667" y="259724"/>
                  </a:lnTo>
                  <a:lnTo>
                    <a:pt x="481767" y="228713"/>
                  </a:lnTo>
                  <a:lnTo>
                    <a:pt x="509539" y="192056"/>
                  </a:lnTo>
                  <a:lnTo>
                    <a:pt x="523930" y="151905"/>
                  </a:lnTo>
                  <a:lnTo>
                    <a:pt x="524888" y="110406"/>
                  </a:lnTo>
                  <a:lnTo>
                    <a:pt x="512361" y="69709"/>
                  </a:lnTo>
                  <a:lnTo>
                    <a:pt x="488743" y="35339"/>
                  </a:lnTo>
                  <a:lnTo>
                    <a:pt x="457500" y="11861"/>
                  </a:lnTo>
                  <a:lnTo>
                    <a:pt x="420205" y="0"/>
                  </a:lnTo>
                  <a:close/>
                </a:path>
              </a:pathLst>
            </a:custGeom>
            <a:solidFill>
              <a:srgbClr val="000000"/>
            </a:solidFill>
          </p:spPr>
          <p:txBody>
            <a:bodyPr wrap="square" lIns="0" tIns="0" rIns="0" bIns="0" rtlCol="0"/>
            <a:lstStyle/>
            <a:p>
              <a:endParaRPr dirty="0"/>
            </a:p>
          </p:txBody>
        </p:sp>
        <p:sp>
          <p:nvSpPr>
            <p:cNvPr id="28" name="object 28"/>
            <p:cNvSpPr txBox="1"/>
            <p:nvPr/>
          </p:nvSpPr>
          <p:spPr>
            <a:xfrm>
              <a:off x="3498850" y="3416272"/>
              <a:ext cx="1283335" cy="1030605"/>
            </a:xfrm>
            <a:prstGeom prst="rect">
              <a:avLst/>
            </a:prstGeom>
          </p:spPr>
          <p:txBody>
            <a:bodyPr vert="horz" wrap="square" lIns="0" tIns="13970" rIns="0" bIns="0" rtlCol="0">
              <a:spAutoFit/>
            </a:bodyPr>
            <a:lstStyle/>
            <a:p>
              <a:pPr marL="12700">
                <a:lnSpc>
                  <a:spcPct val="100000"/>
                </a:lnSpc>
                <a:spcBef>
                  <a:spcPts val="110"/>
                </a:spcBef>
              </a:pPr>
              <a:r>
                <a:rPr lang="fr-CA" sz="650" dirty="0">
                  <a:solidFill>
                    <a:srgbClr val="FFFFFF"/>
                  </a:solidFill>
                  <a:latin typeface="Avenir LT Std 55 Roman"/>
                  <a:cs typeface="Avenir LT Std 55 Roman"/>
                </a:rPr>
                <a:t>101001110110101010001011010</a:t>
              </a:r>
            </a:p>
            <a:p>
              <a:pPr marL="35560">
                <a:lnSpc>
                  <a:spcPct val="100000"/>
                </a:lnSpc>
                <a:spcBef>
                  <a:spcPts val="10"/>
                </a:spcBef>
              </a:pPr>
              <a:r>
                <a:rPr lang="fr-CA" sz="650" dirty="0">
                  <a:solidFill>
                    <a:srgbClr val="FFFFFF"/>
                  </a:solidFill>
                  <a:latin typeface="Avenir LT Std 55 Roman"/>
                  <a:cs typeface="Avenir LT Std 55 Roman"/>
                </a:rPr>
                <a:t>10101010101010101001010101</a:t>
              </a:r>
            </a:p>
            <a:p>
              <a:pPr marL="35560">
                <a:lnSpc>
                  <a:spcPct val="100000"/>
                </a:lnSpc>
                <a:spcBef>
                  <a:spcPts val="10"/>
                </a:spcBef>
              </a:pPr>
              <a:r>
                <a:rPr lang="fr-CA" sz="650" dirty="0">
                  <a:solidFill>
                    <a:srgbClr val="FFFFFF"/>
                  </a:solidFill>
                  <a:latin typeface="Avenir LT Std 55 Roman"/>
                  <a:cs typeface="Avenir LT Std 55 Roman"/>
                </a:rPr>
                <a:t>01010101010101010010101010</a:t>
              </a:r>
            </a:p>
            <a:p>
              <a:pPr marL="35560">
                <a:lnSpc>
                  <a:spcPct val="100000"/>
                </a:lnSpc>
                <a:spcBef>
                  <a:spcPts val="15"/>
                </a:spcBef>
              </a:pPr>
              <a:r>
                <a:rPr lang="fr-CA" sz="650" dirty="0">
                  <a:solidFill>
                    <a:srgbClr val="FFFFFF"/>
                  </a:solidFill>
                  <a:latin typeface="Avenir LT Std 55 Roman"/>
                  <a:cs typeface="Avenir LT Std 55 Roman"/>
                </a:rPr>
                <a:t>10101010101010101010101000</a:t>
              </a:r>
            </a:p>
            <a:p>
              <a:pPr marL="35560">
                <a:lnSpc>
                  <a:spcPct val="100000"/>
                </a:lnSpc>
                <a:spcBef>
                  <a:spcPts val="10"/>
                </a:spcBef>
              </a:pPr>
              <a:r>
                <a:rPr lang="fr-CA" sz="650" dirty="0">
                  <a:solidFill>
                    <a:srgbClr val="FFFFFF"/>
                  </a:solidFill>
                  <a:latin typeface="Avenir LT Std 55 Roman"/>
                  <a:cs typeface="Avenir LT Std 55 Roman"/>
                </a:rPr>
                <a:t>01010101111010101010101000</a:t>
              </a:r>
            </a:p>
            <a:p>
              <a:pPr marL="35560">
                <a:lnSpc>
                  <a:spcPct val="100000"/>
                </a:lnSpc>
                <a:spcBef>
                  <a:spcPts val="10"/>
                </a:spcBef>
              </a:pPr>
              <a:r>
                <a:rPr lang="fr-CA" sz="650" dirty="0">
                  <a:solidFill>
                    <a:srgbClr val="FFFFFF"/>
                  </a:solidFill>
                  <a:latin typeface="Avenir LT Std 55 Roman"/>
                  <a:cs typeface="Avenir LT Std 55 Roman"/>
                </a:rPr>
                <a:t>01010101010101010101010101</a:t>
              </a:r>
            </a:p>
            <a:p>
              <a:pPr marL="35560">
                <a:lnSpc>
                  <a:spcPct val="100000"/>
                </a:lnSpc>
                <a:spcBef>
                  <a:spcPts val="10"/>
                </a:spcBef>
              </a:pPr>
              <a:r>
                <a:rPr lang="fr-CA" sz="650" dirty="0">
                  <a:solidFill>
                    <a:srgbClr val="FFFFFF"/>
                  </a:solidFill>
                  <a:latin typeface="Avenir LT Std 55 Roman"/>
                  <a:cs typeface="Avenir LT Std 55 Roman"/>
                </a:rPr>
                <a:t>01010101000101010101010101</a:t>
              </a:r>
            </a:p>
            <a:p>
              <a:pPr marL="35560">
                <a:lnSpc>
                  <a:spcPct val="100000"/>
                </a:lnSpc>
                <a:spcBef>
                  <a:spcPts val="15"/>
                </a:spcBef>
              </a:pPr>
              <a:r>
                <a:rPr lang="fr-CA" sz="650" dirty="0">
                  <a:solidFill>
                    <a:srgbClr val="FFFFFF"/>
                  </a:solidFill>
                  <a:latin typeface="Avenir LT Std 55 Roman"/>
                  <a:cs typeface="Avenir LT Std 55 Roman"/>
                </a:rPr>
                <a:t>01010101010101010101010010</a:t>
              </a:r>
            </a:p>
            <a:p>
              <a:pPr marL="35560">
                <a:lnSpc>
                  <a:spcPct val="100000"/>
                </a:lnSpc>
                <a:spcBef>
                  <a:spcPts val="10"/>
                </a:spcBef>
              </a:pPr>
              <a:r>
                <a:rPr lang="fr-CA" sz="650" dirty="0">
                  <a:solidFill>
                    <a:srgbClr val="FFFFFF"/>
                  </a:solidFill>
                  <a:latin typeface="Avenir LT Std 55 Roman"/>
                  <a:cs typeface="Avenir LT Std 55 Roman"/>
                </a:rPr>
                <a:t>10101010101010101010101010</a:t>
              </a:r>
            </a:p>
            <a:p>
              <a:pPr marL="35560">
                <a:lnSpc>
                  <a:spcPct val="100000"/>
                </a:lnSpc>
                <a:spcBef>
                  <a:spcPts val="10"/>
                </a:spcBef>
              </a:pPr>
              <a:r>
                <a:rPr lang="fr-CA" sz="650" dirty="0">
                  <a:solidFill>
                    <a:srgbClr val="FFFFFF"/>
                  </a:solidFill>
                  <a:latin typeface="Avenir LT Std 55 Roman"/>
                  <a:cs typeface="Avenir LT Std 55 Roman"/>
                </a:rPr>
                <a:t>10100001010101111010101010</a:t>
              </a:r>
            </a:p>
          </p:txBody>
        </p:sp>
      </p:grpSp>
      <p:grpSp>
        <p:nvGrpSpPr>
          <p:cNvPr id="54" name="Group 53">
            <a:extLst>
              <a:ext uri="{FF2B5EF4-FFF2-40B4-BE49-F238E27FC236}">
                <a16:creationId xmlns:a16="http://schemas.microsoft.com/office/drawing/2014/main" xmlns="" id="{B8DC5D3A-27C5-423D-973A-189438DF7DCB}"/>
              </a:ext>
            </a:extLst>
          </p:cNvPr>
          <p:cNvGrpSpPr/>
          <p:nvPr>
            <p:custDataLst>
              <p:tags r:id="rId6"/>
            </p:custDataLst>
          </p:nvPr>
        </p:nvGrpSpPr>
        <p:grpSpPr>
          <a:xfrm>
            <a:off x="14140060" y="4039458"/>
            <a:ext cx="2533920" cy="1929583"/>
            <a:chOff x="14140060" y="4039458"/>
            <a:chExt cx="2533920" cy="1929583"/>
          </a:xfrm>
        </p:grpSpPr>
        <p:sp>
          <p:nvSpPr>
            <p:cNvPr id="29" name="object 29"/>
            <p:cNvSpPr/>
            <p:nvPr/>
          </p:nvSpPr>
          <p:spPr>
            <a:xfrm>
              <a:off x="14880838" y="4468750"/>
              <a:ext cx="313055" cy="584200"/>
            </a:xfrm>
            <a:custGeom>
              <a:avLst/>
              <a:gdLst/>
              <a:ahLst/>
              <a:cxnLst/>
              <a:rect l="l" t="t" r="r" b="b"/>
              <a:pathLst>
                <a:path w="313055" h="584200">
                  <a:moveTo>
                    <a:pt x="113312" y="0"/>
                  </a:moveTo>
                  <a:lnTo>
                    <a:pt x="72450" y="14094"/>
                  </a:lnTo>
                  <a:lnTo>
                    <a:pt x="41185" y="41488"/>
                  </a:lnTo>
                  <a:lnTo>
                    <a:pt x="10027" y="96405"/>
                  </a:lnTo>
                  <a:lnTo>
                    <a:pt x="3486" y="160098"/>
                  </a:lnTo>
                  <a:lnTo>
                    <a:pt x="1634" y="200207"/>
                  </a:lnTo>
                  <a:lnTo>
                    <a:pt x="0" y="260499"/>
                  </a:lnTo>
                  <a:lnTo>
                    <a:pt x="2454" y="305730"/>
                  </a:lnTo>
                  <a:lnTo>
                    <a:pt x="10072" y="402605"/>
                  </a:lnTo>
                  <a:lnTo>
                    <a:pt x="25179" y="583919"/>
                  </a:lnTo>
                  <a:lnTo>
                    <a:pt x="219361" y="323634"/>
                  </a:lnTo>
                  <a:lnTo>
                    <a:pt x="227405" y="310296"/>
                  </a:lnTo>
                  <a:lnTo>
                    <a:pt x="243455" y="288177"/>
                  </a:lnTo>
                  <a:lnTo>
                    <a:pt x="270868" y="262441"/>
                  </a:lnTo>
                  <a:lnTo>
                    <a:pt x="313002" y="238254"/>
                  </a:lnTo>
                  <a:lnTo>
                    <a:pt x="305947" y="185277"/>
                  </a:lnTo>
                  <a:lnTo>
                    <a:pt x="292692" y="135655"/>
                  </a:lnTo>
                  <a:lnTo>
                    <a:pt x="275820" y="92229"/>
                  </a:lnTo>
                  <a:lnTo>
                    <a:pt x="257915" y="57841"/>
                  </a:lnTo>
                  <a:lnTo>
                    <a:pt x="199557" y="12397"/>
                  </a:lnTo>
                  <a:lnTo>
                    <a:pt x="158177" y="1292"/>
                  </a:lnTo>
                  <a:lnTo>
                    <a:pt x="113312" y="0"/>
                  </a:lnTo>
                  <a:close/>
                </a:path>
              </a:pathLst>
            </a:custGeom>
            <a:solidFill>
              <a:srgbClr val="EB1C23"/>
            </a:solidFill>
          </p:spPr>
          <p:txBody>
            <a:bodyPr wrap="square" lIns="0" tIns="0" rIns="0" bIns="0" rtlCol="0"/>
            <a:lstStyle/>
            <a:p>
              <a:endParaRPr dirty="0"/>
            </a:p>
          </p:txBody>
        </p:sp>
        <p:sp>
          <p:nvSpPr>
            <p:cNvPr id="30" name="object 30"/>
            <p:cNvSpPr/>
            <p:nvPr/>
          </p:nvSpPr>
          <p:spPr>
            <a:xfrm>
              <a:off x="14593861" y="4637228"/>
              <a:ext cx="349250" cy="641350"/>
            </a:xfrm>
            <a:custGeom>
              <a:avLst/>
              <a:gdLst/>
              <a:ahLst/>
              <a:cxnLst/>
              <a:rect l="l" t="t" r="r" b="b"/>
              <a:pathLst>
                <a:path w="349250" h="641350">
                  <a:moveTo>
                    <a:pt x="152403" y="0"/>
                  </a:moveTo>
                  <a:lnTo>
                    <a:pt x="103079" y="12449"/>
                  </a:lnTo>
                  <a:lnTo>
                    <a:pt x="45144" y="57792"/>
                  </a:lnTo>
                  <a:lnTo>
                    <a:pt x="21219" y="98017"/>
                  </a:lnTo>
                  <a:lnTo>
                    <a:pt x="5068" y="152728"/>
                  </a:lnTo>
                  <a:lnTo>
                    <a:pt x="0" y="224014"/>
                  </a:lnTo>
                  <a:lnTo>
                    <a:pt x="3702" y="335885"/>
                  </a:lnTo>
                  <a:lnTo>
                    <a:pt x="15839" y="416594"/>
                  </a:lnTo>
                  <a:lnTo>
                    <a:pt x="46223" y="505220"/>
                  </a:lnTo>
                  <a:lnTo>
                    <a:pt x="104666" y="640839"/>
                  </a:lnTo>
                  <a:lnTo>
                    <a:pt x="210937" y="497155"/>
                  </a:lnTo>
                  <a:lnTo>
                    <a:pt x="292905" y="385203"/>
                  </a:lnTo>
                  <a:lnTo>
                    <a:pt x="348879" y="306650"/>
                  </a:lnTo>
                  <a:lnTo>
                    <a:pt x="347100" y="298818"/>
                  </a:lnTo>
                  <a:lnTo>
                    <a:pt x="341534" y="271533"/>
                  </a:lnTo>
                  <a:lnTo>
                    <a:pt x="331837" y="219115"/>
                  </a:lnTo>
                  <a:lnTo>
                    <a:pt x="317665" y="135880"/>
                  </a:lnTo>
                  <a:lnTo>
                    <a:pt x="296958" y="70059"/>
                  </a:lnTo>
                  <a:lnTo>
                    <a:pt x="264802" y="29496"/>
                  </a:lnTo>
                  <a:lnTo>
                    <a:pt x="226474" y="8256"/>
                  </a:lnTo>
                  <a:lnTo>
                    <a:pt x="187249" y="402"/>
                  </a:lnTo>
                  <a:lnTo>
                    <a:pt x="152403" y="0"/>
                  </a:lnTo>
                  <a:close/>
                </a:path>
              </a:pathLst>
            </a:custGeom>
            <a:solidFill>
              <a:srgbClr val="E76D34"/>
            </a:solidFill>
          </p:spPr>
          <p:txBody>
            <a:bodyPr wrap="square" lIns="0" tIns="0" rIns="0" bIns="0" rtlCol="0"/>
            <a:lstStyle/>
            <a:p>
              <a:endParaRPr dirty="0"/>
            </a:p>
          </p:txBody>
        </p:sp>
        <p:sp>
          <p:nvSpPr>
            <p:cNvPr id="31" name="object 31"/>
            <p:cNvSpPr/>
            <p:nvPr/>
          </p:nvSpPr>
          <p:spPr>
            <a:xfrm>
              <a:off x="14218249" y="4891651"/>
              <a:ext cx="491490" cy="774700"/>
            </a:xfrm>
            <a:custGeom>
              <a:avLst/>
              <a:gdLst/>
              <a:ahLst/>
              <a:cxnLst/>
              <a:rect l="l" t="t" r="r" b="b"/>
              <a:pathLst>
                <a:path w="491490" h="774700">
                  <a:moveTo>
                    <a:pt x="239144" y="0"/>
                  </a:moveTo>
                  <a:lnTo>
                    <a:pt x="184181" y="1726"/>
                  </a:lnTo>
                  <a:lnTo>
                    <a:pt x="126256" y="11709"/>
                  </a:lnTo>
                  <a:lnTo>
                    <a:pt x="82065" y="34985"/>
                  </a:lnTo>
                  <a:lnTo>
                    <a:pt x="49733" y="67748"/>
                  </a:lnTo>
                  <a:lnTo>
                    <a:pt x="27387" y="106191"/>
                  </a:lnTo>
                  <a:lnTo>
                    <a:pt x="13150" y="146508"/>
                  </a:lnTo>
                  <a:lnTo>
                    <a:pt x="5150" y="184893"/>
                  </a:lnTo>
                  <a:lnTo>
                    <a:pt x="1207" y="229046"/>
                  </a:lnTo>
                  <a:lnTo>
                    <a:pt x="0" y="285173"/>
                  </a:lnTo>
                  <a:lnTo>
                    <a:pt x="934" y="347229"/>
                  </a:lnTo>
                  <a:lnTo>
                    <a:pt x="3417" y="409170"/>
                  </a:lnTo>
                  <a:lnTo>
                    <a:pt x="6856" y="464951"/>
                  </a:lnTo>
                  <a:lnTo>
                    <a:pt x="10657" y="508528"/>
                  </a:lnTo>
                  <a:lnTo>
                    <a:pt x="31013" y="583323"/>
                  </a:lnTo>
                  <a:lnTo>
                    <a:pt x="51241" y="626871"/>
                  </a:lnTo>
                  <a:lnTo>
                    <a:pt x="77865" y="670648"/>
                  </a:lnTo>
                  <a:lnTo>
                    <a:pt x="110656" y="711751"/>
                  </a:lnTo>
                  <a:lnTo>
                    <a:pt x="149385" y="747276"/>
                  </a:lnTo>
                  <a:lnTo>
                    <a:pt x="193825" y="774320"/>
                  </a:lnTo>
                  <a:lnTo>
                    <a:pt x="203863" y="758634"/>
                  </a:lnTo>
                  <a:lnTo>
                    <a:pt x="225553" y="727992"/>
                  </a:lnTo>
                  <a:lnTo>
                    <a:pt x="256167" y="685947"/>
                  </a:lnTo>
                  <a:lnTo>
                    <a:pt x="292978" y="636053"/>
                  </a:lnTo>
                  <a:lnTo>
                    <a:pt x="491292" y="370814"/>
                  </a:lnTo>
                  <a:lnTo>
                    <a:pt x="484835" y="351522"/>
                  </a:lnTo>
                  <a:lnTo>
                    <a:pt x="470048" y="313984"/>
                  </a:lnTo>
                  <a:lnTo>
                    <a:pt x="448849" y="261442"/>
                  </a:lnTo>
                  <a:lnTo>
                    <a:pt x="423156" y="197133"/>
                  </a:lnTo>
                  <a:lnTo>
                    <a:pt x="394886" y="124298"/>
                  </a:lnTo>
                  <a:lnTo>
                    <a:pt x="372536" y="79163"/>
                  </a:lnTo>
                  <a:lnTo>
                    <a:pt x="347910" y="44931"/>
                  </a:lnTo>
                  <a:lnTo>
                    <a:pt x="283337" y="6115"/>
                  </a:lnTo>
                  <a:lnTo>
                    <a:pt x="239144" y="0"/>
                  </a:lnTo>
                  <a:close/>
                </a:path>
              </a:pathLst>
            </a:custGeom>
            <a:solidFill>
              <a:srgbClr val="065A92"/>
            </a:solidFill>
          </p:spPr>
          <p:txBody>
            <a:bodyPr wrap="square" lIns="0" tIns="0" rIns="0" bIns="0" rtlCol="0"/>
            <a:lstStyle/>
            <a:p>
              <a:endParaRPr dirty="0"/>
            </a:p>
          </p:txBody>
        </p:sp>
        <p:sp>
          <p:nvSpPr>
            <p:cNvPr id="32" name="object 32"/>
            <p:cNvSpPr/>
            <p:nvPr/>
          </p:nvSpPr>
          <p:spPr>
            <a:xfrm>
              <a:off x="15622959" y="4473714"/>
              <a:ext cx="313055" cy="584200"/>
            </a:xfrm>
            <a:custGeom>
              <a:avLst/>
              <a:gdLst/>
              <a:ahLst/>
              <a:cxnLst/>
              <a:rect l="l" t="t" r="r" b="b"/>
              <a:pathLst>
                <a:path w="313055" h="584200">
                  <a:moveTo>
                    <a:pt x="199690" y="0"/>
                  </a:moveTo>
                  <a:lnTo>
                    <a:pt x="154824" y="1292"/>
                  </a:lnTo>
                  <a:lnTo>
                    <a:pt x="113445" y="12397"/>
                  </a:lnTo>
                  <a:lnTo>
                    <a:pt x="79037" y="31764"/>
                  </a:lnTo>
                  <a:lnTo>
                    <a:pt x="37182" y="92229"/>
                  </a:lnTo>
                  <a:lnTo>
                    <a:pt x="20310" y="135655"/>
                  </a:lnTo>
                  <a:lnTo>
                    <a:pt x="7055" y="185277"/>
                  </a:lnTo>
                  <a:lnTo>
                    <a:pt x="0" y="238254"/>
                  </a:lnTo>
                  <a:lnTo>
                    <a:pt x="42129" y="262441"/>
                  </a:lnTo>
                  <a:lnTo>
                    <a:pt x="69543" y="288177"/>
                  </a:lnTo>
                  <a:lnTo>
                    <a:pt x="85596" y="310296"/>
                  </a:lnTo>
                  <a:lnTo>
                    <a:pt x="93641" y="323634"/>
                  </a:lnTo>
                  <a:lnTo>
                    <a:pt x="287823" y="583919"/>
                  </a:lnTo>
                  <a:lnTo>
                    <a:pt x="302929" y="402605"/>
                  </a:lnTo>
                  <a:lnTo>
                    <a:pt x="310548" y="305730"/>
                  </a:lnTo>
                  <a:lnTo>
                    <a:pt x="313002" y="260499"/>
                  </a:lnTo>
                  <a:lnTo>
                    <a:pt x="312618" y="234118"/>
                  </a:lnTo>
                  <a:lnTo>
                    <a:pt x="309516" y="160098"/>
                  </a:lnTo>
                  <a:lnTo>
                    <a:pt x="302975" y="96405"/>
                  </a:lnTo>
                  <a:lnTo>
                    <a:pt x="271817" y="41488"/>
                  </a:lnTo>
                  <a:lnTo>
                    <a:pt x="240552" y="14094"/>
                  </a:lnTo>
                  <a:lnTo>
                    <a:pt x="199690" y="0"/>
                  </a:lnTo>
                  <a:close/>
                </a:path>
              </a:pathLst>
            </a:custGeom>
            <a:solidFill>
              <a:srgbClr val="1B75BA"/>
            </a:solidFill>
          </p:spPr>
          <p:txBody>
            <a:bodyPr wrap="square" lIns="0" tIns="0" rIns="0" bIns="0" rtlCol="0"/>
            <a:lstStyle/>
            <a:p>
              <a:endParaRPr dirty="0"/>
            </a:p>
          </p:txBody>
        </p:sp>
        <p:sp>
          <p:nvSpPr>
            <p:cNvPr id="33" name="object 33"/>
            <p:cNvSpPr/>
            <p:nvPr/>
          </p:nvSpPr>
          <p:spPr>
            <a:xfrm>
              <a:off x="15874060" y="4642191"/>
              <a:ext cx="349250" cy="641350"/>
            </a:xfrm>
            <a:custGeom>
              <a:avLst/>
              <a:gdLst/>
              <a:ahLst/>
              <a:cxnLst/>
              <a:rect l="l" t="t" r="r" b="b"/>
              <a:pathLst>
                <a:path w="349250" h="641350">
                  <a:moveTo>
                    <a:pt x="196475" y="0"/>
                  </a:moveTo>
                  <a:lnTo>
                    <a:pt x="122405" y="8256"/>
                  </a:lnTo>
                  <a:lnTo>
                    <a:pt x="84076" y="29496"/>
                  </a:lnTo>
                  <a:lnTo>
                    <a:pt x="51921" y="70059"/>
                  </a:lnTo>
                  <a:lnTo>
                    <a:pt x="31213" y="135880"/>
                  </a:lnTo>
                  <a:lnTo>
                    <a:pt x="17042" y="219115"/>
                  </a:lnTo>
                  <a:lnTo>
                    <a:pt x="7345" y="271533"/>
                  </a:lnTo>
                  <a:lnTo>
                    <a:pt x="1779" y="298818"/>
                  </a:lnTo>
                  <a:lnTo>
                    <a:pt x="0" y="306650"/>
                  </a:lnTo>
                  <a:lnTo>
                    <a:pt x="55975" y="385203"/>
                  </a:lnTo>
                  <a:lnTo>
                    <a:pt x="137947" y="497155"/>
                  </a:lnTo>
                  <a:lnTo>
                    <a:pt x="244222" y="640839"/>
                  </a:lnTo>
                  <a:lnTo>
                    <a:pt x="302666" y="505220"/>
                  </a:lnTo>
                  <a:lnTo>
                    <a:pt x="333048" y="416594"/>
                  </a:lnTo>
                  <a:lnTo>
                    <a:pt x="345182" y="335885"/>
                  </a:lnTo>
                  <a:lnTo>
                    <a:pt x="348879" y="224014"/>
                  </a:lnTo>
                  <a:lnTo>
                    <a:pt x="343810" y="152728"/>
                  </a:lnTo>
                  <a:lnTo>
                    <a:pt x="327659" y="98017"/>
                  </a:lnTo>
                  <a:lnTo>
                    <a:pt x="303735" y="57792"/>
                  </a:lnTo>
                  <a:lnTo>
                    <a:pt x="275345" y="29965"/>
                  </a:lnTo>
                  <a:lnTo>
                    <a:pt x="218407" y="3157"/>
                  </a:lnTo>
                  <a:lnTo>
                    <a:pt x="196475" y="0"/>
                  </a:lnTo>
                  <a:close/>
                </a:path>
              </a:pathLst>
            </a:custGeom>
            <a:solidFill>
              <a:srgbClr val="ADDEE3"/>
            </a:solidFill>
          </p:spPr>
          <p:txBody>
            <a:bodyPr wrap="square" lIns="0" tIns="0" rIns="0" bIns="0" rtlCol="0"/>
            <a:lstStyle/>
            <a:p>
              <a:endParaRPr dirty="0"/>
            </a:p>
          </p:txBody>
        </p:sp>
        <p:sp>
          <p:nvSpPr>
            <p:cNvPr id="34" name="object 34"/>
            <p:cNvSpPr/>
            <p:nvPr/>
          </p:nvSpPr>
          <p:spPr>
            <a:xfrm>
              <a:off x="16107258" y="4896613"/>
              <a:ext cx="491490" cy="774700"/>
            </a:xfrm>
            <a:custGeom>
              <a:avLst/>
              <a:gdLst/>
              <a:ahLst/>
              <a:cxnLst/>
              <a:rect l="l" t="t" r="r" b="b"/>
              <a:pathLst>
                <a:path w="491490" h="774700">
                  <a:moveTo>
                    <a:pt x="252147" y="0"/>
                  </a:moveTo>
                  <a:lnTo>
                    <a:pt x="207954" y="6115"/>
                  </a:lnTo>
                  <a:lnTo>
                    <a:pt x="172407" y="20837"/>
                  </a:lnTo>
                  <a:lnTo>
                    <a:pt x="118756" y="79163"/>
                  </a:lnTo>
                  <a:lnTo>
                    <a:pt x="96405" y="124298"/>
                  </a:lnTo>
                  <a:lnTo>
                    <a:pt x="68135" y="197133"/>
                  </a:lnTo>
                  <a:lnTo>
                    <a:pt x="42442" y="261442"/>
                  </a:lnTo>
                  <a:lnTo>
                    <a:pt x="21243" y="313984"/>
                  </a:lnTo>
                  <a:lnTo>
                    <a:pt x="6456" y="351522"/>
                  </a:lnTo>
                  <a:lnTo>
                    <a:pt x="0" y="370814"/>
                  </a:lnTo>
                  <a:lnTo>
                    <a:pt x="198313" y="636053"/>
                  </a:lnTo>
                  <a:lnTo>
                    <a:pt x="235124" y="685947"/>
                  </a:lnTo>
                  <a:lnTo>
                    <a:pt x="265738" y="727992"/>
                  </a:lnTo>
                  <a:lnTo>
                    <a:pt x="287428" y="758634"/>
                  </a:lnTo>
                  <a:lnTo>
                    <a:pt x="297467" y="774320"/>
                  </a:lnTo>
                  <a:lnTo>
                    <a:pt x="341906" y="747276"/>
                  </a:lnTo>
                  <a:lnTo>
                    <a:pt x="380635" y="711751"/>
                  </a:lnTo>
                  <a:lnTo>
                    <a:pt x="413426" y="670648"/>
                  </a:lnTo>
                  <a:lnTo>
                    <a:pt x="440050" y="626871"/>
                  </a:lnTo>
                  <a:lnTo>
                    <a:pt x="460278" y="583323"/>
                  </a:lnTo>
                  <a:lnTo>
                    <a:pt x="473883" y="542907"/>
                  </a:lnTo>
                  <a:lnTo>
                    <a:pt x="484436" y="464951"/>
                  </a:lnTo>
                  <a:lnTo>
                    <a:pt x="487875" y="409170"/>
                  </a:lnTo>
                  <a:lnTo>
                    <a:pt x="490358" y="347229"/>
                  </a:lnTo>
                  <a:lnTo>
                    <a:pt x="491292" y="285173"/>
                  </a:lnTo>
                  <a:lnTo>
                    <a:pt x="490084" y="229046"/>
                  </a:lnTo>
                  <a:lnTo>
                    <a:pt x="486142" y="184893"/>
                  </a:lnTo>
                  <a:lnTo>
                    <a:pt x="478141" y="146508"/>
                  </a:lnTo>
                  <a:lnTo>
                    <a:pt x="463905" y="106191"/>
                  </a:lnTo>
                  <a:lnTo>
                    <a:pt x="441558" y="67748"/>
                  </a:lnTo>
                  <a:lnTo>
                    <a:pt x="409227" y="34985"/>
                  </a:lnTo>
                  <a:lnTo>
                    <a:pt x="365036" y="11709"/>
                  </a:lnTo>
                  <a:lnTo>
                    <a:pt x="307111" y="1726"/>
                  </a:lnTo>
                  <a:lnTo>
                    <a:pt x="252147" y="0"/>
                  </a:lnTo>
                  <a:close/>
                </a:path>
              </a:pathLst>
            </a:custGeom>
            <a:solidFill>
              <a:srgbClr val="F9AE40"/>
            </a:solidFill>
          </p:spPr>
          <p:txBody>
            <a:bodyPr wrap="square" lIns="0" tIns="0" rIns="0" bIns="0" rtlCol="0"/>
            <a:lstStyle/>
            <a:p>
              <a:endParaRPr dirty="0"/>
            </a:p>
          </p:txBody>
        </p:sp>
        <p:sp>
          <p:nvSpPr>
            <p:cNvPr id="35" name="object 35"/>
            <p:cNvSpPr/>
            <p:nvPr/>
          </p:nvSpPr>
          <p:spPr>
            <a:xfrm>
              <a:off x="14140060" y="4444305"/>
              <a:ext cx="345440" cy="371475"/>
            </a:xfrm>
            <a:custGeom>
              <a:avLst/>
              <a:gdLst/>
              <a:ahLst/>
              <a:cxnLst/>
              <a:rect l="l" t="t" r="r" b="b"/>
              <a:pathLst>
                <a:path w="345440" h="371475">
                  <a:moveTo>
                    <a:pt x="161827" y="0"/>
                  </a:moveTo>
                  <a:lnTo>
                    <a:pt x="117107" y="9404"/>
                  </a:lnTo>
                  <a:lnTo>
                    <a:pt x="77983" y="29158"/>
                  </a:lnTo>
                  <a:lnTo>
                    <a:pt x="45603" y="57898"/>
                  </a:lnTo>
                  <a:lnTo>
                    <a:pt x="21116" y="94262"/>
                  </a:lnTo>
                  <a:lnTo>
                    <a:pt x="5672" y="136884"/>
                  </a:lnTo>
                  <a:lnTo>
                    <a:pt x="418" y="184402"/>
                  </a:lnTo>
                  <a:lnTo>
                    <a:pt x="418" y="191816"/>
                  </a:lnTo>
                  <a:lnTo>
                    <a:pt x="0" y="199240"/>
                  </a:lnTo>
                  <a:lnTo>
                    <a:pt x="12418" y="258137"/>
                  </a:lnTo>
                  <a:lnTo>
                    <a:pt x="39324" y="304103"/>
                  </a:lnTo>
                  <a:lnTo>
                    <a:pt x="78114" y="340672"/>
                  </a:lnTo>
                  <a:lnTo>
                    <a:pt x="125702" y="363999"/>
                  </a:lnTo>
                  <a:lnTo>
                    <a:pt x="175825" y="370871"/>
                  </a:lnTo>
                  <a:lnTo>
                    <a:pt x="224722" y="362088"/>
                  </a:lnTo>
                  <a:lnTo>
                    <a:pt x="269435" y="338667"/>
                  </a:lnTo>
                  <a:lnTo>
                    <a:pt x="307006" y="301624"/>
                  </a:lnTo>
                  <a:lnTo>
                    <a:pt x="329328" y="263351"/>
                  </a:lnTo>
                  <a:lnTo>
                    <a:pt x="342046" y="221400"/>
                  </a:lnTo>
                  <a:lnTo>
                    <a:pt x="345213" y="177796"/>
                  </a:lnTo>
                  <a:lnTo>
                    <a:pt x="338878" y="134567"/>
                  </a:lnTo>
                  <a:lnTo>
                    <a:pt x="323092" y="93739"/>
                  </a:lnTo>
                  <a:lnTo>
                    <a:pt x="297907" y="57338"/>
                  </a:lnTo>
                  <a:lnTo>
                    <a:pt x="269090" y="30686"/>
                  </a:lnTo>
                  <a:lnTo>
                    <a:pt x="201033" y="1420"/>
                  </a:lnTo>
                  <a:lnTo>
                    <a:pt x="161827" y="0"/>
                  </a:lnTo>
                  <a:close/>
                </a:path>
              </a:pathLst>
            </a:custGeom>
            <a:solidFill>
              <a:srgbClr val="C49A6C"/>
            </a:solidFill>
          </p:spPr>
          <p:txBody>
            <a:bodyPr wrap="square" lIns="0" tIns="0" rIns="0" bIns="0" rtlCol="0"/>
            <a:lstStyle/>
            <a:p>
              <a:endParaRPr dirty="0"/>
            </a:p>
          </p:txBody>
        </p:sp>
        <p:sp>
          <p:nvSpPr>
            <p:cNvPr id="36" name="object 36"/>
            <p:cNvSpPr/>
            <p:nvPr/>
          </p:nvSpPr>
          <p:spPr>
            <a:xfrm>
              <a:off x="16327270" y="4465436"/>
              <a:ext cx="346710" cy="371475"/>
            </a:xfrm>
            <a:custGeom>
              <a:avLst/>
              <a:gdLst/>
              <a:ahLst/>
              <a:cxnLst/>
              <a:rect l="l" t="t" r="r" b="b"/>
              <a:pathLst>
                <a:path w="346709" h="371475">
                  <a:moveTo>
                    <a:pt x="160609" y="0"/>
                  </a:moveTo>
                  <a:lnTo>
                    <a:pt x="116225" y="8898"/>
                  </a:lnTo>
                  <a:lnTo>
                    <a:pt x="76278" y="30780"/>
                  </a:lnTo>
                  <a:lnTo>
                    <a:pt x="41013" y="64822"/>
                  </a:lnTo>
                  <a:lnTo>
                    <a:pt x="14413" y="108553"/>
                  </a:lnTo>
                  <a:lnTo>
                    <a:pt x="746" y="157333"/>
                  </a:lnTo>
                  <a:lnTo>
                    <a:pt x="0" y="207979"/>
                  </a:lnTo>
                  <a:lnTo>
                    <a:pt x="12159" y="257307"/>
                  </a:lnTo>
                  <a:lnTo>
                    <a:pt x="37212" y="302134"/>
                  </a:lnTo>
                  <a:lnTo>
                    <a:pt x="92418" y="351536"/>
                  </a:lnTo>
                  <a:lnTo>
                    <a:pt x="163417" y="371252"/>
                  </a:lnTo>
                  <a:lnTo>
                    <a:pt x="212014" y="366391"/>
                  </a:lnTo>
                  <a:lnTo>
                    <a:pt x="255527" y="348756"/>
                  </a:lnTo>
                  <a:lnTo>
                    <a:pt x="292337" y="320100"/>
                  </a:lnTo>
                  <a:lnTo>
                    <a:pt x="320829" y="282175"/>
                  </a:lnTo>
                  <a:lnTo>
                    <a:pt x="339384" y="236734"/>
                  </a:lnTo>
                  <a:lnTo>
                    <a:pt x="346386" y="185530"/>
                  </a:lnTo>
                  <a:lnTo>
                    <a:pt x="345054" y="174520"/>
                  </a:lnTo>
                  <a:lnTo>
                    <a:pt x="343825" y="163483"/>
                  </a:lnTo>
                  <a:lnTo>
                    <a:pt x="322165" y="93213"/>
                  </a:lnTo>
                  <a:lnTo>
                    <a:pt x="294788" y="53468"/>
                  </a:lnTo>
                  <a:lnTo>
                    <a:pt x="257331" y="23651"/>
                  </a:lnTo>
                  <a:lnTo>
                    <a:pt x="209186" y="4908"/>
                  </a:lnTo>
                  <a:lnTo>
                    <a:pt x="160609" y="0"/>
                  </a:lnTo>
                  <a:close/>
                </a:path>
              </a:pathLst>
            </a:custGeom>
            <a:solidFill>
              <a:srgbClr val="754C28"/>
            </a:solidFill>
          </p:spPr>
          <p:txBody>
            <a:bodyPr wrap="square" lIns="0" tIns="0" rIns="0" bIns="0" rtlCol="0"/>
            <a:lstStyle/>
            <a:p>
              <a:endParaRPr dirty="0"/>
            </a:p>
          </p:txBody>
        </p:sp>
        <p:sp>
          <p:nvSpPr>
            <p:cNvPr id="37" name="object 37"/>
            <p:cNvSpPr/>
            <p:nvPr/>
          </p:nvSpPr>
          <p:spPr>
            <a:xfrm>
              <a:off x="16033188" y="4291952"/>
              <a:ext cx="278765" cy="296545"/>
            </a:xfrm>
            <a:custGeom>
              <a:avLst/>
              <a:gdLst/>
              <a:ahLst/>
              <a:cxnLst/>
              <a:rect l="l" t="t" r="r" b="b"/>
              <a:pathLst>
                <a:path w="278765" h="296545">
                  <a:moveTo>
                    <a:pt x="150874" y="0"/>
                  </a:moveTo>
                  <a:lnTo>
                    <a:pt x="107145" y="3670"/>
                  </a:lnTo>
                  <a:lnTo>
                    <a:pt x="69103" y="19359"/>
                  </a:lnTo>
                  <a:lnTo>
                    <a:pt x="17886" y="74517"/>
                  </a:lnTo>
                  <a:lnTo>
                    <a:pt x="4551" y="112693"/>
                  </a:lnTo>
                  <a:lnTo>
                    <a:pt x="0" y="155275"/>
                  </a:lnTo>
                  <a:lnTo>
                    <a:pt x="6216" y="195088"/>
                  </a:lnTo>
                  <a:lnTo>
                    <a:pt x="23561" y="231462"/>
                  </a:lnTo>
                  <a:lnTo>
                    <a:pt x="52393" y="263725"/>
                  </a:lnTo>
                  <a:lnTo>
                    <a:pt x="85002" y="285507"/>
                  </a:lnTo>
                  <a:lnTo>
                    <a:pt x="119676" y="296367"/>
                  </a:lnTo>
                  <a:lnTo>
                    <a:pt x="155949" y="296041"/>
                  </a:lnTo>
                  <a:lnTo>
                    <a:pt x="193352" y="284269"/>
                  </a:lnTo>
                  <a:lnTo>
                    <a:pt x="230014" y="260336"/>
                  </a:lnTo>
                  <a:lnTo>
                    <a:pt x="255545" y="228772"/>
                  </a:lnTo>
                  <a:lnTo>
                    <a:pt x="271215" y="190421"/>
                  </a:lnTo>
                  <a:lnTo>
                    <a:pt x="278292" y="146127"/>
                  </a:lnTo>
                  <a:lnTo>
                    <a:pt x="277272" y="138497"/>
                  </a:lnTo>
                  <a:lnTo>
                    <a:pt x="276217" y="130288"/>
                  </a:lnTo>
                  <a:lnTo>
                    <a:pt x="256955" y="69826"/>
                  </a:lnTo>
                  <a:lnTo>
                    <a:pt x="228939" y="35183"/>
                  </a:lnTo>
                  <a:lnTo>
                    <a:pt x="192525" y="11206"/>
                  </a:lnTo>
                  <a:lnTo>
                    <a:pt x="150874" y="0"/>
                  </a:lnTo>
                  <a:close/>
                </a:path>
              </a:pathLst>
            </a:custGeom>
            <a:solidFill>
              <a:srgbClr val="C49A6C"/>
            </a:solidFill>
          </p:spPr>
          <p:txBody>
            <a:bodyPr wrap="square" lIns="0" tIns="0" rIns="0" bIns="0" rtlCol="0"/>
            <a:lstStyle/>
            <a:p>
              <a:endParaRPr dirty="0"/>
            </a:p>
          </p:txBody>
        </p:sp>
        <p:sp>
          <p:nvSpPr>
            <p:cNvPr id="38" name="object 38"/>
            <p:cNvSpPr/>
            <p:nvPr/>
          </p:nvSpPr>
          <p:spPr>
            <a:xfrm>
              <a:off x="14534475" y="4281287"/>
              <a:ext cx="276225" cy="294640"/>
            </a:xfrm>
            <a:custGeom>
              <a:avLst/>
              <a:gdLst/>
              <a:ahLst/>
              <a:cxnLst/>
              <a:rect l="l" t="t" r="r" b="b"/>
              <a:pathLst>
                <a:path w="276225" h="294639">
                  <a:moveTo>
                    <a:pt x="150446" y="0"/>
                  </a:moveTo>
                  <a:lnTo>
                    <a:pt x="105916" y="4443"/>
                  </a:lnTo>
                  <a:lnTo>
                    <a:pt x="66646" y="21594"/>
                  </a:lnTo>
                  <a:lnTo>
                    <a:pt x="34597" y="49193"/>
                  </a:lnTo>
                  <a:lnTo>
                    <a:pt x="11728" y="84977"/>
                  </a:lnTo>
                  <a:lnTo>
                    <a:pt x="0" y="126686"/>
                  </a:lnTo>
                  <a:lnTo>
                    <a:pt x="1372" y="172057"/>
                  </a:lnTo>
                  <a:lnTo>
                    <a:pt x="16694" y="218370"/>
                  </a:lnTo>
                  <a:lnTo>
                    <a:pt x="42631" y="255233"/>
                  </a:lnTo>
                  <a:lnTo>
                    <a:pt x="77128" y="281105"/>
                  </a:lnTo>
                  <a:lnTo>
                    <a:pt x="118128" y="294443"/>
                  </a:lnTo>
                  <a:lnTo>
                    <a:pt x="163576" y="293708"/>
                  </a:lnTo>
                  <a:lnTo>
                    <a:pt x="208283" y="276258"/>
                  </a:lnTo>
                  <a:lnTo>
                    <a:pt x="243977" y="243491"/>
                  </a:lnTo>
                  <a:lnTo>
                    <a:pt x="267624" y="199339"/>
                  </a:lnTo>
                  <a:lnTo>
                    <a:pt x="276190" y="147733"/>
                  </a:lnTo>
                  <a:lnTo>
                    <a:pt x="269793" y="102962"/>
                  </a:lnTo>
                  <a:lnTo>
                    <a:pt x="251944" y="63366"/>
                  </a:lnTo>
                  <a:lnTo>
                    <a:pt x="224721" y="31383"/>
                  </a:lnTo>
                  <a:lnTo>
                    <a:pt x="190196" y="9448"/>
                  </a:lnTo>
                  <a:lnTo>
                    <a:pt x="150446" y="0"/>
                  </a:lnTo>
                  <a:close/>
                </a:path>
              </a:pathLst>
            </a:custGeom>
            <a:solidFill>
              <a:srgbClr val="A97B50"/>
            </a:solidFill>
          </p:spPr>
          <p:txBody>
            <a:bodyPr wrap="square" lIns="0" tIns="0" rIns="0" bIns="0" rtlCol="0"/>
            <a:lstStyle/>
            <a:p>
              <a:endParaRPr dirty="0"/>
            </a:p>
          </p:txBody>
        </p:sp>
        <p:sp>
          <p:nvSpPr>
            <p:cNvPr id="39" name="object 39"/>
            <p:cNvSpPr/>
            <p:nvPr/>
          </p:nvSpPr>
          <p:spPr>
            <a:xfrm>
              <a:off x="14864123" y="4157481"/>
              <a:ext cx="230631" cy="246338"/>
            </a:xfrm>
            <a:prstGeom prst="rect">
              <a:avLst/>
            </a:prstGeom>
            <a:blipFill>
              <a:blip r:embed="rId10" cstate="print"/>
              <a:stretch>
                <a:fillRect/>
              </a:stretch>
            </a:blipFill>
          </p:spPr>
          <p:txBody>
            <a:bodyPr wrap="square" lIns="0" tIns="0" rIns="0" bIns="0" rtlCol="0"/>
            <a:lstStyle/>
            <a:p>
              <a:endParaRPr dirty="0"/>
            </a:p>
          </p:txBody>
        </p:sp>
        <p:sp>
          <p:nvSpPr>
            <p:cNvPr id="40" name="object 40"/>
            <p:cNvSpPr/>
            <p:nvPr/>
          </p:nvSpPr>
          <p:spPr>
            <a:xfrm>
              <a:off x="15717142" y="4168495"/>
              <a:ext cx="230275" cy="246369"/>
            </a:xfrm>
            <a:prstGeom prst="rect">
              <a:avLst/>
            </a:prstGeom>
            <a:blipFill>
              <a:blip r:embed="rId11" cstate="print"/>
              <a:stretch>
                <a:fillRect/>
              </a:stretch>
            </a:blipFill>
          </p:spPr>
          <p:txBody>
            <a:bodyPr wrap="square" lIns="0" tIns="0" rIns="0" bIns="0" rtlCol="0"/>
            <a:lstStyle/>
            <a:p>
              <a:endParaRPr dirty="0"/>
            </a:p>
          </p:txBody>
        </p:sp>
        <p:sp>
          <p:nvSpPr>
            <p:cNvPr id="41" name="object 41"/>
            <p:cNvSpPr/>
            <p:nvPr/>
          </p:nvSpPr>
          <p:spPr>
            <a:xfrm>
              <a:off x="14409128" y="4731426"/>
              <a:ext cx="1995170" cy="1237615"/>
            </a:xfrm>
            <a:custGeom>
              <a:avLst/>
              <a:gdLst/>
              <a:ahLst/>
              <a:cxnLst/>
              <a:rect l="l" t="t" r="r" b="b"/>
              <a:pathLst>
                <a:path w="1995169" h="1237614">
                  <a:moveTo>
                    <a:pt x="979546" y="0"/>
                  </a:moveTo>
                  <a:lnTo>
                    <a:pt x="914676" y="891"/>
                  </a:lnTo>
                  <a:lnTo>
                    <a:pt x="851143" y="4907"/>
                  </a:lnTo>
                  <a:lnTo>
                    <a:pt x="792422" y="12822"/>
                  </a:lnTo>
                  <a:lnTo>
                    <a:pt x="718106" y="33795"/>
                  </a:lnTo>
                  <a:lnTo>
                    <a:pt x="667877" y="61248"/>
                  </a:lnTo>
                  <a:lnTo>
                    <a:pt x="636076" y="90553"/>
                  </a:lnTo>
                  <a:lnTo>
                    <a:pt x="605129" y="136211"/>
                  </a:lnTo>
                  <a:lnTo>
                    <a:pt x="22238" y="927475"/>
                  </a:lnTo>
                  <a:lnTo>
                    <a:pt x="14048" y="938271"/>
                  </a:lnTo>
                  <a:lnTo>
                    <a:pt x="51" y="966159"/>
                  </a:lnTo>
                  <a:lnTo>
                    <a:pt x="0" y="991570"/>
                  </a:lnTo>
                  <a:lnTo>
                    <a:pt x="9864" y="1012642"/>
                  </a:lnTo>
                  <a:lnTo>
                    <a:pt x="41333" y="1036258"/>
                  </a:lnTo>
                  <a:lnTo>
                    <a:pt x="98388" y="1063278"/>
                  </a:lnTo>
                  <a:lnTo>
                    <a:pt x="158133" y="1087800"/>
                  </a:lnTo>
                  <a:lnTo>
                    <a:pt x="194362" y="1101303"/>
                  </a:lnTo>
                  <a:lnTo>
                    <a:pt x="234757" y="1115320"/>
                  </a:lnTo>
                  <a:lnTo>
                    <a:pt x="279268" y="1129612"/>
                  </a:lnTo>
                  <a:lnTo>
                    <a:pt x="327840" y="1143944"/>
                  </a:lnTo>
                  <a:lnTo>
                    <a:pt x="380422" y="1158080"/>
                  </a:lnTo>
                  <a:lnTo>
                    <a:pt x="436961" y="1171781"/>
                  </a:lnTo>
                  <a:lnTo>
                    <a:pt x="497405" y="1184813"/>
                  </a:lnTo>
                  <a:lnTo>
                    <a:pt x="561701" y="1196938"/>
                  </a:lnTo>
                  <a:lnTo>
                    <a:pt x="629797" y="1207919"/>
                  </a:lnTo>
                  <a:lnTo>
                    <a:pt x="701641" y="1217520"/>
                  </a:lnTo>
                  <a:lnTo>
                    <a:pt x="777180" y="1225505"/>
                  </a:lnTo>
                  <a:lnTo>
                    <a:pt x="856361" y="1231636"/>
                  </a:lnTo>
                  <a:lnTo>
                    <a:pt x="939132" y="1235678"/>
                  </a:lnTo>
                  <a:lnTo>
                    <a:pt x="1025441" y="1237392"/>
                  </a:lnTo>
                  <a:lnTo>
                    <a:pt x="1115454" y="1236544"/>
                  </a:lnTo>
                  <a:lnTo>
                    <a:pt x="1200603" y="1233180"/>
                  </a:lnTo>
                  <a:lnTo>
                    <a:pt x="1280938" y="1227561"/>
                  </a:lnTo>
                  <a:lnTo>
                    <a:pt x="1356512" y="1219947"/>
                  </a:lnTo>
                  <a:lnTo>
                    <a:pt x="1427376" y="1210600"/>
                  </a:lnTo>
                  <a:lnTo>
                    <a:pt x="1493581" y="1199780"/>
                  </a:lnTo>
                  <a:lnTo>
                    <a:pt x="1555180" y="1187748"/>
                  </a:lnTo>
                  <a:lnTo>
                    <a:pt x="1612224" y="1174764"/>
                  </a:lnTo>
                  <a:lnTo>
                    <a:pt x="1664764" y="1161089"/>
                  </a:lnTo>
                  <a:lnTo>
                    <a:pt x="1712853" y="1146984"/>
                  </a:lnTo>
                  <a:lnTo>
                    <a:pt x="1756542" y="1132710"/>
                  </a:lnTo>
                  <a:lnTo>
                    <a:pt x="1795882" y="1118527"/>
                  </a:lnTo>
                  <a:lnTo>
                    <a:pt x="1861724" y="1091477"/>
                  </a:lnTo>
                  <a:lnTo>
                    <a:pt x="1910793" y="1067920"/>
                  </a:lnTo>
                  <a:lnTo>
                    <a:pt x="1953926" y="1043648"/>
                  </a:lnTo>
                  <a:lnTo>
                    <a:pt x="1988775" y="1013027"/>
                  </a:lnTo>
                  <a:lnTo>
                    <a:pt x="1994619" y="986681"/>
                  </a:lnTo>
                  <a:lnTo>
                    <a:pt x="1984661" y="960232"/>
                  </a:lnTo>
                  <a:lnTo>
                    <a:pt x="1965768" y="933318"/>
                  </a:lnTo>
                  <a:lnTo>
                    <a:pt x="1957852" y="922919"/>
                  </a:lnTo>
                  <a:lnTo>
                    <a:pt x="1720283" y="604691"/>
                  </a:lnTo>
                  <a:lnTo>
                    <a:pt x="1597992" y="438981"/>
                  </a:lnTo>
                  <a:lnTo>
                    <a:pt x="1521719" y="334594"/>
                  </a:lnTo>
                  <a:lnTo>
                    <a:pt x="1487279" y="287015"/>
                  </a:lnTo>
                  <a:lnTo>
                    <a:pt x="1456248" y="243752"/>
                  </a:lnTo>
                  <a:lnTo>
                    <a:pt x="1429330" y="205734"/>
                  </a:lnTo>
                  <a:lnTo>
                    <a:pt x="1407234" y="173891"/>
                  </a:lnTo>
                  <a:lnTo>
                    <a:pt x="1390665" y="149153"/>
                  </a:lnTo>
                  <a:lnTo>
                    <a:pt x="1340691" y="85100"/>
                  </a:lnTo>
                  <a:lnTo>
                    <a:pt x="1295080" y="46828"/>
                  </a:lnTo>
                  <a:lnTo>
                    <a:pt x="1255617" y="27196"/>
                  </a:lnTo>
                  <a:lnTo>
                    <a:pt x="1202273" y="15293"/>
                  </a:lnTo>
                  <a:lnTo>
                    <a:pt x="1147410" y="8324"/>
                  </a:lnTo>
                  <a:lnTo>
                    <a:pt x="1099389" y="4490"/>
                  </a:lnTo>
                  <a:lnTo>
                    <a:pt x="1042275" y="1457"/>
                  </a:lnTo>
                  <a:lnTo>
                    <a:pt x="979546" y="0"/>
                  </a:lnTo>
                  <a:close/>
                </a:path>
              </a:pathLst>
            </a:custGeom>
            <a:solidFill>
              <a:srgbClr val="919191"/>
            </a:solidFill>
          </p:spPr>
          <p:txBody>
            <a:bodyPr wrap="square" lIns="0" tIns="0" rIns="0" bIns="0" rtlCol="0"/>
            <a:lstStyle/>
            <a:p>
              <a:endParaRPr dirty="0"/>
            </a:p>
          </p:txBody>
        </p:sp>
        <p:sp>
          <p:nvSpPr>
            <p:cNvPr id="42" name="object 42"/>
            <p:cNvSpPr/>
            <p:nvPr/>
          </p:nvSpPr>
          <p:spPr>
            <a:xfrm>
              <a:off x="14410058" y="4686853"/>
              <a:ext cx="1995170" cy="1237615"/>
            </a:xfrm>
            <a:custGeom>
              <a:avLst/>
              <a:gdLst/>
              <a:ahLst/>
              <a:cxnLst/>
              <a:rect l="l" t="t" r="r" b="b"/>
              <a:pathLst>
                <a:path w="1995169" h="1237614">
                  <a:moveTo>
                    <a:pt x="979546" y="0"/>
                  </a:moveTo>
                  <a:lnTo>
                    <a:pt x="914676" y="891"/>
                  </a:lnTo>
                  <a:lnTo>
                    <a:pt x="851143" y="4907"/>
                  </a:lnTo>
                  <a:lnTo>
                    <a:pt x="792422" y="12822"/>
                  </a:lnTo>
                  <a:lnTo>
                    <a:pt x="718106" y="33795"/>
                  </a:lnTo>
                  <a:lnTo>
                    <a:pt x="667877" y="61248"/>
                  </a:lnTo>
                  <a:lnTo>
                    <a:pt x="636076" y="90553"/>
                  </a:lnTo>
                  <a:lnTo>
                    <a:pt x="605129" y="136211"/>
                  </a:lnTo>
                  <a:lnTo>
                    <a:pt x="22238" y="927475"/>
                  </a:lnTo>
                  <a:lnTo>
                    <a:pt x="14048" y="938271"/>
                  </a:lnTo>
                  <a:lnTo>
                    <a:pt x="51" y="966159"/>
                  </a:lnTo>
                  <a:lnTo>
                    <a:pt x="0" y="991570"/>
                  </a:lnTo>
                  <a:lnTo>
                    <a:pt x="9864" y="1012642"/>
                  </a:lnTo>
                  <a:lnTo>
                    <a:pt x="41333" y="1036258"/>
                  </a:lnTo>
                  <a:lnTo>
                    <a:pt x="98388" y="1063278"/>
                  </a:lnTo>
                  <a:lnTo>
                    <a:pt x="158133" y="1087800"/>
                  </a:lnTo>
                  <a:lnTo>
                    <a:pt x="194362" y="1101303"/>
                  </a:lnTo>
                  <a:lnTo>
                    <a:pt x="234757" y="1115320"/>
                  </a:lnTo>
                  <a:lnTo>
                    <a:pt x="279268" y="1129612"/>
                  </a:lnTo>
                  <a:lnTo>
                    <a:pt x="327840" y="1143944"/>
                  </a:lnTo>
                  <a:lnTo>
                    <a:pt x="380422" y="1158080"/>
                  </a:lnTo>
                  <a:lnTo>
                    <a:pt x="436961" y="1171781"/>
                  </a:lnTo>
                  <a:lnTo>
                    <a:pt x="497405" y="1184813"/>
                  </a:lnTo>
                  <a:lnTo>
                    <a:pt x="561701" y="1196938"/>
                  </a:lnTo>
                  <a:lnTo>
                    <a:pt x="629797" y="1207919"/>
                  </a:lnTo>
                  <a:lnTo>
                    <a:pt x="701641" y="1217520"/>
                  </a:lnTo>
                  <a:lnTo>
                    <a:pt x="777180" y="1225505"/>
                  </a:lnTo>
                  <a:lnTo>
                    <a:pt x="856361" y="1231636"/>
                  </a:lnTo>
                  <a:lnTo>
                    <a:pt x="939132" y="1235678"/>
                  </a:lnTo>
                  <a:lnTo>
                    <a:pt x="1025441" y="1237392"/>
                  </a:lnTo>
                  <a:lnTo>
                    <a:pt x="1115454" y="1236544"/>
                  </a:lnTo>
                  <a:lnTo>
                    <a:pt x="1200603" y="1233180"/>
                  </a:lnTo>
                  <a:lnTo>
                    <a:pt x="1280938" y="1227561"/>
                  </a:lnTo>
                  <a:lnTo>
                    <a:pt x="1356512" y="1219947"/>
                  </a:lnTo>
                  <a:lnTo>
                    <a:pt x="1427376" y="1210600"/>
                  </a:lnTo>
                  <a:lnTo>
                    <a:pt x="1493581" y="1199780"/>
                  </a:lnTo>
                  <a:lnTo>
                    <a:pt x="1555180" y="1187748"/>
                  </a:lnTo>
                  <a:lnTo>
                    <a:pt x="1612224" y="1174764"/>
                  </a:lnTo>
                  <a:lnTo>
                    <a:pt x="1664764" y="1161089"/>
                  </a:lnTo>
                  <a:lnTo>
                    <a:pt x="1712853" y="1146984"/>
                  </a:lnTo>
                  <a:lnTo>
                    <a:pt x="1756542" y="1132710"/>
                  </a:lnTo>
                  <a:lnTo>
                    <a:pt x="1795882" y="1118527"/>
                  </a:lnTo>
                  <a:lnTo>
                    <a:pt x="1861724" y="1091477"/>
                  </a:lnTo>
                  <a:lnTo>
                    <a:pt x="1910793" y="1067920"/>
                  </a:lnTo>
                  <a:lnTo>
                    <a:pt x="1953926" y="1043648"/>
                  </a:lnTo>
                  <a:lnTo>
                    <a:pt x="1988775" y="1013027"/>
                  </a:lnTo>
                  <a:lnTo>
                    <a:pt x="1994619" y="986681"/>
                  </a:lnTo>
                  <a:lnTo>
                    <a:pt x="1984661" y="960232"/>
                  </a:lnTo>
                  <a:lnTo>
                    <a:pt x="1965768" y="933318"/>
                  </a:lnTo>
                  <a:lnTo>
                    <a:pt x="1957852" y="922919"/>
                  </a:lnTo>
                  <a:lnTo>
                    <a:pt x="1720283" y="604691"/>
                  </a:lnTo>
                  <a:lnTo>
                    <a:pt x="1597992" y="438981"/>
                  </a:lnTo>
                  <a:lnTo>
                    <a:pt x="1521719" y="334594"/>
                  </a:lnTo>
                  <a:lnTo>
                    <a:pt x="1487279" y="287015"/>
                  </a:lnTo>
                  <a:lnTo>
                    <a:pt x="1456248" y="243752"/>
                  </a:lnTo>
                  <a:lnTo>
                    <a:pt x="1429330" y="205734"/>
                  </a:lnTo>
                  <a:lnTo>
                    <a:pt x="1407234" y="173891"/>
                  </a:lnTo>
                  <a:lnTo>
                    <a:pt x="1390665" y="149153"/>
                  </a:lnTo>
                  <a:lnTo>
                    <a:pt x="1340691" y="85100"/>
                  </a:lnTo>
                  <a:lnTo>
                    <a:pt x="1295080" y="46828"/>
                  </a:lnTo>
                  <a:lnTo>
                    <a:pt x="1255617" y="27196"/>
                  </a:lnTo>
                  <a:lnTo>
                    <a:pt x="1202273" y="15293"/>
                  </a:lnTo>
                  <a:lnTo>
                    <a:pt x="1147410" y="8324"/>
                  </a:lnTo>
                  <a:lnTo>
                    <a:pt x="1099389" y="4490"/>
                  </a:lnTo>
                  <a:lnTo>
                    <a:pt x="1042275" y="1457"/>
                  </a:lnTo>
                  <a:lnTo>
                    <a:pt x="979546" y="0"/>
                  </a:lnTo>
                  <a:close/>
                </a:path>
              </a:pathLst>
            </a:custGeom>
            <a:solidFill>
              <a:srgbClr val="A7A9AC"/>
            </a:solidFill>
          </p:spPr>
          <p:txBody>
            <a:bodyPr wrap="square" lIns="0" tIns="0" rIns="0" bIns="0" rtlCol="0"/>
            <a:lstStyle/>
            <a:p>
              <a:endParaRPr dirty="0"/>
            </a:p>
          </p:txBody>
        </p:sp>
        <p:sp>
          <p:nvSpPr>
            <p:cNvPr id="43" name="object 43"/>
            <p:cNvSpPr/>
            <p:nvPr/>
          </p:nvSpPr>
          <p:spPr>
            <a:xfrm>
              <a:off x="15290455" y="4039458"/>
              <a:ext cx="230820" cy="246254"/>
            </a:xfrm>
            <a:prstGeom prst="rect">
              <a:avLst/>
            </a:prstGeom>
            <a:blipFill>
              <a:blip r:embed="rId12" cstate="print"/>
              <a:stretch>
                <a:fillRect/>
              </a:stretch>
            </a:blipFill>
          </p:spPr>
          <p:txBody>
            <a:bodyPr wrap="square" lIns="0" tIns="0" rIns="0" bIns="0" rtlCol="0"/>
            <a:lstStyle/>
            <a:p>
              <a:endParaRPr dirty="0"/>
            </a:p>
          </p:txBody>
        </p:sp>
        <p:sp>
          <p:nvSpPr>
            <p:cNvPr id="44" name="object 44"/>
            <p:cNvSpPr/>
            <p:nvPr/>
          </p:nvSpPr>
          <p:spPr>
            <a:xfrm>
              <a:off x="15172120" y="4326907"/>
              <a:ext cx="467995" cy="494665"/>
            </a:xfrm>
            <a:custGeom>
              <a:avLst/>
              <a:gdLst/>
              <a:ahLst/>
              <a:cxnLst/>
              <a:rect l="l" t="t" r="r" b="b"/>
              <a:pathLst>
                <a:path w="467994" h="494664">
                  <a:moveTo>
                    <a:pt x="234118" y="0"/>
                  </a:moveTo>
                  <a:lnTo>
                    <a:pt x="185617" y="5786"/>
                  </a:lnTo>
                  <a:lnTo>
                    <a:pt x="149767" y="22549"/>
                  </a:lnTo>
                  <a:lnTo>
                    <a:pt x="104666" y="72992"/>
                  </a:lnTo>
                  <a:lnTo>
                    <a:pt x="72275" y="167860"/>
                  </a:lnTo>
                  <a:lnTo>
                    <a:pt x="52676" y="239281"/>
                  </a:lnTo>
                  <a:lnTo>
                    <a:pt x="34685" y="308637"/>
                  </a:lnTo>
                  <a:lnTo>
                    <a:pt x="21207" y="362385"/>
                  </a:lnTo>
                  <a:lnTo>
                    <a:pt x="15151" y="386982"/>
                  </a:lnTo>
                  <a:lnTo>
                    <a:pt x="12009" y="399053"/>
                  </a:lnTo>
                  <a:lnTo>
                    <a:pt x="7575" y="416417"/>
                  </a:lnTo>
                  <a:lnTo>
                    <a:pt x="3141" y="435590"/>
                  </a:lnTo>
                  <a:lnTo>
                    <a:pt x="0" y="453085"/>
                  </a:lnTo>
                  <a:lnTo>
                    <a:pt x="388" y="468257"/>
                  </a:lnTo>
                  <a:lnTo>
                    <a:pt x="6198" y="481491"/>
                  </a:lnTo>
                  <a:lnTo>
                    <a:pt x="18205" y="490853"/>
                  </a:lnTo>
                  <a:lnTo>
                    <a:pt x="37182" y="494403"/>
                  </a:lnTo>
                  <a:lnTo>
                    <a:pt x="59046" y="489691"/>
                  </a:lnTo>
                  <a:lnTo>
                    <a:pt x="91408" y="464771"/>
                  </a:lnTo>
                  <a:lnTo>
                    <a:pt x="108041" y="402543"/>
                  </a:lnTo>
                  <a:lnTo>
                    <a:pt x="111546" y="385611"/>
                  </a:lnTo>
                  <a:lnTo>
                    <a:pt x="116712" y="373600"/>
                  </a:lnTo>
                  <a:lnTo>
                    <a:pt x="124976" y="365981"/>
                  </a:lnTo>
                  <a:lnTo>
                    <a:pt x="134789" y="361978"/>
                  </a:lnTo>
                  <a:lnTo>
                    <a:pt x="144602" y="360816"/>
                  </a:lnTo>
                  <a:lnTo>
                    <a:pt x="443817" y="360816"/>
                  </a:lnTo>
                  <a:lnTo>
                    <a:pt x="442151" y="354551"/>
                  </a:lnTo>
                  <a:lnTo>
                    <a:pt x="426843" y="295775"/>
                  </a:lnTo>
                  <a:lnTo>
                    <a:pt x="409944" y="231169"/>
                  </a:lnTo>
                  <a:lnTo>
                    <a:pt x="393116" y="168346"/>
                  </a:lnTo>
                  <a:lnTo>
                    <a:pt x="378022" y="114918"/>
                  </a:lnTo>
                  <a:lnTo>
                    <a:pt x="366323" y="78500"/>
                  </a:lnTo>
                  <a:lnTo>
                    <a:pt x="344120" y="41392"/>
                  </a:lnTo>
                  <a:lnTo>
                    <a:pt x="312621" y="17422"/>
                  </a:lnTo>
                  <a:lnTo>
                    <a:pt x="274921" y="4365"/>
                  </a:lnTo>
                  <a:lnTo>
                    <a:pt x="234118" y="0"/>
                  </a:lnTo>
                  <a:close/>
                </a:path>
                <a:path w="467994" h="494664">
                  <a:moveTo>
                    <a:pt x="443817" y="360816"/>
                  </a:moveTo>
                  <a:lnTo>
                    <a:pt x="144602" y="360816"/>
                  </a:lnTo>
                  <a:lnTo>
                    <a:pt x="329141" y="362198"/>
                  </a:lnTo>
                  <a:lnTo>
                    <a:pt x="345259" y="364500"/>
                  </a:lnTo>
                  <a:lnTo>
                    <a:pt x="352728" y="370288"/>
                  </a:lnTo>
                  <a:lnTo>
                    <a:pt x="355291" y="377884"/>
                  </a:lnTo>
                  <a:lnTo>
                    <a:pt x="356690" y="385611"/>
                  </a:lnTo>
                  <a:lnTo>
                    <a:pt x="359465" y="397141"/>
                  </a:lnTo>
                  <a:lnTo>
                    <a:pt x="368219" y="435590"/>
                  </a:lnTo>
                  <a:lnTo>
                    <a:pt x="382829" y="471143"/>
                  </a:lnTo>
                  <a:lnTo>
                    <a:pt x="420656" y="492613"/>
                  </a:lnTo>
                  <a:lnTo>
                    <a:pt x="443441" y="493021"/>
                  </a:lnTo>
                  <a:lnTo>
                    <a:pt x="460379" y="483618"/>
                  </a:lnTo>
                  <a:lnTo>
                    <a:pt x="467374" y="466340"/>
                  </a:lnTo>
                  <a:lnTo>
                    <a:pt x="466879" y="445188"/>
                  </a:lnTo>
                  <a:lnTo>
                    <a:pt x="461347" y="424165"/>
                  </a:lnTo>
                  <a:lnTo>
                    <a:pt x="454207" y="399885"/>
                  </a:lnTo>
                  <a:lnTo>
                    <a:pt x="443817" y="360816"/>
                  </a:lnTo>
                  <a:close/>
                </a:path>
              </a:pathLst>
            </a:custGeom>
            <a:solidFill>
              <a:srgbClr val="000000"/>
            </a:solidFill>
          </p:spPr>
          <p:txBody>
            <a:bodyPr wrap="square" lIns="0" tIns="0" rIns="0" bIns="0" rtlCol="0"/>
            <a:lstStyle/>
            <a:p>
              <a:endParaRPr dirty="0"/>
            </a:p>
          </p:txBody>
        </p:sp>
      </p:grpSp>
      <p:grpSp>
        <p:nvGrpSpPr>
          <p:cNvPr id="53" name="Group 52">
            <a:extLst>
              <a:ext uri="{FF2B5EF4-FFF2-40B4-BE49-F238E27FC236}">
                <a16:creationId xmlns:a16="http://schemas.microsoft.com/office/drawing/2014/main" xmlns="" id="{AE5C7194-BA9A-45FD-92A0-AC9ACFFEB1C1}"/>
              </a:ext>
            </a:extLst>
          </p:cNvPr>
          <p:cNvGrpSpPr/>
          <p:nvPr>
            <p:custDataLst>
              <p:tags r:id="rId7"/>
            </p:custDataLst>
          </p:nvPr>
        </p:nvGrpSpPr>
        <p:grpSpPr>
          <a:xfrm>
            <a:off x="9076349" y="3685751"/>
            <a:ext cx="2352192" cy="2283089"/>
            <a:chOff x="9076349" y="3685751"/>
            <a:chExt cx="2352192" cy="2283089"/>
          </a:xfrm>
        </p:grpSpPr>
        <p:sp>
          <p:nvSpPr>
            <p:cNvPr id="2" name="object 2"/>
            <p:cNvSpPr/>
            <p:nvPr/>
          </p:nvSpPr>
          <p:spPr>
            <a:xfrm>
              <a:off x="10717976" y="4702212"/>
              <a:ext cx="710565" cy="1264285"/>
            </a:xfrm>
            <a:custGeom>
              <a:avLst/>
              <a:gdLst/>
              <a:ahLst/>
              <a:cxnLst/>
              <a:rect l="l" t="t" r="r" b="b"/>
              <a:pathLst>
                <a:path w="710565" h="1264285">
                  <a:moveTo>
                    <a:pt x="501801" y="770498"/>
                  </a:moveTo>
                  <a:lnTo>
                    <a:pt x="373512" y="770498"/>
                  </a:lnTo>
                  <a:lnTo>
                    <a:pt x="373545" y="1141780"/>
                  </a:lnTo>
                  <a:lnTo>
                    <a:pt x="373669" y="1201543"/>
                  </a:lnTo>
                  <a:lnTo>
                    <a:pt x="398453" y="1250817"/>
                  </a:lnTo>
                  <a:lnTo>
                    <a:pt x="434094" y="1263964"/>
                  </a:lnTo>
                  <a:lnTo>
                    <a:pt x="452791" y="1262123"/>
                  </a:lnTo>
                  <a:lnTo>
                    <a:pt x="493318" y="1231398"/>
                  </a:lnTo>
                  <a:lnTo>
                    <a:pt x="501885" y="1192370"/>
                  </a:lnTo>
                  <a:lnTo>
                    <a:pt x="501801" y="770498"/>
                  </a:lnTo>
                  <a:close/>
                </a:path>
                <a:path w="710565" h="1264285">
                  <a:moveTo>
                    <a:pt x="502908" y="166318"/>
                  </a:moveTo>
                  <a:lnTo>
                    <a:pt x="212930" y="166318"/>
                  </a:lnTo>
                  <a:lnTo>
                    <a:pt x="52506" y="770027"/>
                  </a:lnTo>
                  <a:lnTo>
                    <a:pt x="208061" y="770027"/>
                  </a:lnTo>
                  <a:lnTo>
                    <a:pt x="208116" y="1192370"/>
                  </a:lnTo>
                  <a:lnTo>
                    <a:pt x="226063" y="1244047"/>
                  </a:lnTo>
                  <a:lnTo>
                    <a:pt x="269965" y="1263771"/>
                  </a:lnTo>
                  <a:lnTo>
                    <a:pt x="296657" y="1259223"/>
                  </a:lnTo>
                  <a:lnTo>
                    <a:pt x="317925" y="1245486"/>
                  </a:lnTo>
                  <a:lnTo>
                    <a:pt x="331994" y="1224238"/>
                  </a:lnTo>
                  <a:lnTo>
                    <a:pt x="337094" y="1197155"/>
                  </a:lnTo>
                  <a:lnTo>
                    <a:pt x="337146" y="770498"/>
                  </a:lnTo>
                  <a:lnTo>
                    <a:pt x="501801" y="770498"/>
                  </a:lnTo>
                  <a:lnTo>
                    <a:pt x="501801" y="769545"/>
                  </a:lnTo>
                  <a:lnTo>
                    <a:pt x="657587" y="769545"/>
                  </a:lnTo>
                  <a:lnTo>
                    <a:pt x="497519" y="167145"/>
                  </a:lnTo>
                  <a:lnTo>
                    <a:pt x="502908" y="166318"/>
                  </a:lnTo>
                  <a:close/>
                </a:path>
                <a:path w="710565" h="1264285">
                  <a:moveTo>
                    <a:pt x="617667" y="164987"/>
                  </a:moveTo>
                  <a:lnTo>
                    <a:pt x="511575" y="164987"/>
                  </a:lnTo>
                  <a:lnTo>
                    <a:pt x="519346" y="166015"/>
                  </a:lnTo>
                  <a:lnTo>
                    <a:pt x="523633" y="171796"/>
                  </a:lnTo>
                  <a:lnTo>
                    <a:pt x="527235" y="183898"/>
                  </a:lnTo>
                  <a:lnTo>
                    <a:pt x="531656" y="200456"/>
                  </a:lnTo>
                  <a:lnTo>
                    <a:pt x="544994" y="250106"/>
                  </a:lnTo>
                  <a:lnTo>
                    <a:pt x="595061" y="438406"/>
                  </a:lnTo>
                  <a:lnTo>
                    <a:pt x="607624" y="485468"/>
                  </a:lnTo>
                  <a:lnTo>
                    <a:pt x="620237" y="532516"/>
                  </a:lnTo>
                  <a:lnTo>
                    <a:pt x="646395" y="564362"/>
                  </a:lnTo>
                  <a:lnTo>
                    <a:pt x="665994" y="568210"/>
                  </a:lnTo>
                  <a:lnTo>
                    <a:pt x="686508" y="562588"/>
                  </a:lnTo>
                  <a:lnTo>
                    <a:pt x="699357" y="552623"/>
                  </a:lnTo>
                  <a:lnTo>
                    <a:pt x="707389" y="539262"/>
                  </a:lnTo>
                  <a:lnTo>
                    <a:pt x="710344" y="523085"/>
                  </a:lnTo>
                  <a:lnTo>
                    <a:pt x="707962" y="504674"/>
                  </a:lnTo>
                  <a:lnTo>
                    <a:pt x="641565" y="254701"/>
                  </a:lnTo>
                  <a:lnTo>
                    <a:pt x="617667" y="164987"/>
                  </a:lnTo>
                  <a:close/>
                </a:path>
                <a:path w="710565" h="1264285">
                  <a:moveTo>
                    <a:pt x="355266" y="0"/>
                  </a:moveTo>
                  <a:lnTo>
                    <a:pt x="245003" y="208"/>
                  </a:lnTo>
                  <a:lnTo>
                    <a:pt x="198062" y="7571"/>
                  </a:lnTo>
                  <a:lnTo>
                    <a:pt x="158503" y="28332"/>
                  </a:lnTo>
                  <a:lnTo>
                    <a:pt x="128195" y="61132"/>
                  </a:lnTo>
                  <a:lnTo>
                    <a:pt x="109007" y="104613"/>
                  </a:lnTo>
                  <a:lnTo>
                    <a:pt x="92460" y="166318"/>
                  </a:lnTo>
                  <a:lnTo>
                    <a:pt x="82070" y="205174"/>
                  </a:lnTo>
                  <a:lnTo>
                    <a:pt x="68660" y="255469"/>
                  </a:lnTo>
                  <a:lnTo>
                    <a:pt x="1879" y="507009"/>
                  </a:lnTo>
                  <a:lnTo>
                    <a:pt x="0" y="527313"/>
                  </a:lnTo>
                  <a:lnTo>
                    <a:pt x="5257" y="544746"/>
                  </a:lnTo>
                  <a:lnTo>
                    <a:pt x="16988" y="558198"/>
                  </a:lnTo>
                  <a:lnTo>
                    <a:pt x="34527" y="566557"/>
                  </a:lnTo>
                  <a:lnTo>
                    <a:pt x="52912" y="567682"/>
                  </a:lnTo>
                  <a:lnTo>
                    <a:pt x="69305" y="561426"/>
                  </a:lnTo>
                  <a:lnTo>
                    <a:pt x="82366" y="548628"/>
                  </a:lnTo>
                  <a:lnTo>
                    <a:pt x="90756" y="530129"/>
                  </a:lnTo>
                  <a:lnTo>
                    <a:pt x="166146" y="246420"/>
                  </a:lnTo>
                  <a:lnTo>
                    <a:pt x="171541" y="226246"/>
                  </a:lnTo>
                  <a:lnTo>
                    <a:pt x="187716" y="166318"/>
                  </a:lnTo>
                  <a:lnTo>
                    <a:pt x="502908" y="166318"/>
                  </a:lnTo>
                  <a:lnTo>
                    <a:pt x="511575" y="164987"/>
                  </a:lnTo>
                  <a:lnTo>
                    <a:pt x="617667" y="164987"/>
                  </a:lnTo>
                  <a:lnTo>
                    <a:pt x="601620" y="104749"/>
                  </a:lnTo>
                  <a:lnTo>
                    <a:pt x="582476" y="61656"/>
                  </a:lnTo>
                  <a:lnTo>
                    <a:pt x="551936" y="28726"/>
                  </a:lnTo>
                  <a:lnTo>
                    <a:pt x="512215" y="7665"/>
                  </a:lnTo>
                  <a:lnTo>
                    <a:pt x="465530" y="176"/>
                  </a:lnTo>
                  <a:lnTo>
                    <a:pt x="355266" y="0"/>
                  </a:lnTo>
                  <a:close/>
                </a:path>
              </a:pathLst>
            </a:custGeom>
            <a:solidFill>
              <a:srgbClr val="3D3D3D"/>
            </a:solidFill>
          </p:spPr>
          <p:txBody>
            <a:bodyPr wrap="square" lIns="0" tIns="0" rIns="0" bIns="0" rtlCol="0"/>
            <a:lstStyle/>
            <a:p>
              <a:endParaRPr dirty="0"/>
            </a:p>
          </p:txBody>
        </p:sp>
        <p:sp>
          <p:nvSpPr>
            <p:cNvPr id="3" name="object 3"/>
            <p:cNvSpPr/>
            <p:nvPr/>
          </p:nvSpPr>
          <p:spPr>
            <a:xfrm>
              <a:off x="10944676" y="4412529"/>
              <a:ext cx="257175" cy="257175"/>
            </a:xfrm>
            <a:custGeom>
              <a:avLst/>
              <a:gdLst/>
              <a:ahLst/>
              <a:cxnLst/>
              <a:rect l="l" t="t" r="r" b="b"/>
              <a:pathLst>
                <a:path w="257175" h="257175">
                  <a:moveTo>
                    <a:pt x="128655" y="0"/>
                  </a:moveTo>
                  <a:lnTo>
                    <a:pt x="78466" y="10144"/>
                  </a:lnTo>
                  <a:lnTo>
                    <a:pt x="37489" y="37729"/>
                  </a:lnTo>
                  <a:lnTo>
                    <a:pt x="9932" y="78550"/>
                  </a:lnTo>
                  <a:lnTo>
                    <a:pt x="0" y="128404"/>
                  </a:lnTo>
                  <a:lnTo>
                    <a:pt x="10314" y="177866"/>
                  </a:lnTo>
                  <a:lnTo>
                    <a:pt x="37884" y="218553"/>
                  </a:lnTo>
                  <a:lnTo>
                    <a:pt x="78501" y="246243"/>
                  </a:lnTo>
                  <a:lnTo>
                    <a:pt x="127954" y="256714"/>
                  </a:lnTo>
                  <a:lnTo>
                    <a:pt x="177836" y="246922"/>
                  </a:lnTo>
                  <a:lnTo>
                    <a:pt x="218749" y="219450"/>
                  </a:lnTo>
                  <a:lnTo>
                    <a:pt x="246458" y="178519"/>
                  </a:lnTo>
                  <a:lnTo>
                    <a:pt x="256725" y="128352"/>
                  </a:lnTo>
                  <a:lnTo>
                    <a:pt x="246871" y="78052"/>
                  </a:lnTo>
                  <a:lnTo>
                    <a:pt x="219634" y="37278"/>
                  </a:lnTo>
                  <a:lnTo>
                    <a:pt x="178925" y="9953"/>
                  </a:lnTo>
                  <a:lnTo>
                    <a:pt x="128655" y="0"/>
                  </a:lnTo>
                  <a:close/>
                </a:path>
              </a:pathLst>
            </a:custGeom>
            <a:solidFill>
              <a:srgbClr val="3D3D3D"/>
            </a:solidFill>
          </p:spPr>
          <p:txBody>
            <a:bodyPr wrap="square" lIns="0" tIns="0" rIns="0" bIns="0" rtlCol="0"/>
            <a:lstStyle/>
            <a:p>
              <a:endParaRPr dirty="0"/>
            </a:p>
          </p:txBody>
        </p:sp>
        <p:sp>
          <p:nvSpPr>
            <p:cNvPr id="4" name="object 4"/>
            <p:cNvSpPr/>
            <p:nvPr/>
          </p:nvSpPr>
          <p:spPr>
            <a:xfrm>
              <a:off x="10287668" y="4684235"/>
              <a:ext cx="658495" cy="1284605"/>
            </a:xfrm>
            <a:custGeom>
              <a:avLst/>
              <a:gdLst/>
              <a:ahLst/>
              <a:cxnLst/>
              <a:rect l="l" t="t" r="r" b="b"/>
              <a:pathLst>
                <a:path w="658495" h="1284604">
                  <a:moveTo>
                    <a:pt x="478521" y="659636"/>
                  </a:moveTo>
                  <a:lnTo>
                    <a:pt x="343588" y="659636"/>
                  </a:lnTo>
                  <a:lnTo>
                    <a:pt x="343622" y="1160372"/>
                  </a:lnTo>
                  <a:lnTo>
                    <a:pt x="343755" y="1221116"/>
                  </a:lnTo>
                  <a:lnTo>
                    <a:pt x="356046" y="1257452"/>
                  </a:lnTo>
                  <a:lnTo>
                    <a:pt x="387796" y="1280633"/>
                  </a:lnTo>
                  <a:lnTo>
                    <a:pt x="407610" y="1284548"/>
                  </a:lnTo>
                  <a:lnTo>
                    <a:pt x="427364" y="1282676"/>
                  </a:lnTo>
                  <a:lnTo>
                    <a:pt x="461616" y="1262895"/>
                  </a:lnTo>
                  <a:lnTo>
                    <a:pt x="478436" y="1225789"/>
                  </a:lnTo>
                  <a:lnTo>
                    <a:pt x="479238" y="1211787"/>
                  </a:lnTo>
                  <a:lnTo>
                    <a:pt x="479144" y="782072"/>
                  </a:lnTo>
                  <a:lnTo>
                    <a:pt x="479048" y="738984"/>
                  </a:lnTo>
                  <a:lnTo>
                    <a:pt x="478788" y="693114"/>
                  </a:lnTo>
                  <a:lnTo>
                    <a:pt x="478521" y="659636"/>
                  </a:lnTo>
                  <a:close/>
                </a:path>
                <a:path w="658495" h="1284604">
                  <a:moveTo>
                    <a:pt x="579269" y="169023"/>
                  </a:moveTo>
                  <a:lnTo>
                    <a:pt x="173897" y="169023"/>
                  </a:lnTo>
                  <a:lnTo>
                    <a:pt x="173758" y="229930"/>
                  </a:lnTo>
                  <a:lnTo>
                    <a:pt x="173480" y="281250"/>
                  </a:lnTo>
                  <a:lnTo>
                    <a:pt x="173037" y="336617"/>
                  </a:lnTo>
                  <a:lnTo>
                    <a:pt x="172491" y="391448"/>
                  </a:lnTo>
                  <a:lnTo>
                    <a:pt x="170027" y="600627"/>
                  </a:lnTo>
                  <a:lnTo>
                    <a:pt x="169515" y="649187"/>
                  </a:lnTo>
                  <a:lnTo>
                    <a:pt x="169110" y="695775"/>
                  </a:lnTo>
                  <a:lnTo>
                    <a:pt x="168846" y="738984"/>
                  </a:lnTo>
                  <a:lnTo>
                    <a:pt x="168820" y="1211787"/>
                  </a:lnTo>
                  <a:lnTo>
                    <a:pt x="168875" y="1216645"/>
                  </a:lnTo>
                  <a:lnTo>
                    <a:pt x="173920" y="1242899"/>
                  </a:lnTo>
                  <a:lnTo>
                    <a:pt x="187778" y="1264305"/>
                  </a:lnTo>
                  <a:lnTo>
                    <a:pt x="208497" y="1278747"/>
                  </a:lnTo>
                  <a:lnTo>
                    <a:pt x="234167" y="1284350"/>
                  </a:lnTo>
                  <a:lnTo>
                    <a:pt x="262372" y="1279730"/>
                  </a:lnTo>
                  <a:lnTo>
                    <a:pt x="284845" y="1265768"/>
                  </a:lnTo>
                  <a:lnTo>
                    <a:pt x="299714" y="1244171"/>
                  </a:lnTo>
                  <a:lnTo>
                    <a:pt x="305107" y="1216645"/>
                  </a:lnTo>
                  <a:lnTo>
                    <a:pt x="305160" y="659636"/>
                  </a:lnTo>
                  <a:lnTo>
                    <a:pt x="478521" y="659636"/>
                  </a:lnTo>
                  <a:lnTo>
                    <a:pt x="478399" y="645231"/>
                  </a:lnTo>
                  <a:lnTo>
                    <a:pt x="476259" y="439056"/>
                  </a:lnTo>
                  <a:lnTo>
                    <a:pt x="475740" y="385227"/>
                  </a:lnTo>
                  <a:lnTo>
                    <a:pt x="475290" y="331035"/>
                  </a:lnTo>
                  <a:lnTo>
                    <a:pt x="474956" y="281250"/>
                  </a:lnTo>
                  <a:lnTo>
                    <a:pt x="474710" y="225589"/>
                  </a:lnTo>
                  <a:lnTo>
                    <a:pt x="474621" y="169871"/>
                  </a:lnTo>
                  <a:lnTo>
                    <a:pt x="579466" y="169871"/>
                  </a:lnTo>
                  <a:lnTo>
                    <a:pt x="579269" y="169023"/>
                  </a:lnTo>
                  <a:close/>
                </a:path>
                <a:path w="658495" h="1284604">
                  <a:moveTo>
                    <a:pt x="579466" y="169871"/>
                  </a:moveTo>
                  <a:lnTo>
                    <a:pt x="474621" y="169871"/>
                  </a:lnTo>
                  <a:lnTo>
                    <a:pt x="478757" y="172551"/>
                  </a:lnTo>
                  <a:lnTo>
                    <a:pt x="480254" y="178593"/>
                  </a:lnTo>
                  <a:lnTo>
                    <a:pt x="503457" y="254182"/>
                  </a:lnTo>
                  <a:lnTo>
                    <a:pt x="515215" y="302021"/>
                  </a:lnTo>
                  <a:lnTo>
                    <a:pt x="524754" y="349863"/>
                  </a:lnTo>
                  <a:lnTo>
                    <a:pt x="541656" y="445540"/>
                  </a:lnTo>
                  <a:lnTo>
                    <a:pt x="551258" y="493366"/>
                  </a:lnTo>
                  <a:lnTo>
                    <a:pt x="563120" y="541179"/>
                  </a:lnTo>
                  <a:lnTo>
                    <a:pt x="573739" y="561095"/>
                  </a:lnTo>
                  <a:lnTo>
                    <a:pt x="590761" y="573551"/>
                  </a:lnTo>
                  <a:lnTo>
                    <a:pt x="611470" y="577465"/>
                  </a:lnTo>
                  <a:lnTo>
                    <a:pt x="633150" y="571754"/>
                  </a:lnTo>
                  <a:lnTo>
                    <a:pt x="646725" y="561625"/>
                  </a:lnTo>
                  <a:lnTo>
                    <a:pt x="655212" y="548045"/>
                  </a:lnTo>
                  <a:lnTo>
                    <a:pt x="658335" y="531603"/>
                  </a:lnTo>
                  <a:lnTo>
                    <a:pt x="655819" y="512887"/>
                  </a:lnTo>
                  <a:lnTo>
                    <a:pt x="642650" y="462077"/>
                  </a:lnTo>
                  <a:lnTo>
                    <a:pt x="630873" y="411267"/>
                  </a:lnTo>
                  <a:lnTo>
                    <a:pt x="620022" y="360459"/>
                  </a:lnTo>
                  <a:lnTo>
                    <a:pt x="599228" y="258850"/>
                  </a:lnTo>
                  <a:lnTo>
                    <a:pt x="588351" y="208049"/>
                  </a:lnTo>
                  <a:lnTo>
                    <a:pt x="579466" y="169871"/>
                  </a:lnTo>
                  <a:close/>
                </a:path>
                <a:path w="658495" h="1284604">
                  <a:moveTo>
                    <a:pt x="301003" y="0"/>
                  </a:moveTo>
                  <a:lnTo>
                    <a:pt x="207791" y="211"/>
                  </a:lnTo>
                  <a:lnTo>
                    <a:pt x="161522" y="7699"/>
                  </a:lnTo>
                  <a:lnTo>
                    <a:pt x="127054" y="28801"/>
                  </a:lnTo>
                  <a:lnTo>
                    <a:pt x="102361" y="62136"/>
                  </a:lnTo>
                  <a:lnTo>
                    <a:pt x="85418" y="106323"/>
                  </a:lnTo>
                  <a:lnTo>
                    <a:pt x="72442" y="157414"/>
                  </a:lnTo>
                  <a:lnTo>
                    <a:pt x="61607" y="208518"/>
                  </a:lnTo>
                  <a:lnTo>
                    <a:pt x="52206" y="259631"/>
                  </a:lnTo>
                  <a:lnTo>
                    <a:pt x="34880" y="361878"/>
                  </a:lnTo>
                  <a:lnTo>
                    <a:pt x="25543" y="413009"/>
                  </a:lnTo>
                  <a:lnTo>
                    <a:pt x="14813" y="464141"/>
                  </a:lnTo>
                  <a:lnTo>
                    <a:pt x="1986" y="515274"/>
                  </a:lnTo>
                  <a:lnTo>
                    <a:pt x="0" y="535902"/>
                  </a:lnTo>
                  <a:lnTo>
                    <a:pt x="5556" y="553618"/>
                  </a:lnTo>
                  <a:lnTo>
                    <a:pt x="17953" y="567290"/>
                  </a:lnTo>
                  <a:lnTo>
                    <a:pt x="36487" y="575785"/>
                  </a:lnTo>
                  <a:lnTo>
                    <a:pt x="55922" y="576927"/>
                  </a:lnTo>
                  <a:lnTo>
                    <a:pt x="73247" y="570568"/>
                  </a:lnTo>
                  <a:lnTo>
                    <a:pt x="95910" y="538760"/>
                  </a:lnTo>
                  <a:lnTo>
                    <a:pt x="106995" y="490708"/>
                  </a:lnTo>
                  <a:lnTo>
                    <a:pt x="114760" y="442653"/>
                  </a:lnTo>
                  <a:lnTo>
                    <a:pt x="126967" y="346541"/>
                  </a:lnTo>
                  <a:lnTo>
                    <a:pt x="134727" y="298486"/>
                  </a:lnTo>
                  <a:lnTo>
                    <a:pt x="145803" y="250434"/>
                  </a:lnTo>
                  <a:lnTo>
                    <a:pt x="151506" y="229930"/>
                  </a:lnTo>
                  <a:lnTo>
                    <a:pt x="168598" y="169023"/>
                  </a:lnTo>
                  <a:lnTo>
                    <a:pt x="579269" y="169023"/>
                  </a:lnTo>
                  <a:lnTo>
                    <a:pt x="576530" y="157252"/>
                  </a:lnTo>
                  <a:lnTo>
                    <a:pt x="563298" y="106459"/>
                  </a:lnTo>
                  <a:lnTo>
                    <a:pt x="546401" y="62662"/>
                  </a:lnTo>
                  <a:lnTo>
                    <a:pt x="521462" y="29195"/>
                  </a:lnTo>
                  <a:lnTo>
                    <a:pt x="486824" y="7789"/>
                  </a:lnTo>
                  <a:lnTo>
                    <a:pt x="440831" y="180"/>
                  </a:lnTo>
                  <a:lnTo>
                    <a:pt x="301003" y="0"/>
                  </a:lnTo>
                  <a:close/>
                </a:path>
              </a:pathLst>
            </a:custGeom>
            <a:solidFill>
              <a:srgbClr val="6D6E71"/>
            </a:solidFill>
          </p:spPr>
          <p:txBody>
            <a:bodyPr wrap="square" lIns="0" tIns="0" rIns="0" bIns="0" rtlCol="0"/>
            <a:lstStyle/>
            <a:p>
              <a:endParaRPr dirty="0"/>
            </a:p>
          </p:txBody>
        </p:sp>
        <p:sp>
          <p:nvSpPr>
            <p:cNvPr id="5" name="object 5"/>
            <p:cNvSpPr/>
            <p:nvPr/>
          </p:nvSpPr>
          <p:spPr>
            <a:xfrm>
              <a:off x="10476114" y="4357508"/>
              <a:ext cx="271780" cy="260985"/>
            </a:xfrm>
            <a:custGeom>
              <a:avLst/>
              <a:gdLst/>
              <a:ahLst/>
              <a:cxnLst/>
              <a:rect l="l" t="t" r="r" b="b"/>
              <a:pathLst>
                <a:path w="271779" h="260985">
                  <a:moveTo>
                    <a:pt x="135953" y="0"/>
                  </a:moveTo>
                  <a:lnTo>
                    <a:pt x="92890" y="6697"/>
                  </a:lnTo>
                  <a:lnTo>
                    <a:pt x="55487" y="25282"/>
                  </a:lnTo>
                  <a:lnTo>
                    <a:pt x="26019" y="53569"/>
                  </a:lnTo>
                  <a:lnTo>
                    <a:pt x="6765" y="89373"/>
                  </a:lnTo>
                  <a:lnTo>
                    <a:pt x="0" y="130509"/>
                  </a:lnTo>
                  <a:lnTo>
                    <a:pt x="7117" y="171291"/>
                  </a:lnTo>
                  <a:lnTo>
                    <a:pt x="26475" y="206920"/>
                  </a:lnTo>
                  <a:lnTo>
                    <a:pt x="55795" y="235196"/>
                  </a:lnTo>
                  <a:lnTo>
                    <a:pt x="92799" y="253919"/>
                  </a:lnTo>
                  <a:lnTo>
                    <a:pt x="135210" y="260892"/>
                  </a:lnTo>
                  <a:lnTo>
                    <a:pt x="177993" y="254510"/>
                  </a:lnTo>
                  <a:lnTo>
                    <a:pt x="215285" y="236075"/>
                  </a:lnTo>
                  <a:lnTo>
                    <a:pt x="244794" y="207787"/>
                  </a:lnTo>
                  <a:lnTo>
                    <a:pt x="264227" y="171844"/>
                  </a:lnTo>
                  <a:lnTo>
                    <a:pt x="271290" y="130446"/>
                  </a:lnTo>
                  <a:lnTo>
                    <a:pt x="264557" y="88903"/>
                  </a:lnTo>
                  <a:lnTo>
                    <a:pt x="245542" y="53047"/>
                  </a:lnTo>
                  <a:lnTo>
                    <a:pt x="216359" y="24919"/>
                  </a:lnTo>
                  <a:lnTo>
                    <a:pt x="179125" y="6557"/>
                  </a:lnTo>
                  <a:lnTo>
                    <a:pt x="135953" y="0"/>
                  </a:lnTo>
                  <a:close/>
                </a:path>
              </a:pathLst>
            </a:custGeom>
            <a:solidFill>
              <a:srgbClr val="6D6E71"/>
            </a:solidFill>
          </p:spPr>
          <p:txBody>
            <a:bodyPr wrap="square" lIns="0" tIns="0" rIns="0" bIns="0" rtlCol="0"/>
            <a:lstStyle/>
            <a:p>
              <a:endParaRPr dirty="0"/>
            </a:p>
          </p:txBody>
        </p:sp>
        <p:sp>
          <p:nvSpPr>
            <p:cNvPr id="6" name="object 6"/>
            <p:cNvSpPr/>
            <p:nvPr/>
          </p:nvSpPr>
          <p:spPr>
            <a:xfrm>
              <a:off x="9496969" y="4641988"/>
              <a:ext cx="658495" cy="1284605"/>
            </a:xfrm>
            <a:custGeom>
              <a:avLst/>
              <a:gdLst/>
              <a:ahLst/>
              <a:cxnLst/>
              <a:rect l="l" t="t" r="r" b="b"/>
              <a:pathLst>
                <a:path w="658495" h="1284604">
                  <a:moveTo>
                    <a:pt x="478521" y="659636"/>
                  </a:moveTo>
                  <a:lnTo>
                    <a:pt x="343588" y="659636"/>
                  </a:lnTo>
                  <a:lnTo>
                    <a:pt x="343622" y="1160372"/>
                  </a:lnTo>
                  <a:lnTo>
                    <a:pt x="343755" y="1221116"/>
                  </a:lnTo>
                  <a:lnTo>
                    <a:pt x="356046" y="1257452"/>
                  </a:lnTo>
                  <a:lnTo>
                    <a:pt x="387796" y="1280633"/>
                  </a:lnTo>
                  <a:lnTo>
                    <a:pt x="407610" y="1284548"/>
                  </a:lnTo>
                  <a:lnTo>
                    <a:pt x="427364" y="1282676"/>
                  </a:lnTo>
                  <a:lnTo>
                    <a:pt x="461616" y="1262895"/>
                  </a:lnTo>
                  <a:lnTo>
                    <a:pt x="478436" y="1225789"/>
                  </a:lnTo>
                  <a:lnTo>
                    <a:pt x="479238" y="1211787"/>
                  </a:lnTo>
                  <a:lnTo>
                    <a:pt x="479144" y="782072"/>
                  </a:lnTo>
                  <a:lnTo>
                    <a:pt x="479048" y="738984"/>
                  </a:lnTo>
                  <a:lnTo>
                    <a:pt x="478788" y="693114"/>
                  </a:lnTo>
                  <a:lnTo>
                    <a:pt x="478521" y="659636"/>
                  </a:lnTo>
                  <a:close/>
                </a:path>
                <a:path w="658495" h="1284604">
                  <a:moveTo>
                    <a:pt x="579269" y="169023"/>
                  </a:moveTo>
                  <a:lnTo>
                    <a:pt x="173897" y="169023"/>
                  </a:lnTo>
                  <a:lnTo>
                    <a:pt x="173758" y="229930"/>
                  </a:lnTo>
                  <a:lnTo>
                    <a:pt x="173480" y="281250"/>
                  </a:lnTo>
                  <a:lnTo>
                    <a:pt x="173037" y="336617"/>
                  </a:lnTo>
                  <a:lnTo>
                    <a:pt x="172491" y="391448"/>
                  </a:lnTo>
                  <a:lnTo>
                    <a:pt x="170027" y="600627"/>
                  </a:lnTo>
                  <a:lnTo>
                    <a:pt x="169515" y="649187"/>
                  </a:lnTo>
                  <a:lnTo>
                    <a:pt x="169110" y="695775"/>
                  </a:lnTo>
                  <a:lnTo>
                    <a:pt x="168846" y="738984"/>
                  </a:lnTo>
                  <a:lnTo>
                    <a:pt x="168820" y="1211787"/>
                  </a:lnTo>
                  <a:lnTo>
                    <a:pt x="168875" y="1216645"/>
                  </a:lnTo>
                  <a:lnTo>
                    <a:pt x="173920" y="1242899"/>
                  </a:lnTo>
                  <a:lnTo>
                    <a:pt x="187778" y="1264305"/>
                  </a:lnTo>
                  <a:lnTo>
                    <a:pt x="208497" y="1278747"/>
                  </a:lnTo>
                  <a:lnTo>
                    <a:pt x="234167" y="1284350"/>
                  </a:lnTo>
                  <a:lnTo>
                    <a:pt x="262372" y="1279730"/>
                  </a:lnTo>
                  <a:lnTo>
                    <a:pt x="284845" y="1265768"/>
                  </a:lnTo>
                  <a:lnTo>
                    <a:pt x="299714" y="1244171"/>
                  </a:lnTo>
                  <a:lnTo>
                    <a:pt x="305107" y="1216645"/>
                  </a:lnTo>
                  <a:lnTo>
                    <a:pt x="305160" y="659636"/>
                  </a:lnTo>
                  <a:lnTo>
                    <a:pt x="478521" y="659636"/>
                  </a:lnTo>
                  <a:lnTo>
                    <a:pt x="478399" y="645231"/>
                  </a:lnTo>
                  <a:lnTo>
                    <a:pt x="476259" y="439056"/>
                  </a:lnTo>
                  <a:lnTo>
                    <a:pt x="475740" y="385227"/>
                  </a:lnTo>
                  <a:lnTo>
                    <a:pt x="475290" y="331035"/>
                  </a:lnTo>
                  <a:lnTo>
                    <a:pt x="474956" y="281250"/>
                  </a:lnTo>
                  <a:lnTo>
                    <a:pt x="474710" y="225589"/>
                  </a:lnTo>
                  <a:lnTo>
                    <a:pt x="474621" y="169871"/>
                  </a:lnTo>
                  <a:lnTo>
                    <a:pt x="579466" y="169871"/>
                  </a:lnTo>
                  <a:lnTo>
                    <a:pt x="579269" y="169023"/>
                  </a:lnTo>
                  <a:close/>
                </a:path>
                <a:path w="658495" h="1284604">
                  <a:moveTo>
                    <a:pt x="579466" y="169871"/>
                  </a:moveTo>
                  <a:lnTo>
                    <a:pt x="474621" y="169871"/>
                  </a:lnTo>
                  <a:lnTo>
                    <a:pt x="478757" y="172551"/>
                  </a:lnTo>
                  <a:lnTo>
                    <a:pt x="480254" y="178593"/>
                  </a:lnTo>
                  <a:lnTo>
                    <a:pt x="503457" y="254182"/>
                  </a:lnTo>
                  <a:lnTo>
                    <a:pt x="515215" y="302021"/>
                  </a:lnTo>
                  <a:lnTo>
                    <a:pt x="524754" y="349863"/>
                  </a:lnTo>
                  <a:lnTo>
                    <a:pt x="541656" y="445540"/>
                  </a:lnTo>
                  <a:lnTo>
                    <a:pt x="551258" y="493366"/>
                  </a:lnTo>
                  <a:lnTo>
                    <a:pt x="563120" y="541179"/>
                  </a:lnTo>
                  <a:lnTo>
                    <a:pt x="573739" y="561095"/>
                  </a:lnTo>
                  <a:lnTo>
                    <a:pt x="590761" y="573551"/>
                  </a:lnTo>
                  <a:lnTo>
                    <a:pt x="611470" y="577465"/>
                  </a:lnTo>
                  <a:lnTo>
                    <a:pt x="633150" y="571754"/>
                  </a:lnTo>
                  <a:lnTo>
                    <a:pt x="646725" y="561625"/>
                  </a:lnTo>
                  <a:lnTo>
                    <a:pt x="655212" y="548045"/>
                  </a:lnTo>
                  <a:lnTo>
                    <a:pt x="658335" y="531603"/>
                  </a:lnTo>
                  <a:lnTo>
                    <a:pt x="655819" y="512887"/>
                  </a:lnTo>
                  <a:lnTo>
                    <a:pt x="642650" y="462077"/>
                  </a:lnTo>
                  <a:lnTo>
                    <a:pt x="630873" y="411267"/>
                  </a:lnTo>
                  <a:lnTo>
                    <a:pt x="620022" y="360459"/>
                  </a:lnTo>
                  <a:lnTo>
                    <a:pt x="599228" y="258850"/>
                  </a:lnTo>
                  <a:lnTo>
                    <a:pt x="588351" y="208049"/>
                  </a:lnTo>
                  <a:lnTo>
                    <a:pt x="579466" y="169871"/>
                  </a:lnTo>
                  <a:close/>
                </a:path>
                <a:path w="658495" h="1284604">
                  <a:moveTo>
                    <a:pt x="301003" y="0"/>
                  </a:moveTo>
                  <a:lnTo>
                    <a:pt x="207791" y="211"/>
                  </a:lnTo>
                  <a:lnTo>
                    <a:pt x="161522" y="7699"/>
                  </a:lnTo>
                  <a:lnTo>
                    <a:pt x="127054" y="28801"/>
                  </a:lnTo>
                  <a:lnTo>
                    <a:pt x="102361" y="62136"/>
                  </a:lnTo>
                  <a:lnTo>
                    <a:pt x="85418" y="106323"/>
                  </a:lnTo>
                  <a:lnTo>
                    <a:pt x="72442" y="157414"/>
                  </a:lnTo>
                  <a:lnTo>
                    <a:pt x="61607" y="208518"/>
                  </a:lnTo>
                  <a:lnTo>
                    <a:pt x="52206" y="259631"/>
                  </a:lnTo>
                  <a:lnTo>
                    <a:pt x="34880" y="361878"/>
                  </a:lnTo>
                  <a:lnTo>
                    <a:pt x="25543" y="413009"/>
                  </a:lnTo>
                  <a:lnTo>
                    <a:pt x="14813" y="464141"/>
                  </a:lnTo>
                  <a:lnTo>
                    <a:pt x="1986" y="515274"/>
                  </a:lnTo>
                  <a:lnTo>
                    <a:pt x="0" y="535902"/>
                  </a:lnTo>
                  <a:lnTo>
                    <a:pt x="5556" y="553618"/>
                  </a:lnTo>
                  <a:lnTo>
                    <a:pt x="17953" y="567290"/>
                  </a:lnTo>
                  <a:lnTo>
                    <a:pt x="36487" y="575785"/>
                  </a:lnTo>
                  <a:lnTo>
                    <a:pt x="55922" y="576927"/>
                  </a:lnTo>
                  <a:lnTo>
                    <a:pt x="73247" y="570568"/>
                  </a:lnTo>
                  <a:lnTo>
                    <a:pt x="95910" y="538760"/>
                  </a:lnTo>
                  <a:lnTo>
                    <a:pt x="106995" y="490708"/>
                  </a:lnTo>
                  <a:lnTo>
                    <a:pt x="114760" y="442653"/>
                  </a:lnTo>
                  <a:lnTo>
                    <a:pt x="126967" y="346541"/>
                  </a:lnTo>
                  <a:lnTo>
                    <a:pt x="134727" y="298486"/>
                  </a:lnTo>
                  <a:lnTo>
                    <a:pt x="145803" y="250434"/>
                  </a:lnTo>
                  <a:lnTo>
                    <a:pt x="151506" y="229930"/>
                  </a:lnTo>
                  <a:lnTo>
                    <a:pt x="168598" y="169023"/>
                  </a:lnTo>
                  <a:lnTo>
                    <a:pt x="579269" y="169023"/>
                  </a:lnTo>
                  <a:lnTo>
                    <a:pt x="576530" y="157252"/>
                  </a:lnTo>
                  <a:lnTo>
                    <a:pt x="563298" y="106459"/>
                  </a:lnTo>
                  <a:lnTo>
                    <a:pt x="546401" y="62662"/>
                  </a:lnTo>
                  <a:lnTo>
                    <a:pt x="521462" y="29195"/>
                  </a:lnTo>
                  <a:lnTo>
                    <a:pt x="486824" y="7789"/>
                  </a:lnTo>
                  <a:lnTo>
                    <a:pt x="440831" y="180"/>
                  </a:lnTo>
                  <a:lnTo>
                    <a:pt x="301003" y="0"/>
                  </a:lnTo>
                  <a:close/>
                </a:path>
              </a:pathLst>
            </a:custGeom>
            <a:solidFill>
              <a:srgbClr val="6D6E71"/>
            </a:solidFill>
          </p:spPr>
          <p:txBody>
            <a:bodyPr wrap="square" lIns="0" tIns="0" rIns="0" bIns="0" rtlCol="0"/>
            <a:lstStyle/>
            <a:p>
              <a:endParaRPr dirty="0"/>
            </a:p>
          </p:txBody>
        </p:sp>
        <p:sp>
          <p:nvSpPr>
            <p:cNvPr id="7" name="object 7"/>
            <p:cNvSpPr/>
            <p:nvPr/>
          </p:nvSpPr>
          <p:spPr>
            <a:xfrm>
              <a:off x="9685418" y="4315261"/>
              <a:ext cx="271780" cy="260985"/>
            </a:xfrm>
            <a:custGeom>
              <a:avLst/>
              <a:gdLst/>
              <a:ahLst/>
              <a:cxnLst/>
              <a:rect l="l" t="t" r="r" b="b"/>
              <a:pathLst>
                <a:path w="271779" h="260985">
                  <a:moveTo>
                    <a:pt x="135953" y="0"/>
                  </a:moveTo>
                  <a:lnTo>
                    <a:pt x="92890" y="6697"/>
                  </a:lnTo>
                  <a:lnTo>
                    <a:pt x="55487" y="25282"/>
                  </a:lnTo>
                  <a:lnTo>
                    <a:pt x="26019" y="53569"/>
                  </a:lnTo>
                  <a:lnTo>
                    <a:pt x="6765" y="89373"/>
                  </a:lnTo>
                  <a:lnTo>
                    <a:pt x="0" y="130509"/>
                  </a:lnTo>
                  <a:lnTo>
                    <a:pt x="7117" y="171291"/>
                  </a:lnTo>
                  <a:lnTo>
                    <a:pt x="26475" y="206920"/>
                  </a:lnTo>
                  <a:lnTo>
                    <a:pt x="55795" y="235196"/>
                  </a:lnTo>
                  <a:lnTo>
                    <a:pt x="92799" y="253919"/>
                  </a:lnTo>
                  <a:lnTo>
                    <a:pt x="135210" y="260892"/>
                  </a:lnTo>
                  <a:lnTo>
                    <a:pt x="177993" y="254510"/>
                  </a:lnTo>
                  <a:lnTo>
                    <a:pt x="215285" y="236075"/>
                  </a:lnTo>
                  <a:lnTo>
                    <a:pt x="244794" y="207787"/>
                  </a:lnTo>
                  <a:lnTo>
                    <a:pt x="264227" y="171844"/>
                  </a:lnTo>
                  <a:lnTo>
                    <a:pt x="271290" y="130446"/>
                  </a:lnTo>
                  <a:lnTo>
                    <a:pt x="264557" y="88903"/>
                  </a:lnTo>
                  <a:lnTo>
                    <a:pt x="245542" y="53047"/>
                  </a:lnTo>
                  <a:lnTo>
                    <a:pt x="216359" y="24919"/>
                  </a:lnTo>
                  <a:lnTo>
                    <a:pt x="179125" y="6557"/>
                  </a:lnTo>
                  <a:lnTo>
                    <a:pt x="135953" y="0"/>
                  </a:lnTo>
                  <a:close/>
                </a:path>
              </a:pathLst>
            </a:custGeom>
            <a:solidFill>
              <a:srgbClr val="6D6E71"/>
            </a:solidFill>
          </p:spPr>
          <p:txBody>
            <a:bodyPr wrap="square" lIns="0" tIns="0" rIns="0" bIns="0" rtlCol="0"/>
            <a:lstStyle/>
            <a:p>
              <a:endParaRPr dirty="0"/>
            </a:p>
          </p:txBody>
        </p:sp>
        <p:sp>
          <p:nvSpPr>
            <p:cNvPr id="45" name="object 45"/>
            <p:cNvSpPr/>
            <p:nvPr/>
          </p:nvSpPr>
          <p:spPr>
            <a:xfrm>
              <a:off x="10006793" y="4326654"/>
              <a:ext cx="254635" cy="254635"/>
            </a:xfrm>
            <a:custGeom>
              <a:avLst/>
              <a:gdLst/>
              <a:ahLst/>
              <a:cxnLst/>
              <a:rect l="l" t="t" r="r" b="b"/>
              <a:pathLst>
                <a:path w="254634" h="254635">
                  <a:moveTo>
                    <a:pt x="127420" y="0"/>
                  </a:moveTo>
                  <a:lnTo>
                    <a:pt x="77710" y="10051"/>
                  </a:lnTo>
                  <a:lnTo>
                    <a:pt x="37127" y="37371"/>
                  </a:lnTo>
                  <a:lnTo>
                    <a:pt x="9834" y="77800"/>
                  </a:lnTo>
                  <a:lnTo>
                    <a:pt x="0" y="127179"/>
                  </a:lnTo>
                  <a:lnTo>
                    <a:pt x="10211" y="176161"/>
                  </a:lnTo>
                  <a:lnTo>
                    <a:pt x="37514" y="216455"/>
                  </a:lnTo>
                  <a:lnTo>
                    <a:pt x="77740" y="243879"/>
                  </a:lnTo>
                  <a:lnTo>
                    <a:pt x="126718" y="254254"/>
                  </a:lnTo>
                  <a:lnTo>
                    <a:pt x="176120" y="244553"/>
                  </a:lnTo>
                  <a:lnTo>
                    <a:pt x="216641" y="217344"/>
                  </a:lnTo>
                  <a:lnTo>
                    <a:pt x="244084" y="176808"/>
                  </a:lnTo>
                  <a:lnTo>
                    <a:pt x="254254" y="127127"/>
                  </a:lnTo>
                  <a:lnTo>
                    <a:pt x="244490" y="77307"/>
                  </a:lnTo>
                  <a:lnTo>
                    <a:pt x="217514" y="36925"/>
                  </a:lnTo>
                  <a:lnTo>
                    <a:pt x="177199" y="9862"/>
                  </a:lnTo>
                  <a:lnTo>
                    <a:pt x="127420" y="0"/>
                  </a:lnTo>
                  <a:close/>
                </a:path>
              </a:pathLst>
            </a:custGeom>
            <a:solidFill>
              <a:srgbClr val="000000"/>
            </a:solidFill>
          </p:spPr>
          <p:txBody>
            <a:bodyPr wrap="square" lIns="0" tIns="0" rIns="0" bIns="0" rtlCol="0"/>
            <a:lstStyle/>
            <a:p>
              <a:endParaRPr dirty="0"/>
            </a:p>
          </p:txBody>
        </p:sp>
        <p:sp>
          <p:nvSpPr>
            <p:cNvPr id="46" name="object 46"/>
            <p:cNvSpPr/>
            <p:nvPr/>
          </p:nvSpPr>
          <p:spPr>
            <a:xfrm>
              <a:off x="9724771" y="4328421"/>
              <a:ext cx="784225" cy="1628139"/>
            </a:xfrm>
            <a:custGeom>
              <a:avLst/>
              <a:gdLst/>
              <a:ahLst/>
              <a:cxnLst/>
              <a:rect l="l" t="t" r="r" b="b"/>
              <a:pathLst>
                <a:path w="784225" h="1628139">
                  <a:moveTo>
                    <a:pt x="595458" y="945871"/>
                  </a:moveTo>
                  <a:lnTo>
                    <a:pt x="449648" y="945871"/>
                  </a:lnTo>
                  <a:lnTo>
                    <a:pt x="449659" y="1544995"/>
                  </a:lnTo>
                  <a:lnTo>
                    <a:pt x="449487" y="1549245"/>
                  </a:lnTo>
                  <a:lnTo>
                    <a:pt x="470400" y="1605033"/>
                  </a:lnTo>
                  <a:lnTo>
                    <a:pt x="517384" y="1627589"/>
                  </a:lnTo>
                  <a:lnTo>
                    <a:pt x="542103" y="1625340"/>
                  </a:lnTo>
                  <a:lnTo>
                    <a:pt x="582279" y="1596744"/>
                  </a:lnTo>
                  <a:lnTo>
                    <a:pt x="595192" y="1557442"/>
                  </a:lnTo>
                  <a:lnTo>
                    <a:pt x="595478" y="1186472"/>
                  </a:lnTo>
                  <a:lnTo>
                    <a:pt x="595458" y="945871"/>
                  </a:lnTo>
                  <a:close/>
                </a:path>
                <a:path w="784225" h="1628139">
                  <a:moveTo>
                    <a:pt x="266900" y="324466"/>
                  </a:moveTo>
                  <a:lnTo>
                    <a:pt x="226870" y="341052"/>
                  </a:lnTo>
                  <a:lnTo>
                    <a:pt x="44540" y="523863"/>
                  </a:lnTo>
                  <a:lnTo>
                    <a:pt x="14300" y="559255"/>
                  </a:lnTo>
                  <a:lnTo>
                    <a:pt x="0" y="598776"/>
                  </a:lnTo>
                  <a:lnTo>
                    <a:pt x="3840" y="618173"/>
                  </a:lnTo>
                  <a:lnTo>
                    <a:pt x="30177" y="656796"/>
                  </a:lnTo>
                  <a:lnTo>
                    <a:pt x="232723" y="860073"/>
                  </a:lnTo>
                  <a:lnTo>
                    <a:pt x="237857" y="866044"/>
                  </a:lnTo>
                  <a:lnTo>
                    <a:pt x="241360" y="872312"/>
                  </a:lnTo>
                  <a:lnTo>
                    <a:pt x="243361" y="879222"/>
                  </a:lnTo>
                  <a:lnTo>
                    <a:pt x="243989" y="887119"/>
                  </a:lnTo>
                  <a:lnTo>
                    <a:pt x="243919" y="937012"/>
                  </a:lnTo>
                  <a:lnTo>
                    <a:pt x="243818" y="1036797"/>
                  </a:lnTo>
                  <a:lnTo>
                    <a:pt x="243696" y="1544995"/>
                  </a:lnTo>
                  <a:lnTo>
                    <a:pt x="243476" y="1551288"/>
                  </a:lnTo>
                  <a:lnTo>
                    <a:pt x="243874" y="1559046"/>
                  </a:lnTo>
                  <a:lnTo>
                    <a:pt x="252401" y="1589212"/>
                  </a:lnTo>
                  <a:lnTo>
                    <a:pt x="272168" y="1612294"/>
                  </a:lnTo>
                  <a:lnTo>
                    <a:pt x="299476" y="1625461"/>
                  </a:lnTo>
                  <a:lnTo>
                    <a:pt x="330626" y="1625882"/>
                  </a:lnTo>
                  <a:lnTo>
                    <a:pt x="355254" y="1616291"/>
                  </a:lnTo>
                  <a:lnTo>
                    <a:pt x="373789" y="1599990"/>
                  </a:lnTo>
                  <a:lnTo>
                    <a:pt x="385472" y="1577874"/>
                  </a:lnTo>
                  <a:lnTo>
                    <a:pt x="389477" y="1551288"/>
                  </a:lnTo>
                  <a:lnTo>
                    <a:pt x="389577" y="945871"/>
                  </a:lnTo>
                  <a:lnTo>
                    <a:pt x="595458" y="945871"/>
                  </a:lnTo>
                  <a:lnTo>
                    <a:pt x="595394" y="720726"/>
                  </a:lnTo>
                  <a:lnTo>
                    <a:pt x="242660" y="720726"/>
                  </a:lnTo>
                  <a:lnTo>
                    <a:pt x="119533" y="595976"/>
                  </a:lnTo>
                  <a:lnTo>
                    <a:pt x="242660" y="473038"/>
                  </a:lnTo>
                  <a:lnTo>
                    <a:pt x="595197" y="473038"/>
                  </a:lnTo>
                  <a:lnTo>
                    <a:pt x="595162" y="433625"/>
                  </a:lnTo>
                  <a:lnTo>
                    <a:pt x="653067" y="371979"/>
                  </a:lnTo>
                  <a:lnTo>
                    <a:pt x="694014" y="333547"/>
                  </a:lnTo>
                  <a:lnTo>
                    <a:pt x="702184" y="324758"/>
                  </a:lnTo>
                  <a:lnTo>
                    <a:pt x="373296" y="324758"/>
                  </a:lnTo>
                  <a:lnTo>
                    <a:pt x="266900" y="324466"/>
                  </a:lnTo>
                  <a:close/>
                </a:path>
                <a:path w="784225" h="1628139">
                  <a:moveTo>
                    <a:pt x="595197" y="473038"/>
                  </a:moveTo>
                  <a:lnTo>
                    <a:pt x="242660" y="473038"/>
                  </a:lnTo>
                  <a:lnTo>
                    <a:pt x="242660" y="720726"/>
                  </a:lnTo>
                  <a:lnTo>
                    <a:pt x="595394" y="720726"/>
                  </a:lnTo>
                  <a:lnTo>
                    <a:pt x="595197" y="473038"/>
                  </a:lnTo>
                  <a:close/>
                </a:path>
                <a:path w="784225" h="1628139">
                  <a:moveTo>
                    <a:pt x="735637" y="0"/>
                  </a:moveTo>
                  <a:lnTo>
                    <a:pt x="695858" y="27093"/>
                  </a:lnTo>
                  <a:lnTo>
                    <a:pt x="692886" y="49828"/>
                  </a:lnTo>
                  <a:lnTo>
                    <a:pt x="693169" y="66170"/>
                  </a:lnTo>
                  <a:lnTo>
                    <a:pt x="693015" y="85955"/>
                  </a:lnTo>
                  <a:lnTo>
                    <a:pt x="692893" y="111164"/>
                  </a:lnTo>
                  <a:lnTo>
                    <a:pt x="693339" y="147430"/>
                  </a:lnTo>
                  <a:lnTo>
                    <a:pt x="694887" y="200386"/>
                  </a:lnTo>
                  <a:lnTo>
                    <a:pt x="643799" y="247072"/>
                  </a:lnTo>
                  <a:lnTo>
                    <a:pt x="600825" y="284239"/>
                  </a:lnTo>
                  <a:lnTo>
                    <a:pt x="558441" y="316446"/>
                  </a:lnTo>
                  <a:lnTo>
                    <a:pt x="373296" y="324758"/>
                  </a:lnTo>
                  <a:lnTo>
                    <a:pt x="702184" y="324758"/>
                  </a:lnTo>
                  <a:lnTo>
                    <a:pt x="730208" y="294613"/>
                  </a:lnTo>
                  <a:lnTo>
                    <a:pt x="758437" y="260131"/>
                  </a:lnTo>
                  <a:lnTo>
                    <a:pt x="783503" y="193478"/>
                  </a:lnTo>
                  <a:lnTo>
                    <a:pt x="784091" y="130827"/>
                  </a:lnTo>
                  <a:lnTo>
                    <a:pt x="781102" y="70020"/>
                  </a:lnTo>
                  <a:lnTo>
                    <a:pt x="774288" y="20050"/>
                  </a:lnTo>
                  <a:lnTo>
                    <a:pt x="748780" y="989"/>
                  </a:lnTo>
                  <a:lnTo>
                    <a:pt x="735637" y="0"/>
                  </a:lnTo>
                  <a:close/>
                </a:path>
              </a:pathLst>
            </a:custGeom>
            <a:solidFill>
              <a:srgbClr val="000000"/>
            </a:solidFill>
          </p:spPr>
          <p:txBody>
            <a:bodyPr wrap="square" lIns="0" tIns="0" rIns="0" bIns="0" rtlCol="0"/>
            <a:lstStyle/>
            <a:p>
              <a:endParaRPr dirty="0"/>
            </a:p>
          </p:txBody>
        </p:sp>
        <p:sp>
          <p:nvSpPr>
            <p:cNvPr id="47" name="object 47"/>
            <p:cNvSpPr/>
            <p:nvPr/>
          </p:nvSpPr>
          <p:spPr>
            <a:xfrm>
              <a:off x="10456350" y="4113348"/>
              <a:ext cx="41910" cy="239395"/>
            </a:xfrm>
            <a:custGeom>
              <a:avLst/>
              <a:gdLst/>
              <a:ahLst/>
              <a:cxnLst/>
              <a:rect l="l" t="t" r="r" b="b"/>
              <a:pathLst>
                <a:path w="41909" h="239395">
                  <a:moveTo>
                    <a:pt x="41600" y="0"/>
                  </a:moveTo>
                  <a:lnTo>
                    <a:pt x="0" y="0"/>
                  </a:lnTo>
                  <a:lnTo>
                    <a:pt x="13873" y="239217"/>
                  </a:lnTo>
                  <a:lnTo>
                    <a:pt x="27737" y="239217"/>
                  </a:lnTo>
                  <a:lnTo>
                    <a:pt x="41600" y="0"/>
                  </a:lnTo>
                  <a:close/>
                </a:path>
              </a:pathLst>
            </a:custGeom>
            <a:solidFill>
              <a:srgbClr val="8B5D3B"/>
            </a:solidFill>
          </p:spPr>
          <p:txBody>
            <a:bodyPr wrap="square" lIns="0" tIns="0" rIns="0" bIns="0" rtlCol="0"/>
            <a:lstStyle/>
            <a:p>
              <a:endParaRPr dirty="0"/>
            </a:p>
          </p:txBody>
        </p:sp>
        <p:sp>
          <p:nvSpPr>
            <p:cNvPr id="48" name="object 48"/>
            <p:cNvSpPr txBox="1"/>
            <p:nvPr/>
          </p:nvSpPr>
          <p:spPr>
            <a:xfrm>
              <a:off x="10143167" y="3685751"/>
              <a:ext cx="673100" cy="553998"/>
            </a:xfrm>
            <a:prstGeom prst="rect">
              <a:avLst/>
            </a:prstGeom>
            <a:solidFill>
              <a:srgbClr val="E6E7E8"/>
            </a:solidFill>
          </p:spPr>
          <p:txBody>
            <a:bodyPr vert="horz" wrap="square" lIns="0" tIns="106680" rIns="0" bIns="0" rtlCol="0">
              <a:spAutoFit/>
            </a:bodyPr>
            <a:lstStyle/>
            <a:p>
              <a:pPr marL="104775" algn="ctr">
                <a:lnSpc>
                  <a:spcPct val="100000"/>
                </a:lnSpc>
                <a:spcBef>
                  <a:spcPts val="840"/>
                </a:spcBef>
              </a:pPr>
              <a:r>
                <a:rPr lang="fr-CA" sz="1450" dirty="0">
                  <a:solidFill>
                    <a:srgbClr val="009245"/>
                  </a:solidFill>
                  <a:latin typeface="Avenir LT Std 55 Roman"/>
                  <a:cs typeface="Avenir LT Std 55 Roman"/>
                </a:rPr>
                <a:t>À l’aide!</a:t>
              </a:r>
            </a:p>
          </p:txBody>
        </p:sp>
        <p:sp>
          <p:nvSpPr>
            <p:cNvPr id="49" name="object 49"/>
            <p:cNvSpPr/>
            <p:nvPr/>
          </p:nvSpPr>
          <p:spPr>
            <a:xfrm>
              <a:off x="9076349" y="4681627"/>
              <a:ext cx="658495" cy="1284605"/>
            </a:xfrm>
            <a:custGeom>
              <a:avLst/>
              <a:gdLst/>
              <a:ahLst/>
              <a:cxnLst/>
              <a:rect l="l" t="t" r="r" b="b"/>
              <a:pathLst>
                <a:path w="658495" h="1284604">
                  <a:moveTo>
                    <a:pt x="478521" y="659636"/>
                  </a:moveTo>
                  <a:lnTo>
                    <a:pt x="343588" y="659636"/>
                  </a:lnTo>
                  <a:lnTo>
                    <a:pt x="343622" y="1160372"/>
                  </a:lnTo>
                  <a:lnTo>
                    <a:pt x="343755" y="1221116"/>
                  </a:lnTo>
                  <a:lnTo>
                    <a:pt x="356046" y="1257452"/>
                  </a:lnTo>
                  <a:lnTo>
                    <a:pt x="387796" y="1280633"/>
                  </a:lnTo>
                  <a:lnTo>
                    <a:pt x="407610" y="1284548"/>
                  </a:lnTo>
                  <a:lnTo>
                    <a:pt x="427364" y="1282676"/>
                  </a:lnTo>
                  <a:lnTo>
                    <a:pt x="461616" y="1262895"/>
                  </a:lnTo>
                  <a:lnTo>
                    <a:pt x="478436" y="1225789"/>
                  </a:lnTo>
                  <a:lnTo>
                    <a:pt x="479238" y="1211787"/>
                  </a:lnTo>
                  <a:lnTo>
                    <a:pt x="479144" y="782072"/>
                  </a:lnTo>
                  <a:lnTo>
                    <a:pt x="479048" y="738984"/>
                  </a:lnTo>
                  <a:lnTo>
                    <a:pt x="478788" y="693114"/>
                  </a:lnTo>
                  <a:lnTo>
                    <a:pt x="478521" y="659636"/>
                  </a:lnTo>
                  <a:close/>
                </a:path>
                <a:path w="658495" h="1284604">
                  <a:moveTo>
                    <a:pt x="579269" y="169023"/>
                  </a:moveTo>
                  <a:lnTo>
                    <a:pt x="173897" y="169023"/>
                  </a:lnTo>
                  <a:lnTo>
                    <a:pt x="173758" y="229930"/>
                  </a:lnTo>
                  <a:lnTo>
                    <a:pt x="173480" y="281250"/>
                  </a:lnTo>
                  <a:lnTo>
                    <a:pt x="173037" y="336617"/>
                  </a:lnTo>
                  <a:lnTo>
                    <a:pt x="172491" y="391448"/>
                  </a:lnTo>
                  <a:lnTo>
                    <a:pt x="170027" y="600627"/>
                  </a:lnTo>
                  <a:lnTo>
                    <a:pt x="169515" y="649187"/>
                  </a:lnTo>
                  <a:lnTo>
                    <a:pt x="169110" y="695775"/>
                  </a:lnTo>
                  <a:lnTo>
                    <a:pt x="168846" y="738984"/>
                  </a:lnTo>
                  <a:lnTo>
                    <a:pt x="168820" y="1211787"/>
                  </a:lnTo>
                  <a:lnTo>
                    <a:pt x="168877" y="1216656"/>
                  </a:lnTo>
                  <a:lnTo>
                    <a:pt x="173920" y="1242899"/>
                  </a:lnTo>
                  <a:lnTo>
                    <a:pt x="187778" y="1264305"/>
                  </a:lnTo>
                  <a:lnTo>
                    <a:pt x="208497" y="1278747"/>
                  </a:lnTo>
                  <a:lnTo>
                    <a:pt x="234167" y="1284350"/>
                  </a:lnTo>
                  <a:lnTo>
                    <a:pt x="262372" y="1279730"/>
                  </a:lnTo>
                  <a:lnTo>
                    <a:pt x="284845" y="1265769"/>
                  </a:lnTo>
                  <a:lnTo>
                    <a:pt x="299714" y="1244175"/>
                  </a:lnTo>
                  <a:lnTo>
                    <a:pt x="305107" y="1216656"/>
                  </a:lnTo>
                  <a:lnTo>
                    <a:pt x="305160" y="659636"/>
                  </a:lnTo>
                  <a:lnTo>
                    <a:pt x="478521" y="659636"/>
                  </a:lnTo>
                  <a:lnTo>
                    <a:pt x="478399" y="645231"/>
                  </a:lnTo>
                  <a:lnTo>
                    <a:pt x="476259" y="439056"/>
                  </a:lnTo>
                  <a:lnTo>
                    <a:pt x="475740" y="385227"/>
                  </a:lnTo>
                  <a:lnTo>
                    <a:pt x="475290" y="331035"/>
                  </a:lnTo>
                  <a:lnTo>
                    <a:pt x="474956" y="281250"/>
                  </a:lnTo>
                  <a:lnTo>
                    <a:pt x="474710" y="225589"/>
                  </a:lnTo>
                  <a:lnTo>
                    <a:pt x="474621" y="169871"/>
                  </a:lnTo>
                  <a:lnTo>
                    <a:pt x="579466" y="169871"/>
                  </a:lnTo>
                  <a:lnTo>
                    <a:pt x="579269" y="169023"/>
                  </a:lnTo>
                  <a:close/>
                </a:path>
                <a:path w="658495" h="1284604">
                  <a:moveTo>
                    <a:pt x="579466" y="169871"/>
                  </a:moveTo>
                  <a:lnTo>
                    <a:pt x="474621" y="169871"/>
                  </a:lnTo>
                  <a:lnTo>
                    <a:pt x="478757" y="172551"/>
                  </a:lnTo>
                  <a:lnTo>
                    <a:pt x="480254" y="178593"/>
                  </a:lnTo>
                  <a:lnTo>
                    <a:pt x="503457" y="254182"/>
                  </a:lnTo>
                  <a:lnTo>
                    <a:pt x="515215" y="302022"/>
                  </a:lnTo>
                  <a:lnTo>
                    <a:pt x="524754" y="349864"/>
                  </a:lnTo>
                  <a:lnTo>
                    <a:pt x="541656" y="445543"/>
                  </a:lnTo>
                  <a:lnTo>
                    <a:pt x="551258" y="493372"/>
                  </a:lnTo>
                  <a:lnTo>
                    <a:pt x="563120" y="541189"/>
                  </a:lnTo>
                  <a:lnTo>
                    <a:pt x="573739" y="561099"/>
                  </a:lnTo>
                  <a:lnTo>
                    <a:pt x="590761" y="573552"/>
                  </a:lnTo>
                  <a:lnTo>
                    <a:pt x="611470" y="577465"/>
                  </a:lnTo>
                  <a:lnTo>
                    <a:pt x="633150" y="571754"/>
                  </a:lnTo>
                  <a:lnTo>
                    <a:pt x="646725" y="561625"/>
                  </a:lnTo>
                  <a:lnTo>
                    <a:pt x="655212" y="548045"/>
                  </a:lnTo>
                  <a:lnTo>
                    <a:pt x="658335" y="531603"/>
                  </a:lnTo>
                  <a:lnTo>
                    <a:pt x="655819" y="512887"/>
                  </a:lnTo>
                  <a:lnTo>
                    <a:pt x="642650" y="462077"/>
                  </a:lnTo>
                  <a:lnTo>
                    <a:pt x="630873" y="411267"/>
                  </a:lnTo>
                  <a:lnTo>
                    <a:pt x="620022" y="360459"/>
                  </a:lnTo>
                  <a:lnTo>
                    <a:pt x="599228" y="258850"/>
                  </a:lnTo>
                  <a:lnTo>
                    <a:pt x="588351" y="208049"/>
                  </a:lnTo>
                  <a:lnTo>
                    <a:pt x="579466" y="169871"/>
                  </a:lnTo>
                  <a:close/>
                </a:path>
                <a:path w="658495" h="1284604">
                  <a:moveTo>
                    <a:pt x="301003" y="0"/>
                  </a:moveTo>
                  <a:lnTo>
                    <a:pt x="207791" y="211"/>
                  </a:lnTo>
                  <a:lnTo>
                    <a:pt x="161522" y="7699"/>
                  </a:lnTo>
                  <a:lnTo>
                    <a:pt x="127054" y="28801"/>
                  </a:lnTo>
                  <a:lnTo>
                    <a:pt x="102361" y="62136"/>
                  </a:lnTo>
                  <a:lnTo>
                    <a:pt x="85418" y="106323"/>
                  </a:lnTo>
                  <a:lnTo>
                    <a:pt x="72442" y="157415"/>
                  </a:lnTo>
                  <a:lnTo>
                    <a:pt x="61607" y="208519"/>
                  </a:lnTo>
                  <a:lnTo>
                    <a:pt x="52206" y="259633"/>
                  </a:lnTo>
                  <a:lnTo>
                    <a:pt x="34880" y="361883"/>
                  </a:lnTo>
                  <a:lnTo>
                    <a:pt x="25543" y="413013"/>
                  </a:lnTo>
                  <a:lnTo>
                    <a:pt x="14813" y="464144"/>
                  </a:lnTo>
                  <a:lnTo>
                    <a:pt x="1986" y="515274"/>
                  </a:lnTo>
                  <a:lnTo>
                    <a:pt x="0" y="535902"/>
                  </a:lnTo>
                  <a:lnTo>
                    <a:pt x="5556" y="553618"/>
                  </a:lnTo>
                  <a:lnTo>
                    <a:pt x="17953" y="567290"/>
                  </a:lnTo>
                  <a:lnTo>
                    <a:pt x="36487" y="575785"/>
                  </a:lnTo>
                  <a:lnTo>
                    <a:pt x="55922" y="576927"/>
                  </a:lnTo>
                  <a:lnTo>
                    <a:pt x="73247" y="570568"/>
                  </a:lnTo>
                  <a:lnTo>
                    <a:pt x="95910" y="538760"/>
                  </a:lnTo>
                  <a:lnTo>
                    <a:pt x="106995" y="490708"/>
                  </a:lnTo>
                  <a:lnTo>
                    <a:pt x="114760" y="442653"/>
                  </a:lnTo>
                  <a:lnTo>
                    <a:pt x="126967" y="346541"/>
                  </a:lnTo>
                  <a:lnTo>
                    <a:pt x="134727" y="298486"/>
                  </a:lnTo>
                  <a:lnTo>
                    <a:pt x="145803" y="250434"/>
                  </a:lnTo>
                  <a:lnTo>
                    <a:pt x="151506" y="229930"/>
                  </a:lnTo>
                  <a:lnTo>
                    <a:pt x="168598" y="169023"/>
                  </a:lnTo>
                  <a:lnTo>
                    <a:pt x="579269" y="169023"/>
                  </a:lnTo>
                  <a:lnTo>
                    <a:pt x="576530" y="157252"/>
                  </a:lnTo>
                  <a:lnTo>
                    <a:pt x="563298" y="106459"/>
                  </a:lnTo>
                  <a:lnTo>
                    <a:pt x="546401" y="62662"/>
                  </a:lnTo>
                  <a:lnTo>
                    <a:pt x="521462" y="29195"/>
                  </a:lnTo>
                  <a:lnTo>
                    <a:pt x="486824" y="7789"/>
                  </a:lnTo>
                  <a:lnTo>
                    <a:pt x="440831" y="180"/>
                  </a:lnTo>
                  <a:lnTo>
                    <a:pt x="301003" y="0"/>
                  </a:lnTo>
                  <a:close/>
                </a:path>
              </a:pathLst>
            </a:custGeom>
            <a:solidFill>
              <a:srgbClr val="444444"/>
            </a:solidFill>
          </p:spPr>
          <p:txBody>
            <a:bodyPr wrap="square" lIns="0" tIns="0" rIns="0" bIns="0" rtlCol="0"/>
            <a:lstStyle/>
            <a:p>
              <a:endParaRPr dirty="0"/>
            </a:p>
          </p:txBody>
        </p:sp>
        <p:sp>
          <p:nvSpPr>
            <p:cNvPr id="50" name="object 50"/>
            <p:cNvSpPr/>
            <p:nvPr/>
          </p:nvSpPr>
          <p:spPr>
            <a:xfrm>
              <a:off x="9264797" y="4354900"/>
              <a:ext cx="271780" cy="260985"/>
            </a:xfrm>
            <a:custGeom>
              <a:avLst/>
              <a:gdLst/>
              <a:ahLst/>
              <a:cxnLst/>
              <a:rect l="l" t="t" r="r" b="b"/>
              <a:pathLst>
                <a:path w="271779" h="260985">
                  <a:moveTo>
                    <a:pt x="135953" y="0"/>
                  </a:moveTo>
                  <a:lnTo>
                    <a:pt x="92890" y="6697"/>
                  </a:lnTo>
                  <a:lnTo>
                    <a:pt x="55487" y="25282"/>
                  </a:lnTo>
                  <a:lnTo>
                    <a:pt x="26019" y="53569"/>
                  </a:lnTo>
                  <a:lnTo>
                    <a:pt x="6765" y="89373"/>
                  </a:lnTo>
                  <a:lnTo>
                    <a:pt x="0" y="130509"/>
                  </a:lnTo>
                  <a:lnTo>
                    <a:pt x="7117" y="171291"/>
                  </a:lnTo>
                  <a:lnTo>
                    <a:pt x="26475" y="206920"/>
                  </a:lnTo>
                  <a:lnTo>
                    <a:pt x="55795" y="235196"/>
                  </a:lnTo>
                  <a:lnTo>
                    <a:pt x="92799" y="253919"/>
                  </a:lnTo>
                  <a:lnTo>
                    <a:pt x="135210" y="260892"/>
                  </a:lnTo>
                  <a:lnTo>
                    <a:pt x="177993" y="254506"/>
                  </a:lnTo>
                  <a:lnTo>
                    <a:pt x="215285" y="236071"/>
                  </a:lnTo>
                  <a:lnTo>
                    <a:pt x="244794" y="207784"/>
                  </a:lnTo>
                  <a:lnTo>
                    <a:pt x="264227" y="171843"/>
                  </a:lnTo>
                  <a:lnTo>
                    <a:pt x="271290" y="130446"/>
                  </a:lnTo>
                  <a:lnTo>
                    <a:pt x="264557" y="88903"/>
                  </a:lnTo>
                  <a:lnTo>
                    <a:pt x="245542" y="53047"/>
                  </a:lnTo>
                  <a:lnTo>
                    <a:pt x="216359" y="24919"/>
                  </a:lnTo>
                  <a:lnTo>
                    <a:pt x="179125" y="6557"/>
                  </a:lnTo>
                  <a:lnTo>
                    <a:pt x="135953" y="0"/>
                  </a:lnTo>
                  <a:close/>
                </a:path>
              </a:pathLst>
            </a:custGeom>
            <a:solidFill>
              <a:srgbClr val="444444"/>
            </a:solidFill>
          </p:spPr>
          <p:txBody>
            <a:bodyPr wrap="square" lIns="0" tIns="0" rIns="0" bIns="0" rtlCol="0"/>
            <a:lstStyle/>
            <a:p>
              <a:endParaRPr dirty="0"/>
            </a:p>
          </p:txBody>
        </p:sp>
      </p:grpSp>
      <p:sp>
        <p:nvSpPr>
          <p:cNvPr id="51" name="object 51"/>
          <p:cNvSpPr txBox="1">
            <a:spLocks noGrp="1"/>
          </p:cNvSpPr>
          <p:nvPr>
            <p:ph type="sldNum" sz="quarter" idx="7"/>
            <p:custDataLst>
              <p:tags r:id="rId8"/>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7</a:t>
            </a:fld>
            <a:endParaRPr spc="5"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custDataLst>
              <p:tags r:id="rId1"/>
            </p:custDataLst>
          </p:nvPr>
        </p:nvSpPr>
        <p:spPr>
          <a:xfrm>
            <a:off x="1177284" y="1534508"/>
            <a:ext cx="15254605" cy="1934210"/>
          </a:xfrm>
          <a:prstGeom prst="rect">
            <a:avLst/>
          </a:prstGeom>
        </p:spPr>
        <p:txBody>
          <a:bodyPr vert="horz" wrap="square" lIns="0" tIns="14604" rIns="0" bIns="0" rtlCol="0">
            <a:spAutoFit/>
          </a:bodyPr>
          <a:lstStyle/>
          <a:p>
            <a:pPr marL="12700">
              <a:lnSpc>
                <a:spcPts val="3245"/>
              </a:lnSpc>
              <a:spcBef>
                <a:spcPts val="114"/>
              </a:spcBef>
            </a:pPr>
            <a:r>
              <a:rPr lang="fr-CA" sz="2950" dirty="0">
                <a:solidFill>
                  <a:srgbClr val="F9AE40"/>
                </a:solidFill>
                <a:latin typeface="Avenir LT Std 65 Medium"/>
                <a:cs typeface="Avenir LT Std 65 Medium"/>
              </a:rPr>
              <a:t>Les possibilités | Outils et capacité</a:t>
            </a:r>
          </a:p>
          <a:p>
            <a:pPr marL="12700" marR="5080">
              <a:lnSpc>
                <a:spcPts val="5940"/>
              </a:lnSpc>
              <a:spcBef>
                <a:spcPts val="55"/>
              </a:spcBef>
            </a:pPr>
            <a:r>
              <a:rPr lang="fr-CA" sz="5100" b="1" dirty="0">
                <a:solidFill>
                  <a:srgbClr val="009245"/>
                </a:solidFill>
                <a:latin typeface="Avenir LT Std 55 Roman"/>
                <a:cs typeface="Avenir LT Std 55 Roman"/>
              </a:rPr>
              <a:t>L’écosystème de l’apprentissage et de l’utilisation de l’IA est autosuffisant</a:t>
            </a:r>
          </a:p>
        </p:txBody>
      </p:sp>
      <p:sp>
        <p:nvSpPr>
          <p:cNvPr id="3" name="object 3"/>
          <p:cNvSpPr txBox="1"/>
          <p:nvPr>
            <p:custDataLst>
              <p:tags r:id="rId2"/>
            </p:custDataLst>
          </p:nvPr>
        </p:nvSpPr>
        <p:spPr>
          <a:xfrm>
            <a:off x="7385050" y="6158245"/>
            <a:ext cx="5410199" cy="3777443"/>
          </a:xfrm>
          <a:prstGeom prst="rect">
            <a:avLst/>
          </a:prstGeom>
        </p:spPr>
        <p:txBody>
          <a:bodyPr vert="horz" wrap="square" lIns="0" tIns="14604" rIns="0" bIns="0" rtlCol="0">
            <a:spAutoFit/>
          </a:bodyPr>
          <a:lstStyle/>
          <a:p>
            <a:pPr marL="285750" algn="ctr">
              <a:lnSpc>
                <a:spcPct val="100000"/>
              </a:lnSpc>
              <a:spcBef>
                <a:spcPts val="114"/>
              </a:spcBef>
            </a:pPr>
            <a:r>
              <a:rPr lang="fr-CA" sz="2950" dirty="0">
                <a:solidFill>
                  <a:srgbClr val="009245"/>
                </a:solidFill>
                <a:latin typeface="Avenir LT Std 55 Roman"/>
                <a:cs typeface="Avenir LT Std 55 Roman"/>
              </a:rPr>
              <a:t>L’apprentissage de l’IA se fait par l’intermédiaire de </a:t>
            </a:r>
            <a:r>
              <a:rPr lang="fr-CA" sz="2950" b="1" dirty="0">
                <a:solidFill>
                  <a:srgbClr val="009245"/>
                </a:solidFill>
                <a:latin typeface="Avenir LT Std 55 Roman"/>
                <a:cs typeface="Avenir LT Std 55 Roman"/>
              </a:rPr>
              <a:t>ressources en ligne gratuite</a:t>
            </a:r>
            <a:r>
              <a:rPr lang="fr-CA" sz="2950" dirty="0">
                <a:solidFill>
                  <a:srgbClr val="009245"/>
                </a:solidFill>
                <a:latin typeface="Avenir LT Std 65 Medium"/>
                <a:cs typeface="Avenir LT Std 65 Medium"/>
              </a:rPr>
              <a:t>s.</a:t>
            </a:r>
          </a:p>
          <a:p>
            <a:pPr marL="12700" marR="5080" algn="ctr">
              <a:lnSpc>
                <a:spcPct val="101499"/>
              </a:lnSpc>
              <a:spcBef>
                <a:spcPts val="950"/>
              </a:spcBef>
            </a:pPr>
            <a:r>
              <a:rPr lang="fr-CA" sz="1950" dirty="0">
                <a:solidFill>
                  <a:srgbClr val="009245"/>
                </a:solidFill>
                <a:latin typeface="Avenir LT Std 55 Roman"/>
                <a:cs typeface="Avenir LT Std 55 Roman"/>
              </a:rPr>
              <a:t>Les praticiens en IA s’appuient tous sur les vastes ressources d’apprentissage en ligne dont le nombre augmente chaque jour </a:t>
            </a:r>
            <a:r>
              <a:rPr lang="fr-CA" sz="1950" dirty="0" smtClean="0">
                <a:solidFill>
                  <a:srgbClr val="009245"/>
                </a:solidFill>
                <a:latin typeface="Avenir LT Std 55 Roman"/>
                <a:cs typeface="Avenir LT Std 55 Roman"/>
              </a:rPr>
              <a:t>(cours</a:t>
            </a:r>
            <a:r>
              <a:rPr lang="fr-CA" sz="1950" dirty="0">
                <a:solidFill>
                  <a:srgbClr val="009245"/>
                </a:solidFill>
                <a:latin typeface="Avenir LT Std 55 Roman"/>
                <a:cs typeface="Avenir LT Std 55 Roman"/>
              </a:rPr>
              <a:t>, </a:t>
            </a:r>
            <a:r>
              <a:rPr lang="fr-CA" sz="1950" dirty="0" smtClean="0">
                <a:solidFill>
                  <a:srgbClr val="009245"/>
                </a:solidFill>
                <a:latin typeface="Avenir LT Std 55 Roman"/>
                <a:cs typeface="Avenir LT Std 55 Roman"/>
              </a:rPr>
              <a:t>blogues</a:t>
            </a:r>
            <a:r>
              <a:rPr lang="fr-CA" sz="1950" dirty="0">
                <a:solidFill>
                  <a:srgbClr val="009245"/>
                </a:solidFill>
                <a:latin typeface="Avenir LT Std 55 Roman"/>
                <a:cs typeface="Avenir LT Std 55 Roman"/>
              </a:rPr>
              <a:t>, </a:t>
            </a:r>
            <a:r>
              <a:rPr lang="fr-CA" sz="1950" dirty="0" smtClean="0">
                <a:solidFill>
                  <a:srgbClr val="009245"/>
                </a:solidFill>
                <a:latin typeface="Avenir LT Std 55 Roman"/>
                <a:cs typeface="Avenir LT Std 55 Roman"/>
              </a:rPr>
              <a:t>littérature </a:t>
            </a:r>
            <a:r>
              <a:rPr lang="fr-CA" sz="1950" dirty="0">
                <a:solidFill>
                  <a:srgbClr val="009245"/>
                </a:solidFill>
                <a:latin typeface="Avenir LT Std 55 Roman"/>
                <a:cs typeface="Avenir LT Std 55 Roman"/>
              </a:rPr>
              <a:t>universitaire et </a:t>
            </a:r>
            <a:r>
              <a:rPr lang="fr-CA" sz="1950" dirty="0" smtClean="0">
                <a:solidFill>
                  <a:srgbClr val="009245"/>
                </a:solidFill>
                <a:latin typeface="Avenir LT Std 55 Roman"/>
                <a:cs typeface="Avenir LT Std 55 Roman"/>
              </a:rPr>
              <a:t>babillards).</a:t>
            </a:r>
            <a:endParaRPr lang="fr-CA" sz="1950" dirty="0">
              <a:solidFill>
                <a:srgbClr val="009245"/>
              </a:solidFill>
              <a:latin typeface="Avenir LT Std 55 Roman"/>
              <a:cs typeface="Avenir LT Std 55 Roman"/>
            </a:endParaRPr>
          </a:p>
          <a:p>
            <a:pPr marL="37465" marR="29845" algn="ctr">
              <a:lnSpc>
                <a:spcPct val="101499"/>
              </a:lnSpc>
            </a:pPr>
            <a:r>
              <a:rPr lang="fr-CA" sz="1950" dirty="0">
                <a:solidFill>
                  <a:srgbClr val="009245"/>
                </a:solidFill>
                <a:latin typeface="Avenir LT Std 55 Roman"/>
                <a:cs typeface="Avenir LT Std 55 Roman"/>
              </a:rPr>
              <a:t>Ils prévoient aussi de continuer à utiliser ces ressources pour leur formation continue.</a:t>
            </a:r>
          </a:p>
        </p:txBody>
      </p:sp>
      <p:sp>
        <p:nvSpPr>
          <p:cNvPr id="4" name="object 4"/>
          <p:cNvSpPr txBox="1"/>
          <p:nvPr>
            <p:custDataLst>
              <p:tags r:id="rId3"/>
            </p:custDataLst>
          </p:nvPr>
        </p:nvSpPr>
        <p:spPr>
          <a:xfrm>
            <a:off x="9693886" y="4695874"/>
            <a:ext cx="1123314" cy="327376"/>
          </a:xfrm>
          <a:prstGeom prst="rect">
            <a:avLst/>
          </a:prstGeom>
        </p:spPr>
        <p:txBody>
          <a:bodyPr vert="horz" wrap="square" lIns="0" tIns="15875" rIns="0" bIns="0" rtlCol="0">
            <a:spAutoFit/>
          </a:bodyPr>
          <a:lstStyle/>
          <a:p>
            <a:pPr marL="12700">
              <a:lnSpc>
                <a:spcPct val="100000"/>
              </a:lnSpc>
              <a:spcBef>
                <a:spcPts val="125"/>
              </a:spcBef>
            </a:pPr>
            <a:r>
              <a:rPr lang="fr-CA" sz="1950" b="1" dirty="0">
                <a:solidFill>
                  <a:srgbClr val="778591"/>
                </a:solidFill>
                <a:latin typeface="Avenir LT Std 65 Medium"/>
                <a:cs typeface="Avenir LT Std 65 Medium"/>
              </a:rPr>
              <a:t>GRATUIT</a:t>
            </a:r>
          </a:p>
        </p:txBody>
      </p:sp>
      <p:sp>
        <p:nvSpPr>
          <p:cNvPr id="5" name="object 5"/>
          <p:cNvSpPr txBox="1"/>
          <p:nvPr>
            <p:custDataLst>
              <p:tags r:id="rId4"/>
            </p:custDataLst>
          </p:nvPr>
        </p:nvSpPr>
        <p:spPr>
          <a:xfrm>
            <a:off x="13127514" y="6158245"/>
            <a:ext cx="4559300" cy="4551695"/>
          </a:xfrm>
          <a:prstGeom prst="rect">
            <a:avLst/>
          </a:prstGeom>
        </p:spPr>
        <p:txBody>
          <a:bodyPr vert="horz" wrap="square" lIns="0" tIns="12065" rIns="0" bIns="0" rtlCol="0">
            <a:spAutoFit/>
          </a:bodyPr>
          <a:lstStyle/>
          <a:p>
            <a:pPr marL="12700" marR="5080" indent="-635" algn="ctr">
              <a:lnSpc>
                <a:spcPct val="100600"/>
              </a:lnSpc>
              <a:spcBef>
                <a:spcPts val="95"/>
              </a:spcBef>
            </a:pPr>
            <a:r>
              <a:rPr lang="fr-CA" sz="2950" dirty="0">
                <a:solidFill>
                  <a:srgbClr val="009245"/>
                </a:solidFill>
                <a:latin typeface="Avenir LT Std 55 Roman"/>
                <a:cs typeface="Avenir LT Std 55 Roman"/>
              </a:rPr>
              <a:t>La conception et la mise en œuvre des solutions d’IA s’effectuent à l’aide </a:t>
            </a:r>
            <a:r>
              <a:rPr lang="fr-CA" sz="2950" b="1" dirty="0">
                <a:solidFill>
                  <a:srgbClr val="009245"/>
                </a:solidFill>
                <a:latin typeface="Avenir LT Std 55 Roman"/>
                <a:cs typeface="Avenir LT Std 55 Roman"/>
              </a:rPr>
              <a:t>de logiciels libres et gratuits</a:t>
            </a:r>
            <a:r>
              <a:rPr lang="fr-CA" sz="2950" dirty="0">
                <a:solidFill>
                  <a:srgbClr val="009245"/>
                </a:solidFill>
                <a:latin typeface="Avenir LT Std 65 Medium"/>
                <a:cs typeface="Avenir LT Std 65 Medium"/>
              </a:rPr>
              <a:t>.</a:t>
            </a:r>
          </a:p>
          <a:p>
            <a:pPr marL="244475" marR="236854" indent="-635" algn="ctr">
              <a:lnSpc>
                <a:spcPct val="101499"/>
              </a:lnSpc>
              <a:spcBef>
                <a:spcPts val="955"/>
              </a:spcBef>
            </a:pPr>
            <a:r>
              <a:rPr lang="fr-CA" sz="1950" dirty="0">
                <a:solidFill>
                  <a:srgbClr val="009245"/>
                </a:solidFill>
                <a:latin typeface="Avenir LT Std 55 Roman"/>
                <a:cs typeface="Avenir LT Std 55 Roman"/>
              </a:rPr>
              <a:t>Les logiciels d’IA tels que R et Python sont les mêmes outils utilisés et pris en charge par les universités et les </a:t>
            </a:r>
            <a:r>
              <a:rPr lang="fr-CA" sz="1950" dirty="0" smtClean="0">
                <a:solidFill>
                  <a:srgbClr val="009245"/>
                </a:solidFill>
                <a:latin typeface="Avenir LT Std 55 Roman"/>
                <a:cs typeface="Avenir LT Std 55 Roman"/>
              </a:rPr>
              <a:t>entreprises agissant comme chefs </a:t>
            </a:r>
            <a:r>
              <a:rPr lang="fr-CA" sz="1950" dirty="0">
                <a:solidFill>
                  <a:srgbClr val="009245"/>
                </a:solidFill>
                <a:latin typeface="Avenir LT Std 55 Roman"/>
                <a:cs typeface="Avenir LT Std 55 Roman"/>
              </a:rPr>
              <a:t>de file dans le secteur de </a:t>
            </a:r>
            <a:r>
              <a:rPr lang="fr-CA" sz="1950" dirty="0" smtClean="0">
                <a:solidFill>
                  <a:srgbClr val="009245"/>
                </a:solidFill>
                <a:latin typeface="Avenir LT Std 55 Roman"/>
                <a:cs typeface="Avenir LT Std 55 Roman"/>
              </a:rPr>
              <a:t>l’IA, par exemple </a:t>
            </a:r>
            <a:r>
              <a:rPr lang="fr-CA" sz="1950" dirty="0">
                <a:solidFill>
                  <a:srgbClr val="009245"/>
                </a:solidFill>
                <a:latin typeface="Avenir LT Std 55 Roman"/>
                <a:cs typeface="Avenir LT Std 55 Roman"/>
              </a:rPr>
              <a:t>Element AI</a:t>
            </a:r>
          </a:p>
          <a:p>
            <a:pPr algn="ctr">
              <a:lnSpc>
                <a:spcPct val="100000"/>
              </a:lnSpc>
              <a:spcBef>
                <a:spcPts val="35"/>
              </a:spcBef>
            </a:pPr>
            <a:r>
              <a:rPr lang="fr-CA" sz="1950" dirty="0">
                <a:solidFill>
                  <a:srgbClr val="009245"/>
                </a:solidFill>
                <a:latin typeface="Avenir LT Std 55 Roman"/>
                <a:cs typeface="Avenir LT Std 55 Roman"/>
              </a:rPr>
              <a:t>(Montréal) et Google.</a:t>
            </a:r>
          </a:p>
        </p:txBody>
      </p:sp>
      <p:sp>
        <p:nvSpPr>
          <p:cNvPr id="6" name="object 6"/>
          <p:cNvSpPr/>
          <p:nvPr>
            <p:custDataLst>
              <p:tags r:id="rId5"/>
            </p:custDataLst>
          </p:nvPr>
        </p:nvSpPr>
        <p:spPr>
          <a:xfrm>
            <a:off x="14438351" y="4163143"/>
            <a:ext cx="1811655" cy="1720214"/>
          </a:xfrm>
          <a:custGeom>
            <a:avLst/>
            <a:gdLst/>
            <a:ahLst/>
            <a:cxnLst/>
            <a:rect l="l" t="t" r="r" b="b"/>
            <a:pathLst>
              <a:path w="1811655" h="1720214">
                <a:moveTo>
                  <a:pt x="1755524" y="580881"/>
                </a:moveTo>
                <a:lnTo>
                  <a:pt x="907086" y="580881"/>
                </a:lnTo>
                <a:lnTo>
                  <a:pt x="952924" y="584447"/>
                </a:lnTo>
                <a:lnTo>
                  <a:pt x="996872" y="594355"/>
                </a:lnTo>
                <a:lnTo>
                  <a:pt x="1038413" y="610215"/>
                </a:lnTo>
                <a:lnTo>
                  <a:pt x="1077034" y="631638"/>
                </a:lnTo>
                <a:lnTo>
                  <a:pt x="1112219" y="658235"/>
                </a:lnTo>
                <a:lnTo>
                  <a:pt x="1143454" y="689617"/>
                </a:lnTo>
                <a:lnTo>
                  <a:pt x="1170224" y="725395"/>
                </a:lnTo>
                <a:lnTo>
                  <a:pt x="1192030" y="765218"/>
                </a:lnTo>
                <a:lnTo>
                  <a:pt x="1208312" y="808581"/>
                </a:lnTo>
                <a:lnTo>
                  <a:pt x="1218071" y="851679"/>
                </a:lnTo>
                <a:lnTo>
                  <a:pt x="1221362" y="892482"/>
                </a:lnTo>
                <a:lnTo>
                  <a:pt x="1221443" y="893893"/>
                </a:lnTo>
                <a:lnTo>
                  <a:pt x="1218480" y="934534"/>
                </a:lnTo>
                <a:lnTo>
                  <a:pt x="1209139" y="974203"/>
                </a:lnTo>
                <a:lnTo>
                  <a:pt x="1193441" y="1012640"/>
                </a:lnTo>
                <a:lnTo>
                  <a:pt x="1171389" y="1049802"/>
                </a:lnTo>
                <a:lnTo>
                  <a:pt x="1142988" y="1085643"/>
                </a:lnTo>
                <a:lnTo>
                  <a:pt x="1108242" y="1120119"/>
                </a:lnTo>
                <a:lnTo>
                  <a:pt x="1067155" y="1153186"/>
                </a:lnTo>
                <a:lnTo>
                  <a:pt x="1019732" y="1184800"/>
                </a:lnTo>
                <a:lnTo>
                  <a:pt x="1224479" y="1720061"/>
                </a:lnTo>
                <a:lnTo>
                  <a:pt x="1296154" y="1692408"/>
                </a:lnTo>
                <a:lnTo>
                  <a:pt x="1331922" y="1675350"/>
                </a:lnTo>
                <a:lnTo>
                  <a:pt x="1367457" y="1656190"/>
                </a:lnTo>
                <a:lnTo>
                  <a:pt x="1402617" y="1634968"/>
                </a:lnTo>
                <a:lnTo>
                  <a:pt x="1437260" y="1611724"/>
                </a:lnTo>
                <a:lnTo>
                  <a:pt x="1471246" y="1586497"/>
                </a:lnTo>
                <a:lnTo>
                  <a:pt x="1504433" y="1559326"/>
                </a:lnTo>
                <a:lnTo>
                  <a:pt x="1536680" y="1530251"/>
                </a:lnTo>
                <a:lnTo>
                  <a:pt x="1567846" y="1499311"/>
                </a:lnTo>
                <a:lnTo>
                  <a:pt x="1597790" y="1466546"/>
                </a:lnTo>
                <a:lnTo>
                  <a:pt x="1626370" y="1431996"/>
                </a:lnTo>
                <a:lnTo>
                  <a:pt x="1653446" y="1395699"/>
                </a:lnTo>
                <a:lnTo>
                  <a:pt x="1678876" y="1357696"/>
                </a:lnTo>
                <a:lnTo>
                  <a:pt x="1702519" y="1318025"/>
                </a:lnTo>
                <a:lnTo>
                  <a:pt x="1724234" y="1276727"/>
                </a:lnTo>
                <a:lnTo>
                  <a:pt x="1743879" y="1233841"/>
                </a:lnTo>
                <a:lnTo>
                  <a:pt x="1761314" y="1189405"/>
                </a:lnTo>
                <a:lnTo>
                  <a:pt x="1776397" y="1143461"/>
                </a:lnTo>
                <a:lnTo>
                  <a:pt x="1788987" y="1096047"/>
                </a:lnTo>
                <a:lnTo>
                  <a:pt x="1798943" y="1047202"/>
                </a:lnTo>
                <a:lnTo>
                  <a:pt x="1806124" y="996967"/>
                </a:lnTo>
                <a:lnTo>
                  <a:pt x="1810388" y="945381"/>
                </a:lnTo>
                <a:lnTo>
                  <a:pt x="1811595" y="892482"/>
                </a:lnTo>
                <a:lnTo>
                  <a:pt x="1809602" y="838312"/>
                </a:lnTo>
                <a:lnTo>
                  <a:pt x="1804270" y="782908"/>
                </a:lnTo>
                <a:lnTo>
                  <a:pt x="1795457" y="726311"/>
                </a:lnTo>
                <a:lnTo>
                  <a:pt x="1785409" y="679114"/>
                </a:lnTo>
                <a:lnTo>
                  <a:pt x="1773025" y="633080"/>
                </a:lnTo>
                <a:lnTo>
                  <a:pt x="1758376" y="588258"/>
                </a:lnTo>
                <a:lnTo>
                  <a:pt x="1755524" y="580881"/>
                </a:lnTo>
                <a:close/>
              </a:path>
              <a:path w="1811655" h="1720214">
                <a:moveTo>
                  <a:pt x="915389" y="0"/>
                </a:moveTo>
                <a:lnTo>
                  <a:pt x="867621" y="962"/>
                </a:lnTo>
                <a:lnTo>
                  <a:pt x="813709" y="4827"/>
                </a:lnTo>
                <a:lnTo>
                  <a:pt x="761195" y="11399"/>
                </a:lnTo>
                <a:lnTo>
                  <a:pt x="710115" y="20582"/>
                </a:lnTo>
                <a:lnTo>
                  <a:pt x="660503" y="32281"/>
                </a:lnTo>
                <a:lnTo>
                  <a:pt x="612395" y="46401"/>
                </a:lnTo>
                <a:lnTo>
                  <a:pt x="565826" y="62847"/>
                </a:lnTo>
                <a:lnTo>
                  <a:pt x="520830" y="81524"/>
                </a:lnTo>
                <a:lnTo>
                  <a:pt x="477444" y="102338"/>
                </a:lnTo>
                <a:lnTo>
                  <a:pt x="435701" y="125192"/>
                </a:lnTo>
                <a:lnTo>
                  <a:pt x="395637" y="149992"/>
                </a:lnTo>
                <a:lnTo>
                  <a:pt x="357286" y="176643"/>
                </a:lnTo>
                <a:lnTo>
                  <a:pt x="320685" y="205050"/>
                </a:lnTo>
                <a:lnTo>
                  <a:pt x="285868" y="235118"/>
                </a:lnTo>
                <a:lnTo>
                  <a:pt x="252870" y="266751"/>
                </a:lnTo>
                <a:lnTo>
                  <a:pt x="221726" y="299855"/>
                </a:lnTo>
                <a:lnTo>
                  <a:pt x="192471" y="334334"/>
                </a:lnTo>
                <a:lnTo>
                  <a:pt x="165141" y="370095"/>
                </a:lnTo>
                <a:lnTo>
                  <a:pt x="139770" y="407040"/>
                </a:lnTo>
                <a:lnTo>
                  <a:pt x="116393" y="445076"/>
                </a:lnTo>
                <a:lnTo>
                  <a:pt x="95046" y="484108"/>
                </a:lnTo>
                <a:lnTo>
                  <a:pt x="75763" y="524040"/>
                </a:lnTo>
                <a:lnTo>
                  <a:pt x="58580" y="564777"/>
                </a:lnTo>
                <a:lnTo>
                  <a:pt x="43531" y="606225"/>
                </a:lnTo>
                <a:lnTo>
                  <a:pt x="30652" y="648288"/>
                </a:lnTo>
                <a:lnTo>
                  <a:pt x="19977" y="690871"/>
                </a:lnTo>
                <a:lnTo>
                  <a:pt x="11542" y="733879"/>
                </a:lnTo>
                <a:lnTo>
                  <a:pt x="5382" y="777217"/>
                </a:lnTo>
                <a:lnTo>
                  <a:pt x="1532" y="820790"/>
                </a:lnTo>
                <a:lnTo>
                  <a:pt x="0" y="870107"/>
                </a:lnTo>
                <a:lnTo>
                  <a:pt x="1378" y="919529"/>
                </a:lnTo>
                <a:lnTo>
                  <a:pt x="5558" y="968895"/>
                </a:lnTo>
                <a:lnTo>
                  <a:pt x="12433" y="1018044"/>
                </a:lnTo>
                <a:lnTo>
                  <a:pt x="21892" y="1066815"/>
                </a:lnTo>
                <a:lnTo>
                  <a:pt x="33827" y="1115049"/>
                </a:lnTo>
                <a:lnTo>
                  <a:pt x="48129" y="1162583"/>
                </a:lnTo>
                <a:lnTo>
                  <a:pt x="64691" y="1209257"/>
                </a:lnTo>
                <a:lnTo>
                  <a:pt x="83402" y="1254912"/>
                </a:lnTo>
                <a:lnTo>
                  <a:pt x="104154" y="1299385"/>
                </a:lnTo>
                <a:lnTo>
                  <a:pt x="126839" y="1342516"/>
                </a:lnTo>
                <a:lnTo>
                  <a:pt x="151348" y="1384144"/>
                </a:lnTo>
                <a:lnTo>
                  <a:pt x="177572" y="1424109"/>
                </a:lnTo>
                <a:lnTo>
                  <a:pt x="205402" y="1462250"/>
                </a:lnTo>
                <a:lnTo>
                  <a:pt x="234730" y="1498406"/>
                </a:lnTo>
                <a:lnTo>
                  <a:pt x="265446" y="1532416"/>
                </a:lnTo>
                <a:lnTo>
                  <a:pt x="297443" y="1564120"/>
                </a:lnTo>
                <a:lnTo>
                  <a:pt x="330611" y="1593357"/>
                </a:lnTo>
                <a:lnTo>
                  <a:pt x="364842" y="1619966"/>
                </a:lnTo>
                <a:lnTo>
                  <a:pt x="400027" y="1643786"/>
                </a:lnTo>
                <a:lnTo>
                  <a:pt x="436057" y="1664657"/>
                </a:lnTo>
                <a:lnTo>
                  <a:pt x="472824" y="1682418"/>
                </a:lnTo>
                <a:lnTo>
                  <a:pt x="510219" y="1696908"/>
                </a:lnTo>
                <a:lnTo>
                  <a:pt x="548133" y="1707967"/>
                </a:lnTo>
                <a:lnTo>
                  <a:pt x="586457" y="1715433"/>
                </a:lnTo>
                <a:lnTo>
                  <a:pt x="789163" y="1184905"/>
                </a:lnTo>
                <a:lnTo>
                  <a:pt x="741628" y="1152815"/>
                </a:lnTo>
                <a:lnTo>
                  <a:pt x="700486" y="1119477"/>
                </a:lnTo>
                <a:lnTo>
                  <a:pt x="665728" y="1084904"/>
                </a:lnTo>
                <a:lnTo>
                  <a:pt x="637345" y="1049106"/>
                </a:lnTo>
                <a:lnTo>
                  <a:pt x="615326" y="1012095"/>
                </a:lnTo>
                <a:lnTo>
                  <a:pt x="599664" y="973881"/>
                </a:lnTo>
                <a:lnTo>
                  <a:pt x="590347" y="934477"/>
                </a:lnTo>
                <a:lnTo>
                  <a:pt x="587368" y="893893"/>
                </a:lnTo>
                <a:lnTo>
                  <a:pt x="590716" y="852140"/>
                </a:lnTo>
                <a:lnTo>
                  <a:pt x="600383" y="809230"/>
                </a:lnTo>
                <a:lnTo>
                  <a:pt x="616880" y="765180"/>
                </a:lnTo>
                <a:lnTo>
                  <a:pt x="638956" y="724956"/>
                </a:lnTo>
                <a:lnTo>
                  <a:pt x="666151" y="688835"/>
                </a:lnTo>
                <a:lnTo>
                  <a:pt x="697922" y="657243"/>
                </a:lnTo>
                <a:lnTo>
                  <a:pt x="733745" y="630572"/>
                </a:lnTo>
                <a:lnTo>
                  <a:pt x="773096" y="609210"/>
                </a:lnTo>
                <a:lnTo>
                  <a:pt x="815452" y="593548"/>
                </a:lnTo>
                <a:lnTo>
                  <a:pt x="860290" y="583975"/>
                </a:lnTo>
                <a:lnTo>
                  <a:pt x="907086" y="580881"/>
                </a:lnTo>
                <a:lnTo>
                  <a:pt x="1755524" y="580881"/>
                </a:lnTo>
                <a:lnTo>
                  <a:pt x="1741534" y="544696"/>
                </a:lnTo>
                <a:lnTo>
                  <a:pt x="1722573" y="502441"/>
                </a:lnTo>
                <a:lnTo>
                  <a:pt x="1701564" y="461541"/>
                </a:lnTo>
                <a:lnTo>
                  <a:pt x="1678580" y="422044"/>
                </a:lnTo>
                <a:lnTo>
                  <a:pt x="1653692" y="383996"/>
                </a:lnTo>
                <a:lnTo>
                  <a:pt x="1626974" y="347446"/>
                </a:lnTo>
                <a:lnTo>
                  <a:pt x="1598497" y="312442"/>
                </a:lnTo>
                <a:lnTo>
                  <a:pt x="1568334" y="279031"/>
                </a:lnTo>
                <a:lnTo>
                  <a:pt x="1536557" y="247261"/>
                </a:lnTo>
                <a:lnTo>
                  <a:pt x="1503239" y="217179"/>
                </a:lnTo>
                <a:lnTo>
                  <a:pt x="1468451" y="188833"/>
                </a:lnTo>
                <a:lnTo>
                  <a:pt x="1432266" y="162271"/>
                </a:lnTo>
                <a:lnTo>
                  <a:pt x="1394756" y="137540"/>
                </a:lnTo>
                <a:lnTo>
                  <a:pt x="1355994" y="114688"/>
                </a:lnTo>
                <a:lnTo>
                  <a:pt x="1316051" y="93763"/>
                </a:lnTo>
                <a:lnTo>
                  <a:pt x="1275001" y="74812"/>
                </a:lnTo>
                <a:lnTo>
                  <a:pt x="1232915" y="57884"/>
                </a:lnTo>
                <a:lnTo>
                  <a:pt x="1189866" y="43024"/>
                </a:lnTo>
                <a:lnTo>
                  <a:pt x="1145925" y="30282"/>
                </a:lnTo>
                <a:lnTo>
                  <a:pt x="1101166" y="19705"/>
                </a:lnTo>
                <a:lnTo>
                  <a:pt x="1055661" y="11341"/>
                </a:lnTo>
                <a:lnTo>
                  <a:pt x="1009482" y="5237"/>
                </a:lnTo>
                <a:lnTo>
                  <a:pt x="962700" y="1440"/>
                </a:lnTo>
                <a:lnTo>
                  <a:pt x="915389" y="0"/>
                </a:lnTo>
                <a:close/>
              </a:path>
            </a:pathLst>
          </a:custGeom>
          <a:solidFill>
            <a:srgbClr val="414042"/>
          </a:solidFill>
        </p:spPr>
        <p:txBody>
          <a:bodyPr wrap="square" lIns="0" tIns="0" rIns="0" bIns="0" rtlCol="0"/>
          <a:lstStyle/>
          <a:p>
            <a:endParaRPr dirty="0"/>
          </a:p>
        </p:txBody>
      </p:sp>
      <p:sp>
        <p:nvSpPr>
          <p:cNvPr id="7" name="object 7"/>
          <p:cNvSpPr/>
          <p:nvPr>
            <p:custDataLst>
              <p:tags r:id="rId6"/>
            </p:custDataLst>
          </p:nvPr>
        </p:nvSpPr>
        <p:spPr>
          <a:xfrm>
            <a:off x="8958201" y="4167895"/>
            <a:ext cx="2254885" cy="1610995"/>
          </a:xfrm>
          <a:custGeom>
            <a:avLst/>
            <a:gdLst/>
            <a:ahLst/>
            <a:cxnLst/>
            <a:rect l="l" t="t" r="r" b="b"/>
            <a:pathLst>
              <a:path w="2254884" h="1610995">
                <a:moveTo>
                  <a:pt x="780416" y="1510061"/>
                </a:moveTo>
                <a:lnTo>
                  <a:pt x="682743" y="1510100"/>
                </a:lnTo>
                <a:lnTo>
                  <a:pt x="641473" y="1523647"/>
                </a:lnTo>
                <a:lnTo>
                  <a:pt x="626253" y="1560203"/>
                </a:lnTo>
                <a:lnTo>
                  <a:pt x="630165" y="1581033"/>
                </a:lnTo>
                <a:lnTo>
                  <a:pt x="641417" y="1596912"/>
                </a:lnTo>
                <a:lnTo>
                  <a:pt x="659143" y="1607019"/>
                </a:lnTo>
                <a:lnTo>
                  <a:pt x="682534" y="1610568"/>
                </a:lnTo>
                <a:lnTo>
                  <a:pt x="1571617" y="1610568"/>
                </a:lnTo>
                <a:lnTo>
                  <a:pt x="1595019" y="1607019"/>
                </a:lnTo>
                <a:lnTo>
                  <a:pt x="1612798" y="1596906"/>
                </a:lnTo>
                <a:lnTo>
                  <a:pt x="1624090" y="1581033"/>
                </a:lnTo>
                <a:lnTo>
                  <a:pt x="1628034" y="1560277"/>
                </a:lnTo>
                <a:lnTo>
                  <a:pt x="1624087" y="1539517"/>
                </a:lnTo>
                <a:lnTo>
                  <a:pt x="1612804" y="1523715"/>
                </a:lnTo>
                <a:lnTo>
                  <a:pt x="1595018" y="1513649"/>
                </a:lnTo>
                <a:lnTo>
                  <a:pt x="1571564" y="1510100"/>
                </a:lnTo>
                <a:lnTo>
                  <a:pt x="780416" y="1510061"/>
                </a:lnTo>
                <a:close/>
              </a:path>
              <a:path w="2254884" h="1610995">
                <a:moveTo>
                  <a:pt x="2197200" y="0"/>
                </a:moveTo>
                <a:lnTo>
                  <a:pt x="57935" y="0"/>
                </a:lnTo>
                <a:lnTo>
                  <a:pt x="31765" y="3386"/>
                </a:lnTo>
                <a:lnTo>
                  <a:pt x="13752" y="13915"/>
                </a:lnTo>
                <a:lnTo>
                  <a:pt x="3346" y="32141"/>
                </a:lnTo>
                <a:lnTo>
                  <a:pt x="0" y="58616"/>
                </a:lnTo>
                <a:lnTo>
                  <a:pt x="0" y="1197261"/>
                </a:lnTo>
                <a:lnTo>
                  <a:pt x="13876" y="1244153"/>
                </a:lnTo>
                <a:lnTo>
                  <a:pt x="60060" y="1258233"/>
                </a:lnTo>
                <a:lnTo>
                  <a:pt x="996398" y="1258244"/>
                </a:lnTo>
                <a:lnTo>
                  <a:pt x="951374" y="1510079"/>
                </a:lnTo>
                <a:lnTo>
                  <a:pt x="1302839" y="1510079"/>
                </a:lnTo>
                <a:lnTo>
                  <a:pt x="1257919" y="1258244"/>
                </a:lnTo>
                <a:lnTo>
                  <a:pt x="2198268" y="1258233"/>
                </a:lnTo>
                <a:lnTo>
                  <a:pt x="2223378" y="1254938"/>
                </a:lnTo>
                <a:lnTo>
                  <a:pt x="2240817" y="1244794"/>
                </a:lnTo>
                <a:lnTo>
                  <a:pt x="2250986" y="1227394"/>
                </a:lnTo>
                <a:lnTo>
                  <a:pt x="2254287" y="1202329"/>
                </a:lnTo>
                <a:lnTo>
                  <a:pt x="2254287" y="1157723"/>
                </a:lnTo>
                <a:lnTo>
                  <a:pt x="141147" y="1157723"/>
                </a:lnTo>
                <a:lnTo>
                  <a:pt x="120233" y="1156097"/>
                </a:lnTo>
                <a:lnTo>
                  <a:pt x="107725" y="1149938"/>
                </a:lnTo>
                <a:lnTo>
                  <a:pt x="101636" y="1137262"/>
                </a:lnTo>
                <a:lnTo>
                  <a:pt x="100038" y="1116112"/>
                </a:lnTo>
                <a:lnTo>
                  <a:pt x="100038" y="141137"/>
                </a:lnTo>
                <a:lnTo>
                  <a:pt x="119903" y="102169"/>
                </a:lnTo>
                <a:lnTo>
                  <a:pt x="2254287" y="100510"/>
                </a:lnTo>
                <a:lnTo>
                  <a:pt x="2254287" y="57390"/>
                </a:lnTo>
                <a:lnTo>
                  <a:pt x="2250862" y="31849"/>
                </a:lnTo>
                <a:lnTo>
                  <a:pt x="2240397" y="13962"/>
                </a:lnTo>
                <a:lnTo>
                  <a:pt x="2222605" y="3442"/>
                </a:lnTo>
                <a:lnTo>
                  <a:pt x="2197200" y="0"/>
                </a:lnTo>
                <a:close/>
              </a:path>
              <a:path w="2254884" h="1610995">
                <a:moveTo>
                  <a:pt x="1522309" y="1510070"/>
                </a:moveTo>
                <a:lnTo>
                  <a:pt x="1302839" y="1510079"/>
                </a:lnTo>
                <a:lnTo>
                  <a:pt x="1537548" y="1510079"/>
                </a:lnTo>
                <a:lnTo>
                  <a:pt x="1522309" y="1510070"/>
                </a:lnTo>
                <a:close/>
              </a:path>
              <a:path w="2254884" h="1610995">
                <a:moveTo>
                  <a:pt x="2254287" y="100510"/>
                </a:moveTo>
                <a:lnTo>
                  <a:pt x="2112082" y="100510"/>
                </a:lnTo>
                <a:lnTo>
                  <a:pt x="2133791" y="102081"/>
                </a:lnTo>
                <a:lnTo>
                  <a:pt x="2146607" y="108245"/>
                </a:lnTo>
                <a:lnTo>
                  <a:pt x="2152704" y="121198"/>
                </a:lnTo>
                <a:lnTo>
                  <a:pt x="2154117" y="141137"/>
                </a:lnTo>
                <a:lnTo>
                  <a:pt x="2154240" y="1116112"/>
                </a:lnTo>
                <a:lnTo>
                  <a:pt x="2152650" y="1137200"/>
                </a:lnTo>
                <a:lnTo>
                  <a:pt x="2146566" y="1149910"/>
                </a:lnTo>
                <a:lnTo>
                  <a:pt x="2134065" y="1156097"/>
                </a:lnTo>
                <a:lnTo>
                  <a:pt x="2113213" y="1157723"/>
                </a:lnTo>
                <a:lnTo>
                  <a:pt x="2254287" y="1157723"/>
                </a:lnTo>
                <a:lnTo>
                  <a:pt x="2254287" y="100510"/>
                </a:lnTo>
                <a:close/>
              </a:path>
            </a:pathLst>
          </a:custGeom>
          <a:solidFill>
            <a:srgbClr val="414042"/>
          </a:solidFill>
        </p:spPr>
        <p:txBody>
          <a:bodyPr wrap="square" lIns="0" tIns="0" rIns="0" bIns="0" rtlCol="0"/>
          <a:lstStyle/>
          <a:p>
            <a:endParaRPr dirty="0"/>
          </a:p>
        </p:txBody>
      </p:sp>
      <p:sp>
        <p:nvSpPr>
          <p:cNvPr id="8" name="object 8"/>
          <p:cNvSpPr/>
          <p:nvPr>
            <p:custDataLst>
              <p:tags r:id="rId7"/>
            </p:custDataLst>
          </p:nvPr>
        </p:nvSpPr>
        <p:spPr>
          <a:xfrm>
            <a:off x="9617236" y="4487727"/>
            <a:ext cx="1123315" cy="683895"/>
          </a:xfrm>
          <a:custGeom>
            <a:avLst/>
            <a:gdLst/>
            <a:ahLst/>
            <a:cxnLst/>
            <a:rect l="l" t="t" r="r" b="b"/>
            <a:pathLst>
              <a:path w="1123315" h="683895">
                <a:moveTo>
                  <a:pt x="1123232" y="0"/>
                </a:moveTo>
                <a:lnTo>
                  <a:pt x="0" y="0"/>
                </a:lnTo>
                <a:lnTo>
                  <a:pt x="0" y="683895"/>
                </a:lnTo>
                <a:lnTo>
                  <a:pt x="1123232" y="683895"/>
                </a:lnTo>
                <a:lnTo>
                  <a:pt x="1123232" y="634608"/>
                </a:lnTo>
                <a:lnTo>
                  <a:pt x="49150" y="634608"/>
                </a:lnTo>
                <a:lnTo>
                  <a:pt x="49150" y="146718"/>
                </a:lnTo>
                <a:lnTo>
                  <a:pt x="1123232" y="146718"/>
                </a:lnTo>
                <a:lnTo>
                  <a:pt x="1123232" y="97243"/>
                </a:lnTo>
                <a:lnTo>
                  <a:pt x="1002021" y="97243"/>
                </a:lnTo>
                <a:lnTo>
                  <a:pt x="999990" y="97222"/>
                </a:lnTo>
                <a:lnTo>
                  <a:pt x="464142" y="97222"/>
                </a:lnTo>
                <a:lnTo>
                  <a:pt x="264226" y="97180"/>
                </a:lnTo>
                <a:lnTo>
                  <a:pt x="73076" y="97180"/>
                </a:lnTo>
                <a:lnTo>
                  <a:pt x="63057" y="95576"/>
                </a:lnTo>
                <a:lnTo>
                  <a:pt x="55428" y="90880"/>
                </a:lnTo>
                <a:lnTo>
                  <a:pt x="50543" y="83434"/>
                </a:lnTo>
                <a:lnTo>
                  <a:pt x="48752" y="73578"/>
                </a:lnTo>
                <a:lnTo>
                  <a:pt x="50374" y="63406"/>
                </a:lnTo>
                <a:lnTo>
                  <a:pt x="55190" y="55555"/>
                </a:lnTo>
                <a:lnTo>
                  <a:pt x="62768" y="50481"/>
                </a:lnTo>
                <a:lnTo>
                  <a:pt x="72678" y="48637"/>
                </a:lnTo>
                <a:lnTo>
                  <a:pt x="1123232" y="48637"/>
                </a:lnTo>
                <a:lnTo>
                  <a:pt x="1123232" y="0"/>
                </a:lnTo>
                <a:close/>
              </a:path>
              <a:path w="1123315" h="683895">
                <a:moveTo>
                  <a:pt x="1123232" y="146718"/>
                </a:moveTo>
                <a:lnTo>
                  <a:pt x="1074208" y="146718"/>
                </a:lnTo>
                <a:lnTo>
                  <a:pt x="1074208" y="634608"/>
                </a:lnTo>
                <a:lnTo>
                  <a:pt x="1123232" y="634608"/>
                </a:lnTo>
                <a:lnTo>
                  <a:pt x="1123232" y="146718"/>
                </a:lnTo>
                <a:close/>
              </a:path>
              <a:path w="1123315" h="683895">
                <a:moveTo>
                  <a:pt x="1123232" y="48637"/>
                </a:moveTo>
                <a:lnTo>
                  <a:pt x="999875" y="48637"/>
                </a:lnTo>
                <a:lnTo>
                  <a:pt x="1012510" y="51116"/>
                </a:lnTo>
                <a:lnTo>
                  <a:pt x="1021323" y="57915"/>
                </a:lnTo>
                <a:lnTo>
                  <a:pt x="1025627" y="68101"/>
                </a:lnTo>
                <a:lnTo>
                  <a:pt x="1024733" y="80740"/>
                </a:lnTo>
                <a:lnTo>
                  <a:pt x="1021945" y="87098"/>
                </a:lnTo>
                <a:lnTo>
                  <a:pt x="1017568" y="92075"/>
                </a:lnTo>
                <a:lnTo>
                  <a:pt x="1011852" y="95450"/>
                </a:lnTo>
                <a:lnTo>
                  <a:pt x="1005047" y="97002"/>
                </a:lnTo>
                <a:lnTo>
                  <a:pt x="1002021" y="97243"/>
                </a:lnTo>
                <a:lnTo>
                  <a:pt x="1123232" y="97243"/>
                </a:lnTo>
                <a:lnTo>
                  <a:pt x="1123232" y="48637"/>
                </a:lnTo>
                <a:close/>
              </a:path>
              <a:path w="1123315" h="683895">
                <a:moveTo>
                  <a:pt x="998974" y="97211"/>
                </a:moveTo>
                <a:lnTo>
                  <a:pt x="464142" y="97222"/>
                </a:lnTo>
                <a:lnTo>
                  <a:pt x="999990" y="97222"/>
                </a:lnTo>
                <a:lnTo>
                  <a:pt x="998974" y="97211"/>
                </a:lnTo>
                <a:close/>
              </a:path>
              <a:path w="1123315" h="683895">
                <a:moveTo>
                  <a:pt x="170780" y="48637"/>
                </a:moveTo>
                <a:lnTo>
                  <a:pt x="72678" y="48637"/>
                </a:lnTo>
                <a:lnTo>
                  <a:pt x="82589" y="50407"/>
                </a:lnTo>
                <a:lnTo>
                  <a:pt x="90393" y="55479"/>
                </a:lnTo>
                <a:lnTo>
                  <a:pt x="95396" y="63113"/>
                </a:lnTo>
                <a:lnTo>
                  <a:pt x="95520" y="63406"/>
                </a:lnTo>
                <a:lnTo>
                  <a:pt x="97245" y="72887"/>
                </a:lnTo>
                <a:lnTo>
                  <a:pt x="97218" y="73578"/>
                </a:lnTo>
                <a:lnTo>
                  <a:pt x="95510" y="82923"/>
                </a:lnTo>
                <a:lnTo>
                  <a:pt x="90565" y="90494"/>
                </a:lnTo>
                <a:lnTo>
                  <a:pt x="82930" y="95403"/>
                </a:lnTo>
                <a:lnTo>
                  <a:pt x="73076" y="97180"/>
                </a:lnTo>
                <a:lnTo>
                  <a:pt x="170434" y="97180"/>
                </a:lnTo>
                <a:lnTo>
                  <a:pt x="146541" y="72887"/>
                </a:lnTo>
                <a:lnTo>
                  <a:pt x="148223" y="63113"/>
                </a:lnTo>
                <a:lnTo>
                  <a:pt x="153172" y="55332"/>
                </a:lnTo>
                <a:lnTo>
                  <a:pt x="160851" y="50344"/>
                </a:lnTo>
                <a:lnTo>
                  <a:pt x="170780" y="48637"/>
                </a:lnTo>
                <a:close/>
              </a:path>
              <a:path w="1123315" h="683895">
                <a:moveTo>
                  <a:pt x="266546" y="48637"/>
                </a:moveTo>
                <a:lnTo>
                  <a:pt x="170780" y="48637"/>
                </a:lnTo>
                <a:lnTo>
                  <a:pt x="180509" y="50493"/>
                </a:lnTo>
                <a:lnTo>
                  <a:pt x="188098" y="55479"/>
                </a:lnTo>
                <a:lnTo>
                  <a:pt x="193149" y="63113"/>
                </a:lnTo>
                <a:lnTo>
                  <a:pt x="193231" y="63406"/>
                </a:lnTo>
                <a:lnTo>
                  <a:pt x="195041" y="72887"/>
                </a:lnTo>
                <a:lnTo>
                  <a:pt x="193315" y="82803"/>
                </a:lnTo>
                <a:lnTo>
                  <a:pt x="188293" y="90494"/>
                </a:lnTo>
                <a:lnTo>
                  <a:pt x="180576" y="95403"/>
                </a:lnTo>
                <a:lnTo>
                  <a:pt x="170434" y="97180"/>
                </a:lnTo>
                <a:lnTo>
                  <a:pt x="264226" y="97180"/>
                </a:lnTo>
                <a:lnTo>
                  <a:pt x="244359" y="69777"/>
                </a:lnTo>
                <a:lnTo>
                  <a:pt x="246219" y="62024"/>
                </a:lnTo>
                <a:lnTo>
                  <a:pt x="250405" y="55796"/>
                </a:lnTo>
                <a:lnTo>
                  <a:pt x="256689" y="51339"/>
                </a:lnTo>
                <a:lnTo>
                  <a:pt x="264840" y="48899"/>
                </a:lnTo>
                <a:lnTo>
                  <a:pt x="266546" y="48637"/>
                </a:lnTo>
                <a:close/>
              </a:path>
            </a:pathLst>
          </a:custGeom>
          <a:solidFill>
            <a:srgbClr val="778591"/>
          </a:solidFill>
        </p:spPr>
        <p:txBody>
          <a:bodyPr wrap="square" lIns="0" tIns="0" rIns="0" bIns="0" rtlCol="0"/>
          <a:lstStyle/>
          <a:p>
            <a:endParaRPr dirty="0"/>
          </a:p>
        </p:txBody>
      </p:sp>
      <p:sp>
        <p:nvSpPr>
          <p:cNvPr id="11" name="object 11"/>
          <p:cNvSpPr txBox="1"/>
          <p:nvPr>
            <p:custDataLst>
              <p:tags r:id="rId8"/>
            </p:custDataLst>
          </p:nvPr>
        </p:nvSpPr>
        <p:spPr>
          <a:xfrm>
            <a:off x="1177285" y="6157035"/>
            <a:ext cx="5525752" cy="3791102"/>
          </a:xfrm>
          <a:prstGeom prst="rect">
            <a:avLst/>
          </a:prstGeom>
        </p:spPr>
        <p:txBody>
          <a:bodyPr vert="horz" wrap="square" lIns="0" tIns="12065" rIns="0" bIns="0" rtlCol="0">
            <a:spAutoFit/>
          </a:bodyPr>
          <a:lstStyle/>
          <a:p>
            <a:pPr marL="63500" marR="55880" indent="-635" algn="ctr">
              <a:lnSpc>
                <a:spcPct val="100600"/>
              </a:lnSpc>
              <a:spcBef>
                <a:spcPts val="95"/>
              </a:spcBef>
            </a:pPr>
            <a:r>
              <a:rPr lang="fr-CA" sz="2950" dirty="0">
                <a:solidFill>
                  <a:srgbClr val="009245"/>
                </a:solidFill>
                <a:latin typeface="Avenir LT Std 55 Roman"/>
                <a:cs typeface="Avenir LT Std 55 Roman"/>
              </a:rPr>
              <a:t>La capacité d’IA se met en place dans plusieurs ministères et organismes grâce à certains membres du personnel qui acquièrent ces compétences en dehors du travail.</a:t>
            </a:r>
          </a:p>
          <a:p>
            <a:pPr marL="12700" marR="5080" indent="160020" algn="just">
              <a:lnSpc>
                <a:spcPct val="101499"/>
              </a:lnSpc>
              <a:spcBef>
                <a:spcPts val="955"/>
              </a:spcBef>
            </a:pPr>
            <a:r>
              <a:rPr lang="fr-CA" sz="1950" dirty="0">
                <a:solidFill>
                  <a:srgbClr val="009245"/>
                </a:solidFill>
                <a:latin typeface="Avenir LT Std 55 Roman"/>
                <a:cs typeface="Avenir LT Std 55 Roman"/>
              </a:rPr>
              <a:t>Ces employés passionnés mettent en pratique ces compétences dans leur travail, ce qui entraîne une efficacité accrue.</a:t>
            </a:r>
          </a:p>
        </p:txBody>
      </p:sp>
      <p:grpSp>
        <p:nvGrpSpPr>
          <p:cNvPr id="17" name="Group 16">
            <a:extLst>
              <a:ext uri="{FF2B5EF4-FFF2-40B4-BE49-F238E27FC236}">
                <a16:creationId xmlns:a16="http://schemas.microsoft.com/office/drawing/2014/main" xmlns="" id="{55F5A5F7-A657-4770-8454-1E189582D22E}"/>
              </a:ext>
            </a:extLst>
          </p:cNvPr>
          <p:cNvGrpSpPr/>
          <p:nvPr>
            <p:custDataLst>
              <p:tags r:id="rId9"/>
            </p:custDataLst>
          </p:nvPr>
        </p:nvGrpSpPr>
        <p:grpSpPr>
          <a:xfrm>
            <a:off x="2546629" y="3802772"/>
            <a:ext cx="2614930" cy="2113579"/>
            <a:chOff x="3334218" y="3853356"/>
            <a:chExt cx="2614930" cy="2113579"/>
          </a:xfrm>
        </p:grpSpPr>
        <p:sp>
          <p:nvSpPr>
            <p:cNvPr id="9" name="object 9"/>
            <p:cNvSpPr/>
            <p:nvPr/>
          </p:nvSpPr>
          <p:spPr>
            <a:xfrm>
              <a:off x="3640330" y="4148930"/>
              <a:ext cx="2006600" cy="1818005"/>
            </a:xfrm>
            <a:custGeom>
              <a:avLst/>
              <a:gdLst/>
              <a:ahLst/>
              <a:cxnLst/>
              <a:rect l="l" t="t" r="r" b="b"/>
              <a:pathLst>
                <a:path w="2006600" h="1818004">
                  <a:moveTo>
                    <a:pt x="1003638" y="0"/>
                  </a:moveTo>
                  <a:lnTo>
                    <a:pt x="942808" y="23655"/>
                  </a:lnTo>
                  <a:lnTo>
                    <a:pt x="50815" y="628212"/>
                  </a:lnTo>
                  <a:lnTo>
                    <a:pt x="10989" y="669941"/>
                  </a:lnTo>
                  <a:lnTo>
                    <a:pt x="0" y="724911"/>
                  </a:lnTo>
                  <a:lnTo>
                    <a:pt x="148" y="775331"/>
                  </a:lnTo>
                  <a:lnTo>
                    <a:pt x="381" y="876172"/>
                  </a:lnTo>
                  <a:lnTo>
                    <a:pt x="538" y="977013"/>
                  </a:lnTo>
                  <a:lnTo>
                    <a:pt x="617" y="1733309"/>
                  </a:lnTo>
                  <a:lnTo>
                    <a:pt x="4805" y="1773385"/>
                  </a:lnTo>
                  <a:lnTo>
                    <a:pt x="18737" y="1799378"/>
                  </a:lnTo>
                  <a:lnTo>
                    <a:pt x="44488" y="1813415"/>
                  </a:lnTo>
                  <a:lnTo>
                    <a:pt x="84133" y="1817621"/>
                  </a:lnTo>
                  <a:lnTo>
                    <a:pt x="1919654" y="1817621"/>
                  </a:lnTo>
                  <a:lnTo>
                    <a:pt x="1959434" y="1813008"/>
                  </a:lnTo>
                  <a:lnTo>
                    <a:pt x="1986109" y="1798165"/>
                  </a:lnTo>
                  <a:lnTo>
                    <a:pt x="2001048" y="1771642"/>
                  </a:lnTo>
                  <a:lnTo>
                    <a:pt x="2005708" y="1731979"/>
                  </a:lnTo>
                  <a:lnTo>
                    <a:pt x="2005706" y="1681801"/>
                  </a:lnTo>
                  <a:lnTo>
                    <a:pt x="2005546" y="1280373"/>
                  </a:lnTo>
                  <a:lnTo>
                    <a:pt x="2005630" y="1077853"/>
                  </a:lnTo>
                  <a:lnTo>
                    <a:pt x="2005679" y="1029483"/>
                  </a:lnTo>
                  <a:lnTo>
                    <a:pt x="2005864" y="929128"/>
                  </a:lnTo>
                  <a:lnTo>
                    <a:pt x="2006004" y="876172"/>
                  </a:lnTo>
                  <a:lnTo>
                    <a:pt x="2006154" y="828773"/>
                  </a:lnTo>
                  <a:lnTo>
                    <a:pt x="2006358" y="775331"/>
                  </a:lnTo>
                  <a:lnTo>
                    <a:pt x="2006567" y="728418"/>
                  </a:lnTo>
                  <a:lnTo>
                    <a:pt x="2003339" y="696241"/>
                  </a:lnTo>
                  <a:lnTo>
                    <a:pt x="1976066" y="646517"/>
                  </a:lnTo>
                  <a:lnTo>
                    <a:pt x="1055884" y="23581"/>
                  </a:lnTo>
                  <a:lnTo>
                    <a:pt x="1028396" y="6997"/>
                  </a:lnTo>
                  <a:lnTo>
                    <a:pt x="1003638" y="0"/>
                  </a:lnTo>
                  <a:close/>
                </a:path>
              </a:pathLst>
            </a:custGeom>
            <a:solidFill>
              <a:srgbClr val="CCCCCC"/>
            </a:solidFill>
          </p:spPr>
          <p:txBody>
            <a:bodyPr wrap="square" lIns="0" tIns="0" rIns="0" bIns="0" rtlCol="0"/>
            <a:lstStyle/>
            <a:p>
              <a:endParaRPr dirty="0"/>
            </a:p>
          </p:txBody>
        </p:sp>
        <p:sp>
          <p:nvSpPr>
            <p:cNvPr id="10" name="object 10"/>
            <p:cNvSpPr/>
            <p:nvPr/>
          </p:nvSpPr>
          <p:spPr>
            <a:xfrm>
              <a:off x="3334218" y="3853356"/>
              <a:ext cx="2614930" cy="969010"/>
            </a:xfrm>
            <a:custGeom>
              <a:avLst/>
              <a:gdLst/>
              <a:ahLst/>
              <a:cxnLst/>
              <a:rect l="l" t="t" r="r" b="b"/>
              <a:pathLst>
                <a:path w="2614929" h="969010">
                  <a:moveTo>
                    <a:pt x="1554097" y="156510"/>
                  </a:moveTo>
                  <a:lnTo>
                    <a:pt x="1301209" y="156510"/>
                  </a:lnTo>
                  <a:lnTo>
                    <a:pt x="1309256" y="158272"/>
                  </a:lnTo>
                  <a:lnTo>
                    <a:pt x="1318033" y="163135"/>
                  </a:lnTo>
                  <a:lnTo>
                    <a:pt x="2501902" y="952608"/>
                  </a:lnTo>
                  <a:lnTo>
                    <a:pt x="2530307" y="966389"/>
                  </a:lnTo>
                  <a:lnTo>
                    <a:pt x="2556267" y="968648"/>
                  </a:lnTo>
                  <a:lnTo>
                    <a:pt x="2579157" y="959542"/>
                  </a:lnTo>
                  <a:lnTo>
                    <a:pt x="2598350" y="939226"/>
                  </a:lnTo>
                  <a:lnTo>
                    <a:pt x="2613116" y="909017"/>
                  </a:lnTo>
                  <a:lnTo>
                    <a:pt x="2614798" y="882282"/>
                  </a:lnTo>
                  <a:lnTo>
                    <a:pt x="2603293" y="858477"/>
                  </a:lnTo>
                  <a:lnTo>
                    <a:pt x="2578497" y="837062"/>
                  </a:lnTo>
                  <a:lnTo>
                    <a:pt x="2570382" y="831805"/>
                  </a:lnTo>
                  <a:lnTo>
                    <a:pt x="1554097" y="156510"/>
                  </a:lnTo>
                  <a:close/>
                </a:path>
                <a:path w="2614929" h="969010">
                  <a:moveTo>
                    <a:pt x="1298603" y="0"/>
                  </a:moveTo>
                  <a:lnTo>
                    <a:pt x="1251553" y="15003"/>
                  </a:lnTo>
                  <a:lnTo>
                    <a:pt x="33360" y="835868"/>
                  </a:lnTo>
                  <a:lnTo>
                    <a:pt x="3126" y="883323"/>
                  </a:lnTo>
                  <a:lnTo>
                    <a:pt x="0" y="907321"/>
                  </a:lnTo>
                  <a:lnTo>
                    <a:pt x="3759" y="915619"/>
                  </a:lnTo>
                  <a:lnTo>
                    <a:pt x="8439" y="926292"/>
                  </a:lnTo>
                  <a:lnTo>
                    <a:pt x="14556" y="937778"/>
                  </a:lnTo>
                  <a:lnTo>
                    <a:pt x="22627" y="948514"/>
                  </a:lnTo>
                  <a:lnTo>
                    <a:pt x="42576" y="963747"/>
                  </a:lnTo>
                  <a:lnTo>
                    <a:pt x="64147" y="968445"/>
                  </a:lnTo>
                  <a:lnTo>
                    <a:pt x="88069" y="963138"/>
                  </a:lnTo>
                  <a:lnTo>
                    <a:pt x="115075" y="948357"/>
                  </a:lnTo>
                  <a:lnTo>
                    <a:pt x="1284180" y="162726"/>
                  </a:lnTo>
                  <a:lnTo>
                    <a:pt x="1293110" y="157959"/>
                  </a:lnTo>
                  <a:lnTo>
                    <a:pt x="1301209" y="156510"/>
                  </a:lnTo>
                  <a:lnTo>
                    <a:pt x="1554097" y="156510"/>
                  </a:lnTo>
                  <a:lnTo>
                    <a:pt x="1345048" y="17422"/>
                  </a:lnTo>
                  <a:lnTo>
                    <a:pt x="1321597" y="5000"/>
                  </a:lnTo>
                  <a:lnTo>
                    <a:pt x="1298603" y="0"/>
                  </a:lnTo>
                  <a:close/>
                </a:path>
              </a:pathLst>
            </a:custGeom>
            <a:solidFill>
              <a:srgbClr val="CCCCCC"/>
            </a:solidFill>
          </p:spPr>
          <p:txBody>
            <a:bodyPr wrap="square" lIns="0" tIns="0" rIns="0" bIns="0" rtlCol="0"/>
            <a:lstStyle/>
            <a:p>
              <a:endParaRPr dirty="0"/>
            </a:p>
          </p:txBody>
        </p:sp>
        <p:sp>
          <p:nvSpPr>
            <p:cNvPr id="12" name="object 12"/>
            <p:cNvSpPr/>
            <p:nvPr/>
          </p:nvSpPr>
          <p:spPr>
            <a:xfrm>
              <a:off x="4523065" y="4742102"/>
              <a:ext cx="165890" cy="167911"/>
            </a:xfrm>
            <a:prstGeom prst="rect">
              <a:avLst/>
            </a:prstGeom>
            <a:blipFill>
              <a:blip r:embed="rId12" cstate="print"/>
              <a:stretch>
                <a:fillRect/>
              </a:stretch>
            </a:blipFill>
          </p:spPr>
          <p:txBody>
            <a:bodyPr wrap="square" lIns="0" tIns="0" rIns="0" bIns="0" rtlCol="0"/>
            <a:lstStyle/>
            <a:p>
              <a:endParaRPr dirty="0"/>
            </a:p>
          </p:txBody>
        </p:sp>
        <p:sp>
          <p:nvSpPr>
            <p:cNvPr id="13" name="object 13"/>
            <p:cNvSpPr/>
            <p:nvPr/>
          </p:nvSpPr>
          <p:spPr>
            <a:xfrm>
              <a:off x="4646242" y="4900191"/>
              <a:ext cx="421005" cy="929005"/>
            </a:xfrm>
            <a:custGeom>
              <a:avLst/>
              <a:gdLst/>
              <a:ahLst/>
              <a:cxnLst/>
              <a:rect l="l" t="t" r="r" b="b"/>
              <a:pathLst>
                <a:path w="421004" h="929004">
                  <a:moveTo>
                    <a:pt x="335506" y="611269"/>
                  </a:moveTo>
                  <a:lnTo>
                    <a:pt x="292855" y="611269"/>
                  </a:lnTo>
                  <a:lnTo>
                    <a:pt x="292955" y="907338"/>
                  </a:lnTo>
                  <a:lnTo>
                    <a:pt x="294037" y="915448"/>
                  </a:lnTo>
                  <a:lnTo>
                    <a:pt x="297843" y="922310"/>
                  </a:lnTo>
                  <a:lnTo>
                    <a:pt x="306017" y="927039"/>
                  </a:lnTo>
                  <a:lnTo>
                    <a:pt x="318293" y="928612"/>
                  </a:lnTo>
                  <a:lnTo>
                    <a:pt x="327455" y="924998"/>
                  </a:lnTo>
                  <a:lnTo>
                    <a:pt x="333192" y="916396"/>
                  </a:lnTo>
                  <a:lnTo>
                    <a:pt x="335189" y="903009"/>
                  </a:lnTo>
                  <a:lnTo>
                    <a:pt x="335300" y="697235"/>
                  </a:lnTo>
                  <a:lnTo>
                    <a:pt x="335426" y="634997"/>
                  </a:lnTo>
                  <a:lnTo>
                    <a:pt x="335506" y="611269"/>
                  </a:lnTo>
                  <a:close/>
                </a:path>
                <a:path w="421004" h="929004">
                  <a:moveTo>
                    <a:pt x="383125" y="0"/>
                  </a:moveTo>
                  <a:lnTo>
                    <a:pt x="351231" y="29318"/>
                  </a:lnTo>
                  <a:lnTo>
                    <a:pt x="350445" y="36428"/>
                  </a:lnTo>
                  <a:lnTo>
                    <a:pt x="350562" y="344605"/>
                  </a:lnTo>
                  <a:lnTo>
                    <a:pt x="350456" y="393569"/>
                  </a:lnTo>
                  <a:lnTo>
                    <a:pt x="345842" y="440588"/>
                  </a:lnTo>
                  <a:lnTo>
                    <a:pt x="332020" y="479722"/>
                  </a:lnTo>
                  <a:lnTo>
                    <a:pt x="308590" y="511255"/>
                  </a:lnTo>
                  <a:lnTo>
                    <a:pt x="275150" y="535473"/>
                  </a:lnTo>
                  <a:lnTo>
                    <a:pt x="231297" y="552663"/>
                  </a:lnTo>
                  <a:lnTo>
                    <a:pt x="177201" y="563794"/>
                  </a:lnTo>
                  <a:lnTo>
                    <a:pt x="122138" y="570904"/>
                  </a:lnTo>
                  <a:lnTo>
                    <a:pt x="48531" y="576832"/>
                  </a:lnTo>
                  <a:lnTo>
                    <a:pt x="23984" y="578778"/>
                  </a:lnTo>
                  <a:lnTo>
                    <a:pt x="0" y="605920"/>
                  </a:lnTo>
                  <a:lnTo>
                    <a:pt x="2087" y="615097"/>
                  </a:lnTo>
                  <a:lnTo>
                    <a:pt x="41840" y="634997"/>
                  </a:lnTo>
                  <a:lnTo>
                    <a:pt x="75846" y="639048"/>
                  </a:lnTo>
                  <a:lnTo>
                    <a:pt x="75898" y="901815"/>
                  </a:lnTo>
                  <a:lnTo>
                    <a:pt x="101238" y="927741"/>
                  </a:lnTo>
                  <a:lnTo>
                    <a:pt x="110911" y="924791"/>
                  </a:lnTo>
                  <a:lnTo>
                    <a:pt x="116294" y="918956"/>
                  </a:lnTo>
                  <a:lnTo>
                    <a:pt x="118621" y="911031"/>
                  </a:lnTo>
                  <a:lnTo>
                    <a:pt x="119058" y="903009"/>
                  </a:lnTo>
                  <a:lnTo>
                    <a:pt x="119123" y="644702"/>
                  </a:lnTo>
                  <a:lnTo>
                    <a:pt x="292855" y="611269"/>
                  </a:lnTo>
                  <a:lnTo>
                    <a:pt x="335506" y="611269"/>
                  </a:lnTo>
                  <a:lnTo>
                    <a:pt x="335587" y="587416"/>
                  </a:lnTo>
                  <a:lnTo>
                    <a:pt x="337671" y="577867"/>
                  </a:lnTo>
                  <a:lnTo>
                    <a:pt x="379181" y="535540"/>
                  </a:lnTo>
                  <a:lnTo>
                    <a:pt x="403274" y="491816"/>
                  </a:lnTo>
                  <a:lnTo>
                    <a:pt x="416438" y="443464"/>
                  </a:lnTo>
                  <a:lnTo>
                    <a:pt x="420401" y="391139"/>
                  </a:lnTo>
                  <a:lnTo>
                    <a:pt x="420485" y="33339"/>
                  </a:lnTo>
                  <a:lnTo>
                    <a:pt x="419281" y="26941"/>
                  </a:lnTo>
                  <a:lnTo>
                    <a:pt x="415008" y="14711"/>
                  </a:lnTo>
                  <a:lnTo>
                    <a:pt x="407537" y="6179"/>
                  </a:lnTo>
                  <a:lnTo>
                    <a:pt x="396898" y="1292"/>
                  </a:lnTo>
                  <a:lnTo>
                    <a:pt x="383125" y="0"/>
                  </a:lnTo>
                  <a:close/>
                </a:path>
              </a:pathLst>
            </a:custGeom>
            <a:solidFill>
              <a:srgbClr val="754C28"/>
            </a:solidFill>
          </p:spPr>
          <p:txBody>
            <a:bodyPr wrap="square" lIns="0" tIns="0" rIns="0" bIns="0" rtlCol="0"/>
            <a:lstStyle/>
            <a:p>
              <a:endParaRPr dirty="0"/>
            </a:p>
          </p:txBody>
        </p:sp>
        <p:sp>
          <p:nvSpPr>
            <p:cNvPr id="14" name="object 14"/>
            <p:cNvSpPr/>
            <p:nvPr/>
          </p:nvSpPr>
          <p:spPr>
            <a:xfrm>
              <a:off x="4293079" y="5023797"/>
              <a:ext cx="420370" cy="328930"/>
            </a:xfrm>
            <a:custGeom>
              <a:avLst/>
              <a:gdLst/>
              <a:ahLst/>
              <a:cxnLst/>
              <a:rect l="l" t="t" r="r" b="b"/>
              <a:pathLst>
                <a:path w="420370" h="328929">
                  <a:moveTo>
                    <a:pt x="25419" y="0"/>
                  </a:moveTo>
                  <a:lnTo>
                    <a:pt x="15583" y="482"/>
                  </a:lnTo>
                  <a:lnTo>
                    <a:pt x="6933" y="3992"/>
                  </a:lnTo>
                  <a:lnTo>
                    <a:pt x="1836" y="9449"/>
                  </a:lnTo>
                  <a:lnTo>
                    <a:pt x="0" y="16898"/>
                  </a:lnTo>
                  <a:lnTo>
                    <a:pt x="1133" y="26387"/>
                  </a:lnTo>
                  <a:lnTo>
                    <a:pt x="14254" y="79555"/>
                  </a:lnTo>
                  <a:lnTo>
                    <a:pt x="26286" y="125591"/>
                  </a:lnTo>
                  <a:lnTo>
                    <a:pt x="37740" y="168070"/>
                  </a:lnTo>
                  <a:lnTo>
                    <a:pt x="49129" y="210563"/>
                  </a:lnTo>
                  <a:lnTo>
                    <a:pt x="61065" y="257060"/>
                  </a:lnTo>
                  <a:lnTo>
                    <a:pt x="73759" y="309886"/>
                  </a:lnTo>
                  <a:lnTo>
                    <a:pt x="77656" y="320081"/>
                  </a:lnTo>
                  <a:lnTo>
                    <a:pt x="83634" y="326087"/>
                  </a:lnTo>
                  <a:lnTo>
                    <a:pt x="91822" y="328563"/>
                  </a:lnTo>
                  <a:lnTo>
                    <a:pt x="102344" y="328168"/>
                  </a:lnTo>
                  <a:lnTo>
                    <a:pt x="118539" y="326166"/>
                  </a:lnTo>
                  <a:lnTo>
                    <a:pt x="167285" y="321289"/>
                  </a:lnTo>
                  <a:lnTo>
                    <a:pt x="399058" y="294745"/>
                  </a:lnTo>
                  <a:lnTo>
                    <a:pt x="408248" y="293181"/>
                  </a:lnTo>
                  <a:lnTo>
                    <a:pt x="415326" y="289900"/>
                  </a:lnTo>
                  <a:lnTo>
                    <a:pt x="415657" y="289436"/>
                  </a:lnTo>
                  <a:lnTo>
                    <a:pt x="108993" y="289436"/>
                  </a:lnTo>
                  <a:lnTo>
                    <a:pt x="104030" y="270125"/>
                  </a:lnTo>
                  <a:lnTo>
                    <a:pt x="100709" y="256644"/>
                  </a:lnTo>
                  <a:lnTo>
                    <a:pt x="88963" y="209270"/>
                  </a:lnTo>
                  <a:lnTo>
                    <a:pt x="76606" y="163250"/>
                  </a:lnTo>
                  <a:lnTo>
                    <a:pt x="64714" y="120314"/>
                  </a:lnTo>
                  <a:lnTo>
                    <a:pt x="52402" y="74287"/>
                  </a:lnTo>
                  <a:lnTo>
                    <a:pt x="38786" y="18994"/>
                  </a:lnTo>
                  <a:lnTo>
                    <a:pt x="36124" y="10265"/>
                  </a:lnTo>
                  <a:lnTo>
                    <a:pt x="31967" y="3597"/>
                  </a:lnTo>
                  <a:lnTo>
                    <a:pt x="25419" y="0"/>
                  </a:lnTo>
                  <a:close/>
                </a:path>
                <a:path w="420370" h="328929">
                  <a:moveTo>
                    <a:pt x="405183" y="257013"/>
                  </a:moveTo>
                  <a:lnTo>
                    <a:pt x="395801" y="257060"/>
                  </a:lnTo>
                  <a:lnTo>
                    <a:pt x="362793" y="261036"/>
                  </a:lnTo>
                  <a:lnTo>
                    <a:pt x="303778" y="268870"/>
                  </a:lnTo>
                  <a:lnTo>
                    <a:pt x="270758" y="272704"/>
                  </a:lnTo>
                  <a:lnTo>
                    <a:pt x="108993" y="289436"/>
                  </a:lnTo>
                  <a:lnTo>
                    <a:pt x="415657" y="289436"/>
                  </a:lnTo>
                  <a:lnTo>
                    <a:pt x="419594" y="283928"/>
                  </a:lnTo>
                  <a:lnTo>
                    <a:pt x="420356" y="274295"/>
                  </a:lnTo>
                  <a:lnTo>
                    <a:pt x="417782" y="265078"/>
                  </a:lnTo>
                  <a:lnTo>
                    <a:pt x="412618" y="259501"/>
                  </a:lnTo>
                  <a:lnTo>
                    <a:pt x="405183" y="257013"/>
                  </a:lnTo>
                  <a:close/>
                </a:path>
              </a:pathLst>
            </a:custGeom>
            <a:solidFill>
              <a:srgbClr val="778591"/>
            </a:solidFill>
          </p:spPr>
          <p:txBody>
            <a:bodyPr wrap="square" lIns="0" tIns="0" rIns="0" bIns="0" rtlCol="0"/>
            <a:lstStyle/>
            <a:p>
              <a:endParaRPr dirty="0"/>
            </a:p>
          </p:txBody>
        </p:sp>
        <p:sp>
          <p:nvSpPr>
            <p:cNvPr id="15" name="object 15"/>
            <p:cNvSpPr/>
            <p:nvPr/>
          </p:nvSpPr>
          <p:spPr>
            <a:xfrm>
              <a:off x="4454815" y="4900223"/>
              <a:ext cx="508634" cy="942975"/>
            </a:xfrm>
            <a:custGeom>
              <a:avLst/>
              <a:gdLst/>
              <a:ahLst/>
              <a:cxnLst/>
              <a:rect l="l" t="t" r="r" b="b"/>
              <a:pathLst>
                <a:path w="508635" h="942975">
                  <a:moveTo>
                    <a:pt x="440828" y="171099"/>
                  </a:moveTo>
                  <a:lnTo>
                    <a:pt x="251856" y="171099"/>
                  </a:lnTo>
                  <a:lnTo>
                    <a:pt x="281103" y="219157"/>
                  </a:lnTo>
                  <a:lnTo>
                    <a:pt x="304280" y="268367"/>
                  </a:lnTo>
                  <a:lnTo>
                    <a:pt x="321889" y="318813"/>
                  </a:lnTo>
                  <a:lnTo>
                    <a:pt x="334431" y="370577"/>
                  </a:lnTo>
                  <a:lnTo>
                    <a:pt x="342408" y="423741"/>
                  </a:lnTo>
                  <a:lnTo>
                    <a:pt x="340230" y="424714"/>
                  </a:lnTo>
                  <a:lnTo>
                    <a:pt x="338701" y="425824"/>
                  </a:lnTo>
                  <a:lnTo>
                    <a:pt x="46448" y="469237"/>
                  </a:lnTo>
                  <a:lnTo>
                    <a:pt x="4289" y="490983"/>
                  </a:lnTo>
                  <a:lnTo>
                    <a:pt x="0" y="876774"/>
                  </a:lnTo>
                  <a:lnTo>
                    <a:pt x="376" y="885224"/>
                  </a:lnTo>
                  <a:lnTo>
                    <a:pt x="13868" y="931626"/>
                  </a:lnTo>
                  <a:lnTo>
                    <a:pt x="46386" y="942510"/>
                  </a:lnTo>
                  <a:lnTo>
                    <a:pt x="67974" y="935929"/>
                  </a:lnTo>
                  <a:lnTo>
                    <a:pt x="87065" y="875674"/>
                  </a:lnTo>
                  <a:lnTo>
                    <a:pt x="87189" y="829736"/>
                  </a:lnTo>
                  <a:lnTo>
                    <a:pt x="87253" y="585128"/>
                  </a:lnTo>
                  <a:lnTo>
                    <a:pt x="88018" y="578207"/>
                  </a:lnTo>
                  <a:lnTo>
                    <a:pt x="88426" y="571286"/>
                  </a:lnTo>
                  <a:lnTo>
                    <a:pt x="128054" y="567762"/>
                  </a:lnTo>
                  <a:lnTo>
                    <a:pt x="211214" y="566341"/>
                  </a:lnTo>
                  <a:lnTo>
                    <a:pt x="249741" y="563077"/>
                  </a:lnTo>
                  <a:lnTo>
                    <a:pt x="391925" y="542209"/>
                  </a:lnTo>
                  <a:lnTo>
                    <a:pt x="439190" y="534502"/>
                  </a:lnTo>
                  <a:lnTo>
                    <a:pt x="493926" y="503030"/>
                  </a:lnTo>
                  <a:lnTo>
                    <a:pt x="508476" y="441520"/>
                  </a:lnTo>
                  <a:lnTo>
                    <a:pt x="504956" y="411727"/>
                  </a:lnTo>
                  <a:lnTo>
                    <a:pt x="496269" y="352340"/>
                  </a:lnTo>
                  <a:lnTo>
                    <a:pt x="478072" y="270677"/>
                  </a:lnTo>
                  <a:lnTo>
                    <a:pt x="461763" y="219982"/>
                  </a:lnTo>
                  <a:lnTo>
                    <a:pt x="440944" y="171303"/>
                  </a:lnTo>
                  <a:lnTo>
                    <a:pt x="440828" y="171099"/>
                  </a:lnTo>
                  <a:close/>
                </a:path>
                <a:path w="508635" h="942975">
                  <a:moveTo>
                    <a:pt x="260656" y="0"/>
                  </a:moveTo>
                  <a:lnTo>
                    <a:pt x="219145" y="15282"/>
                  </a:lnTo>
                  <a:lnTo>
                    <a:pt x="192028" y="47382"/>
                  </a:lnTo>
                  <a:lnTo>
                    <a:pt x="183177" y="89478"/>
                  </a:lnTo>
                  <a:lnTo>
                    <a:pt x="182150" y="133617"/>
                  </a:lnTo>
                  <a:lnTo>
                    <a:pt x="180580" y="177888"/>
                  </a:lnTo>
                  <a:lnTo>
                    <a:pt x="178760" y="222432"/>
                  </a:lnTo>
                  <a:lnTo>
                    <a:pt x="176978" y="267389"/>
                  </a:lnTo>
                  <a:lnTo>
                    <a:pt x="123433" y="291801"/>
                  </a:lnTo>
                  <a:lnTo>
                    <a:pt x="97324" y="303175"/>
                  </a:lnTo>
                  <a:lnTo>
                    <a:pt x="50580" y="322435"/>
                  </a:lnTo>
                  <a:lnTo>
                    <a:pt x="37946" y="327520"/>
                  </a:lnTo>
                  <a:lnTo>
                    <a:pt x="29011" y="334452"/>
                  </a:lnTo>
                  <a:lnTo>
                    <a:pt x="25622" y="346005"/>
                  </a:lnTo>
                  <a:lnTo>
                    <a:pt x="27560" y="358959"/>
                  </a:lnTo>
                  <a:lnTo>
                    <a:pt x="33734" y="368263"/>
                  </a:lnTo>
                  <a:lnTo>
                    <a:pt x="44687" y="373967"/>
                  </a:lnTo>
                  <a:lnTo>
                    <a:pt x="60961" y="376119"/>
                  </a:lnTo>
                  <a:lnTo>
                    <a:pt x="91855" y="372923"/>
                  </a:lnTo>
                  <a:lnTo>
                    <a:pt x="157349" y="351094"/>
                  </a:lnTo>
                  <a:lnTo>
                    <a:pt x="192884" y="336843"/>
                  </a:lnTo>
                  <a:lnTo>
                    <a:pt x="238043" y="305881"/>
                  </a:lnTo>
                  <a:lnTo>
                    <a:pt x="245268" y="259312"/>
                  </a:lnTo>
                  <a:lnTo>
                    <a:pt x="247324" y="230846"/>
                  </a:lnTo>
                  <a:lnTo>
                    <a:pt x="249566" y="201579"/>
                  </a:lnTo>
                  <a:lnTo>
                    <a:pt x="251856" y="171099"/>
                  </a:lnTo>
                  <a:lnTo>
                    <a:pt x="440828" y="171099"/>
                  </a:lnTo>
                  <a:lnTo>
                    <a:pt x="414809" y="125121"/>
                  </a:lnTo>
                  <a:lnTo>
                    <a:pt x="382553" y="81918"/>
                  </a:lnTo>
                  <a:lnTo>
                    <a:pt x="344603" y="44332"/>
                  </a:lnTo>
                  <a:lnTo>
                    <a:pt x="301854" y="11983"/>
                  </a:lnTo>
                  <a:lnTo>
                    <a:pt x="281725" y="2477"/>
                  </a:lnTo>
                  <a:lnTo>
                    <a:pt x="260656" y="0"/>
                  </a:lnTo>
                  <a:close/>
                </a:path>
              </a:pathLst>
            </a:custGeom>
            <a:solidFill>
              <a:srgbClr val="000000"/>
            </a:solidFill>
          </p:spPr>
          <p:txBody>
            <a:bodyPr wrap="square" lIns="0" tIns="0" rIns="0" bIns="0" rtlCol="0"/>
            <a:lstStyle/>
            <a:p>
              <a:endParaRPr dirty="0"/>
            </a:p>
          </p:txBody>
        </p:sp>
      </p:grpSp>
      <p:sp>
        <p:nvSpPr>
          <p:cNvPr id="16" name="object 16"/>
          <p:cNvSpPr txBox="1">
            <a:spLocks noGrp="1"/>
          </p:cNvSpPr>
          <p:nvPr>
            <p:ph type="sldNum" sz="quarter" idx="7"/>
            <p:custDataLst>
              <p:tags r:id="rId10"/>
            </p:custDataLst>
          </p:nvPr>
        </p:nvSpPr>
        <p:spPr>
          <a:prstGeom prst="rect">
            <a:avLst/>
          </a:prstGeom>
        </p:spPr>
        <p:txBody>
          <a:bodyPr vert="horz" wrap="square" lIns="0" tIns="0" rIns="0" bIns="0" rtlCol="0">
            <a:spAutoFit/>
          </a:bodyPr>
          <a:lstStyle/>
          <a:p>
            <a:pPr marL="27940">
              <a:lnSpc>
                <a:spcPts val="3435"/>
              </a:lnSpc>
            </a:pPr>
            <a:fld id="{81D60167-4931-47E6-BA6A-407CBD079E47}" type="slidenum">
              <a:rPr spc="5" dirty="0"/>
              <a:t>8</a:t>
            </a:fld>
            <a:endParaRPr spc="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custDataLst>
              <p:tags r:id="rId1"/>
            </p:custDataLst>
          </p:nvPr>
        </p:nvSpPr>
        <p:spPr>
          <a:xfrm>
            <a:off x="1177283" y="1316710"/>
            <a:ext cx="16208171" cy="2328842"/>
          </a:xfrm>
          <a:prstGeom prst="rect">
            <a:avLst/>
          </a:prstGeom>
        </p:spPr>
        <p:txBody>
          <a:bodyPr vert="horz" wrap="square" lIns="0" tIns="58419" rIns="0" bIns="0" rtlCol="0">
            <a:spAutoFit/>
          </a:bodyPr>
          <a:lstStyle/>
          <a:p>
            <a:pPr marL="12700" marR="5080">
              <a:lnSpc>
                <a:spcPts val="5940"/>
              </a:lnSpc>
              <a:spcBef>
                <a:spcPts val="459"/>
              </a:spcBef>
            </a:pPr>
            <a:r>
              <a:rPr lang="fr-CA" sz="5100" b="1" dirty="0">
                <a:solidFill>
                  <a:srgbClr val="009245"/>
                </a:solidFill>
                <a:latin typeface="Avenir LT Std 55 Roman"/>
                <a:cs typeface="Avenir LT Std 55 Roman"/>
              </a:rPr>
              <a:t>Les praticiens en IA sont passionnés par la modernisation des processus du gouvernement du Canada et l’amélioration des services</a:t>
            </a:r>
          </a:p>
        </p:txBody>
      </p:sp>
      <p:sp>
        <p:nvSpPr>
          <p:cNvPr id="3" name="object 3"/>
          <p:cNvSpPr txBox="1">
            <a:spLocks noGrp="1"/>
          </p:cNvSpPr>
          <p:nvPr>
            <p:ph type="title"/>
            <p:custDataLst>
              <p:tags r:id="rId2"/>
            </p:custDataLst>
          </p:nvPr>
        </p:nvSpPr>
        <p:spPr>
          <a:xfrm>
            <a:off x="1177283" y="941102"/>
            <a:ext cx="10117461"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F9AE40"/>
                </a:solidFill>
                <a:latin typeface="Avenir LT Std 65 Medium"/>
                <a:cs typeface="Avenir LT Std 65 Medium"/>
              </a:rPr>
              <a:t>Les possibilités | Dotation et maintien en poste</a:t>
            </a:r>
          </a:p>
        </p:txBody>
      </p:sp>
      <p:sp>
        <p:nvSpPr>
          <p:cNvPr id="4" name="object 4"/>
          <p:cNvSpPr txBox="1"/>
          <p:nvPr>
            <p:custDataLst>
              <p:tags r:id="rId3"/>
            </p:custDataLst>
          </p:nvPr>
        </p:nvSpPr>
        <p:spPr>
          <a:xfrm>
            <a:off x="7786758" y="6071417"/>
            <a:ext cx="4537710" cy="3671261"/>
          </a:xfrm>
          <a:prstGeom prst="rect">
            <a:avLst/>
          </a:prstGeom>
        </p:spPr>
        <p:txBody>
          <a:bodyPr vert="horz" wrap="square" lIns="0" tIns="12065" rIns="0" bIns="0" rtlCol="0">
            <a:spAutoFit/>
          </a:bodyPr>
          <a:lstStyle/>
          <a:p>
            <a:pPr marL="12700" marR="5080" algn="ctr">
              <a:lnSpc>
                <a:spcPct val="100600"/>
              </a:lnSpc>
              <a:spcBef>
                <a:spcPts val="95"/>
              </a:spcBef>
            </a:pPr>
            <a:r>
              <a:rPr lang="fr-CA" sz="2950" dirty="0">
                <a:solidFill>
                  <a:srgbClr val="009245"/>
                </a:solidFill>
                <a:latin typeface="Avenir LT Std 55 Roman"/>
                <a:cs typeface="Avenir LT Std 55 Roman"/>
              </a:rPr>
              <a:t>Une fois que les équipes sont constituées, le rythme de l’apprentissage connaît une croissance exponentielle qui élargit le champ d’application</a:t>
            </a:r>
          </a:p>
          <a:p>
            <a:pPr algn="ctr">
              <a:lnSpc>
                <a:spcPct val="100000"/>
              </a:lnSpc>
              <a:spcBef>
                <a:spcPts val="20"/>
              </a:spcBef>
            </a:pPr>
            <a:r>
              <a:rPr lang="fr-CA" sz="2950" dirty="0">
                <a:solidFill>
                  <a:srgbClr val="009245"/>
                </a:solidFill>
                <a:latin typeface="Avenir LT Std 55 Roman"/>
                <a:cs typeface="Avenir LT Std 55 Roman"/>
              </a:rPr>
              <a:t>et les </a:t>
            </a:r>
            <a:r>
              <a:rPr lang="fr-CA" sz="2950" dirty="0" smtClean="0">
                <a:solidFill>
                  <a:srgbClr val="009245"/>
                </a:solidFill>
                <a:latin typeface="Avenir LT Std 55 Roman"/>
                <a:cs typeface="Avenir LT Std 55 Roman"/>
              </a:rPr>
              <a:t>possibilités des </a:t>
            </a:r>
            <a:r>
              <a:rPr lang="fr-CA" sz="2950" dirty="0">
                <a:solidFill>
                  <a:srgbClr val="009245"/>
                </a:solidFill>
                <a:latin typeface="Avenir LT Std 55 Roman"/>
                <a:cs typeface="Avenir LT Std 55 Roman"/>
              </a:rPr>
              <a:t>solutions d’IA.</a:t>
            </a:r>
          </a:p>
        </p:txBody>
      </p:sp>
      <p:sp>
        <p:nvSpPr>
          <p:cNvPr id="5" name="object 5"/>
          <p:cNvSpPr txBox="1"/>
          <p:nvPr>
            <p:custDataLst>
              <p:tags r:id="rId4"/>
            </p:custDataLst>
          </p:nvPr>
        </p:nvSpPr>
        <p:spPr>
          <a:xfrm>
            <a:off x="12827571" y="6038474"/>
            <a:ext cx="6368480" cy="4710136"/>
          </a:xfrm>
          <a:prstGeom prst="rect">
            <a:avLst/>
          </a:prstGeom>
        </p:spPr>
        <p:txBody>
          <a:bodyPr vert="horz" wrap="square" lIns="0" tIns="12065" rIns="0" bIns="0" rtlCol="0">
            <a:spAutoFit/>
          </a:bodyPr>
          <a:lstStyle/>
          <a:p>
            <a:pPr marL="220979" marR="213995" algn="ctr">
              <a:lnSpc>
                <a:spcPct val="100600"/>
              </a:lnSpc>
              <a:spcBef>
                <a:spcPts val="95"/>
              </a:spcBef>
            </a:pPr>
            <a:r>
              <a:rPr lang="fr-CA" sz="2950" dirty="0">
                <a:solidFill>
                  <a:srgbClr val="009245"/>
                </a:solidFill>
                <a:latin typeface="Avenir LT Std 55 Roman"/>
                <a:cs typeface="Avenir LT Std 55 Roman"/>
              </a:rPr>
              <a:t>Les grandes équipes d’IA collaborent avec les chefs de file mondiaux dans le domaine de </a:t>
            </a:r>
            <a:r>
              <a:rPr lang="fr-CA" sz="2950" dirty="0" smtClean="0">
                <a:solidFill>
                  <a:srgbClr val="009245"/>
                </a:solidFill>
                <a:latin typeface="Avenir LT Std 55 Roman"/>
                <a:cs typeface="Avenir LT Std 55 Roman"/>
              </a:rPr>
              <a:t>l’IA, </a:t>
            </a:r>
            <a:r>
              <a:rPr lang="fr-CA" sz="2950" dirty="0">
                <a:solidFill>
                  <a:srgbClr val="009245"/>
                </a:solidFill>
                <a:latin typeface="Avenir LT Std 55 Roman"/>
                <a:cs typeface="Avenir LT Std 55 Roman"/>
              </a:rPr>
              <a:t>tels que les universités et l’entreprise Element AI qui sont implantées au Canada</a:t>
            </a:r>
            <a:r>
              <a:rPr lang="fr-CA" sz="2950" dirty="0">
                <a:solidFill>
                  <a:srgbClr val="009245"/>
                </a:solidFill>
                <a:latin typeface="Avenir LT Std 65 Medium"/>
                <a:cs typeface="Avenir LT Std 65 Medium"/>
              </a:rPr>
              <a:t>.</a:t>
            </a:r>
          </a:p>
          <a:p>
            <a:pPr marL="12700" marR="5080" indent="-635" algn="ctr">
              <a:lnSpc>
                <a:spcPct val="101499"/>
              </a:lnSpc>
              <a:spcBef>
                <a:spcPts val="955"/>
              </a:spcBef>
            </a:pPr>
            <a:r>
              <a:rPr lang="fr-CA" sz="1950" dirty="0">
                <a:solidFill>
                  <a:srgbClr val="009245"/>
                </a:solidFill>
                <a:latin typeface="Avenir LT Std 55 Roman"/>
                <a:cs typeface="Avenir LT Std 55 Roman"/>
              </a:rPr>
              <a:t>Nous occupons une position unique qui nous permet de bénéficier des connaissances de super grappes de calibre mondial au Canada et nous confère un avantage concurrentiel indéniable sur d’autres nations qui cherchent à accroître leur capacité en IA et utilisent des solutions d’IA.</a:t>
            </a:r>
          </a:p>
        </p:txBody>
      </p:sp>
      <p:sp>
        <p:nvSpPr>
          <p:cNvPr id="6" name="object 6"/>
          <p:cNvSpPr/>
          <p:nvPr>
            <p:custDataLst>
              <p:tags r:id="rId5"/>
            </p:custDataLst>
          </p:nvPr>
        </p:nvSpPr>
        <p:spPr>
          <a:xfrm>
            <a:off x="9105425" y="5009164"/>
            <a:ext cx="605790" cy="511175"/>
          </a:xfrm>
          <a:custGeom>
            <a:avLst/>
            <a:gdLst/>
            <a:ahLst/>
            <a:cxnLst/>
            <a:rect l="l" t="t" r="r" b="b"/>
            <a:pathLst>
              <a:path w="605790" h="511175">
                <a:moveTo>
                  <a:pt x="345016" y="0"/>
                </a:moveTo>
                <a:lnTo>
                  <a:pt x="291693" y="3274"/>
                </a:lnTo>
                <a:lnTo>
                  <a:pt x="241897" y="13506"/>
                </a:lnTo>
                <a:lnTo>
                  <a:pt x="196456" y="29287"/>
                </a:lnTo>
                <a:lnTo>
                  <a:pt x="155374" y="50531"/>
                </a:lnTo>
                <a:lnTo>
                  <a:pt x="118655" y="77151"/>
                </a:lnTo>
                <a:lnTo>
                  <a:pt x="86301" y="109063"/>
                </a:lnTo>
                <a:lnTo>
                  <a:pt x="58317" y="146180"/>
                </a:lnTo>
                <a:lnTo>
                  <a:pt x="34705" y="188416"/>
                </a:lnTo>
                <a:lnTo>
                  <a:pt x="15471" y="235686"/>
                </a:lnTo>
                <a:lnTo>
                  <a:pt x="1726" y="303071"/>
                </a:lnTo>
                <a:lnTo>
                  <a:pt x="0" y="337430"/>
                </a:lnTo>
                <a:lnTo>
                  <a:pt x="278" y="364772"/>
                </a:lnTo>
                <a:lnTo>
                  <a:pt x="288" y="420308"/>
                </a:lnTo>
                <a:lnTo>
                  <a:pt x="60601" y="465331"/>
                </a:lnTo>
                <a:lnTo>
                  <a:pt x="107368" y="481140"/>
                </a:lnTo>
                <a:lnTo>
                  <a:pt x="155138" y="493013"/>
                </a:lnTo>
                <a:lnTo>
                  <a:pt x="203754" y="501482"/>
                </a:lnTo>
                <a:lnTo>
                  <a:pt x="253066" y="507081"/>
                </a:lnTo>
                <a:lnTo>
                  <a:pt x="303060" y="510342"/>
                </a:lnTo>
                <a:lnTo>
                  <a:pt x="352037" y="511089"/>
                </a:lnTo>
                <a:lnTo>
                  <a:pt x="400588" y="509072"/>
                </a:lnTo>
                <a:lnTo>
                  <a:pt x="449304" y="504039"/>
                </a:lnTo>
                <a:lnTo>
                  <a:pt x="498775" y="495741"/>
                </a:lnTo>
                <a:lnTo>
                  <a:pt x="498211" y="451203"/>
                </a:lnTo>
                <a:lnTo>
                  <a:pt x="499367" y="407730"/>
                </a:lnTo>
                <a:lnTo>
                  <a:pt x="503376" y="364772"/>
                </a:lnTo>
                <a:lnTo>
                  <a:pt x="511365" y="321777"/>
                </a:lnTo>
                <a:lnTo>
                  <a:pt x="524467" y="278196"/>
                </a:lnTo>
                <a:lnTo>
                  <a:pt x="543811" y="233476"/>
                </a:lnTo>
                <a:lnTo>
                  <a:pt x="570527" y="187069"/>
                </a:lnTo>
                <a:lnTo>
                  <a:pt x="605746" y="138422"/>
                </a:lnTo>
                <a:lnTo>
                  <a:pt x="573121" y="99354"/>
                </a:lnTo>
                <a:lnTo>
                  <a:pt x="535155" y="65934"/>
                </a:lnTo>
                <a:lnTo>
                  <a:pt x="492606" y="38724"/>
                </a:lnTo>
                <a:lnTo>
                  <a:pt x="446228" y="18289"/>
                </a:lnTo>
                <a:lnTo>
                  <a:pt x="396780" y="5192"/>
                </a:lnTo>
                <a:lnTo>
                  <a:pt x="345016" y="0"/>
                </a:lnTo>
                <a:close/>
              </a:path>
            </a:pathLst>
          </a:custGeom>
          <a:solidFill>
            <a:srgbClr val="E76D34"/>
          </a:solidFill>
        </p:spPr>
        <p:txBody>
          <a:bodyPr wrap="square" lIns="0" tIns="0" rIns="0" bIns="0" rtlCol="0"/>
          <a:lstStyle/>
          <a:p>
            <a:endParaRPr dirty="0"/>
          </a:p>
        </p:txBody>
      </p:sp>
      <p:sp>
        <p:nvSpPr>
          <p:cNvPr id="7" name="object 7"/>
          <p:cNvSpPr/>
          <p:nvPr>
            <p:custDataLst>
              <p:tags r:id="rId6"/>
            </p:custDataLst>
          </p:nvPr>
        </p:nvSpPr>
        <p:spPr>
          <a:xfrm>
            <a:off x="9836225" y="4578436"/>
            <a:ext cx="414655" cy="415290"/>
          </a:xfrm>
          <a:custGeom>
            <a:avLst/>
            <a:gdLst/>
            <a:ahLst/>
            <a:cxnLst/>
            <a:rect l="l" t="t" r="r" b="b"/>
            <a:pathLst>
              <a:path w="414654" h="415289">
                <a:moveTo>
                  <a:pt x="207700" y="0"/>
                </a:moveTo>
                <a:lnTo>
                  <a:pt x="160475" y="5333"/>
                </a:lnTo>
                <a:lnTo>
                  <a:pt x="116969" y="20903"/>
                </a:lnTo>
                <a:lnTo>
                  <a:pt x="78462" y="45431"/>
                </a:lnTo>
                <a:lnTo>
                  <a:pt x="46232" y="77639"/>
                </a:lnTo>
                <a:lnTo>
                  <a:pt x="21558" y="116247"/>
                </a:lnTo>
                <a:lnTo>
                  <a:pt x="5720" y="159994"/>
                </a:lnTo>
                <a:lnTo>
                  <a:pt x="0" y="207553"/>
                </a:lnTo>
                <a:lnTo>
                  <a:pt x="5279" y="254744"/>
                </a:lnTo>
                <a:lnTo>
                  <a:pt x="20723" y="298150"/>
                </a:lnTo>
                <a:lnTo>
                  <a:pt x="45088" y="336553"/>
                </a:lnTo>
                <a:lnTo>
                  <a:pt x="77106" y="368672"/>
                </a:lnTo>
                <a:lnTo>
                  <a:pt x="115519" y="393244"/>
                </a:lnTo>
                <a:lnTo>
                  <a:pt x="159065" y="409004"/>
                </a:lnTo>
                <a:lnTo>
                  <a:pt x="206485" y="414688"/>
                </a:lnTo>
                <a:lnTo>
                  <a:pt x="253700" y="409369"/>
                </a:lnTo>
                <a:lnTo>
                  <a:pt x="297195" y="393814"/>
                </a:lnTo>
                <a:lnTo>
                  <a:pt x="335693" y="369297"/>
                </a:lnTo>
                <a:lnTo>
                  <a:pt x="367918" y="337096"/>
                </a:lnTo>
                <a:lnTo>
                  <a:pt x="392595" y="298487"/>
                </a:lnTo>
                <a:lnTo>
                  <a:pt x="408448" y="254729"/>
                </a:lnTo>
                <a:lnTo>
                  <a:pt x="414196" y="207145"/>
                </a:lnTo>
                <a:lnTo>
                  <a:pt x="408937" y="159978"/>
                </a:lnTo>
                <a:lnTo>
                  <a:pt x="393495" y="116577"/>
                </a:lnTo>
                <a:lnTo>
                  <a:pt x="369122" y="78167"/>
                </a:lnTo>
                <a:lnTo>
                  <a:pt x="337089" y="46033"/>
                </a:lnTo>
                <a:lnTo>
                  <a:pt x="298663" y="21447"/>
                </a:lnTo>
                <a:lnTo>
                  <a:pt x="255111" y="5679"/>
                </a:lnTo>
                <a:lnTo>
                  <a:pt x="207700" y="0"/>
                </a:lnTo>
                <a:close/>
              </a:path>
            </a:pathLst>
          </a:custGeom>
          <a:solidFill>
            <a:srgbClr val="C49A6C"/>
          </a:solidFill>
        </p:spPr>
        <p:txBody>
          <a:bodyPr wrap="square" lIns="0" tIns="0" rIns="0" bIns="0" rtlCol="0"/>
          <a:lstStyle/>
          <a:p>
            <a:endParaRPr dirty="0"/>
          </a:p>
        </p:txBody>
      </p:sp>
      <p:sp>
        <p:nvSpPr>
          <p:cNvPr id="8" name="object 8"/>
          <p:cNvSpPr/>
          <p:nvPr>
            <p:custDataLst>
              <p:tags r:id="rId7"/>
            </p:custDataLst>
          </p:nvPr>
        </p:nvSpPr>
        <p:spPr>
          <a:xfrm>
            <a:off x="10480338" y="4595409"/>
            <a:ext cx="357505" cy="357505"/>
          </a:xfrm>
          <a:custGeom>
            <a:avLst/>
            <a:gdLst/>
            <a:ahLst/>
            <a:cxnLst/>
            <a:rect l="l" t="t" r="r" b="b"/>
            <a:pathLst>
              <a:path w="357504" h="357504">
                <a:moveTo>
                  <a:pt x="178999" y="0"/>
                </a:moveTo>
                <a:lnTo>
                  <a:pt x="131798" y="6251"/>
                </a:lnTo>
                <a:lnTo>
                  <a:pt x="89210" y="24260"/>
                </a:lnTo>
                <a:lnTo>
                  <a:pt x="52986" y="52275"/>
                </a:lnTo>
                <a:lnTo>
                  <a:pt x="24876" y="88549"/>
                </a:lnTo>
                <a:lnTo>
                  <a:pt x="6631" y="131332"/>
                </a:lnTo>
                <a:lnTo>
                  <a:pt x="0" y="178874"/>
                </a:lnTo>
                <a:lnTo>
                  <a:pt x="6184" y="226019"/>
                </a:lnTo>
                <a:lnTo>
                  <a:pt x="24058" y="268514"/>
                </a:lnTo>
                <a:lnTo>
                  <a:pt x="51897" y="304629"/>
                </a:lnTo>
                <a:lnTo>
                  <a:pt x="87976" y="332632"/>
                </a:lnTo>
                <a:lnTo>
                  <a:pt x="130569" y="350793"/>
                </a:lnTo>
                <a:lnTo>
                  <a:pt x="177952" y="357381"/>
                </a:lnTo>
                <a:lnTo>
                  <a:pt x="225143" y="351145"/>
                </a:lnTo>
                <a:lnTo>
                  <a:pt x="267721" y="333152"/>
                </a:lnTo>
                <a:lnTo>
                  <a:pt x="303939" y="305146"/>
                </a:lnTo>
                <a:lnTo>
                  <a:pt x="332050" y="268874"/>
                </a:lnTo>
                <a:lnTo>
                  <a:pt x="350307" y="226083"/>
                </a:lnTo>
                <a:lnTo>
                  <a:pt x="356962" y="178518"/>
                </a:lnTo>
                <a:lnTo>
                  <a:pt x="350797" y="131395"/>
                </a:lnTo>
                <a:lnTo>
                  <a:pt x="332922" y="88900"/>
                </a:lnTo>
                <a:lnTo>
                  <a:pt x="305071" y="52773"/>
                </a:lnTo>
                <a:lnTo>
                  <a:pt x="268978" y="24754"/>
                </a:lnTo>
                <a:lnTo>
                  <a:pt x="226376" y="6583"/>
                </a:lnTo>
                <a:lnTo>
                  <a:pt x="178999" y="0"/>
                </a:lnTo>
                <a:close/>
              </a:path>
            </a:pathLst>
          </a:custGeom>
          <a:solidFill>
            <a:srgbClr val="754C28"/>
          </a:solidFill>
        </p:spPr>
        <p:txBody>
          <a:bodyPr wrap="square" lIns="0" tIns="0" rIns="0" bIns="0" rtlCol="0"/>
          <a:lstStyle/>
          <a:p>
            <a:endParaRPr dirty="0"/>
          </a:p>
        </p:txBody>
      </p:sp>
      <p:sp>
        <p:nvSpPr>
          <p:cNvPr id="9" name="object 9"/>
          <p:cNvSpPr/>
          <p:nvPr>
            <p:custDataLst>
              <p:tags r:id="rId8"/>
            </p:custDataLst>
          </p:nvPr>
        </p:nvSpPr>
        <p:spPr>
          <a:xfrm>
            <a:off x="9253452" y="4602103"/>
            <a:ext cx="357505" cy="357505"/>
          </a:xfrm>
          <a:custGeom>
            <a:avLst/>
            <a:gdLst/>
            <a:ahLst/>
            <a:cxnLst/>
            <a:rect l="l" t="t" r="r" b="b"/>
            <a:pathLst>
              <a:path w="357504" h="357504">
                <a:moveTo>
                  <a:pt x="178999" y="0"/>
                </a:moveTo>
                <a:lnTo>
                  <a:pt x="131798" y="6251"/>
                </a:lnTo>
                <a:lnTo>
                  <a:pt x="89210" y="24260"/>
                </a:lnTo>
                <a:lnTo>
                  <a:pt x="52986" y="52275"/>
                </a:lnTo>
                <a:lnTo>
                  <a:pt x="24876" y="88549"/>
                </a:lnTo>
                <a:lnTo>
                  <a:pt x="6631" y="131332"/>
                </a:lnTo>
                <a:lnTo>
                  <a:pt x="0" y="178874"/>
                </a:lnTo>
                <a:lnTo>
                  <a:pt x="6184" y="226019"/>
                </a:lnTo>
                <a:lnTo>
                  <a:pt x="24058" y="268514"/>
                </a:lnTo>
                <a:lnTo>
                  <a:pt x="51897" y="304629"/>
                </a:lnTo>
                <a:lnTo>
                  <a:pt x="87976" y="332632"/>
                </a:lnTo>
                <a:lnTo>
                  <a:pt x="130569" y="350793"/>
                </a:lnTo>
                <a:lnTo>
                  <a:pt x="177952" y="357381"/>
                </a:lnTo>
                <a:lnTo>
                  <a:pt x="225143" y="351145"/>
                </a:lnTo>
                <a:lnTo>
                  <a:pt x="267721" y="333152"/>
                </a:lnTo>
                <a:lnTo>
                  <a:pt x="303938" y="305146"/>
                </a:lnTo>
                <a:lnTo>
                  <a:pt x="332047" y="268874"/>
                </a:lnTo>
                <a:lnTo>
                  <a:pt x="350301" y="226083"/>
                </a:lnTo>
                <a:lnTo>
                  <a:pt x="356952" y="178518"/>
                </a:lnTo>
                <a:lnTo>
                  <a:pt x="350791" y="131395"/>
                </a:lnTo>
                <a:lnTo>
                  <a:pt x="332919" y="88900"/>
                </a:lnTo>
                <a:lnTo>
                  <a:pt x="305070" y="52773"/>
                </a:lnTo>
                <a:lnTo>
                  <a:pt x="268978" y="24754"/>
                </a:lnTo>
                <a:lnTo>
                  <a:pt x="226376" y="6583"/>
                </a:lnTo>
                <a:lnTo>
                  <a:pt x="178999" y="0"/>
                </a:lnTo>
                <a:close/>
              </a:path>
            </a:pathLst>
          </a:custGeom>
          <a:solidFill>
            <a:srgbClr val="A97B50"/>
          </a:solidFill>
        </p:spPr>
        <p:txBody>
          <a:bodyPr wrap="square" lIns="0" tIns="0" rIns="0" bIns="0" rtlCol="0"/>
          <a:lstStyle/>
          <a:p>
            <a:endParaRPr dirty="0"/>
          </a:p>
        </p:txBody>
      </p:sp>
      <p:sp>
        <p:nvSpPr>
          <p:cNvPr id="10" name="object 10"/>
          <p:cNvSpPr/>
          <p:nvPr>
            <p:custDataLst>
              <p:tags r:id="rId9"/>
            </p:custDataLst>
          </p:nvPr>
        </p:nvSpPr>
        <p:spPr>
          <a:xfrm>
            <a:off x="10392936" y="5009172"/>
            <a:ext cx="605790" cy="511175"/>
          </a:xfrm>
          <a:custGeom>
            <a:avLst/>
            <a:gdLst/>
            <a:ahLst/>
            <a:cxnLst/>
            <a:rect l="l" t="t" r="r" b="b"/>
            <a:pathLst>
              <a:path w="605790" h="511175">
                <a:moveTo>
                  <a:pt x="260720" y="0"/>
                </a:moveTo>
                <a:lnTo>
                  <a:pt x="208957" y="5190"/>
                </a:lnTo>
                <a:lnTo>
                  <a:pt x="159511" y="18284"/>
                </a:lnTo>
                <a:lnTo>
                  <a:pt x="113136" y="38718"/>
                </a:lnTo>
                <a:lnTo>
                  <a:pt x="70588" y="65927"/>
                </a:lnTo>
                <a:lnTo>
                  <a:pt x="32624" y="99348"/>
                </a:lnTo>
                <a:lnTo>
                  <a:pt x="0" y="138415"/>
                </a:lnTo>
                <a:lnTo>
                  <a:pt x="35215" y="187062"/>
                </a:lnTo>
                <a:lnTo>
                  <a:pt x="61929" y="233470"/>
                </a:lnTo>
                <a:lnTo>
                  <a:pt x="81271" y="278189"/>
                </a:lnTo>
                <a:lnTo>
                  <a:pt x="94371" y="321771"/>
                </a:lnTo>
                <a:lnTo>
                  <a:pt x="102360" y="364765"/>
                </a:lnTo>
                <a:lnTo>
                  <a:pt x="106368" y="407724"/>
                </a:lnTo>
                <a:lnTo>
                  <a:pt x="107524" y="451196"/>
                </a:lnTo>
                <a:lnTo>
                  <a:pt x="106960" y="495734"/>
                </a:lnTo>
                <a:lnTo>
                  <a:pt x="156431" y="504032"/>
                </a:lnTo>
                <a:lnTo>
                  <a:pt x="205147" y="509065"/>
                </a:lnTo>
                <a:lnTo>
                  <a:pt x="253698" y="511083"/>
                </a:lnTo>
                <a:lnTo>
                  <a:pt x="302675" y="510336"/>
                </a:lnTo>
                <a:lnTo>
                  <a:pt x="352669" y="507074"/>
                </a:lnTo>
                <a:lnTo>
                  <a:pt x="401980" y="501475"/>
                </a:lnTo>
                <a:lnTo>
                  <a:pt x="450597" y="493006"/>
                </a:lnTo>
                <a:lnTo>
                  <a:pt x="498367" y="481134"/>
                </a:lnTo>
                <a:lnTo>
                  <a:pt x="545134" y="465324"/>
                </a:lnTo>
                <a:lnTo>
                  <a:pt x="590746" y="445044"/>
                </a:lnTo>
                <a:lnTo>
                  <a:pt x="605458" y="420302"/>
                </a:lnTo>
                <a:lnTo>
                  <a:pt x="605457" y="364765"/>
                </a:lnTo>
                <a:lnTo>
                  <a:pt x="605737" y="337425"/>
                </a:lnTo>
                <a:lnTo>
                  <a:pt x="599198" y="269079"/>
                </a:lnTo>
                <a:lnTo>
                  <a:pt x="571037" y="188410"/>
                </a:lnTo>
                <a:lnTo>
                  <a:pt x="547423" y="146173"/>
                </a:lnTo>
                <a:lnTo>
                  <a:pt x="519436" y="109057"/>
                </a:lnTo>
                <a:lnTo>
                  <a:pt x="487082" y="77146"/>
                </a:lnTo>
                <a:lnTo>
                  <a:pt x="450361" y="50527"/>
                </a:lnTo>
                <a:lnTo>
                  <a:pt x="409279" y="29285"/>
                </a:lnTo>
                <a:lnTo>
                  <a:pt x="363838" y="13506"/>
                </a:lnTo>
                <a:lnTo>
                  <a:pt x="314042" y="3278"/>
                </a:lnTo>
                <a:lnTo>
                  <a:pt x="260720" y="0"/>
                </a:lnTo>
                <a:close/>
              </a:path>
            </a:pathLst>
          </a:custGeom>
          <a:solidFill>
            <a:srgbClr val="450A39"/>
          </a:solidFill>
        </p:spPr>
        <p:txBody>
          <a:bodyPr wrap="square" lIns="0" tIns="0" rIns="0" bIns="0" rtlCol="0"/>
          <a:lstStyle/>
          <a:p>
            <a:endParaRPr dirty="0"/>
          </a:p>
        </p:txBody>
      </p:sp>
      <p:sp>
        <p:nvSpPr>
          <p:cNvPr id="11" name="object 11"/>
          <p:cNvSpPr/>
          <p:nvPr>
            <p:custDataLst>
              <p:tags r:id="rId10"/>
            </p:custDataLst>
          </p:nvPr>
        </p:nvSpPr>
        <p:spPr>
          <a:xfrm>
            <a:off x="9652396" y="5031674"/>
            <a:ext cx="806450" cy="615950"/>
          </a:xfrm>
          <a:custGeom>
            <a:avLst/>
            <a:gdLst/>
            <a:ahLst/>
            <a:cxnLst/>
            <a:rect l="l" t="t" r="r" b="b"/>
            <a:pathLst>
              <a:path w="806450" h="615950">
                <a:moveTo>
                  <a:pt x="400363" y="0"/>
                </a:moveTo>
                <a:lnTo>
                  <a:pt x="351416" y="3913"/>
                </a:lnTo>
                <a:lnTo>
                  <a:pt x="303004" y="13236"/>
                </a:lnTo>
                <a:lnTo>
                  <a:pt x="257948" y="26850"/>
                </a:lnTo>
                <a:lnTo>
                  <a:pt x="216252" y="44704"/>
                </a:lnTo>
                <a:lnTo>
                  <a:pt x="177917" y="66743"/>
                </a:lnTo>
                <a:lnTo>
                  <a:pt x="142946" y="92916"/>
                </a:lnTo>
                <a:lnTo>
                  <a:pt x="111342" y="123168"/>
                </a:lnTo>
                <a:lnTo>
                  <a:pt x="83106" y="157447"/>
                </a:lnTo>
                <a:lnTo>
                  <a:pt x="58240" y="195700"/>
                </a:lnTo>
                <a:lnTo>
                  <a:pt x="36748" y="237874"/>
                </a:lnTo>
                <a:lnTo>
                  <a:pt x="18631" y="283915"/>
                </a:lnTo>
                <a:lnTo>
                  <a:pt x="7880" y="324149"/>
                </a:lnTo>
                <a:lnTo>
                  <a:pt x="2077" y="365099"/>
                </a:lnTo>
                <a:lnTo>
                  <a:pt x="0" y="406492"/>
                </a:lnTo>
                <a:lnTo>
                  <a:pt x="262" y="432379"/>
                </a:lnTo>
                <a:lnTo>
                  <a:pt x="338" y="506338"/>
                </a:lnTo>
                <a:lnTo>
                  <a:pt x="63752" y="556902"/>
                </a:lnTo>
                <a:lnTo>
                  <a:pt x="110429" y="573840"/>
                </a:lnTo>
                <a:lnTo>
                  <a:pt x="157988" y="587335"/>
                </a:lnTo>
                <a:lnTo>
                  <a:pt x="206322" y="597759"/>
                </a:lnTo>
                <a:lnTo>
                  <a:pt x="255323" y="605483"/>
                </a:lnTo>
                <a:lnTo>
                  <a:pt x="304884" y="610879"/>
                </a:lnTo>
                <a:lnTo>
                  <a:pt x="355755" y="614241"/>
                </a:lnTo>
                <a:lnTo>
                  <a:pt x="406557" y="615366"/>
                </a:lnTo>
                <a:lnTo>
                  <a:pt x="457270" y="614164"/>
                </a:lnTo>
                <a:lnTo>
                  <a:pt x="507875" y="610545"/>
                </a:lnTo>
                <a:lnTo>
                  <a:pt x="558350" y="604420"/>
                </a:lnTo>
                <a:lnTo>
                  <a:pt x="608676" y="595696"/>
                </a:lnTo>
                <a:lnTo>
                  <a:pt x="656978" y="584695"/>
                </a:lnTo>
                <a:lnTo>
                  <a:pt x="704306" y="570804"/>
                </a:lnTo>
                <a:lnTo>
                  <a:pt x="750457" y="553430"/>
                </a:lnTo>
                <a:lnTo>
                  <a:pt x="795225" y="531981"/>
                </a:lnTo>
                <a:lnTo>
                  <a:pt x="805999" y="523751"/>
                </a:lnTo>
                <a:lnTo>
                  <a:pt x="805666" y="517074"/>
                </a:lnTo>
                <a:lnTo>
                  <a:pt x="805577" y="477492"/>
                </a:lnTo>
                <a:lnTo>
                  <a:pt x="805198" y="464035"/>
                </a:lnTo>
                <a:lnTo>
                  <a:pt x="804567" y="432379"/>
                </a:lnTo>
                <a:lnTo>
                  <a:pt x="804136" y="399354"/>
                </a:lnTo>
                <a:lnTo>
                  <a:pt x="802683" y="366490"/>
                </a:lnTo>
                <a:lnTo>
                  <a:pt x="788109" y="286237"/>
                </a:lnTo>
                <a:lnTo>
                  <a:pt x="771817" y="241050"/>
                </a:lnTo>
                <a:lnTo>
                  <a:pt x="750499" y="198749"/>
                </a:lnTo>
                <a:lnTo>
                  <a:pt x="724567" y="159652"/>
                </a:lnTo>
                <a:lnTo>
                  <a:pt x="694432" y="124072"/>
                </a:lnTo>
                <a:lnTo>
                  <a:pt x="660505" y="92325"/>
                </a:lnTo>
                <a:lnTo>
                  <a:pt x="623197" y="64727"/>
                </a:lnTo>
                <a:lnTo>
                  <a:pt x="582922" y="41593"/>
                </a:lnTo>
                <a:lnTo>
                  <a:pt x="540089" y="23238"/>
                </a:lnTo>
                <a:lnTo>
                  <a:pt x="495110" y="9977"/>
                </a:lnTo>
                <a:lnTo>
                  <a:pt x="448398" y="2126"/>
                </a:lnTo>
                <a:lnTo>
                  <a:pt x="400363" y="0"/>
                </a:lnTo>
                <a:close/>
              </a:path>
            </a:pathLst>
          </a:custGeom>
          <a:solidFill>
            <a:srgbClr val="065A92"/>
          </a:solidFill>
        </p:spPr>
        <p:txBody>
          <a:bodyPr wrap="square" lIns="0" tIns="0" rIns="0" bIns="0" rtlCol="0"/>
          <a:lstStyle/>
          <a:p>
            <a:endParaRPr dirty="0"/>
          </a:p>
        </p:txBody>
      </p:sp>
      <p:sp>
        <p:nvSpPr>
          <p:cNvPr id="12" name="object 12"/>
          <p:cNvSpPr/>
          <p:nvPr>
            <p:custDataLst>
              <p:tags r:id="rId11"/>
            </p:custDataLst>
          </p:nvPr>
        </p:nvSpPr>
        <p:spPr>
          <a:xfrm>
            <a:off x="9749892" y="3619301"/>
            <a:ext cx="554355" cy="568325"/>
          </a:xfrm>
          <a:custGeom>
            <a:avLst/>
            <a:gdLst/>
            <a:ahLst/>
            <a:cxnLst/>
            <a:rect l="l" t="t" r="r" b="b"/>
            <a:pathLst>
              <a:path w="554354" h="568325">
                <a:moveTo>
                  <a:pt x="258870" y="0"/>
                </a:moveTo>
                <a:lnTo>
                  <a:pt x="211395" y="7083"/>
                </a:lnTo>
                <a:lnTo>
                  <a:pt x="165610" y="22395"/>
                </a:lnTo>
                <a:lnTo>
                  <a:pt x="124097" y="45236"/>
                </a:lnTo>
                <a:lnTo>
                  <a:pt x="87487" y="74616"/>
                </a:lnTo>
                <a:lnTo>
                  <a:pt x="56409" y="109546"/>
                </a:lnTo>
                <a:lnTo>
                  <a:pt x="31492" y="149035"/>
                </a:lnTo>
                <a:lnTo>
                  <a:pt x="13365" y="192094"/>
                </a:lnTo>
                <a:lnTo>
                  <a:pt x="2658" y="237732"/>
                </a:lnTo>
                <a:lnTo>
                  <a:pt x="0" y="284961"/>
                </a:lnTo>
                <a:lnTo>
                  <a:pt x="6019" y="332791"/>
                </a:lnTo>
                <a:lnTo>
                  <a:pt x="22052" y="384615"/>
                </a:lnTo>
                <a:lnTo>
                  <a:pt x="45861" y="430257"/>
                </a:lnTo>
                <a:lnTo>
                  <a:pt x="77424" y="469699"/>
                </a:lnTo>
                <a:lnTo>
                  <a:pt x="116718" y="502925"/>
                </a:lnTo>
                <a:lnTo>
                  <a:pt x="163721" y="529915"/>
                </a:lnTo>
                <a:lnTo>
                  <a:pt x="168852" y="532324"/>
                </a:lnTo>
                <a:lnTo>
                  <a:pt x="171407" y="534994"/>
                </a:lnTo>
                <a:lnTo>
                  <a:pt x="171009" y="541067"/>
                </a:lnTo>
                <a:lnTo>
                  <a:pt x="170737" y="547738"/>
                </a:lnTo>
                <a:lnTo>
                  <a:pt x="170794" y="561138"/>
                </a:lnTo>
                <a:lnTo>
                  <a:pt x="170852" y="567862"/>
                </a:lnTo>
                <a:lnTo>
                  <a:pt x="382270" y="567988"/>
                </a:lnTo>
                <a:lnTo>
                  <a:pt x="382270" y="564166"/>
                </a:lnTo>
                <a:lnTo>
                  <a:pt x="382678" y="561202"/>
                </a:lnTo>
                <a:lnTo>
                  <a:pt x="380500" y="548407"/>
                </a:lnTo>
                <a:lnTo>
                  <a:pt x="384542" y="542878"/>
                </a:lnTo>
                <a:lnTo>
                  <a:pt x="393452" y="537800"/>
                </a:lnTo>
                <a:lnTo>
                  <a:pt x="421180" y="520248"/>
                </a:lnTo>
                <a:lnTo>
                  <a:pt x="470354" y="477712"/>
                </a:lnTo>
                <a:lnTo>
                  <a:pt x="517440" y="412698"/>
                </a:lnTo>
                <a:lnTo>
                  <a:pt x="536735" y="371521"/>
                </a:lnTo>
                <a:lnTo>
                  <a:pt x="549009" y="328988"/>
                </a:lnTo>
                <a:lnTo>
                  <a:pt x="553937" y="285104"/>
                </a:lnTo>
                <a:lnTo>
                  <a:pt x="551194" y="239872"/>
                </a:lnTo>
                <a:lnTo>
                  <a:pt x="540453" y="193297"/>
                </a:lnTo>
                <a:lnTo>
                  <a:pt x="522266" y="148867"/>
                </a:lnTo>
                <a:lnTo>
                  <a:pt x="497620" y="109364"/>
                </a:lnTo>
                <a:lnTo>
                  <a:pt x="467314" y="75218"/>
                </a:lnTo>
                <a:lnTo>
                  <a:pt x="432147" y="46864"/>
                </a:lnTo>
                <a:lnTo>
                  <a:pt x="392920" y="24733"/>
                </a:lnTo>
                <a:lnTo>
                  <a:pt x="350432" y="9256"/>
                </a:lnTo>
                <a:lnTo>
                  <a:pt x="305482" y="868"/>
                </a:lnTo>
                <a:lnTo>
                  <a:pt x="258870" y="0"/>
                </a:lnTo>
                <a:close/>
              </a:path>
            </a:pathLst>
          </a:custGeom>
          <a:solidFill>
            <a:srgbClr val="FBD865"/>
          </a:solidFill>
        </p:spPr>
        <p:txBody>
          <a:bodyPr wrap="square" lIns="0" tIns="0" rIns="0" bIns="0" rtlCol="0"/>
          <a:lstStyle/>
          <a:p>
            <a:endParaRPr dirty="0"/>
          </a:p>
        </p:txBody>
      </p:sp>
      <p:sp>
        <p:nvSpPr>
          <p:cNvPr id="13" name="object 13"/>
          <p:cNvSpPr/>
          <p:nvPr>
            <p:custDataLst>
              <p:tags r:id="rId12"/>
            </p:custDataLst>
          </p:nvPr>
        </p:nvSpPr>
        <p:spPr>
          <a:xfrm>
            <a:off x="9891076" y="3990760"/>
            <a:ext cx="271780" cy="366395"/>
          </a:xfrm>
          <a:custGeom>
            <a:avLst/>
            <a:gdLst/>
            <a:ahLst/>
            <a:cxnLst/>
            <a:rect l="l" t="t" r="r" b="b"/>
            <a:pathLst>
              <a:path w="271779" h="366395">
                <a:moveTo>
                  <a:pt x="0" y="195983"/>
                </a:moveTo>
                <a:lnTo>
                  <a:pt x="0" y="230359"/>
                </a:lnTo>
                <a:lnTo>
                  <a:pt x="16816" y="230359"/>
                </a:lnTo>
                <a:lnTo>
                  <a:pt x="16816" y="315571"/>
                </a:lnTo>
                <a:lnTo>
                  <a:pt x="50972" y="315571"/>
                </a:lnTo>
                <a:lnTo>
                  <a:pt x="50972" y="366177"/>
                </a:lnTo>
                <a:lnTo>
                  <a:pt x="221050" y="366177"/>
                </a:lnTo>
                <a:lnTo>
                  <a:pt x="221050" y="332021"/>
                </a:lnTo>
                <a:lnTo>
                  <a:pt x="84929" y="332021"/>
                </a:lnTo>
                <a:lnTo>
                  <a:pt x="84929" y="315760"/>
                </a:lnTo>
                <a:lnTo>
                  <a:pt x="221050" y="315760"/>
                </a:lnTo>
                <a:lnTo>
                  <a:pt x="221050" y="315226"/>
                </a:lnTo>
                <a:lnTo>
                  <a:pt x="254955" y="315226"/>
                </a:lnTo>
                <a:lnTo>
                  <a:pt x="254955" y="280776"/>
                </a:lnTo>
                <a:lnTo>
                  <a:pt x="50878" y="280776"/>
                </a:lnTo>
                <a:lnTo>
                  <a:pt x="50878" y="230401"/>
                </a:lnTo>
                <a:lnTo>
                  <a:pt x="254955" y="230401"/>
                </a:lnTo>
                <a:lnTo>
                  <a:pt x="254955" y="229741"/>
                </a:lnTo>
                <a:lnTo>
                  <a:pt x="271510" y="229741"/>
                </a:lnTo>
                <a:lnTo>
                  <a:pt x="271510" y="195994"/>
                </a:lnTo>
                <a:lnTo>
                  <a:pt x="0" y="195983"/>
                </a:lnTo>
                <a:close/>
              </a:path>
              <a:path w="271779" h="366395">
                <a:moveTo>
                  <a:pt x="221050" y="315760"/>
                </a:moveTo>
                <a:lnTo>
                  <a:pt x="186235" y="315760"/>
                </a:lnTo>
                <a:lnTo>
                  <a:pt x="186235" y="332021"/>
                </a:lnTo>
                <a:lnTo>
                  <a:pt x="221050" y="332021"/>
                </a:lnTo>
                <a:lnTo>
                  <a:pt x="221050" y="315760"/>
                </a:lnTo>
                <a:close/>
              </a:path>
              <a:path w="271779" h="366395">
                <a:moveTo>
                  <a:pt x="254955" y="230401"/>
                </a:moveTo>
                <a:lnTo>
                  <a:pt x="220286" y="230401"/>
                </a:lnTo>
                <a:lnTo>
                  <a:pt x="220286" y="280776"/>
                </a:lnTo>
                <a:lnTo>
                  <a:pt x="254955" y="280776"/>
                </a:lnTo>
                <a:lnTo>
                  <a:pt x="254955" y="230401"/>
                </a:lnTo>
                <a:close/>
              </a:path>
              <a:path w="271779" h="366395">
                <a:moveTo>
                  <a:pt x="242945" y="0"/>
                </a:moveTo>
                <a:lnTo>
                  <a:pt x="28438" y="0"/>
                </a:lnTo>
                <a:lnTo>
                  <a:pt x="77568" y="195575"/>
                </a:lnTo>
                <a:lnTo>
                  <a:pt x="192947" y="195679"/>
                </a:lnTo>
                <a:lnTo>
                  <a:pt x="113609" y="195554"/>
                </a:lnTo>
                <a:lnTo>
                  <a:pt x="72940" y="34082"/>
                </a:lnTo>
                <a:lnTo>
                  <a:pt x="234236" y="34082"/>
                </a:lnTo>
                <a:lnTo>
                  <a:pt x="242945" y="0"/>
                </a:lnTo>
                <a:close/>
              </a:path>
              <a:path w="271779" h="366395">
                <a:moveTo>
                  <a:pt x="234236" y="34082"/>
                </a:moveTo>
                <a:lnTo>
                  <a:pt x="198465" y="34082"/>
                </a:lnTo>
                <a:lnTo>
                  <a:pt x="156927" y="195554"/>
                </a:lnTo>
                <a:lnTo>
                  <a:pt x="192979" y="195554"/>
                </a:lnTo>
                <a:lnTo>
                  <a:pt x="234236" y="34082"/>
                </a:lnTo>
                <a:close/>
              </a:path>
            </a:pathLst>
          </a:custGeom>
          <a:solidFill>
            <a:srgbClr val="A7A9AC"/>
          </a:solidFill>
        </p:spPr>
        <p:txBody>
          <a:bodyPr wrap="square" lIns="0" tIns="0" rIns="0" bIns="0" rtlCol="0"/>
          <a:lstStyle/>
          <a:p>
            <a:endParaRPr dirty="0"/>
          </a:p>
        </p:txBody>
      </p:sp>
      <p:sp>
        <p:nvSpPr>
          <p:cNvPr id="14" name="object 14"/>
          <p:cNvSpPr/>
          <p:nvPr>
            <p:custDataLst>
              <p:tags r:id="rId13"/>
            </p:custDataLst>
          </p:nvPr>
        </p:nvSpPr>
        <p:spPr>
          <a:xfrm>
            <a:off x="10334972" y="4376476"/>
            <a:ext cx="106593" cy="215155"/>
          </a:xfrm>
          <a:prstGeom prst="rect">
            <a:avLst/>
          </a:prstGeom>
          <a:blipFill>
            <a:blip r:embed="rId29" cstate="print"/>
            <a:stretch>
              <a:fillRect/>
            </a:stretch>
          </a:blipFill>
        </p:spPr>
        <p:txBody>
          <a:bodyPr wrap="square" lIns="0" tIns="0" rIns="0" bIns="0" rtlCol="0"/>
          <a:lstStyle/>
          <a:p>
            <a:endParaRPr dirty="0"/>
          </a:p>
        </p:txBody>
      </p:sp>
      <p:sp>
        <p:nvSpPr>
          <p:cNvPr id="15" name="object 15"/>
          <p:cNvSpPr/>
          <p:nvPr>
            <p:custDataLst>
              <p:tags r:id="rId14"/>
            </p:custDataLst>
          </p:nvPr>
        </p:nvSpPr>
        <p:spPr>
          <a:xfrm>
            <a:off x="10313707" y="4110202"/>
            <a:ext cx="128184" cy="203114"/>
          </a:xfrm>
          <a:prstGeom prst="rect">
            <a:avLst/>
          </a:prstGeom>
          <a:blipFill>
            <a:blip r:embed="rId30" cstate="print"/>
            <a:stretch>
              <a:fillRect/>
            </a:stretch>
          </a:blipFill>
        </p:spPr>
        <p:txBody>
          <a:bodyPr wrap="square" lIns="0" tIns="0" rIns="0" bIns="0" rtlCol="0"/>
          <a:lstStyle/>
          <a:p>
            <a:endParaRPr dirty="0"/>
          </a:p>
        </p:txBody>
      </p:sp>
      <p:sp>
        <p:nvSpPr>
          <p:cNvPr id="16" name="object 16"/>
          <p:cNvSpPr/>
          <p:nvPr>
            <p:custDataLst>
              <p:tags r:id="rId15"/>
            </p:custDataLst>
          </p:nvPr>
        </p:nvSpPr>
        <p:spPr>
          <a:xfrm>
            <a:off x="9617559" y="4417990"/>
            <a:ext cx="166047" cy="173638"/>
          </a:xfrm>
          <a:prstGeom prst="rect">
            <a:avLst/>
          </a:prstGeom>
          <a:blipFill>
            <a:blip r:embed="rId31" cstate="print"/>
            <a:stretch>
              <a:fillRect/>
            </a:stretch>
          </a:blipFill>
        </p:spPr>
        <p:txBody>
          <a:bodyPr wrap="square" lIns="0" tIns="0" rIns="0" bIns="0" rtlCol="0"/>
          <a:lstStyle/>
          <a:p>
            <a:endParaRPr dirty="0"/>
          </a:p>
        </p:txBody>
      </p:sp>
      <p:sp>
        <p:nvSpPr>
          <p:cNvPr id="17" name="object 17"/>
          <p:cNvSpPr/>
          <p:nvPr>
            <p:custDataLst>
              <p:tags r:id="rId16"/>
            </p:custDataLst>
          </p:nvPr>
        </p:nvSpPr>
        <p:spPr>
          <a:xfrm>
            <a:off x="10591721" y="4260260"/>
            <a:ext cx="67097" cy="232422"/>
          </a:xfrm>
          <a:prstGeom prst="rect">
            <a:avLst/>
          </a:prstGeom>
          <a:blipFill>
            <a:blip r:embed="rId32" cstate="print"/>
            <a:stretch>
              <a:fillRect/>
            </a:stretch>
          </a:blipFill>
        </p:spPr>
        <p:txBody>
          <a:bodyPr wrap="square" lIns="0" tIns="0" rIns="0" bIns="0" rtlCol="0"/>
          <a:lstStyle/>
          <a:p>
            <a:endParaRPr dirty="0"/>
          </a:p>
        </p:txBody>
      </p:sp>
      <p:sp>
        <p:nvSpPr>
          <p:cNvPr id="18" name="object 18"/>
          <p:cNvSpPr/>
          <p:nvPr>
            <p:custDataLst>
              <p:tags r:id="rId17"/>
            </p:custDataLst>
          </p:nvPr>
        </p:nvSpPr>
        <p:spPr>
          <a:xfrm>
            <a:off x="9640365" y="4097997"/>
            <a:ext cx="98468" cy="225794"/>
          </a:xfrm>
          <a:prstGeom prst="rect">
            <a:avLst/>
          </a:prstGeom>
          <a:blipFill>
            <a:blip r:embed="rId33" cstate="print"/>
            <a:stretch>
              <a:fillRect/>
            </a:stretch>
          </a:blipFill>
        </p:spPr>
        <p:txBody>
          <a:bodyPr wrap="square" lIns="0" tIns="0" rIns="0" bIns="0" rtlCol="0"/>
          <a:lstStyle/>
          <a:p>
            <a:endParaRPr dirty="0"/>
          </a:p>
        </p:txBody>
      </p:sp>
      <p:sp>
        <p:nvSpPr>
          <p:cNvPr id="19" name="object 19"/>
          <p:cNvSpPr/>
          <p:nvPr>
            <p:custDataLst>
              <p:tags r:id="rId18"/>
            </p:custDataLst>
          </p:nvPr>
        </p:nvSpPr>
        <p:spPr>
          <a:xfrm>
            <a:off x="9431932" y="4299356"/>
            <a:ext cx="74730" cy="237270"/>
          </a:xfrm>
          <a:prstGeom prst="rect">
            <a:avLst/>
          </a:prstGeom>
          <a:blipFill>
            <a:blip r:embed="rId34" cstate="print"/>
            <a:stretch>
              <a:fillRect/>
            </a:stretch>
          </a:blipFill>
        </p:spPr>
        <p:txBody>
          <a:bodyPr wrap="square" lIns="0" tIns="0" rIns="0" bIns="0" rtlCol="0"/>
          <a:lstStyle/>
          <a:p>
            <a:endParaRPr dirty="0"/>
          </a:p>
        </p:txBody>
      </p:sp>
      <p:sp>
        <p:nvSpPr>
          <p:cNvPr id="20" name="object 20"/>
          <p:cNvSpPr/>
          <p:nvPr>
            <p:custDataLst>
              <p:tags r:id="rId19"/>
            </p:custDataLst>
          </p:nvPr>
        </p:nvSpPr>
        <p:spPr>
          <a:xfrm>
            <a:off x="9567214" y="3862669"/>
            <a:ext cx="156845" cy="52069"/>
          </a:xfrm>
          <a:custGeom>
            <a:avLst/>
            <a:gdLst/>
            <a:ahLst/>
            <a:cxnLst/>
            <a:rect l="l" t="t" r="r" b="b"/>
            <a:pathLst>
              <a:path w="156845" h="52070">
                <a:moveTo>
                  <a:pt x="57589" y="0"/>
                </a:moveTo>
                <a:lnTo>
                  <a:pt x="64909" y="24784"/>
                </a:lnTo>
                <a:lnTo>
                  <a:pt x="20" y="31936"/>
                </a:lnTo>
                <a:lnTo>
                  <a:pt x="0" y="32250"/>
                </a:lnTo>
                <a:lnTo>
                  <a:pt x="99044" y="51621"/>
                </a:lnTo>
                <a:lnTo>
                  <a:pt x="91735" y="26868"/>
                </a:lnTo>
                <a:lnTo>
                  <a:pt x="156633" y="19716"/>
                </a:lnTo>
                <a:lnTo>
                  <a:pt x="156654" y="19371"/>
                </a:lnTo>
                <a:lnTo>
                  <a:pt x="57589" y="0"/>
                </a:lnTo>
                <a:close/>
              </a:path>
            </a:pathLst>
          </a:custGeom>
          <a:solidFill>
            <a:srgbClr val="FBD865"/>
          </a:solidFill>
        </p:spPr>
        <p:txBody>
          <a:bodyPr wrap="square" lIns="0" tIns="0" rIns="0" bIns="0" rtlCol="0"/>
          <a:lstStyle/>
          <a:p>
            <a:endParaRPr dirty="0"/>
          </a:p>
        </p:txBody>
      </p:sp>
      <p:sp>
        <p:nvSpPr>
          <p:cNvPr id="21" name="object 21"/>
          <p:cNvSpPr/>
          <p:nvPr>
            <p:custDataLst>
              <p:tags r:id="rId20"/>
            </p:custDataLst>
          </p:nvPr>
        </p:nvSpPr>
        <p:spPr>
          <a:xfrm>
            <a:off x="10324176" y="3862669"/>
            <a:ext cx="156845" cy="52069"/>
          </a:xfrm>
          <a:custGeom>
            <a:avLst/>
            <a:gdLst/>
            <a:ahLst/>
            <a:cxnLst/>
            <a:rect l="l" t="t" r="r" b="b"/>
            <a:pathLst>
              <a:path w="156845" h="52070">
                <a:moveTo>
                  <a:pt x="57589" y="0"/>
                </a:moveTo>
                <a:lnTo>
                  <a:pt x="64909" y="24784"/>
                </a:lnTo>
                <a:lnTo>
                  <a:pt x="20" y="31936"/>
                </a:lnTo>
                <a:lnTo>
                  <a:pt x="0" y="32250"/>
                </a:lnTo>
                <a:lnTo>
                  <a:pt x="99044" y="51621"/>
                </a:lnTo>
                <a:lnTo>
                  <a:pt x="91735" y="26868"/>
                </a:lnTo>
                <a:lnTo>
                  <a:pt x="156633" y="19716"/>
                </a:lnTo>
                <a:lnTo>
                  <a:pt x="156654" y="19371"/>
                </a:lnTo>
                <a:lnTo>
                  <a:pt x="57589" y="0"/>
                </a:lnTo>
                <a:close/>
              </a:path>
            </a:pathLst>
          </a:custGeom>
          <a:solidFill>
            <a:srgbClr val="FBD865"/>
          </a:solidFill>
        </p:spPr>
        <p:txBody>
          <a:bodyPr wrap="square" lIns="0" tIns="0" rIns="0" bIns="0" rtlCol="0"/>
          <a:lstStyle/>
          <a:p>
            <a:endParaRPr dirty="0"/>
          </a:p>
        </p:txBody>
      </p:sp>
      <p:sp>
        <p:nvSpPr>
          <p:cNvPr id="22" name="object 22"/>
          <p:cNvSpPr/>
          <p:nvPr>
            <p:custDataLst>
              <p:tags r:id="rId21"/>
            </p:custDataLst>
          </p:nvPr>
        </p:nvSpPr>
        <p:spPr>
          <a:xfrm>
            <a:off x="10234461" y="3575910"/>
            <a:ext cx="115891" cy="106593"/>
          </a:xfrm>
          <a:prstGeom prst="rect">
            <a:avLst/>
          </a:prstGeom>
          <a:blipFill>
            <a:blip r:embed="rId35" cstate="print"/>
            <a:stretch>
              <a:fillRect/>
            </a:stretch>
          </a:blipFill>
        </p:spPr>
        <p:txBody>
          <a:bodyPr wrap="square" lIns="0" tIns="0" rIns="0" bIns="0" rtlCol="0"/>
          <a:lstStyle/>
          <a:p>
            <a:endParaRPr dirty="0"/>
          </a:p>
        </p:txBody>
      </p:sp>
      <p:sp>
        <p:nvSpPr>
          <p:cNvPr id="23" name="object 23"/>
          <p:cNvSpPr/>
          <p:nvPr>
            <p:custDataLst>
              <p:tags r:id="rId22"/>
            </p:custDataLst>
          </p:nvPr>
        </p:nvSpPr>
        <p:spPr>
          <a:xfrm>
            <a:off x="9989221" y="3444923"/>
            <a:ext cx="52705" cy="157480"/>
          </a:xfrm>
          <a:custGeom>
            <a:avLst/>
            <a:gdLst/>
            <a:ahLst/>
            <a:cxnLst/>
            <a:rect l="l" t="t" r="r" b="b"/>
            <a:pathLst>
              <a:path w="52704" h="157479">
                <a:moveTo>
                  <a:pt x="45138" y="91819"/>
                </a:moveTo>
                <a:lnTo>
                  <a:pt x="24910" y="91819"/>
                </a:lnTo>
                <a:lnTo>
                  <a:pt x="30920" y="156822"/>
                </a:lnTo>
                <a:lnTo>
                  <a:pt x="31234" y="156853"/>
                </a:lnTo>
                <a:lnTo>
                  <a:pt x="45138" y="91819"/>
                </a:lnTo>
                <a:close/>
              </a:path>
              <a:path w="52704" h="157479">
                <a:moveTo>
                  <a:pt x="21098" y="0"/>
                </a:moveTo>
                <a:lnTo>
                  <a:pt x="0" y="98698"/>
                </a:lnTo>
                <a:lnTo>
                  <a:pt x="24910" y="91819"/>
                </a:lnTo>
                <a:lnTo>
                  <a:pt x="45138" y="91819"/>
                </a:lnTo>
                <a:lnTo>
                  <a:pt x="50864" y="65034"/>
                </a:lnTo>
                <a:lnTo>
                  <a:pt x="27465" y="65034"/>
                </a:lnTo>
                <a:lnTo>
                  <a:pt x="21444" y="20"/>
                </a:lnTo>
                <a:lnTo>
                  <a:pt x="21098" y="0"/>
                </a:lnTo>
                <a:close/>
              </a:path>
              <a:path w="52704" h="157479">
                <a:moveTo>
                  <a:pt x="52333" y="58165"/>
                </a:moveTo>
                <a:lnTo>
                  <a:pt x="27465" y="65034"/>
                </a:lnTo>
                <a:lnTo>
                  <a:pt x="50864" y="65034"/>
                </a:lnTo>
                <a:lnTo>
                  <a:pt x="52333" y="58165"/>
                </a:lnTo>
                <a:close/>
              </a:path>
            </a:pathLst>
          </a:custGeom>
          <a:solidFill>
            <a:srgbClr val="FBD865"/>
          </a:solidFill>
        </p:spPr>
        <p:txBody>
          <a:bodyPr wrap="square" lIns="0" tIns="0" rIns="0" bIns="0" rtlCol="0"/>
          <a:lstStyle/>
          <a:p>
            <a:endParaRPr dirty="0"/>
          </a:p>
        </p:txBody>
      </p:sp>
      <p:sp>
        <p:nvSpPr>
          <p:cNvPr id="24" name="object 24"/>
          <p:cNvSpPr/>
          <p:nvPr>
            <p:custDataLst>
              <p:tags r:id="rId23"/>
            </p:custDataLst>
          </p:nvPr>
        </p:nvSpPr>
        <p:spPr>
          <a:xfrm>
            <a:off x="9689593" y="3569389"/>
            <a:ext cx="114394" cy="108216"/>
          </a:xfrm>
          <a:prstGeom prst="rect">
            <a:avLst/>
          </a:prstGeom>
          <a:blipFill>
            <a:blip r:embed="rId36" cstate="print"/>
            <a:stretch>
              <a:fillRect/>
            </a:stretch>
          </a:blipFill>
        </p:spPr>
        <p:txBody>
          <a:bodyPr wrap="square" lIns="0" tIns="0" rIns="0" bIns="0" rtlCol="0"/>
          <a:lstStyle/>
          <a:p>
            <a:endParaRPr dirty="0"/>
          </a:p>
        </p:txBody>
      </p:sp>
      <p:grpSp>
        <p:nvGrpSpPr>
          <p:cNvPr id="53" name="Group 52">
            <a:extLst>
              <a:ext uri="{FF2B5EF4-FFF2-40B4-BE49-F238E27FC236}">
                <a16:creationId xmlns:a16="http://schemas.microsoft.com/office/drawing/2014/main" xmlns="" id="{C5C1B69C-1F65-413A-B6D8-84BF30B624E2}"/>
              </a:ext>
            </a:extLst>
          </p:cNvPr>
          <p:cNvGrpSpPr/>
          <p:nvPr>
            <p:custDataLst>
              <p:tags r:id="rId24"/>
            </p:custDataLst>
          </p:nvPr>
        </p:nvGrpSpPr>
        <p:grpSpPr>
          <a:xfrm>
            <a:off x="14848304" y="4178282"/>
            <a:ext cx="2365082" cy="1363821"/>
            <a:chOff x="14169522" y="4167932"/>
            <a:chExt cx="2365082" cy="1363821"/>
          </a:xfrm>
        </p:grpSpPr>
        <p:sp>
          <p:nvSpPr>
            <p:cNvPr id="25" name="object 25"/>
            <p:cNvSpPr/>
            <p:nvPr/>
          </p:nvSpPr>
          <p:spPr>
            <a:xfrm>
              <a:off x="14837599" y="5194568"/>
              <a:ext cx="554355" cy="337185"/>
            </a:xfrm>
            <a:custGeom>
              <a:avLst/>
              <a:gdLst/>
              <a:ahLst/>
              <a:cxnLst/>
              <a:rect l="l" t="t" r="r" b="b"/>
              <a:pathLst>
                <a:path w="554355" h="337185">
                  <a:moveTo>
                    <a:pt x="532675" y="278902"/>
                  </a:moveTo>
                  <a:lnTo>
                    <a:pt x="383360" y="278902"/>
                  </a:lnTo>
                  <a:lnTo>
                    <a:pt x="397964" y="303889"/>
                  </a:lnTo>
                  <a:lnTo>
                    <a:pt x="425154" y="325903"/>
                  </a:lnTo>
                  <a:lnTo>
                    <a:pt x="462103" y="336749"/>
                  </a:lnTo>
                  <a:lnTo>
                    <a:pt x="505985" y="328232"/>
                  </a:lnTo>
                  <a:lnTo>
                    <a:pt x="553972" y="292158"/>
                  </a:lnTo>
                  <a:lnTo>
                    <a:pt x="532675" y="278902"/>
                  </a:lnTo>
                  <a:close/>
                </a:path>
                <a:path w="554355" h="337185">
                  <a:moveTo>
                    <a:pt x="0" y="0"/>
                  </a:moveTo>
                  <a:lnTo>
                    <a:pt x="4482" y="38433"/>
                  </a:lnTo>
                  <a:lnTo>
                    <a:pt x="17242" y="75756"/>
                  </a:lnTo>
                  <a:lnTo>
                    <a:pt x="46082" y="102557"/>
                  </a:lnTo>
                  <a:lnTo>
                    <a:pt x="98803" y="109420"/>
                  </a:lnTo>
                  <a:lnTo>
                    <a:pt x="111607" y="145886"/>
                  </a:lnTo>
                  <a:lnTo>
                    <a:pt x="137980" y="174514"/>
                  </a:lnTo>
                  <a:lnTo>
                    <a:pt x="175433" y="191026"/>
                  </a:lnTo>
                  <a:lnTo>
                    <a:pt x="221480" y="191146"/>
                  </a:lnTo>
                  <a:lnTo>
                    <a:pt x="232355" y="220138"/>
                  </a:lnTo>
                  <a:lnTo>
                    <a:pt x="254769" y="251628"/>
                  </a:lnTo>
                  <a:lnTo>
                    <a:pt x="287933" y="277397"/>
                  </a:lnTo>
                  <a:lnTo>
                    <a:pt x="331059" y="289228"/>
                  </a:lnTo>
                  <a:lnTo>
                    <a:pt x="383360" y="278902"/>
                  </a:lnTo>
                  <a:lnTo>
                    <a:pt x="532675" y="278902"/>
                  </a:lnTo>
                  <a:lnTo>
                    <a:pt x="363349" y="173506"/>
                  </a:lnTo>
                  <a:lnTo>
                    <a:pt x="184483" y="81188"/>
                  </a:lnTo>
                  <a:lnTo>
                    <a:pt x="51869" y="21315"/>
                  </a:lnTo>
                  <a:lnTo>
                    <a:pt x="0" y="0"/>
                  </a:lnTo>
                  <a:close/>
                </a:path>
              </a:pathLst>
            </a:custGeom>
            <a:solidFill>
              <a:srgbClr val="CBB8A1"/>
            </a:solidFill>
          </p:spPr>
          <p:txBody>
            <a:bodyPr wrap="square" lIns="0" tIns="0" rIns="0" bIns="0" rtlCol="0"/>
            <a:lstStyle/>
            <a:p>
              <a:endParaRPr dirty="0"/>
            </a:p>
          </p:txBody>
        </p:sp>
        <p:sp>
          <p:nvSpPr>
            <p:cNvPr id="26" name="object 26"/>
            <p:cNvSpPr/>
            <p:nvPr/>
          </p:nvSpPr>
          <p:spPr>
            <a:xfrm>
              <a:off x="14672814" y="4268472"/>
              <a:ext cx="1291590" cy="1231265"/>
            </a:xfrm>
            <a:custGeom>
              <a:avLst/>
              <a:gdLst/>
              <a:ahLst/>
              <a:cxnLst/>
              <a:rect l="l" t="t" r="r" b="b"/>
              <a:pathLst>
                <a:path w="1291590" h="1231264">
                  <a:moveTo>
                    <a:pt x="156738" y="197696"/>
                  </a:moveTo>
                  <a:lnTo>
                    <a:pt x="132241" y="259198"/>
                  </a:lnTo>
                  <a:lnTo>
                    <a:pt x="119144" y="302567"/>
                  </a:lnTo>
                  <a:lnTo>
                    <a:pt x="104518" y="354309"/>
                  </a:lnTo>
                  <a:lnTo>
                    <a:pt x="88927" y="412586"/>
                  </a:lnTo>
                  <a:lnTo>
                    <a:pt x="72932" y="475564"/>
                  </a:lnTo>
                  <a:lnTo>
                    <a:pt x="57097" y="541403"/>
                  </a:lnTo>
                  <a:lnTo>
                    <a:pt x="41983" y="608269"/>
                  </a:lnTo>
                  <a:lnTo>
                    <a:pt x="28155" y="674324"/>
                  </a:lnTo>
                  <a:lnTo>
                    <a:pt x="16173" y="737732"/>
                  </a:lnTo>
                  <a:lnTo>
                    <a:pt x="6600" y="796655"/>
                  </a:lnTo>
                  <a:lnTo>
                    <a:pt x="0" y="849258"/>
                  </a:lnTo>
                  <a:lnTo>
                    <a:pt x="169886" y="926076"/>
                  </a:lnTo>
                  <a:lnTo>
                    <a:pt x="299469" y="986793"/>
                  </a:lnTo>
                  <a:lnTo>
                    <a:pt x="385234" y="1031001"/>
                  </a:lnTo>
                  <a:lnTo>
                    <a:pt x="417742" y="1051699"/>
                  </a:lnTo>
                  <a:lnTo>
                    <a:pt x="560569" y="1144623"/>
                  </a:lnTo>
                  <a:lnTo>
                    <a:pt x="609501" y="1175534"/>
                  </a:lnTo>
                  <a:lnTo>
                    <a:pt x="652208" y="1201244"/>
                  </a:lnTo>
                  <a:lnTo>
                    <a:pt x="684555" y="1218649"/>
                  </a:lnTo>
                  <a:lnTo>
                    <a:pt x="728072" y="1230776"/>
                  </a:lnTo>
                  <a:lnTo>
                    <a:pt x="766824" y="1228025"/>
                  </a:lnTo>
                  <a:lnTo>
                    <a:pt x="798532" y="1215856"/>
                  </a:lnTo>
                  <a:lnTo>
                    <a:pt x="820917" y="1199729"/>
                  </a:lnTo>
                  <a:lnTo>
                    <a:pt x="836370" y="1189698"/>
                  </a:lnTo>
                  <a:lnTo>
                    <a:pt x="849894" y="1189211"/>
                  </a:lnTo>
                  <a:lnTo>
                    <a:pt x="937676" y="1189211"/>
                  </a:lnTo>
                  <a:lnTo>
                    <a:pt x="946712" y="1183249"/>
                  </a:lnTo>
                  <a:lnTo>
                    <a:pt x="966927" y="1168248"/>
                  </a:lnTo>
                  <a:lnTo>
                    <a:pt x="996503" y="1145353"/>
                  </a:lnTo>
                  <a:lnTo>
                    <a:pt x="1003141" y="1141375"/>
                  </a:lnTo>
                  <a:lnTo>
                    <a:pt x="1009928" y="1138907"/>
                  </a:lnTo>
                  <a:lnTo>
                    <a:pt x="1017158" y="1137568"/>
                  </a:lnTo>
                  <a:lnTo>
                    <a:pt x="1025120" y="1136976"/>
                  </a:lnTo>
                  <a:lnTo>
                    <a:pt x="1070815" y="1126456"/>
                  </a:lnTo>
                  <a:lnTo>
                    <a:pt x="1105971" y="1101330"/>
                  </a:lnTo>
                  <a:lnTo>
                    <a:pt x="1130007" y="1069035"/>
                  </a:lnTo>
                  <a:lnTo>
                    <a:pt x="1142342" y="1037011"/>
                  </a:lnTo>
                  <a:lnTo>
                    <a:pt x="1198553" y="1031502"/>
                  </a:lnTo>
                  <a:lnTo>
                    <a:pt x="1239903" y="1009013"/>
                  </a:lnTo>
                  <a:lnTo>
                    <a:pt x="1268037" y="976154"/>
                  </a:lnTo>
                  <a:lnTo>
                    <a:pt x="1284602" y="939532"/>
                  </a:lnTo>
                  <a:lnTo>
                    <a:pt x="1291246" y="905756"/>
                  </a:lnTo>
                  <a:lnTo>
                    <a:pt x="1289615" y="881435"/>
                  </a:lnTo>
                  <a:lnTo>
                    <a:pt x="1280282" y="850796"/>
                  </a:lnTo>
                  <a:lnTo>
                    <a:pt x="1254058" y="766768"/>
                  </a:lnTo>
                  <a:lnTo>
                    <a:pt x="1083227" y="222175"/>
                  </a:lnTo>
                  <a:lnTo>
                    <a:pt x="232659" y="222175"/>
                  </a:lnTo>
                  <a:lnTo>
                    <a:pt x="222173" y="221053"/>
                  </a:lnTo>
                  <a:lnTo>
                    <a:pt x="212213" y="217821"/>
                  </a:lnTo>
                  <a:lnTo>
                    <a:pt x="201224" y="213834"/>
                  </a:lnTo>
                  <a:lnTo>
                    <a:pt x="188944" y="209109"/>
                  </a:lnTo>
                  <a:lnTo>
                    <a:pt x="174429" y="203709"/>
                  </a:lnTo>
                  <a:lnTo>
                    <a:pt x="156738" y="197696"/>
                  </a:lnTo>
                  <a:close/>
                </a:path>
                <a:path w="1291590" h="1231264">
                  <a:moveTo>
                    <a:pt x="937676" y="1189211"/>
                  </a:moveTo>
                  <a:lnTo>
                    <a:pt x="849894" y="1189211"/>
                  </a:lnTo>
                  <a:lnTo>
                    <a:pt x="877889" y="1199048"/>
                  </a:lnTo>
                  <a:lnTo>
                    <a:pt x="888183" y="1201743"/>
                  </a:lnTo>
                  <a:lnTo>
                    <a:pt x="900418" y="1202897"/>
                  </a:lnTo>
                  <a:lnTo>
                    <a:pt x="914140" y="1201117"/>
                  </a:lnTo>
                  <a:lnTo>
                    <a:pt x="928893" y="1195006"/>
                  </a:lnTo>
                  <a:lnTo>
                    <a:pt x="937676" y="1189211"/>
                  </a:lnTo>
                  <a:close/>
                </a:path>
                <a:path w="1291590" h="1231264">
                  <a:moveTo>
                    <a:pt x="661136" y="0"/>
                  </a:moveTo>
                  <a:lnTo>
                    <a:pt x="622394" y="4326"/>
                  </a:lnTo>
                  <a:lnTo>
                    <a:pt x="579573" y="21461"/>
                  </a:lnTo>
                  <a:lnTo>
                    <a:pt x="511808" y="60774"/>
                  </a:lnTo>
                  <a:lnTo>
                    <a:pt x="292991" y="194460"/>
                  </a:lnTo>
                  <a:lnTo>
                    <a:pt x="266808" y="209801"/>
                  </a:lnTo>
                  <a:lnTo>
                    <a:pt x="246570" y="219114"/>
                  </a:lnTo>
                  <a:lnTo>
                    <a:pt x="232659" y="222175"/>
                  </a:lnTo>
                  <a:lnTo>
                    <a:pt x="1083227" y="222175"/>
                  </a:lnTo>
                  <a:lnTo>
                    <a:pt x="1067737" y="172807"/>
                  </a:lnTo>
                  <a:lnTo>
                    <a:pt x="1061471" y="154820"/>
                  </a:lnTo>
                  <a:lnTo>
                    <a:pt x="1052286" y="125942"/>
                  </a:lnTo>
                  <a:lnTo>
                    <a:pt x="1034659" y="69449"/>
                  </a:lnTo>
                  <a:lnTo>
                    <a:pt x="1010068" y="37437"/>
                  </a:lnTo>
                  <a:lnTo>
                    <a:pt x="966504" y="21806"/>
                  </a:lnTo>
                  <a:lnTo>
                    <a:pt x="724459" y="2184"/>
                  </a:lnTo>
                  <a:lnTo>
                    <a:pt x="661136" y="0"/>
                  </a:lnTo>
                  <a:close/>
                </a:path>
              </a:pathLst>
            </a:custGeom>
            <a:solidFill>
              <a:srgbClr val="583E22"/>
            </a:solidFill>
          </p:spPr>
          <p:txBody>
            <a:bodyPr wrap="square" lIns="0" tIns="0" rIns="0" bIns="0" rtlCol="0"/>
            <a:lstStyle/>
            <a:p>
              <a:endParaRPr dirty="0"/>
            </a:p>
          </p:txBody>
        </p:sp>
        <p:sp>
          <p:nvSpPr>
            <p:cNvPr id="27" name="object 27"/>
            <p:cNvSpPr/>
            <p:nvPr/>
          </p:nvSpPr>
          <p:spPr>
            <a:xfrm>
              <a:off x="14965908" y="4326465"/>
              <a:ext cx="1064260" cy="805815"/>
            </a:xfrm>
            <a:custGeom>
              <a:avLst/>
              <a:gdLst/>
              <a:ahLst/>
              <a:cxnLst/>
              <a:rect l="l" t="t" r="r" b="b"/>
              <a:pathLst>
                <a:path w="1064259" h="805814">
                  <a:moveTo>
                    <a:pt x="981795" y="345797"/>
                  </a:moveTo>
                  <a:lnTo>
                    <a:pt x="389056" y="345797"/>
                  </a:lnTo>
                  <a:lnTo>
                    <a:pt x="406098" y="363280"/>
                  </a:lnTo>
                  <a:lnTo>
                    <a:pt x="763945" y="734559"/>
                  </a:lnTo>
                  <a:lnTo>
                    <a:pt x="798802" y="769648"/>
                  </a:lnTo>
                  <a:lnTo>
                    <a:pt x="844204" y="798361"/>
                  </a:lnTo>
                  <a:lnTo>
                    <a:pt x="873875" y="805641"/>
                  </a:lnTo>
                  <a:lnTo>
                    <a:pt x="906035" y="802463"/>
                  </a:lnTo>
                  <a:lnTo>
                    <a:pt x="949202" y="792275"/>
                  </a:lnTo>
                  <a:lnTo>
                    <a:pt x="1001444" y="782654"/>
                  </a:lnTo>
                  <a:lnTo>
                    <a:pt x="1045470" y="775492"/>
                  </a:lnTo>
                  <a:lnTo>
                    <a:pt x="1063988" y="772684"/>
                  </a:lnTo>
                  <a:lnTo>
                    <a:pt x="981795" y="345797"/>
                  </a:lnTo>
                  <a:close/>
                </a:path>
                <a:path w="1064259" h="805814">
                  <a:moveTo>
                    <a:pt x="365927" y="0"/>
                  </a:moveTo>
                  <a:lnTo>
                    <a:pt x="295551" y="23094"/>
                  </a:lnTo>
                  <a:lnTo>
                    <a:pt x="139058" y="128971"/>
                  </a:lnTo>
                  <a:lnTo>
                    <a:pt x="91536" y="166189"/>
                  </a:lnTo>
                  <a:lnTo>
                    <a:pt x="46772" y="228973"/>
                  </a:lnTo>
                  <a:lnTo>
                    <a:pt x="32103" y="280500"/>
                  </a:lnTo>
                  <a:lnTo>
                    <a:pt x="24463" y="331020"/>
                  </a:lnTo>
                  <a:lnTo>
                    <a:pt x="16622" y="384486"/>
                  </a:lnTo>
                  <a:lnTo>
                    <a:pt x="9390" y="436223"/>
                  </a:lnTo>
                  <a:lnTo>
                    <a:pt x="3579" y="481556"/>
                  </a:lnTo>
                  <a:lnTo>
                    <a:pt x="0" y="515812"/>
                  </a:lnTo>
                  <a:lnTo>
                    <a:pt x="459" y="546506"/>
                  </a:lnTo>
                  <a:lnTo>
                    <a:pt x="10304" y="570155"/>
                  </a:lnTo>
                  <a:lnTo>
                    <a:pt x="34012" y="585933"/>
                  </a:lnTo>
                  <a:lnTo>
                    <a:pt x="76060" y="593014"/>
                  </a:lnTo>
                  <a:lnTo>
                    <a:pt x="125704" y="588727"/>
                  </a:lnTo>
                  <a:lnTo>
                    <a:pt x="168367" y="571528"/>
                  </a:lnTo>
                  <a:lnTo>
                    <a:pt x="202803" y="542282"/>
                  </a:lnTo>
                  <a:lnTo>
                    <a:pt x="227762" y="501855"/>
                  </a:lnTo>
                  <a:lnTo>
                    <a:pt x="244076" y="464045"/>
                  </a:lnTo>
                  <a:lnTo>
                    <a:pt x="261108" y="423808"/>
                  </a:lnTo>
                  <a:lnTo>
                    <a:pt x="265395" y="413292"/>
                  </a:lnTo>
                  <a:lnTo>
                    <a:pt x="269441" y="403935"/>
                  </a:lnTo>
                  <a:lnTo>
                    <a:pt x="275492" y="394766"/>
                  </a:lnTo>
                  <a:lnTo>
                    <a:pt x="285751" y="386128"/>
                  </a:lnTo>
                  <a:lnTo>
                    <a:pt x="302420" y="378361"/>
                  </a:lnTo>
                  <a:lnTo>
                    <a:pt x="327543" y="369209"/>
                  </a:lnTo>
                  <a:lnTo>
                    <a:pt x="389056" y="345797"/>
                  </a:lnTo>
                  <a:lnTo>
                    <a:pt x="981795" y="345797"/>
                  </a:lnTo>
                  <a:lnTo>
                    <a:pt x="943975" y="149372"/>
                  </a:lnTo>
                  <a:lnTo>
                    <a:pt x="902561" y="149372"/>
                  </a:lnTo>
                  <a:lnTo>
                    <a:pt x="850476" y="147484"/>
                  </a:lnTo>
                  <a:lnTo>
                    <a:pt x="792599" y="139194"/>
                  </a:lnTo>
                  <a:lnTo>
                    <a:pt x="735100" y="126701"/>
                  </a:lnTo>
                  <a:lnTo>
                    <a:pt x="684146" y="112202"/>
                  </a:lnTo>
                  <a:lnTo>
                    <a:pt x="639718" y="96463"/>
                  </a:lnTo>
                  <a:lnTo>
                    <a:pt x="586732" y="75953"/>
                  </a:lnTo>
                  <a:lnTo>
                    <a:pt x="440336" y="16960"/>
                  </a:lnTo>
                  <a:lnTo>
                    <a:pt x="417023" y="8529"/>
                  </a:lnTo>
                  <a:lnTo>
                    <a:pt x="394529" y="2882"/>
                  </a:lnTo>
                  <a:lnTo>
                    <a:pt x="365927" y="0"/>
                  </a:lnTo>
                  <a:close/>
                </a:path>
                <a:path w="1064259" h="805814">
                  <a:moveTo>
                    <a:pt x="942683" y="142661"/>
                  </a:moveTo>
                  <a:lnTo>
                    <a:pt x="902561" y="149372"/>
                  </a:lnTo>
                  <a:lnTo>
                    <a:pt x="943975" y="149372"/>
                  </a:lnTo>
                  <a:lnTo>
                    <a:pt x="942683" y="142661"/>
                  </a:lnTo>
                  <a:close/>
                </a:path>
              </a:pathLst>
            </a:custGeom>
            <a:solidFill>
              <a:srgbClr val="CBB8A1"/>
            </a:solidFill>
          </p:spPr>
          <p:txBody>
            <a:bodyPr wrap="square" lIns="0" tIns="0" rIns="0" bIns="0" rtlCol="0"/>
            <a:lstStyle/>
            <a:p>
              <a:endParaRPr dirty="0"/>
            </a:p>
          </p:txBody>
        </p:sp>
        <p:sp>
          <p:nvSpPr>
            <p:cNvPr id="28" name="object 28"/>
            <p:cNvSpPr/>
            <p:nvPr/>
          </p:nvSpPr>
          <p:spPr>
            <a:xfrm>
              <a:off x="16228398" y="5140807"/>
              <a:ext cx="69987" cy="70217"/>
            </a:xfrm>
            <a:prstGeom prst="rect">
              <a:avLst/>
            </a:prstGeom>
            <a:blipFill>
              <a:blip r:embed="rId37" cstate="print"/>
              <a:stretch>
                <a:fillRect/>
              </a:stretch>
            </a:blipFill>
          </p:spPr>
          <p:txBody>
            <a:bodyPr wrap="square" lIns="0" tIns="0" rIns="0" bIns="0" rtlCol="0"/>
            <a:lstStyle/>
            <a:p>
              <a:endParaRPr dirty="0"/>
            </a:p>
          </p:txBody>
        </p:sp>
        <p:sp>
          <p:nvSpPr>
            <p:cNvPr id="29" name="object 29"/>
            <p:cNvSpPr/>
            <p:nvPr/>
          </p:nvSpPr>
          <p:spPr>
            <a:xfrm>
              <a:off x="14544785" y="4716082"/>
              <a:ext cx="186690" cy="478790"/>
            </a:xfrm>
            <a:custGeom>
              <a:avLst/>
              <a:gdLst/>
              <a:ahLst/>
              <a:cxnLst/>
              <a:rect l="l" t="t" r="r" b="b"/>
              <a:pathLst>
                <a:path w="186690" h="478789">
                  <a:moveTo>
                    <a:pt x="94185" y="0"/>
                  </a:moveTo>
                  <a:lnTo>
                    <a:pt x="0" y="432081"/>
                  </a:lnTo>
                  <a:lnTo>
                    <a:pt x="151283" y="478488"/>
                  </a:lnTo>
                  <a:lnTo>
                    <a:pt x="160382" y="446644"/>
                  </a:lnTo>
                  <a:lnTo>
                    <a:pt x="169337" y="409343"/>
                  </a:lnTo>
                  <a:lnTo>
                    <a:pt x="177242" y="367628"/>
                  </a:lnTo>
                  <a:lnTo>
                    <a:pt x="183195" y="322540"/>
                  </a:lnTo>
                  <a:lnTo>
                    <a:pt x="186289" y="275120"/>
                  </a:lnTo>
                  <a:lnTo>
                    <a:pt x="185621" y="226412"/>
                  </a:lnTo>
                  <a:lnTo>
                    <a:pt x="180286" y="177457"/>
                  </a:lnTo>
                  <a:lnTo>
                    <a:pt x="169379" y="129296"/>
                  </a:lnTo>
                  <a:lnTo>
                    <a:pt x="151997" y="82971"/>
                  </a:lnTo>
                  <a:lnTo>
                    <a:pt x="127233" y="39525"/>
                  </a:lnTo>
                  <a:lnTo>
                    <a:pt x="94185" y="0"/>
                  </a:lnTo>
                  <a:close/>
                </a:path>
              </a:pathLst>
            </a:custGeom>
            <a:solidFill>
              <a:srgbClr val="E6E7E8"/>
            </a:solidFill>
          </p:spPr>
          <p:txBody>
            <a:bodyPr wrap="square" lIns="0" tIns="0" rIns="0" bIns="0" rtlCol="0"/>
            <a:lstStyle/>
            <a:p>
              <a:endParaRPr dirty="0"/>
            </a:p>
          </p:txBody>
        </p:sp>
        <p:sp>
          <p:nvSpPr>
            <p:cNvPr id="30" name="object 30"/>
            <p:cNvSpPr/>
            <p:nvPr/>
          </p:nvSpPr>
          <p:spPr>
            <a:xfrm>
              <a:off x="14582868" y="4385288"/>
              <a:ext cx="280670" cy="591185"/>
            </a:xfrm>
            <a:custGeom>
              <a:avLst/>
              <a:gdLst/>
              <a:ahLst/>
              <a:cxnLst/>
              <a:rect l="l" t="t" r="r" b="b"/>
              <a:pathLst>
                <a:path w="280669" h="591185">
                  <a:moveTo>
                    <a:pt x="127378" y="0"/>
                  </a:moveTo>
                  <a:lnTo>
                    <a:pt x="0" y="591186"/>
                  </a:lnTo>
                  <a:lnTo>
                    <a:pt x="38555" y="576467"/>
                  </a:lnTo>
                  <a:lnTo>
                    <a:pt x="73456" y="551947"/>
                  </a:lnTo>
                  <a:lnTo>
                    <a:pt x="104902" y="519128"/>
                  </a:lnTo>
                  <a:lnTo>
                    <a:pt x="133095" y="479514"/>
                  </a:lnTo>
                  <a:lnTo>
                    <a:pt x="158237" y="434607"/>
                  </a:lnTo>
                  <a:lnTo>
                    <a:pt x="180528" y="385911"/>
                  </a:lnTo>
                  <a:lnTo>
                    <a:pt x="200170" y="334930"/>
                  </a:lnTo>
                  <a:lnTo>
                    <a:pt x="217365" y="283167"/>
                  </a:lnTo>
                  <a:lnTo>
                    <a:pt x="232313" y="232125"/>
                  </a:lnTo>
                  <a:lnTo>
                    <a:pt x="245215" y="183307"/>
                  </a:lnTo>
                  <a:lnTo>
                    <a:pt x="256274" y="138216"/>
                  </a:lnTo>
                  <a:lnTo>
                    <a:pt x="265690" y="98357"/>
                  </a:lnTo>
                  <a:lnTo>
                    <a:pt x="273665" y="65232"/>
                  </a:lnTo>
                  <a:lnTo>
                    <a:pt x="280399" y="40344"/>
                  </a:lnTo>
                  <a:lnTo>
                    <a:pt x="127378" y="0"/>
                  </a:lnTo>
                  <a:close/>
                </a:path>
              </a:pathLst>
            </a:custGeom>
            <a:solidFill>
              <a:srgbClr val="F1F2F2"/>
            </a:solidFill>
          </p:spPr>
          <p:txBody>
            <a:bodyPr wrap="square" lIns="0" tIns="0" rIns="0" bIns="0" rtlCol="0"/>
            <a:lstStyle/>
            <a:p>
              <a:endParaRPr dirty="0"/>
            </a:p>
          </p:txBody>
        </p:sp>
        <p:sp>
          <p:nvSpPr>
            <p:cNvPr id="31" name="object 31"/>
            <p:cNvSpPr/>
            <p:nvPr/>
          </p:nvSpPr>
          <p:spPr>
            <a:xfrm>
              <a:off x="15971091" y="4703900"/>
              <a:ext cx="184785" cy="472440"/>
            </a:xfrm>
            <a:custGeom>
              <a:avLst/>
              <a:gdLst/>
              <a:ahLst/>
              <a:cxnLst/>
              <a:rect l="l" t="t" r="r" b="b"/>
              <a:pathLst>
                <a:path w="184784" h="472439">
                  <a:moveTo>
                    <a:pt x="88676" y="0"/>
                  </a:moveTo>
                  <a:lnTo>
                    <a:pt x="55551" y="39300"/>
                  </a:lnTo>
                  <a:lnTo>
                    <a:pt x="31164" y="82717"/>
                  </a:lnTo>
                  <a:lnTo>
                    <a:pt x="14471" y="129121"/>
                  </a:lnTo>
                  <a:lnTo>
                    <a:pt x="4430" y="177377"/>
                  </a:lnTo>
                  <a:lnTo>
                    <a:pt x="0" y="226356"/>
                  </a:lnTo>
                  <a:lnTo>
                    <a:pt x="137" y="274925"/>
                  </a:lnTo>
                  <a:lnTo>
                    <a:pt x="3799" y="321952"/>
                  </a:lnTo>
                  <a:lnTo>
                    <a:pt x="9945" y="366306"/>
                  </a:lnTo>
                  <a:lnTo>
                    <a:pt x="17531" y="406854"/>
                  </a:lnTo>
                  <a:lnTo>
                    <a:pt x="32856" y="472006"/>
                  </a:lnTo>
                  <a:lnTo>
                    <a:pt x="184579" y="427023"/>
                  </a:lnTo>
                  <a:lnTo>
                    <a:pt x="88676" y="0"/>
                  </a:lnTo>
                  <a:close/>
                </a:path>
              </a:pathLst>
            </a:custGeom>
            <a:solidFill>
              <a:srgbClr val="E6E7E8"/>
            </a:solidFill>
          </p:spPr>
          <p:txBody>
            <a:bodyPr wrap="square" lIns="0" tIns="0" rIns="0" bIns="0" rtlCol="0"/>
            <a:lstStyle/>
            <a:p>
              <a:endParaRPr dirty="0"/>
            </a:p>
          </p:txBody>
        </p:sp>
        <p:sp>
          <p:nvSpPr>
            <p:cNvPr id="32" name="object 32"/>
            <p:cNvSpPr/>
            <p:nvPr/>
          </p:nvSpPr>
          <p:spPr>
            <a:xfrm>
              <a:off x="15834208" y="4367212"/>
              <a:ext cx="280670" cy="591185"/>
            </a:xfrm>
            <a:custGeom>
              <a:avLst/>
              <a:gdLst/>
              <a:ahLst/>
              <a:cxnLst/>
              <a:rect l="l" t="t" r="r" b="b"/>
              <a:pathLst>
                <a:path w="280669" h="591185">
                  <a:moveTo>
                    <a:pt x="153011" y="0"/>
                  </a:moveTo>
                  <a:lnTo>
                    <a:pt x="0" y="40333"/>
                  </a:lnTo>
                  <a:lnTo>
                    <a:pt x="6732" y="65221"/>
                  </a:lnTo>
                  <a:lnTo>
                    <a:pt x="14705" y="98346"/>
                  </a:lnTo>
                  <a:lnTo>
                    <a:pt x="24119" y="138206"/>
                  </a:lnTo>
                  <a:lnTo>
                    <a:pt x="35177" y="183296"/>
                  </a:lnTo>
                  <a:lnTo>
                    <a:pt x="48079" y="232114"/>
                  </a:lnTo>
                  <a:lnTo>
                    <a:pt x="63026" y="283157"/>
                  </a:lnTo>
                  <a:lnTo>
                    <a:pt x="80220" y="334920"/>
                  </a:lnTo>
                  <a:lnTo>
                    <a:pt x="99861" y="385901"/>
                  </a:lnTo>
                  <a:lnTo>
                    <a:pt x="122152" y="434597"/>
                  </a:lnTo>
                  <a:lnTo>
                    <a:pt x="147294" y="479503"/>
                  </a:lnTo>
                  <a:lnTo>
                    <a:pt x="175487" y="519118"/>
                  </a:lnTo>
                  <a:lnTo>
                    <a:pt x="206933" y="551937"/>
                  </a:lnTo>
                  <a:lnTo>
                    <a:pt x="241833" y="576457"/>
                  </a:lnTo>
                  <a:lnTo>
                    <a:pt x="280389" y="591175"/>
                  </a:lnTo>
                  <a:lnTo>
                    <a:pt x="153011" y="0"/>
                  </a:lnTo>
                  <a:close/>
                </a:path>
              </a:pathLst>
            </a:custGeom>
            <a:solidFill>
              <a:srgbClr val="F1F2F2"/>
            </a:solidFill>
          </p:spPr>
          <p:txBody>
            <a:bodyPr wrap="square" lIns="0" tIns="0" rIns="0" bIns="0" rtlCol="0"/>
            <a:lstStyle/>
            <a:p>
              <a:endParaRPr dirty="0"/>
            </a:p>
          </p:txBody>
        </p:sp>
        <p:sp>
          <p:nvSpPr>
            <p:cNvPr id="33" name="object 33"/>
            <p:cNvSpPr/>
            <p:nvPr/>
          </p:nvSpPr>
          <p:spPr>
            <a:xfrm>
              <a:off x="14169522" y="4167932"/>
              <a:ext cx="570230" cy="1118235"/>
            </a:xfrm>
            <a:custGeom>
              <a:avLst/>
              <a:gdLst/>
              <a:ahLst/>
              <a:cxnLst/>
              <a:rect l="l" t="t" r="r" b="b"/>
              <a:pathLst>
                <a:path w="570230" h="1118235">
                  <a:moveTo>
                    <a:pt x="199826" y="0"/>
                  </a:moveTo>
                  <a:lnTo>
                    <a:pt x="0" y="1052303"/>
                  </a:lnTo>
                  <a:lnTo>
                    <a:pt x="249584" y="1115630"/>
                  </a:lnTo>
                  <a:lnTo>
                    <a:pt x="295343" y="1117759"/>
                  </a:lnTo>
                  <a:lnTo>
                    <a:pt x="328539" y="1102139"/>
                  </a:lnTo>
                  <a:lnTo>
                    <a:pt x="350191" y="1074166"/>
                  </a:lnTo>
                  <a:lnTo>
                    <a:pt x="361318" y="1039235"/>
                  </a:lnTo>
                  <a:lnTo>
                    <a:pt x="363946" y="1025763"/>
                  </a:lnTo>
                  <a:lnTo>
                    <a:pt x="369040" y="1001554"/>
                  </a:lnTo>
                  <a:lnTo>
                    <a:pt x="385538" y="925677"/>
                  </a:lnTo>
                  <a:lnTo>
                    <a:pt x="396400" y="876384"/>
                  </a:lnTo>
                  <a:lnTo>
                    <a:pt x="408642" y="821104"/>
                  </a:lnTo>
                  <a:lnTo>
                    <a:pt x="421991" y="761025"/>
                  </a:lnTo>
                  <a:lnTo>
                    <a:pt x="450928" y="631220"/>
                  </a:lnTo>
                  <a:lnTo>
                    <a:pt x="547195" y="200307"/>
                  </a:lnTo>
                  <a:lnTo>
                    <a:pt x="556690" y="157554"/>
                  </a:lnTo>
                  <a:lnTo>
                    <a:pt x="564307" y="123065"/>
                  </a:lnTo>
                  <a:lnTo>
                    <a:pt x="569773" y="98028"/>
                  </a:lnTo>
                  <a:lnTo>
                    <a:pt x="199826" y="0"/>
                  </a:lnTo>
                  <a:close/>
                </a:path>
              </a:pathLst>
            </a:custGeom>
            <a:solidFill>
              <a:srgbClr val="262261"/>
            </a:solidFill>
          </p:spPr>
          <p:txBody>
            <a:bodyPr wrap="square" lIns="0" tIns="0" rIns="0" bIns="0" rtlCol="0"/>
            <a:lstStyle/>
            <a:p>
              <a:endParaRPr dirty="0"/>
            </a:p>
          </p:txBody>
        </p:sp>
        <p:sp>
          <p:nvSpPr>
            <p:cNvPr id="34" name="object 34"/>
            <p:cNvSpPr/>
            <p:nvPr/>
          </p:nvSpPr>
          <p:spPr>
            <a:xfrm>
              <a:off x="15964374" y="4167932"/>
              <a:ext cx="570230" cy="1118235"/>
            </a:xfrm>
            <a:custGeom>
              <a:avLst/>
              <a:gdLst/>
              <a:ahLst/>
              <a:cxnLst/>
              <a:rect l="l" t="t" r="r" b="b"/>
              <a:pathLst>
                <a:path w="570230" h="1118235">
                  <a:moveTo>
                    <a:pt x="369936" y="0"/>
                  </a:moveTo>
                  <a:lnTo>
                    <a:pt x="0" y="98028"/>
                  </a:lnTo>
                  <a:lnTo>
                    <a:pt x="5464" y="123065"/>
                  </a:lnTo>
                  <a:lnTo>
                    <a:pt x="13079" y="157554"/>
                  </a:lnTo>
                  <a:lnTo>
                    <a:pt x="22573" y="200307"/>
                  </a:lnTo>
                  <a:lnTo>
                    <a:pt x="118835" y="631220"/>
                  </a:lnTo>
                  <a:lnTo>
                    <a:pt x="147771" y="761025"/>
                  </a:lnTo>
                  <a:lnTo>
                    <a:pt x="161121" y="821104"/>
                  </a:lnTo>
                  <a:lnTo>
                    <a:pt x="173362" y="876384"/>
                  </a:lnTo>
                  <a:lnTo>
                    <a:pt x="184223" y="925677"/>
                  </a:lnTo>
                  <a:lnTo>
                    <a:pt x="193434" y="967797"/>
                  </a:lnTo>
                  <a:lnTo>
                    <a:pt x="205816" y="1025763"/>
                  </a:lnTo>
                  <a:lnTo>
                    <a:pt x="208443" y="1039235"/>
                  </a:lnTo>
                  <a:lnTo>
                    <a:pt x="219566" y="1074166"/>
                  </a:lnTo>
                  <a:lnTo>
                    <a:pt x="241219" y="1102139"/>
                  </a:lnTo>
                  <a:lnTo>
                    <a:pt x="274417" y="1117759"/>
                  </a:lnTo>
                  <a:lnTo>
                    <a:pt x="320178" y="1115630"/>
                  </a:lnTo>
                  <a:lnTo>
                    <a:pt x="569773" y="1052303"/>
                  </a:lnTo>
                  <a:lnTo>
                    <a:pt x="369936" y="0"/>
                  </a:lnTo>
                  <a:close/>
                </a:path>
              </a:pathLst>
            </a:custGeom>
            <a:solidFill>
              <a:srgbClr val="414042"/>
            </a:solidFill>
          </p:spPr>
          <p:txBody>
            <a:bodyPr wrap="square" lIns="0" tIns="0" rIns="0" bIns="0" rtlCol="0"/>
            <a:lstStyle/>
            <a:p>
              <a:endParaRPr dirty="0"/>
            </a:p>
          </p:txBody>
        </p:sp>
        <p:sp>
          <p:nvSpPr>
            <p:cNvPr id="35" name="object 35"/>
            <p:cNvSpPr/>
            <p:nvPr/>
          </p:nvSpPr>
          <p:spPr>
            <a:xfrm>
              <a:off x="15391083" y="5098866"/>
              <a:ext cx="424069" cy="367093"/>
            </a:xfrm>
            <a:prstGeom prst="rect">
              <a:avLst/>
            </a:prstGeom>
            <a:blipFill>
              <a:blip r:embed="rId38" cstate="print"/>
              <a:stretch>
                <a:fillRect/>
              </a:stretch>
            </a:blipFill>
          </p:spPr>
          <p:txBody>
            <a:bodyPr wrap="square" lIns="0" tIns="0" rIns="0" bIns="0" rtlCol="0"/>
            <a:lstStyle/>
            <a:p>
              <a:endParaRPr dirty="0"/>
            </a:p>
          </p:txBody>
        </p:sp>
        <p:sp>
          <p:nvSpPr>
            <p:cNvPr id="36" name="object 36"/>
            <p:cNvSpPr/>
            <p:nvPr/>
          </p:nvSpPr>
          <p:spPr>
            <a:xfrm>
              <a:off x="14871929" y="5253233"/>
              <a:ext cx="105410" cy="52705"/>
            </a:xfrm>
            <a:custGeom>
              <a:avLst/>
              <a:gdLst/>
              <a:ahLst/>
              <a:cxnLst/>
              <a:rect l="l" t="t" r="r" b="b"/>
              <a:pathLst>
                <a:path w="105409" h="52704">
                  <a:moveTo>
                    <a:pt x="0" y="36805"/>
                  </a:moveTo>
                  <a:lnTo>
                    <a:pt x="20278" y="47301"/>
                  </a:lnTo>
                  <a:lnTo>
                    <a:pt x="52764" y="52088"/>
                  </a:lnTo>
                  <a:lnTo>
                    <a:pt x="85180" y="41132"/>
                  </a:lnTo>
                  <a:lnTo>
                    <a:pt x="85495" y="40556"/>
                  </a:lnTo>
                  <a:lnTo>
                    <a:pt x="43657" y="40556"/>
                  </a:lnTo>
                  <a:lnTo>
                    <a:pt x="0" y="36805"/>
                  </a:lnTo>
                  <a:close/>
                </a:path>
                <a:path w="105409" h="52704">
                  <a:moveTo>
                    <a:pt x="96133" y="0"/>
                  </a:moveTo>
                  <a:lnTo>
                    <a:pt x="86483" y="17764"/>
                  </a:lnTo>
                  <a:lnTo>
                    <a:pt x="70738" y="32746"/>
                  </a:lnTo>
                  <a:lnTo>
                    <a:pt x="43657" y="40556"/>
                  </a:lnTo>
                  <a:lnTo>
                    <a:pt x="85495" y="40556"/>
                  </a:lnTo>
                  <a:lnTo>
                    <a:pt x="105253" y="4397"/>
                  </a:lnTo>
                  <a:lnTo>
                    <a:pt x="96133" y="0"/>
                  </a:lnTo>
                  <a:close/>
                </a:path>
              </a:pathLst>
            </a:custGeom>
            <a:solidFill>
              <a:srgbClr val="766A52"/>
            </a:solidFill>
          </p:spPr>
          <p:txBody>
            <a:bodyPr wrap="square" lIns="0" tIns="0" rIns="0" bIns="0" rtlCol="0"/>
            <a:lstStyle/>
            <a:p>
              <a:endParaRPr dirty="0"/>
            </a:p>
          </p:txBody>
        </p:sp>
        <p:sp>
          <p:nvSpPr>
            <p:cNvPr id="37" name="object 37"/>
            <p:cNvSpPr/>
            <p:nvPr/>
          </p:nvSpPr>
          <p:spPr>
            <a:xfrm>
              <a:off x="14985550" y="5330068"/>
              <a:ext cx="129539" cy="57785"/>
            </a:xfrm>
            <a:custGeom>
              <a:avLst/>
              <a:gdLst/>
              <a:ahLst/>
              <a:cxnLst/>
              <a:rect l="l" t="t" r="r" b="b"/>
              <a:pathLst>
                <a:path w="129540" h="57785">
                  <a:moveTo>
                    <a:pt x="0" y="45495"/>
                  </a:moveTo>
                  <a:lnTo>
                    <a:pt x="25628" y="55116"/>
                  </a:lnTo>
                  <a:lnTo>
                    <a:pt x="66279" y="57456"/>
                  </a:lnTo>
                  <a:lnTo>
                    <a:pt x="91255" y="49000"/>
                  </a:lnTo>
                  <a:lnTo>
                    <a:pt x="47612" y="49000"/>
                  </a:lnTo>
                  <a:lnTo>
                    <a:pt x="0" y="45495"/>
                  </a:lnTo>
                  <a:close/>
                </a:path>
                <a:path w="129540" h="57785">
                  <a:moveTo>
                    <a:pt x="120237" y="0"/>
                  </a:moveTo>
                  <a:lnTo>
                    <a:pt x="107387" y="22457"/>
                  </a:lnTo>
                  <a:lnTo>
                    <a:pt x="83293" y="40056"/>
                  </a:lnTo>
                  <a:lnTo>
                    <a:pt x="47612" y="49000"/>
                  </a:lnTo>
                  <a:lnTo>
                    <a:pt x="91255" y="49000"/>
                  </a:lnTo>
                  <a:lnTo>
                    <a:pt x="106166" y="43952"/>
                  </a:lnTo>
                  <a:lnTo>
                    <a:pt x="129503" y="6041"/>
                  </a:lnTo>
                  <a:lnTo>
                    <a:pt x="125148" y="3476"/>
                  </a:lnTo>
                  <a:lnTo>
                    <a:pt x="120237" y="0"/>
                  </a:lnTo>
                  <a:close/>
                </a:path>
              </a:pathLst>
            </a:custGeom>
            <a:solidFill>
              <a:srgbClr val="766A52"/>
            </a:solidFill>
          </p:spPr>
          <p:txBody>
            <a:bodyPr wrap="square" lIns="0" tIns="0" rIns="0" bIns="0" rtlCol="0"/>
            <a:lstStyle/>
            <a:p>
              <a:endParaRPr dirty="0"/>
            </a:p>
          </p:txBody>
        </p:sp>
        <p:sp>
          <p:nvSpPr>
            <p:cNvPr id="38" name="object 38"/>
            <p:cNvSpPr/>
            <p:nvPr/>
          </p:nvSpPr>
          <p:spPr>
            <a:xfrm>
              <a:off x="15129930" y="5420977"/>
              <a:ext cx="252479" cy="109986"/>
            </a:xfrm>
            <a:prstGeom prst="rect">
              <a:avLst/>
            </a:prstGeom>
            <a:blipFill>
              <a:blip r:embed="rId39" cstate="print"/>
              <a:stretch>
                <a:fillRect/>
              </a:stretch>
            </a:blipFill>
          </p:spPr>
          <p:txBody>
            <a:bodyPr wrap="square" lIns="0" tIns="0" rIns="0" bIns="0" rtlCol="0"/>
            <a:lstStyle/>
            <a:p>
              <a:endParaRPr dirty="0"/>
            </a:p>
          </p:txBody>
        </p:sp>
      </p:grpSp>
      <p:sp>
        <p:nvSpPr>
          <p:cNvPr id="39" name="object 39"/>
          <p:cNvSpPr txBox="1"/>
          <p:nvPr>
            <p:custDataLst>
              <p:tags r:id="rId25"/>
            </p:custDataLst>
          </p:nvPr>
        </p:nvSpPr>
        <p:spPr>
          <a:xfrm>
            <a:off x="1177285" y="6058141"/>
            <a:ext cx="5850300" cy="3480248"/>
          </a:xfrm>
          <a:prstGeom prst="rect">
            <a:avLst/>
          </a:prstGeom>
        </p:spPr>
        <p:txBody>
          <a:bodyPr vert="horz" wrap="square" lIns="0" tIns="12065" rIns="0" bIns="0" rtlCol="0">
            <a:spAutoFit/>
          </a:bodyPr>
          <a:lstStyle/>
          <a:p>
            <a:pPr marL="628015" marR="621030" algn="ctr">
              <a:lnSpc>
                <a:spcPct val="100600"/>
              </a:lnSpc>
              <a:spcBef>
                <a:spcPts val="95"/>
              </a:spcBef>
            </a:pPr>
            <a:r>
              <a:rPr lang="fr-CA" sz="2950" dirty="0">
                <a:solidFill>
                  <a:srgbClr val="009245"/>
                </a:solidFill>
                <a:latin typeface="Avenir LT Std 55 Roman"/>
                <a:cs typeface="Avenir LT Std 55 Roman"/>
              </a:rPr>
              <a:t>Des bases solides en mathématiques et en statistiques sont tout ce dont vous avez besoin.</a:t>
            </a:r>
          </a:p>
          <a:p>
            <a:pPr marL="12700" marR="5080" indent="-635" algn="ctr">
              <a:lnSpc>
                <a:spcPct val="101499"/>
              </a:lnSpc>
              <a:spcBef>
                <a:spcPts val="955"/>
              </a:spcBef>
            </a:pPr>
            <a:r>
              <a:rPr lang="fr-CA" sz="1950" dirty="0">
                <a:solidFill>
                  <a:srgbClr val="009245"/>
                </a:solidFill>
                <a:latin typeface="Avenir LT Std 55 Roman"/>
                <a:cs typeface="Avenir LT Std 55 Roman"/>
              </a:rPr>
              <a:t>Les praticiens en IA viennent d’horizons disciplinaires variés tels que l’informatique, les mathématiques, la physique, l’économie, les sciences actuarielles, les statistiques, la recherche opérationnelle, l’épidémiologie, les biostatistiques, le génie, les sciences de l’atmosphère.</a:t>
            </a:r>
          </a:p>
        </p:txBody>
      </p:sp>
      <p:grpSp>
        <p:nvGrpSpPr>
          <p:cNvPr id="52" name="Group 51">
            <a:extLst>
              <a:ext uri="{FF2B5EF4-FFF2-40B4-BE49-F238E27FC236}">
                <a16:creationId xmlns:a16="http://schemas.microsoft.com/office/drawing/2014/main" xmlns="" id="{E9B22897-D5D2-47CE-9E3D-87BAE72A747E}"/>
              </a:ext>
            </a:extLst>
          </p:cNvPr>
          <p:cNvGrpSpPr/>
          <p:nvPr>
            <p:custDataLst>
              <p:tags r:id="rId26"/>
            </p:custDataLst>
          </p:nvPr>
        </p:nvGrpSpPr>
        <p:grpSpPr>
          <a:xfrm>
            <a:off x="3153842" y="4061893"/>
            <a:ext cx="2084959" cy="1644422"/>
            <a:chOff x="3631326" y="3990767"/>
            <a:chExt cx="2084959" cy="1644422"/>
          </a:xfrm>
        </p:grpSpPr>
        <p:sp>
          <p:nvSpPr>
            <p:cNvPr id="40" name="object 40"/>
            <p:cNvSpPr/>
            <p:nvPr/>
          </p:nvSpPr>
          <p:spPr>
            <a:xfrm>
              <a:off x="3913161" y="4045318"/>
              <a:ext cx="1455420" cy="1455420"/>
            </a:xfrm>
            <a:custGeom>
              <a:avLst/>
              <a:gdLst/>
              <a:ahLst/>
              <a:cxnLst/>
              <a:rect l="l" t="t" r="r" b="b"/>
              <a:pathLst>
                <a:path w="1455420" h="1455420">
                  <a:moveTo>
                    <a:pt x="727538" y="0"/>
                  </a:moveTo>
                  <a:lnTo>
                    <a:pt x="679702" y="1547"/>
                  </a:lnTo>
                  <a:lnTo>
                    <a:pt x="632692" y="6126"/>
                  </a:lnTo>
                  <a:lnTo>
                    <a:pt x="586604" y="13640"/>
                  </a:lnTo>
                  <a:lnTo>
                    <a:pt x="541534" y="23993"/>
                  </a:lnTo>
                  <a:lnTo>
                    <a:pt x="497579" y="37090"/>
                  </a:lnTo>
                  <a:lnTo>
                    <a:pt x="454833" y="52834"/>
                  </a:lnTo>
                  <a:lnTo>
                    <a:pt x="413392" y="71131"/>
                  </a:lnTo>
                  <a:lnTo>
                    <a:pt x="373353" y="91883"/>
                  </a:lnTo>
                  <a:lnTo>
                    <a:pt x="334811" y="114995"/>
                  </a:lnTo>
                  <a:lnTo>
                    <a:pt x="297862" y="140372"/>
                  </a:lnTo>
                  <a:lnTo>
                    <a:pt x="262603" y="167917"/>
                  </a:lnTo>
                  <a:lnTo>
                    <a:pt x="229128" y="197534"/>
                  </a:lnTo>
                  <a:lnTo>
                    <a:pt x="197534" y="229128"/>
                  </a:lnTo>
                  <a:lnTo>
                    <a:pt x="167917" y="262603"/>
                  </a:lnTo>
                  <a:lnTo>
                    <a:pt x="140372" y="297862"/>
                  </a:lnTo>
                  <a:lnTo>
                    <a:pt x="114995" y="334811"/>
                  </a:lnTo>
                  <a:lnTo>
                    <a:pt x="91883" y="373353"/>
                  </a:lnTo>
                  <a:lnTo>
                    <a:pt x="71131" y="413392"/>
                  </a:lnTo>
                  <a:lnTo>
                    <a:pt x="52834" y="454833"/>
                  </a:lnTo>
                  <a:lnTo>
                    <a:pt x="37090" y="497579"/>
                  </a:lnTo>
                  <a:lnTo>
                    <a:pt x="23993" y="541534"/>
                  </a:lnTo>
                  <a:lnTo>
                    <a:pt x="13640" y="586604"/>
                  </a:lnTo>
                  <a:lnTo>
                    <a:pt x="6126" y="632692"/>
                  </a:lnTo>
                  <a:lnTo>
                    <a:pt x="1547" y="679702"/>
                  </a:lnTo>
                  <a:lnTo>
                    <a:pt x="0" y="727538"/>
                  </a:lnTo>
                  <a:lnTo>
                    <a:pt x="1547" y="775372"/>
                  </a:lnTo>
                  <a:lnTo>
                    <a:pt x="6126" y="822381"/>
                  </a:lnTo>
                  <a:lnTo>
                    <a:pt x="13640" y="868468"/>
                  </a:lnTo>
                  <a:lnTo>
                    <a:pt x="23993" y="913536"/>
                  </a:lnTo>
                  <a:lnTo>
                    <a:pt x="37090" y="957491"/>
                  </a:lnTo>
                  <a:lnTo>
                    <a:pt x="52834" y="1000237"/>
                  </a:lnTo>
                  <a:lnTo>
                    <a:pt x="71131" y="1041677"/>
                  </a:lnTo>
                  <a:lnTo>
                    <a:pt x="91883" y="1081715"/>
                  </a:lnTo>
                  <a:lnTo>
                    <a:pt x="114995" y="1120256"/>
                  </a:lnTo>
                  <a:lnTo>
                    <a:pt x="140372" y="1157205"/>
                  </a:lnTo>
                  <a:lnTo>
                    <a:pt x="167917" y="1192464"/>
                  </a:lnTo>
                  <a:lnTo>
                    <a:pt x="197534" y="1225938"/>
                  </a:lnTo>
                  <a:lnTo>
                    <a:pt x="229128" y="1257532"/>
                  </a:lnTo>
                  <a:lnTo>
                    <a:pt x="262603" y="1287149"/>
                  </a:lnTo>
                  <a:lnTo>
                    <a:pt x="297862" y="1314694"/>
                  </a:lnTo>
                  <a:lnTo>
                    <a:pt x="334811" y="1340070"/>
                  </a:lnTo>
                  <a:lnTo>
                    <a:pt x="373353" y="1363182"/>
                  </a:lnTo>
                  <a:lnTo>
                    <a:pt x="413392" y="1383934"/>
                  </a:lnTo>
                  <a:lnTo>
                    <a:pt x="454833" y="1402231"/>
                  </a:lnTo>
                  <a:lnTo>
                    <a:pt x="497579" y="1417975"/>
                  </a:lnTo>
                  <a:lnTo>
                    <a:pt x="541534" y="1431072"/>
                  </a:lnTo>
                  <a:lnTo>
                    <a:pt x="586604" y="1441425"/>
                  </a:lnTo>
                  <a:lnTo>
                    <a:pt x="632692" y="1448939"/>
                  </a:lnTo>
                  <a:lnTo>
                    <a:pt x="679702" y="1453518"/>
                  </a:lnTo>
                  <a:lnTo>
                    <a:pt x="727538" y="1455065"/>
                  </a:lnTo>
                  <a:lnTo>
                    <a:pt x="775374" y="1453518"/>
                  </a:lnTo>
                  <a:lnTo>
                    <a:pt x="822383" y="1448939"/>
                  </a:lnTo>
                  <a:lnTo>
                    <a:pt x="868471" y="1441425"/>
                  </a:lnTo>
                  <a:lnTo>
                    <a:pt x="913541" y="1431072"/>
                  </a:lnTo>
                  <a:lnTo>
                    <a:pt x="957496" y="1417975"/>
                  </a:lnTo>
                  <a:lnTo>
                    <a:pt x="1000243" y="1402231"/>
                  </a:lnTo>
                  <a:lnTo>
                    <a:pt x="1041683" y="1383934"/>
                  </a:lnTo>
                  <a:lnTo>
                    <a:pt x="1081722" y="1363182"/>
                  </a:lnTo>
                  <a:lnTo>
                    <a:pt x="1120264" y="1340070"/>
                  </a:lnTo>
                  <a:lnTo>
                    <a:pt x="1157213" y="1314694"/>
                  </a:lnTo>
                  <a:lnTo>
                    <a:pt x="1192472" y="1287149"/>
                  </a:lnTo>
                  <a:lnTo>
                    <a:pt x="1225947" y="1257532"/>
                  </a:lnTo>
                  <a:lnTo>
                    <a:pt x="1257541" y="1225938"/>
                  </a:lnTo>
                  <a:lnTo>
                    <a:pt x="1287159" y="1192464"/>
                  </a:lnTo>
                  <a:lnTo>
                    <a:pt x="1314703" y="1157205"/>
                  </a:lnTo>
                  <a:lnTo>
                    <a:pt x="1340080" y="1120256"/>
                  </a:lnTo>
                  <a:lnTo>
                    <a:pt x="1363192" y="1081715"/>
                  </a:lnTo>
                  <a:lnTo>
                    <a:pt x="1383945" y="1041677"/>
                  </a:lnTo>
                  <a:lnTo>
                    <a:pt x="1402241" y="1000237"/>
                  </a:lnTo>
                  <a:lnTo>
                    <a:pt x="1417985" y="957491"/>
                  </a:lnTo>
                  <a:lnTo>
                    <a:pt x="1431082" y="913536"/>
                  </a:lnTo>
                  <a:lnTo>
                    <a:pt x="1441436" y="868468"/>
                  </a:lnTo>
                  <a:lnTo>
                    <a:pt x="1448949" y="822381"/>
                  </a:lnTo>
                  <a:lnTo>
                    <a:pt x="1453528" y="775372"/>
                  </a:lnTo>
                  <a:lnTo>
                    <a:pt x="1455076" y="727538"/>
                  </a:lnTo>
                  <a:lnTo>
                    <a:pt x="1453528" y="679702"/>
                  </a:lnTo>
                  <a:lnTo>
                    <a:pt x="1448949" y="632692"/>
                  </a:lnTo>
                  <a:lnTo>
                    <a:pt x="1441436" y="586604"/>
                  </a:lnTo>
                  <a:lnTo>
                    <a:pt x="1431082" y="541534"/>
                  </a:lnTo>
                  <a:lnTo>
                    <a:pt x="1417985" y="497579"/>
                  </a:lnTo>
                  <a:lnTo>
                    <a:pt x="1402241" y="454833"/>
                  </a:lnTo>
                  <a:lnTo>
                    <a:pt x="1383945" y="413392"/>
                  </a:lnTo>
                  <a:lnTo>
                    <a:pt x="1363192" y="373353"/>
                  </a:lnTo>
                  <a:lnTo>
                    <a:pt x="1340080" y="334811"/>
                  </a:lnTo>
                  <a:lnTo>
                    <a:pt x="1314703" y="297862"/>
                  </a:lnTo>
                  <a:lnTo>
                    <a:pt x="1287159" y="262603"/>
                  </a:lnTo>
                  <a:lnTo>
                    <a:pt x="1257541" y="229128"/>
                  </a:lnTo>
                  <a:lnTo>
                    <a:pt x="1225947" y="197534"/>
                  </a:lnTo>
                  <a:lnTo>
                    <a:pt x="1192472" y="167917"/>
                  </a:lnTo>
                  <a:lnTo>
                    <a:pt x="1157213" y="140372"/>
                  </a:lnTo>
                  <a:lnTo>
                    <a:pt x="1120264" y="114995"/>
                  </a:lnTo>
                  <a:lnTo>
                    <a:pt x="1081722" y="91883"/>
                  </a:lnTo>
                  <a:lnTo>
                    <a:pt x="1041683" y="71131"/>
                  </a:lnTo>
                  <a:lnTo>
                    <a:pt x="1000243" y="52834"/>
                  </a:lnTo>
                  <a:lnTo>
                    <a:pt x="957496" y="37090"/>
                  </a:lnTo>
                  <a:lnTo>
                    <a:pt x="913541" y="23993"/>
                  </a:lnTo>
                  <a:lnTo>
                    <a:pt x="868471" y="13640"/>
                  </a:lnTo>
                  <a:lnTo>
                    <a:pt x="822383" y="6126"/>
                  </a:lnTo>
                  <a:lnTo>
                    <a:pt x="775374" y="1547"/>
                  </a:lnTo>
                  <a:lnTo>
                    <a:pt x="727538" y="0"/>
                  </a:lnTo>
                  <a:close/>
                </a:path>
              </a:pathLst>
            </a:custGeom>
            <a:solidFill>
              <a:srgbClr val="F9AE40"/>
            </a:solidFill>
          </p:spPr>
          <p:txBody>
            <a:bodyPr wrap="square" lIns="0" tIns="0" rIns="0" bIns="0" rtlCol="0"/>
            <a:lstStyle/>
            <a:p>
              <a:endParaRPr dirty="0"/>
            </a:p>
          </p:txBody>
        </p:sp>
        <p:sp>
          <p:nvSpPr>
            <p:cNvPr id="41" name="object 41"/>
            <p:cNvSpPr/>
            <p:nvPr/>
          </p:nvSpPr>
          <p:spPr>
            <a:xfrm>
              <a:off x="3631326" y="4254446"/>
              <a:ext cx="203200" cy="508000"/>
            </a:xfrm>
            <a:custGeom>
              <a:avLst/>
              <a:gdLst/>
              <a:ahLst/>
              <a:cxnLst/>
              <a:rect l="l" t="t" r="r" b="b"/>
              <a:pathLst>
                <a:path w="203200" h="508000">
                  <a:moveTo>
                    <a:pt x="140184" y="0"/>
                  </a:moveTo>
                  <a:lnTo>
                    <a:pt x="62825" y="0"/>
                  </a:lnTo>
                  <a:lnTo>
                    <a:pt x="26504" y="981"/>
                  </a:lnTo>
                  <a:lnTo>
                    <a:pt x="7853" y="7853"/>
                  </a:lnTo>
                  <a:lnTo>
                    <a:pt x="981" y="26504"/>
                  </a:lnTo>
                  <a:lnTo>
                    <a:pt x="0" y="62825"/>
                  </a:lnTo>
                  <a:lnTo>
                    <a:pt x="0" y="444635"/>
                  </a:lnTo>
                  <a:lnTo>
                    <a:pt x="981" y="480956"/>
                  </a:lnTo>
                  <a:lnTo>
                    <a:pt x="7853" y="499607"/>
                  </a:lnTo>
                  <a:lnTo>
                    <a:pt x="26504" y="506479"/>
                  </a:lnTo>
                  <a:lnTo>
                    <a:pt x="62825" y="507460"/>
                  </a:lnTo>
                  <a:lnTo>
                    <a:pt x="140184" y="507460"/>
                  </a:lnTo>
                  <a:lnTo>
                    <a:pt x="176505" y="506479"/>
                  </a:lnTo>
                  <a:lnTo>
                    <a:pt x="195156" y="499607"/>
                  </a:lnTo>
                  <a:lnTo>
                    <a:pt x="202027" y="480956"/>
                  </a:lnTo>
                  <a:lnTo>
                    <a:pt x="203009" y="444635"/>
                  </a:lnTo>
                  <a:lnTo>
                    <a:pt x="203009" y="62825"/>
                  </a:lnTo>
                  <a:lnTo>
                    <a:pt x="202027" y="26504"/>
                  </a:lnTo>
                  <a:lnTo>
                    <a:pt x="195156" y="7853"/>
                  </a:lnTo>
                  <a:lnTo>
                    <a:pt x="176505" y="981"/>
                  </a:lnTo>
                  <a:lnTo>
                    <a:pt x="140184" y="0"/>
                  </a:lnTo>
                  <a:close/>
                </a:path>
              </a:pathLst>
            </a:custGeom>
            <a:solidFill>
              <a:srgbClr val="E76D34"/>
            </a:solidFill>
          </p:spPr>
          <p:txBody>
            <a:bodyPr wrap="square" lIns="0" tIns="0" rIns="0" bIns="0" rtlCol="0"/>
            <a:lstStyle/>
            <a:p>
              <a:endParaRPr dirty="0"/>
            </a:p>
          </p:txBody>
        </p:sp>
        <p:sp>
          <p:nvSpPr>
            <p:cNvPr id="42" name="object 42"/>
            <p:cNvSpPr/>
            <p:nvPr/>
          </p:nvSpPr>
          <p:spPr>
            <a:xfrm>
              <a:off x="3880549" y="3990767"/>
              <a:ext cx="203200" cy="771525"/>
            </a:xfrm>
            <a:custGeom>
              <a:avLst/>
              <a:gdLst/>
              <a:ahLst/>
              <a:cxnLst/>
              <a:rect l="l" t="t" r="r" b="b"/>
              <a:pathLst>
                <a:path w="203200" h="771525">
                  <a:moveTo>
                    <a:pt x="140184" y="0"/>
                  </a:moveTo>
                  <a:lnTo>
                    <a:pt x="62825" y="0"/>
                  </a:lnTo>
                  <a:lnTo>
                    <a:pt x="26504" y="981"/>
                  </a:lnTo>
                  <a:lnTo>
                    <a:pt x="7853" y="7853"/>
                  </a:lnTo>
                  <a:lnTo>
                    <a:pt x="981" y="26504"/>
                  </a:lnTo>
                  <a:lnTo>
                    <a:pt x="0" y="62825"/>
                  </a:lnTo>
                  <a:lnTo>
                    <a:pt x="0" y="708313"/>
                  </a:lnTo>
                  <a:lnTo>
                    <a:pt x="981" y="744634"/>
                  </a:lnTo>
                  <a:lnTo>
                    <a:pt x="7853" y="763285"/>
                  </a:lnTo>
                  <a:lnTo>
                    <a:pt x="26504" y="770157"/>
                  </a:lnTo>
                  <a:lnTo>
                    <a:pt x="62825" y="771138"/>
                  </a:lnTo>
                  <a:lnTo>
                    <a:pt x="140184" y="771138"/>
                  </a:lnTo>
                  <a:lnTo>
                    <a:pt x="176505" y="770157"/>
                  </a:lnTo>
                  <a:lnTo>
                    <a:pt x="195156" y="763285"/>
                  </a:lnTo>
                  <a:lnTo>
                    <a:pt x="202027" y="744634"/>
                  </a:lnTo>
                  <a:lnTo>
                    <a:pt x="203009" y="708313"/>
                  </a:lnTo>
                  <a:lnTo>
                    <a:pt x="203009" y="62825"/>
                  </a:lnTo>
                  <a:lnTo>
                    <a:pt x="202027" y="26504"/>
                  </a:lnTo>
                  <a:lnTo>
                    <a:pt x="195156" y="7853"/>
                  </a:lnTo>
                  <a:lnTo>
                    <a:pt x="176505" y="981"/>
                  </a:lnTo>
                  <a:lnTo>
                    <a:pt x="140184" y="0"/>
                  </a:lnTo>
                  <a:close/>
                </a:path>
              </a:pathLst>
            </a:custGeom>
            <a:solidFill>
              <a:srgbClr val="E76D34"/>
            </a:solidFill>
          </p:spPr>
          <p:txBody>
            <a:bodyPr wrap="square" lIns="0" tIns="0" rIns="0" bIns="0" rtlCol="0"/>
            <a:lstStyle/>
            <a:p>
              <a:endParaRPr dirty="0"/>
            </a:p>
          </p:txBody>
        </p:sp>
        <p:sp>
          <p:nvSpPr>
            <p:cNvPr id="43" name="object 43"/>
            <p:cNvSpPr/>
            <p:nvPr/>
          </p:nvSpPr>
          <p:spPr>
            <a:xfrm>
              <a:off x="4129772" y="4376333"/>
              <a:ext cx="203200" cy="379730"/>
            </a:xfrm>
            <a:custGeom>
              <a:avLst/>
              <a:gdLst/>
              <a:ahLst/>
              <a:cxnLst/>
              <a:rect l="l" t="t" r="r" b="b"/>
              <a:pathLst>
                <a:path w="203200" h="379729">
                  <a:moveTo>
                    <a:pt x="140184" y="0"/>
                  </a:moveTo>
                  <a:lnTo>
                    <a:pt x="62825" y="0"/>
                  </a:lnTo>
                  <a:lnTo>
                    <a:pt x="26504" y="981"/>
                  </a:lnTo>
                  <a:lnTo>
                    <a:pt x="7853" y="7853"/>
                  </a:lnTo>
                  <a:lnTo>
                    <a:pt x="981" y="26504"/>
                  </a:lnTo>
                  <a:lnTo>
                    <a:pt x="0" y="62825"/>
                  </a:lnTo>
                  <a:lnTo>
                    <a:pt x="0" y="316775"/>
                  </a:lnTo>
                  <a:lnTo>
                    <a:pt x="981" y="353096"/>
                  </a:lnTo>
                  <a:lnTo>
                    <a:pt x="7853" y="371747"/>
                  </a:lnTo>
                  <a:lnTo>
                    <a:pt x="26504" y="378619"/>
                  </a:lnTo>
                  <a:lnTo>
                    <a:pt x="62825" y="379601"/>
                  </a:lnTo>
                  <a:lnTo>
                    <a:pt x="140184" y="379601"/>
                  </a:lnTo>
                  <a:lnTo>
                    <a:pt x="176505" y="378619"/>
                  </a:lnTo>
                  <a:lnTo>
                    <a:pt x="195156" y="371747"/>
                  </a:lnTo>
                  <a:lnTo>
                    <a:pt x="202027" y="353096"/>
                  </a:lnTo>
                  <a:lnTo>
                    <a:pt x="203009" y="316775"/>
                  </a:lnTo>
                  <a:lnTo>
                    <a:pt x="203009" y="62825"/>
                  </a:lnTo>
                  <a:lnTo>
                    <a:pt x="202027" y="26504"/>
                  </a:lnTo>
                  <a:lnTo>
                    <a:pt x="195156" y="7853"/>
                  </a:lnTo>
                  <a:lnTo>
                    <a:pt x="176505" y="981"/>
                  </a:lnTo>
                  <a:lnTo>
                    <a:pt x="140184" y="0"/>
                  </a:lnTo>
                  <a:close/>
                </a:path>
              </a:pathLst>
            </a:custGeom>
            <a:solidFill>
              <a:srgbClr val="E76D34"/>
            </a:solidFill>
          </p:spPr>
          <p:txBody>
            <a:bodyPr wrap="square" lIns="0" tIns="0" rIns="0" bIns="0" rtlCol="0"/>
            <a:lstStyle/>
            <a:p>
              <a:endParaRPr dirty="0"/>
            </a:p>
          </p:txBody>
        </p:sp>
        <p:sp>
          <p:nvSpPr>
            <p:cNvPr id="44" name="object 44"/>
            <p:cNvSpPr/>
            <p:nvPr/>
          </p:nvSpPr>
          <p:spPr>
            <a:xfrm>
              <a:off x="4441875" y="4927872"/>
              <a:ext cx="212725" cy="203835"/>
            </a:xfrm>
            <a:custGeom>
              <a:avLst/>
              <a:gdLst/>
              <a:ahLst/>
              <a:cxnLst/>
              <a:rect l="l" t="t" r="r" b="b"/>
              <a:pathLst>
                <a:path w="212725" h="203835">
                  <a:moveTo>
                    <a:pt x="106111" y="203648"/>
                  </a:moveTo>
                  <a:lnTo>
                    <a:pt x="147416" y="195646"/>
                  </a:lnTo>
                  <a:lnTo>
                    <a:pt x="181145" y="173824"/>
                  </a:lnTo>
                  <a:lnTo>
                    <a:pt x="203885" y="141460"/>
                  </a:lnTo>
                  <a:lnTo>
                    <a:pt x="212223" y="101829"/>
                  </a:lnTo>
                  <a:lnTo>
                    <a:pt x="203885" y="62192"/>
                  </a:lnTo>
                  <a:lnTo>
                    <a:pt x="181145" y="29825"/>
                  </a:lnTo>
                  <a:lnTo>
                    <a:pt x="147416" y="8002"/>
                  </a:lnTo>
                  <a:lnTo>
                    <a:pt x="106111" y="0"/>
                  </a:lnTo>
                  <a:lnTo>
                    <a:pt x="64807" y="8002"/>
                  </a:lnTo>
                  <a:lnTo>
                    <a:pt x="31078" y="29825"/>
                  </a:lnTo>
                  <a:lnTo>
                    <a:pt x="8338" y="62192"/>
                  </a:lnTo>
                  <a:lnTo>
                    <a:pt x="0" y="101829"/>
                  </a:lnTo>
                  <a:lnTo>
                    <a:pt x="8338" y="141460"/>
                  </a:lnTo>
                  <a:lnTo>
                    <a:pt x="31078" y="173824"/>
                  </a:lnTo>
                  <a:lnTo>
                    <a:pt x="64807" y="195646"/>
                  </a:lnTo>
                  <a:lnTo>
                    <a:pt x="106111" y="203648"/>
                  </a:lnTo>
                  <a:close/>
                </a:path>
              </a:pathLst>
            </a:custGeom>
            <a:ln w="94237">
              <a:solidFill>
                <a:srgbClr val="009245"/>
              </a:solidFill>
            </a:ln>
          </p:spPr>
          <p:txBody>
            <a:bodyPr wrap="square" lIns="0" tIns="0" rIns="0" bIns="0" rtlCol="0"/>
            <a:lstStyle/>
            <a:p>
              <a:endParaRPr dirty="0"/>
            </a:p>
          </p:txBody>
        </p:sp>
        <p:sp>
          <p:nvSpPr>
            <p:cNvPr id="45" name="object 45"/>
            <p:cNvSpPr/>
            <p:nvPr/>
          </p:nvSpPr>
          <p:spPr>
            <a:xfrm>
              <a:off x="3796108" y="5431354"/>
              <a:ext cx="212725" cy="203835"/>
            </a:xfrm>
            <a:custGeom>
              <a:avLst/>
              <a:gdLst/>
              <a:ahLst/>
              <a:cxnLst/>
              <a:rect l="l" t="t" r="r" b="b"/>
              <a:pathLst>
                <a:path w="212725" h="203835">
                  <a:moveTo>
                    <a:pt x="106111" y="203648"/>
                  </a:moveTo>
                  <a:lnTo>
                    <a:pt x="147416" y="195646"/>
                  </a:lnTo>
                  <a:lnTo>
                    <a:pt x="181145" y="173824"/>
                  </a:lnTo>
                  <a:lnTo>
                    <a:pt x="203885" y="141460"/>
                  </a:lnTo>
                  <a:lnTo>
                    <a:pt x="212223" y="101829"/>
                  </a:lnTo>
                  <a:lnTo>
                    <a:pt x="203885" y="62192"/>
                  </a:lnTo>
                  <a:lnTo>
                    <a:pt x="181145" y="29825"/>
                  </a:lnTo>
                  <a:lnTo>
                    <a:pt x="147416" y="8002"/>
                  </a:lnTo>
                  <a:lnTo>
                    <a:pt x="106111" y="0"/>
                  </a:lnTo>
                  <a:lnTo>
                    <a:pt x="64807" y="8002"/>
                  </a:lnTo>
                  <a:lnTo>
                    <a:pt x="31078" y="29825"/>
                  </a:lnTo>
                  <a:lnTo>
                    <a:pt x="8338" y="62192"/>
                  </a:lnTo>
                  <a:lnTo>
                    <a:pt x="0" y="101829"/>
                  </a:lnTo>
                  <a:lnTo>
                    <a:pt x="8338" y="141460"/>
                  </a:lnTo>
                  <a:lnTo>
                    <a:pt x="31078" y="173824"/>
                  </a:lnTo>
                  <a:lnTo>
                    <a:pt x="64807" y="195646"/>
                  </a:lnTo>
                  <a:lnTo>
                    <a:pt x="106111" y="203648"/>
                  </a:lnTo>
                  <a:close/>
                </a:path>
              </a:pathLst>
            </a:custGeom>
            <a:ln w="94237">
              <a:solidFill>
                <a:srgbClr val="009245"/>
              </a:solidFill>
            </a:ln>
          </p:spPr>
          <p:txBody>
            <a:bodyPr wrap="square" lIns="0" tIns="0" rIns="0" bIns="0" rtlCol="0"/>
            <a:lstStyle/>
            <a:p>
              <a:endParaRPr dirty="0"/>
            </a:p>
          </p:txBody>
        </p:sp>
        <p:sp>
          <p:nvSpPr>
            <p:cNvPr id="46" name="object 46"/>
            <p:cNvSpPr/>
            <p:nvPr/>
          </p:nvSpPr>
          <p:spPr>
            <a:xfrm>
              <a:off x="5142367" y="5401506"/>
              <a:ext cx="212725" cy="203835"/>
            </a:xfrm>
            <a:custGeom>
              <a:avLst/>
              <a:gdLst/>
              <a:ahLst/>
              <a:cxnLst/>
              <a:rect l="l" t="t" r="r" b="b"/>
              <a:pathLst>
                <a:path w="212725" h="203835">
                  <a:moveTo>
                    <a:pt x="106111" y="203648"/>
                  </a:moveTo>
                  <a:lnTo>
                    <a:pt x="147416" y="195646"/>
                  </a:lnTo>
                  <a:lnTo>
                    <a:pt x="181145" y="173823"/>
                  </a:lnTo>
                  <a:lnTo>
                    <a:pt x="203885" y="141455"/>
                  </a:lnTo>
                  <a:lnTo>
                    <a:pt x="212223" y="101818"/>
                  </a:lnTo>
                  <a:lnTo>
                    <a:pt x="203885" y="62188"/>
                  </a:lnTo>
                  <a:lnTo>
                    <a:pt x="181145" y="29823"/>
                  </a:lnTo>
                  <a:lnTo>
                    <a:pt x="147416" y="8002"/>
                  </a:lnTo>
                  <a:lnTo>
                    <a:pt x="106111" y="0"/>
                  </a:lnTo>
                  <a:lnTo>
                    <a:pt x="64807" y="8002"/>
                  </a:lnTo>
                  <a:lnTo>
                    <a:pt x="31078" y="29823"/>
                  </a:lnTo>
                  <a:lnTo>
                    <a:pt x="8338" y="62188"/>
                  </a:lnTo>
                  <a:lnTo>
                    <a:pt x="0" y="101818"/>
                  </a:lnTo>
                  <a:lnTo>
                    <a:pt x="8338" y="141455"/>
                  </a:lnTo>
                  <a:lnTo>
                    <a:pt x="31078" y="173823"/>
                  </a:lnTo>
                  <a:lnTo>
                    <a:pt x="64807" y="195646"/>
                  </a:lnTo>
                  <a:lnTo>
                    <a:pt x="106111" y="203648"/>
                  </a:lnTo>
                  <a:close/>
                </a:path>
              </a:pathLst>
            </a:custGeom>
            <a:ln w="94237">
              <a:solidFill>
                <a:srgbClr val="009245"/>
              </a:solidFill>
            </a:ln>
          </p:spPr>
          <p:txBody>
            <a:bodyPr wrap="square" lIns="0" tIns="0" rIns="0" bIns="0" rtlCol="0"/>
            <a:lstStyle/>
            <a:p>
              <a:endParaRPr dirty="0"/>
            </a:p>
          </p:txBody>
        </p:sp>
        <p:sp>
          <p:nvSpPr>
            <p:cNvPr id="47" name="object 47"/>
            <p:cNvSpPr/>
            <p:nvPr/>
          </p:nvSpPr>
          <p:spPr>
            <a:xfrm>
              <a:off x="5503560" y="4853620"/>
              <a:ext cx="212725" cy="203835"/>
            </a:xfrm>
            <a:custGeom>
              <a:avLst/>
              <a:gdLst/>
              <a:ahLst/>
              <a:cxnLst/>
              <a:rect l="l" t="t" r="r" b="b"/>
              <a:pathLst>
                <a:path w="212725" h="203835">
                  <a:moveTo>
                    <a:pt x="106111" y="203648"/>
                  </a:moveTo>
                  <a:lnTo>
                    <a:pt x="147416" y="195646"/>
                  </a:lnTo>
                  <a:lnTo>
                    <a:pt x="181145" y="173824"/>
                  </a:lnTo>
                  <a:lnTo>
                    <a:pt x="203885" y="141460"/>
                  </a:lnTo>
                  <a:lnTo>
                    <a:pt x="212223" y="101829"/>
                  </a:lnTo>
                  <a:lnTo>
                    <a:pt x="203885" y="62192"/>
                  </a:lnTo>
                  <a:lnTo>
                    <a:pt x="181145" y="29825"/>
                  </a:lnTo>
                  <a:lnTo>
                    <a:pt x="147416" y="8002"/>
                  </a:lnTo>
                  <a:lnTo>
                    <a:pt x="106111" y="0"/>
                  </a:lnTo>
                  <a:lnTo>
                    <a:pt x="64807" y="8002"/>
                  </a:lnTo>
                  <a:lnTo>
                    <a:pt x="31078" y="29825"/>
                  </a:lnTo>
                  <a:lnTo>
                    <a:pt x="8338" y="62192"/>
                  </a:lnTo>
                  <a:lnTo>
                    <a:pt x="0" y="101829"/>
                  </a:lnTo>
                  <a:lnTo>
                    <a:pt x="8338" y="141460"/>
                  </a:lnTo>
                  <a:lnTo>
                    <a:pt x="31078" y="173824"/>
                  </a:lnTo>
                  <a:lnTo>
                    <a:pt x="64807" y="195646"/>
                  </a:lnTo>
                  <a:lnTo>
                    <a:pt x="106111" y="203648"/>
                  </a:lnTo>
                  <a:close/>
                </a:path>
              </a:pathLst>
            </a:custGeom>
            <a:ln w="94237">
              <a:solidFill>
                <a:srgbClr val="009245"/>
              </a:solidFill>
            </a:ln>
          </p:spPr>
          <p:txBody>
            <a:bodyPr wrap="square" lIns="0" tIns="0" rIns="0" bIns="0" rtlCol="0"/>
            <a:lstStyle/>
            <a:p>
              <a:endParaRPr dirty="0"/>
            </a:p>
          </p:txBody>
        </p:sp>
        <p:sp>
          <p:nvSpPr>
            <p:cNvPr id="48" name="object 48"/>
            <p:cNvSpPr/>
            <p:nvPr/>
          </p:nvSpPr>
          <p:spPr>
            <a:xfrm>
              <a:off x="3980838" y="5102639"/>
              <a:ext cx="469900" cy="362585"/>
            </a:xfrm>
            <a:custGeom>
              <a:avLst/>
              <a:gdLst/>
              <a:ahLst/>
              <a:cxnLst/>
              <a:rect l="l" t="t" r="r" b="b"/>
              <a:pathLst>
                <a:path w="469900" h="362585">
                  <a:moveTo>
                    <a:pt x="0" y="362334"/>
                  </a:moveTo>
                  <a:lnTo>
                    <a:pt x="469860" y="0"/>
                  </a:lnTo>
                </a:path>
              </a:pathLst>
            </a:custGeom>
            <a:ln w="94237">
              <a:solidFill>
                <a:srgbClr val="009245"/>
              </a:solidFill>
            </a:ln>
          </p:spPr>
          <p:txBody>
            <a:bodyPr wrap="square" lIns="0" tIns="0" rIns="0" bIns="0" rtlCol="0"/>
            <a:lstStyle/>
            <a:p>
              <a:endParaRPr dirty="0"/>
            </a:p>
          </p:txBody>
        </p:sp>
        <p:sp>
          <p:nvSpPr>
            <p:cNvPr id="49" name="object 49"/>
            <p:cNvSpPr/>
            <p:nvPr/>
          </p:nvSpPr>
          <p:spPr>
            <a:xfrm>
              <a:off x="4639680" y="5102503"/>
              <a:ext cx="511809" cy="330200"/>
            </a:xfrm>
            <a:custGeom>
              <a:avLst/>
              <a:gdLst/>
              <a:ahLst/>
              <a:cxnLst/>
              <a:rect l="l" t="t" r="r" b="b"/>
              <a:pathLst>
                <a:path w="511810" h="330200">
                  <a:moveTo>
                    <a:pt x="0" y="0"/>
                  </a:moveTo>
                  <a:lnTo>
                    <a:pt x="511314" y="329759"/>
                  </a:lnTo>
                </a:path>
              </a:pathLst>
            </a:custGeom>
            <a:ln w="94237">
              <a:solidFill>
                <a:srgbClr val="009245"/>
              </a:solidFill>
            </a:ln>
          </p:spPr>
          <p:txBody>
            <a:bodyPr wrap="square" lIns="0" tIns="0" rIns="0" bIns="0" rtlCol="0"/>
            <a:lstStyle/>
            <a:p>
              <a:endParaRPr dirty="0"/>
            </a:p>
          </p:txBody>
        </p:sp>
        <p:sp>
          <p:nvSpPr>
            <p:cNvPr id="50" name="object 50"/>
            <p:cNvSpPr/>
            <p:nvPr/>
          </p:nvSpPr>
          <p:spPr>
            <a:xfrm>
              <a:off x="5323192" y="5061916"/>
              <a:ext cx="233679" cy="347980"/>
            </a:xfrm>
            <a:custGeom>
              <a:avLst/>
              <a:gdLst/>
              <a:ahLst/>
              <a:cxnLst/>
              <a:rect l="l" t="t" r="r" b="b"/>
              <a:pathLst>
                <a:path w="233679" h="347979">
                  <a:moveTo>
                    <a:pt x="0" y="347560"/>
                  </a:moveTo>
                  <a:lnTo>
                    <a:pt x="233657" y="0"/>
                  </a:lnTo>
                </a:path>
              </a:pathLst>
            </a:custGeom>
            <a:ln w="94237">
              <a:solidFill>
                <a:srgbClr val="009245"/>
              </a:solidFill>
            </a:ln>
          </p:spPr>
          <p:txBody>
            <a:bodyPr wrap="square" lIns="0" tIns="0" rIns="0" bIns="0" rtlCol="0"/>
            <a:lstStyle/>
            <a:p>
              <a:endParaRPr dirty="0"/>
            </a:p>
          </p:txBody>
        </p:sp>
      </p:grpSp>
      <p:sp>
        <p:nvSpPr>
          <p:cNvPr id="51" name="object 51"/>
          <p:cNvSpPr txBox="1"/>
          <p:nvPr>
            <p:custDataLst>
              <p:tags r:id="rId27"/>
            </p:custDataLst>
          </p:nvPr>
        </p:nvSpPr>
        <p:spPr>
          <a:xfrm>
            <a:off x="19504863" y="10541952"/>
            <a:ext cx="235585" cy="478155"/>
          </a:xfrm>
          <a:prstGeom prst="rect">
            <a:avLst/>
          </a:prstGeom>
        </p:spPr>
        <p:txBody>
          <a:bodyPr vert="horz" wrap="square" lIns="0" tIns="14604" rIns="0" bIns="0" rtlCol="0">
            <a:spAutoFit/>
          </a:bodyPr>
          <a:lstStyle/>
          <a:p>
            <a:pPr marL="12700">
              <a:lnSpc>
                <a:spcPct val="100000"/>
              </a:lnSpc>
              <a:spcBef>
                <a:spcPts val="114"/>
              </a:spcBef>
            </a:pPr>
            <a:r>
              <a:rPr lang="fr-CA" sz="2950" dirty="0">
                <a:solidFill>
                  <a:srgbClr val="778591"/>
                </a:solidFill>
                <a:latin typeface="Avenir LT Std 65 Medium"/>
                <a:cs typeface="Avenir LT Std 65 Medium"/>
              </a:rPr>
              <a:t>9</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00.xml><?xml version="1.0" encoding="utf-8"?>
<p:tagLst xmlns:a="http://schemas.openxmlformats.org/drawingml/2006/main" xmlns:r="http://schemas.openxmlformats.org/officeDocument/2006/relationships" xmlns:p="http://schemas.openxmlformats.org/presentationml/2006/main">
  <p:tag name="NUM" val="7"/>
</p:tagLst>
</file>

<file path=ppt/tags/tag101.xml><?xml version="1.0" encoding="utf-8"?>
<p:tagLst xmlns:a="http://schemas.openxmlformats.org/drawingml/2006/main" xmlns:r="http://schemas.openxmlformats.org/officeDocument/2006/relationships" xmlns:p="http://schemas.openxmlformats.org/presentationml/2006/main">
  <p:tag name="NUM" val="8"/>
</p:tagLst>
</file>

<file path=ppt/tags/tag102.xml><?xml version="1.0" encoding="utf-8"?>
<p:tagLst xmlns:a="http://schemas.openxmlformats.org/drawingml/2006/main" xmlns:r="http://schemas.openxmlformats.org/officeDocument/2006/relationships" xmlns:p="http://schemas.openxmlformats.org/presentationml/2006/main">
  <p:tag name="NUM" val="9"/>
</p:tagLst>
</file>

<file path=ppt/tags/tag103.xml><?xml version="1.0" encoding="utf-8"?>
<p:tagLst xmlns:a="http://schemas.openxmlformats.org/drawingml/2006/main" xmlns:r="http://schemas.openxmlformats.org/officeDocument/2006/relationships" xmlns:p="http://schemas.openxmlformats.org/presentationml/2006/main">
  <p:tag name="NUM" val="10"/>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NUM" val="5"/>
</p:tagLst>
</file>

<file path=ppt/tags/tag109.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10.xml><?xml version="1.0" encoding="utf-8"?>
<p:tagLst xmlns:a="http://schemas.openxmlformats.org/drawingml/2006/main" xmlns:r="http://schemas.openxmlformats.org/officeDocument/2006/relationships" xmlns:p="http://schemas.openxmlformats.org/presentationml/2006/main">
  <p:tag name="NUM" val="7"/>
</p:tagLst>
</file>

<file path=ppt/tags/tag111.xml><?xml version="1.0" encoding="utf-8"?>
<p:tagLst xmlns:a="http://schemas.openxmlformats.org/drawingml/2006/main" xmlns:r="http://schemas.openxmlformats.org/officeDocument/2006/relationships" xmlns:p="http://schemas.openxmlformats.org/presentationml/2006/main">
  <p:tag name="NUM" val="8"/>
</p:tagLst>
</file>

<file path=ppt/tags/tag112.xml><?xml version="1.0" encoding="utf-8"?>
<p:tagLst xmlns:a="http://schemas.openxmlformats.org/drawingml/2006/main" xmlns:r="http://schemas.openxmlformats.org/officeDocument/2006/relationships" xmlns:p="http://schemas.openxmlformats.org/presentationml/2006/main">
  <p:tag name="NUM" val="9"/>
</p:tagLst>
</file>

<file path=ppt/tags/tag113.xml><?xml version="1.0" encoding="utf-8"?>
<p:tagLst xmlns:a="http://schemas.openxmlformats.org/drawingml/2006/main" xmlns:r="http://schemas.openxmlformats.org/officeDocument/2006/relationships" xmlns:p="http://schemas.openxmlformats.org/presentationml/2006/main">
  <p:tag name="NUM" val="10"/>
</p:tagLst>
</file>

<file path=ppt/tags/tag114.xml><?xml version="1.0" encoding="utf-8"?>
<p:tagLst xmlns:a="http://schemas.openxmlformats.org/drawingml/2006/main" xmlns:r="http://schemas.openxmlformats.org/officeDocument/2006/relationships" xmlns:p="http://schemas.openxmlformats.org/presentationml/2006/main">
  <p:tag name="NUM" val="11"/>
</p:tagLst>
</file>

<file path=ppt/tags/tag115.xml><?xml version="1.0" encoding="utf-8"?>
<p:tagLst xmlns:a="http://schemas.openxmlformats.org/drawingml/2006/main" xmlns:r="http://schemas.openxmlformats.org/officeDocument/2006/relationships" xmlns:p="http://schemas.openxmlformats.org/presentationml/2006/main">
  <p:tag name="NUM" val="12"/>
</p:tagLst>
</file>

<file path=ppt/tags/tag116.xml><?xml version="1.0" encoding="utf-8"?>
<p:tagLst xmlns:a="http://schemas.openxmlformats.org/drawingml/2006/main" xmlns:r="http://schemas.openxmlformats.org/officeDocument/2006/relationships" xmlns:p="http://schemas.openxmlformats.org/presentationml/2006/main">
  <p:tag name="NUM" val="13"/>
</p:tagLst>
</file>

<file path=ppt/tags/tag117.xml><?xml version="1.0" encoding="utf-8"?>
<p:tagLst xmlns:a="http://schemas.openxmlformats.org/drawingml/2006/main" xmlns:r="http://schemas.openxmlformats.org/officeDocument/2006/relationships" xmlns:p="http://schemas.openxmlformats.org/presentationml/2006/main">
  <p:tag name="NUM" val="14"/>
</p:tagLst>
</file>

<file path=ppt/tags/tag118.xml><?xml version="1.0" encoding="utf-8"?>
<p:tagLst xmlns:a="http://schemas.openxmlformats.org/drawingml/2006/main" xmlns:r="http://schemas.openxmlformats.org/officeDocument/2006/relationships" xmlns:p="http://schemas.openxmlformats.org/presentationml/2006/main">
  <p:tag name="NUM" val="15"/>
</p:tagLst>
</file>

<file path=ppt/tags/tag119.xml><?xml version="1.0" encoding="utf-8"?>
<p:tagLst xmlns:a="http://schemas.openxmlformats.org/drawingml/2006/main" xmlns:r="http://schemas.openxmlformats.org/officeDocument/2006/relationships" xmlns:p="http://schemas.openxmlformats.org/presentationml/2006/main">
  <p:tag name="NUM" val="16"/>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20.xml><?xml version="1.0" encoding="utf-8"?>
<p:tagLst xmlns:a="http://schemas.openxmlformats.org/drawingml/2006/main" xmlns:r="http://schemas.openxmlformats.org/officeDocument/2006/relationships" xmlns:p="http://schemas.openxmlformats.org/presentationml/2006/main">
  <p:tag name="NUM" val="17"/>
</p:tagLst>
</file>

<file path=ppt/tags/tag121.xml><?xml version="1.0" encoding="utf-8"?>
<p:tagLst xmlns:a="http://schemas.openxmlformats.org/drawingml/2006/main" xmlns:r="http://schemas.openxmlformats.org/officeDocument/2006/relationships" xmlns:p="http://schemas.openxmlformats.org/presentationml/2006/main">
  <p:tag name="NUM" val="18"/>
</p:tagLst>
</file>

<file path=ppt/tags/tag122.xml><?xml version="1.0" encoding="utf-8"?>
<p:tagLst xmlns:a="http://schemas.openxmlformats.org/drawingml/2006/main" xmlns:r="http://schemas.openxmlformats.org/officeDocument/2006/relationships" xmlns:p="http://schemas.openxmlformats.org/presentationml/2006/main">
  <p:tag name="NUM" val="19"/>
</p:tagLst>
</file>

<file path=ppt/tags/tag123.xml><?xml version="1.0" encoding="utf-8"?>
<p:tagLst xmlns:a="http://schemas.openxmlformats.org/drawingml/2006/main" xmlns:r="http://schemas.openxmlformats.org/officeDocument/2006/relationships" xmlns:p="http://schemas.openxmlformats.org/presentationml/2006/main">
  <p:tag name="NUM" val="20"/>
</p:tagLst>
</file>

<file path=ppt/tags/tag124.xml><?xml version="1.0" encoding="utf-8"?>
<p:tagLst xmlns:a="http://schemas.openxmlformats.org/drawingml/2006/main" xmlns:r="http://schemas.openxmlformats.org/officeDocument/2006/relationships" xmlns:p="http://schemas.openxmlformats.org/presentationml/2006/main">
  <p:tag name="NUM" val="21"/>
</p:tagLst>
</file>

<file path=ppt/tags/tag125.xml><?xml version="1.0" encoding="utf-8"?>
<p:tagLst xmlns:a="http://schemas.openxmlformats.org/drawingml/2006/main" xmlns:r="http://schemas.openxmlformats.org/officeDocument/2006/relationships" xmlns:p="http://schemas.openxmlformats.org/presentationml/2006/main">
  <p:tag name="NUM" val="22"/>
</p:tagLst>
</file>

<file path=ppt/tags/tag126.xml><?xml version="1.0" encoding="utf-8"?>
<p:tagLst xmlns:a="http://schemas.openxmlformats.org/drawingml/2006/main" xmlns:r="http://schemas.openxmlformats.org/officeDocument/2006/relationships" xmlns:p="http://schemas.openxmlformats.org/presentationml/2006/main">
  <p:tag name="NUM" val="23"/>
</p:tagLst>
</file>

<file path=ppt/tags/tag127.xml><?xml version="1.0" encoding="utf-8"?>
<p:tagLst xmlns:a="http://schemas.openxmlformats.org/drawingml/2006/main" xmlns:r="http://schemas.openxmlformats.org/officeDocument/2006/relationships" xmlns:p="http://schemas.openxmlformats.org/presentationml/2006/main">
  <p:tag name="NUM" val="24"/>
</p:tagLst>
</file>

<file path=ppt/tags/tag128.xml><?xml version="1.0" encoding="utf-8"?>
<p:tagLst xmlns:a="http://schemas.openxmlformats.org/drawingml/2006/main" xmlns:r="http://schemas.openxmlformats.org/officeDocument/2006/relationships" xmlns:p="http://schemas.openxmlformats.org/presentationml/2006/main">
  <p:tag name="NUM" val="25"/>
</p:tagLst>
</file>

<file path=ppt/tags/tag129.xml><?xml version="1.0" encoding="utf-8"?>
<p:tagLst xmlns:a="http://schemas.openxmlformats.org/drawingml/2006/main" xmlns:r="http://schemas.openxmlformats.org/officeDocument/2006/relationships" xmlns:p="http://schemas.openxmlformats.org/presentationml/2006/main">
  <p:tag name="NUM" val="26"/>
</p:tagLst>
</file>

<file path=ppt/tags/tag13.xml><?xml version="1.0" encoding="utf-8"?>
<p:tagLst xmlns:a="http://schemas.openxmlformats.org/drawingml/2006/main" xmlns:r="http://schemas.openxmlformats.org/officeDocument/2006/relationships" xmlns:p="http://schemas.openxmlformats.org/presentationml/2006/main">
  <p:tag name="NUM" val="13"/>
</p:tagLst>
</file>

<file path=ppt/tags/tag130.xml><?xml version="1.0" encoding="utf-8"?>
<p:tagLst xmlns:a="http://schemas.openxmlformats.org/drawingml/2006/main" xmlns:r="http://schemas.openxmlformats.org/officeDocument/2006/relationships" xmlns:p="http://schemas.openxmlformats.org/presentationml/2006/main">
  <p:tag name="NUM" val="27"/>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4"/>
</p:tagLst>
</file>

<file path=ppt/tags/tag139.xml><?xml version="1.0" encoding="utf-8"?>
<p:tagLst xmlns:a="http://schemas.openxmlformats.org/drawingml/2006/main" xmlns:r="http://schemas.openxmlformats.org/officeDocument/2006/relationships" xmlns:p="http://schemas.openxmlformats.org/presentationml/2006/main">
  <p:tag name="NUM" val="5"/>
</p:tagLst>
</file>

<file path=ppt/tags/tag14.xml><?xml version="1.0" encoding="utf-8"?>
<p:tagLst xmlns:a="http://schemas.openxmlformats.org/drawingml/2006/main" xmlns:r="http://schemas.openxmlformats.org/officeDocument/2006/relationships" xmlns:p="http://schemas.openxmlformats.org/presentationml/2006/main">
  <p:tag name="NUM" val="14"/>
</p:tagLst>
</file>

<file path=ppt/tags/tag140.xml><?xml version="1.0" encoding="utf-8"?>
<p:tagLst xmlns:a="http://schemas.openxmlformats.org/drawingml/2006/main" xmlns:r="http://schemas.openxmlformats.org/officeDocument/2006/relationships" xmlns:p="http://schemas.openxmlformats.org/presentationml/2006/main">
  <p:tag name="NUM" val="6"/>
</p:tagLst>
</file>

<file path=ppt/tags/tag141.xml><?xml version="1.0" encoding="utf-8"?>
<p:tagLst xmlns:a="http://schemas.openxmlformats.org/drawingml/2006/main" xmlns:r="http://schemas.openxmlformats.org/officeDocument/2006/relationships" xmlns:p="http://schemas.openxmlformats.org/presentationml/2006/main">
  <p:tag name="NUM" val="7"/>
</p:tagLst>
</file>

<file path=ppt/tags/tag142.xml><?xml version="1.0" encoding="utf-8"?>
<p:tagLst xmlns:a="http://schemas.openxmlformats.org/drawingml/2006/main" xmlns:r="http://schemas.openxmlformats.org/officeDocument/2006/relationships" xmlns:p="http://schemas.openxmlformats.org/presentationml/2006/main">
  <p:tag name="NUM" val="8"/>
</p:tagLst>
</file>

<file path=ppt/tags/tag143.xml><?xml version="1.0" encoding="utf-8"?>
<p:tagLst xmlns:a="http://schemas.openxmlformats.org/drawingml/2006/main" xmlns:r="http://schemas.openxmlformats.org/officeDocument/2006/relationships" xmlns:p="http://schemas.openxmlformats.org/presentationml/2006/main">
  <p:tag name="NUM" val="9"/>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3"/>
</p:tagLst>
</file>

<file path=ppt/tags/tag147.xml><?xml version="1.0" encoding="utf-8"?>
<p:tagLst xmlns:a="http://schemas.openxmlformats.org/drawingml/2006/main" xmlns:r="http://schemas.openxmlformats.org/officeDocument/2006/relationships" xmlns:p="http://schemas.openxmlformats.org/presentationml/2006/main">
  <p:tag name="NUM" val="4"/>
</p:tagLst>
</file>

<file path=ppt/tags/tag148.xml><?xml version="1.0" encoding="utf-8"?>
<p:tagLst xmlns:a="http://schemas.openxmlformats.org/drawingml/2006/main" xmlns:r="http://schemas.openxmlformats.org/officeDocument/2006/relationships" xmlns:p="http://schemas.openxmlformats.org/presentationml/2006/main">
  <p:tag name="NUM" val="5"/>
</p:tagLst>
</file>

<file path=ppt/tags/tag149.xml><?xml version="1.0" encoding="utf-8"?>
<p:tagLst xmlns:a="http://schemas.openxmlformats.org/drawingml/2006/main" xmlns:r="http://schemas.openxmlformats.org/officeDocument/2006/relationships" xmlns:p="http://schemas.openxmlformats.org/presentationml/2006/main">
  <p:tag name="NUM" val="6"/>
</p:tagLst>
</file>

<file path=ppt/tags/tag15.xml><?xml version="1.0" encoding="utf-8"?>
<p:tagLst xmlns:a="http://schemas.openxmlformats.org/drawingml/2006/main" xmlns:r="http://schemas.openxmlformats.org/officeDocument/2006/relationships" xmlns:p="http://schemas.openxmlformats.org/presentationml/2006/main">
  <p:tag name="NUM" val="15"/>
</p:tagLst>
</file>

<file path=ppt/tags/tag150.xml><?xml version="1.0" encoding="utf-8"?>
<p:tagLst xmlns:a="http://schemas.openxmlformats.org/drawingml/2006/main" xmlns:r="http://schemas.openxmlformats.org/officeDocument/2006/relationships" xmlns:p="http://schemas.openxmlformats.org/presentationml/2006/main">
  <p:tag name="NUM" val="7"/>
</p:tagLst>
</file>

<file path=ppt/tags/tag151.xml><?xml version="1.0" encoding="utf-8"?>
<p:tagLst xmlns:a="http://schemas.openxmlformats.org/drawingml/2006/main" xmlns:r="http://schemas.openxmlformats.org/officeDocument/2006/relationships" xmlns:p="http://schemas.openxmlformats.org/presentationml/2006/main">
  <p:tag name="NUM" val="8"/>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6"/>
</p:tagLst>
</file>

<file path=ppt/tags/tag158.xml><?xml version="1.0" encoding="utf-8"?>
<p:tagLst xmlns:a="http://schemas.openxmlformats.org/drawingml/2006/main" xmlns:r="http://schemas.openxmlformats.org/officeDocument/2006/relationships" xmlns:p="http://schemas.openxmlformats.org/presentationml/2006/main">
  <p:tag name="NUM" val="7"/>
</p:tagLst>
</file>

<file path=ppt/tags/tag159.xml><?xml version="1.0" encoding="utf-8"?>
<p:tagLst xmlns:a="http://schemas.openxmlformats.org/drawingml/2006/main" xmlns:r="http://schemas.openxmlformats.org/officeDocument/2006/relationships" xmlns:p="http://schemas.openxmlformats.org/presentationml/2006/main">
  <p:tag name="NUM" val="8"/>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60.xml><?xml version="1.0" encoding="utf-8"?>
<p:tagLst xmlns:a="http://schemas.openxmlformats.org/drawingml/2006/main" xmlns:r="http://schemas.openxmlformats.org/officeDocument/2006/relationships" xmlns:p="http://schemas.openxmlformats.org/presentationml/2006/main">
  <p:tag name="NUM" val="9"/>
</p:tagLst>
</file>

<file path=ppt/tags/tag161.xml><?xml version="1.0" encoding="utf-8"?>
<p:tagLst xmlns:a="http://schemas.openxmlformats.org/drawingml/2006/main" xmlns:r="http://schemas.openxmlformats.org/officeDocument/2006/relationships" xmlns:p="http://schemas.openxmlformats.org/presentationml/2006/main">
  <p:tag name="NUM" val="10"/>
</p:tagLst>
</file>

<file path=ppt/tags/tag162.xml><?xml version="1.0" encoding="utf-8"?>
<p:tagLst xmlns:a="http://schemas.openxmlformats.org/drawingml/2006/main" xmlns:r="http://schemas.openxmlformats.org/officeDocument/2006/relationships" xmlns:p="http://schemas.openxmlformats.org/presentationml/2006/main">
  <p:tag name="NUM" val="11"/>
</p:tagLst>
</file>

<file path=ppt/tags/tag163.xml><?xml version="1.0" encoding="utf-8"?>
<p:tagLst xmlns:a="http://schemas.openxmlformats.org/drawingml/2006/main" xmlns:r="http://schemas.openxmlformats.org/officeDocument/2006/relationships" xmlns:p="http://schemas.openxmlformats.org/presentationml/2006/main">
  <p:tag name="NUM" val="12"/>
</p:tagLst>
</file>

<file path=ppt/tags/tag164.xml><?xml version="1.0" encoding="utf-8"?>
<p:tagLst xmlns:a="http://schemas.openxmlformats.org/drawingml/2006/main" xmlns:r="http://schemas.openxmlformats.org/officeDocument/2006/relationships" xmlns:p="http://schemas.openxmlformats.org/presentationml/2006/main">
  <p:tag name="NUM" val="13"/>
</p:tagLst>
</file>

<file path=ppt/tags/tag165.xml><?xml version="1.0" encoding="utf-8"?>
<p:tagLst xmlns:a="http://schemas.openxmlformats.org/drawingml/2006/main" xmlns:r="http://schemas.openxmlformats.org/officeDocument/2006/relationships" xmlns:p="http://schemas.openxmlformats.org/presentationml/2006/main">
  <p:tag name="NUM" val="14"/>
</p:tagLst>
</file>

<file path=ppt/tags/tag166.xml><?xml version="1.0" encoding="utf-8"?>
<p:tagLst xmlns:a="http://schemas.openxmlformats.org/drawingml/2006/main" xmlns:r="http://schemas.openxmlformats.org/officeDocument/2006/relationships" xmlns:p="http://schemas.openxmlformats.org/presentationml/2006/main">
  <p:tag name="NUM" val="15"/>
</p:tagLst>
</file>

<file path=ppt/tags/tag167.xml><?xml version="1.0" encoding="utf-8"?>
<p:tagLst xmlns:a="http://schemas.openxmlformats.org/drawingml/2006/main" xmlns:r="http://schemas.openxmlformats.org/officeDocument/2006/relationships" xmlns:p="http://schemas.openxmlformats.org/presentationml/2006/main">
  <p:tag name="NUM" val="16"/>
</p:tagLst>
</file>

<file path=ppt/tags/tag168.xml><?xml version="1.0" encoding="utf-8"?>
<p:tagLst xmlns:a="http://schemas.openxmlformats.org/drawingml/2006/main" xmlns:r="http://schemas.openxmlformats.org/officeDocument/2006/relationships" xmlns:p="http://schemas.openxmlformats.org/presentationml/2006/main">
  <p:tag name="NUM" val="17"/>
</p:tagLst>
</file>

<file path=ppt/tags/tag169.xml><?xml version="1.0" encoding="utf-8"?>
<p:tagLst xmlns:a="http://schemas.openxmlformats.org/drawingml/2006/main" xmlns:r="http://schemas.openxmlformats.org/officeDocument/2006/relationships" xmlns:p="http://schemas.openxmlformats.org/presentationml/2006/main">
  <p:tag name="NUM" val="18"/>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70.xml><?xml version="1.0" encoding="utf-8"?>
<p:tagLst xmlns:a="http://schemas.openxmlformats.org/drawingml/2006/main" xmlns:r="http://schemas.openxmlformats.org/officeDocument/2006/relationships" xmlns:p="http://schemas.openxmlformats.org/presentationml/2006/main">
  <p:tag name="NUM" val="19"/>
</p:tagLst>
</file>

<file path=ppt/tags/tag171.xml><?xml version="1.0" encoding="utf-8"?>
<p:tagLst xmlns:a="http://schemas.openxmlformats.org/drawingml/2006/main" xmlns:r="http://schemas.openxmlformats.org/officeDocument/2006/relationships" xmlns:p="http://schemas.openxmlformats.org/presentationml/2006/main">
  <p:tag name="NUM" val="20"/>
</p:tagLst>
</file>

<file path=ppt/tags/tag172.xml><?xml version="1.0" encoding="utf-8"?>
<p:tagLst xmlns:a="http://schemas.openxmlformats.org/drawingml/2006/main" xmlns:r="http://schemas.openxmlformats.org/officeDocument/2006/relationships" xmlns:p="http://schemas.openxmlformats.org/presentationml/2006/main">
  <p:tag name="NUM" val="21"/>
</p:tagLst>
</file>

<file path=ppt/tags/tag173.xml><?xml version="1.0" encoding="utf-8"?>
<p:tagLst xmlns:a="http://schemas.openxmlformats.org/drawingml/2006/main" xmlns:r="http://schemas.openxmlformats.org/officeDocument/2006/relationships" xmlns:p="http://schemas.openxmlformats.org/presentationml/2006/main">
  <p:tag name="NUM" val="22"/>
</p:tagLst>
</file>

<file path=ppt/tags/tag174.xml><?xml version="1.0" encoding="utf-8"?>
<p:tagLst xmlns:a="http://schemas.openxmlformats.org/drawingml/2006/main" xmlns:r="http://schemas.openxmlformats.org/officeDocument/2006/relationships" xmlns:p="http://schemas.openxmlformats.org/presentationml/2006/main">
  <p:tag name="NUM" val="23"/>
</p:tagLst>
</file>

<file path=ppt/tags/tag175.xml><?xml version="1.0" encoding="utf-8"?>
<p:tagLst xmlns:a="http://schemas.openxmlformats.org/drawingml/2006/main" xmlns:r="http://schemas.openxmlformats.org/officeDocument/2006/relationships" xmlns:p="http://schemas.openxmlformats.org/presentationml/2006/main">
  <p:tag name="NUM" val="24"/>
</p:tagLst>
</file>

<file path=ppt/tags/tag176.xml><?xml version="1.0" encoding="utf-8"?>
<p:tagLst xmlns:a="http://schemas.openxmlformats.org/drawingml/2006/main" xmlns:r="http://schemas.openxmlformats.org/officeDocument/2006/relationships" xmlns:p="http://schemas.openxmlformats.org/presentationml/2006/main">
  <p:tag name="NUM" val="25"/>
</p:tagLst>
</file>

<file path=ppt/tags/tag177.xml><?xml version="1.0" encoding="utf-8"?>
<p:tagLst xmlns:a="http://schemas.openxmlformats.org/drawingml/2006/main" xmlns:r="http://schemas.openxmlformats.org/officeDocument/2006/relationships" xmlns:p="http://schemas.openxmlformats.org/presentationml/2006/main">
  <p:tag name="NUM" val="26"/>
</p:tagLst>
</file>

<file path=ppt/tags/tag178.xml><?xml version="1.0" encoding="utf-8"?>
<p:tagLst xmlns:a="http://schemas.openxmlformats.org/drawingml/2006/main" xmlns:r="http://schemas.openxmlformats.org/officeDocument/2006/relationships" xmlns:p="http://schemas.openxmlformats.org/presentationml/2006/main">
  <p:tag name="NUM" val="27"/>
</p:tagLst>
</file>

<file path=ppt/tags/tag179.xml><?xml version="1.0" encoding="utf-8"?>
<p:tagLst xmlns:a="http://schemas.openxmlformats.org/drawingml/2006/main" xmlns:r="http://schemas.openxmlformats.org/officeDocument/2006/relationships" xmlns:p="http://schemas.openxmlformats.org/presentationml/2006/main">
  <p:tag name="NUM" val="28"/>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80.xml><?xml version="1.0" encoding="utf-8"?>
<p:tagLst xmlns:a="http://schemas.openxmlformats.org/drawingml/2006/main" xmlns:r="http://schemas.openxmlformats.org/officeDocument/2006/relationships" xmlns:p="http://schemas.openxmlformats.org/presentationml/2006/main">
  <p:tag name="NUM" val="29"/>
</p:tagLst>
</file>

<file path=ppt/tags/tag181.xml><?xml version="1.0" encoding="utf-8"?>
<p:tagLst xmlns:a="http://schemas.openxmlformats.org/drawingml/2006/main" xmlns:r="http://schemas.openxmlformats.org/officeDocument/2006/relationships" xmlns:p="http://schemas.openxmlformats.org/presentationml/2006/main">
  <p:tag name="NUM" val="30"/>
</p:tagLst>
</file>

<file path=ppt/tags/tag182.xml><?xml version="1.0" encoding="utf-8"?>
<p:tagLst xmlns:a="http://schemas.openxmlformats.org/drawingml/2006/main" xmlns:r="http://schemas.openxmlformats.org/officeDocument/2006/relationships" xmlns:p="http://schemas.openxmlformats.org/presentationml/2006/main">
  <p:tag name="NUM" val="31"/>
</p:tagLst>
</file>

<file path=ppt/tags/tag183.xml><?xml version="1.0" encoding="utf-8"?>
<p:tagLst xmlns:a="http://schemas.openxmlformats.org/drawingml/2006/main" xmlns:r="http://schemas.openxmlformats.org/officeDocument/2006/relationships" xmlns:p="http://schemas.openxmlformats.org/presentationml/2006/main">
  <p:tag name="NUM" val="32"/>
</p:tagLst>
</file>

<file path=ppt/tags/tag184.xml><?xml version="1.0" encoding="utf-8"?>
<p:tagLst xmlns:a="http://schemas.openxmlformats.org/drawingml/2006/main" xmlns:r="http://schemas.openxmlformats.org/officeDocument/2006/relationships" xmlns:p="http://schemas.openxmlformats.org/presentationml/2006/main">
  <p:tag name="NUM" val="33"/>
</p:tagLst>
</file>

<file path=ppt/tags/tag185.xml><?xml version="1.0" encoding="utf-8"?>
<p:tagLst xmlns:a="http://schemas.openxmlformats.org/drawingml/2006/main" xmlns:r="http://schemas.openxmlformats.org/officeDocument/2006/relationships" xmlns:p="http://schemas.openxmlformats.org/presentationml/2006/main">
  <p:tag name="NUM" val="34"/>
</p:tagLst>
</file>

<file path=ppt/tags/tag186.xml><?xml version="1.0" encoding="utf-8"?>
<p:tagLst xmlns:a="http://schemas.openxmlformats.org/drawingml/2006/main" xmlns:r="http://schemas.openxmlformats.org/officeDocument/2006/relationships" xmlns:p="http://schemas.openxmlformats.org/presentationml/2006/main">
  <p:tag name="NUM" val="35"/>
</p:tagLst>
</file>

<file path=ppt/tags/tag187.xml><?xml version="1.0" encoding="utf-8"?>
<p:tagLst xmlns:a="http://schemas.openxmlformats.org/drawingml/2006/main" xmlns:r="http://schemas.openxmlformats.org/officeDocument/2006/relationships" xmlns:p="http://schemas.openxmlformats.org/presentationml/2006/main">
  <p:tag name="NUM" val="36"/>
</p:tagLst>
</file>

<file path=ppt/tags/tag188.xml><?xml version="1.0" encoding="utf-8"?>
<p:tagLst xmlns:a="http://schemas.openxmlformats.org/drawingml/2006/main" xmlns:r="http://schemas.openxmlformats.org/officeDocument/2006/relationships" xmlns:p="http://schemas.openxmlformats.org/presentationml/2006/main">
  <p:tag name="NUM" val="37"/>
</p:tagLst>
</file>

<file path=ppt/tags/tag189.xml><?xml version="1.0" encoding="utf-8"?>
<p:tagLst xmlns:a="http://schemas.openxmlformats.org/drawingml/2006/main" xmlns:r="http://schemas.openxmlformats.org/officeDocument/2006/relationships" xmlns:p="http://schemas.openxmlformats.org/presentationml/2006/main">
  <p:tag name="NUM" val="38"/>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190.xml><?xml version="1.0" encoding="utf-8"?>
<p:tagLst xmlns:a="http://schemas.openxmlformats.org/drawingml/2006/main" xmlns:r="http://schemas.openxmlformats.org/officeDocument/2006/relationships" xmlns:p="http://schemas.openxmlformats.org/presentationml/2006/main">
  <p:tag name="NUM" val="39"/>
</p:tagLst>
</file>

<file path=ppt/tags/tag191.xml><?xml version="1.0" encoding="utf-8"?>
<p:tagLst xmlns:a="http://schemas.openxmlformats.org/drawingml/2006/main" xmlns:r="http://schemas.openxmlformats.org/officeDocument/2006/relationships" xmlns:p="http://schemas.openxmlformats.org/presentationml/2006/main">
  <p:tag name="NUM" val="40"/>
</p:tagLst>
</file>

<file path=ppt/tags/tag192.xml><?xml version="1.0" encoding="utf-8"?>
<p:tagLst xmlns:a="http://schemas.openxmlformats.org/drawingml/2006/main" xmlns:r="http://schemas.openxmlformats.org/officeDocument/2006/relationships" xmlns:p="http://schemas.openxmlformats.org/presentationml/2006/main">
  <p:tag name="NUM" val="41"/>
</p:tagLst>
</file>

<file path=ppt/tags/tag193.xml><?xml version="1.0" encoding="utf-8"?>
<p:tagLst xmlns:a="http://schemas.openxmlformats.org/drawingml/2006/main" xmlns:r="http://schemas.openxmlformats.org/officeDocument/2006/relationships" xmlns:p="http://schemas.openxmlformats.org/presentationml/2006/main">
  <p:tag name="NUM" val="42"/>
</p:tagLst>
</file>

<file path=ppt/tags/tag194.xml><?xml version="1.0" encoding="utf-8"?>
<p:tagLst xmlns:a="http://schemas.openxmlformats.org/drawingml/2006/main" xmlns:r="http://schemas.openxmlformats.org/officeDocument/2006/relationships" xmlns:p="http://schemas.openxmlformats.org/presentationml/2006/main">
  <p:tag name="NUM" val="43"/>
</p:tagLst>
</file>

<file path=ppt/tags/tag195.xml><?xml version="1.0" encoding="utf-8"?>
<p:tagLst xmlns:a="http://schemas.openxmlformats.org/drawingml/2006/main" xmlns:r="http://schemas.openxmlformats.org/officeDocument/2006/relationships" xmlns:p="http://schemas.openxmlformats.org/presentationml/2006/main">
  <p:tag name="NUM" val="44"/>
</p:tagLst>
</file>

<file path=ppt/tags/tag196.xml><?xml version="1.0" encoding="utf-8"?>
<p:tagLst xmlns:a="http://schemas.openxmlformats.org/drawingml/2006/main" xmlns:r="http://schemas.openxmlformats.org/officeDocument/2006/relationships" xmlns:p="http://schemas.openxmlformats.org/presentationml/2006/main">
  <p:tag name="NUM" val="45"/>
</p:tagLst>
</file>

<file path=ppt/tags/tag197.xml><?xml version="1.0" encoding="utf-8"?>
<p:tagLst xmlns:a="http://schemas.openxmlformats.org/drawingml/2006/main" xmlns:r="http://schemas.openxmlformats.org/officeDocument/2006/relationships" xmlns:p="http://schemas.openxmlformats.org/presentationml/2006/main">
  <p:tag name="NUM" val="46"/>
</p:tagLst>
</file>

<file path=ppt/tags/tag198.xml><?xml version="1.0" encoding="utf-8"?>
<p:tagLst xmlns:a="http://schemas.openxmlformats.org/drawingml/2006/main" xmlns:r="http://schemas.openxmlformats.org/officeDocument/2006/relationships" xmlns:p="http://schemas.openxmlformats.org/presentationml/2006/main">
  <p:tag name="NUM" val="47"/>
</p:tagLst>
</file>

<file path=ppt/tags/tag199.xml><?xml version="1.0" encoding="utf-8"?>
<p:tagLst xmlns:a="http://schemas.openxmlformats.org/drawingml/2006/main" xmlns:r="http://schemas.openxmlformats.org/officeDocument/2006/relationships" xmlns:p="http://schemas.openxmlformats.org/presentationml/2006/main">
  <p:tag name="NUM" val="48"/>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5"/>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3"/>
</p:tagLst>
</file>

<file path=ppt/tags/tag203.xml><?xml version="1.0" encoding="utf-8"?>
<p:tagLst xmlns:a="http://schemas.openxmlformats.org/drawingml/2006/main" xmlns:r="http://schemas.openxmlformats.org/officeDocument/2006/relationships" xmlns:p="http://schemas.openxmlformats.org/presentationml/2006/main">
  <p:tag name="NUM" val="1"/>
</p:tagLst>
</file>

<file path=ppt/tags/tag204.xml><?xml version="1.0" encoding="utf-8"?>
<p:tagLst xmlns:a="http://schemas.openxmlformats.org/drawingml/2006/main" xmlns:r="http://schemas.openxmlformats.org/officeDocument/2006/relationships" xmlns:p="http://schemas.openxmlformats.org/presentationml/2006/main">
  <p:tag name="NUM" val="2"/>
</p:tagLst>
</file>

<file path=ppt/tags/tag205.xml><?xml version="1.0" encoding="utf-8"?>
<p:tagLst xmlns:a="http://schemas.openxmlformats.org/drawingml/2006/main" xmlns:r="http://schemas.openxmlformats.org/officeDocument/2006/relationships" xmlns:p="http://schemas.openxmlformats.org/presentationml/2006/main">
  <p:tag name="NUM" val="3"/>
</p:tagLst>
</file>

<file path=ppt/tags/tag206.xml><?xml version="1.0" encoding="utf-8"?>
<p:tagLst xmlns:a="http://schemas.openxmlformats.org/drawingml/2006/main" xmlns:r="http://schemas.openxmlformats.org/officeDocument/2006/relationships" xmlns:p="http://schemas.openxmlformats.org/presentationml/2006/main">
  <p:tag name="NUM" val="4"/>
</p:tagLst>
</file>

<file path=ppt/tags/tag207.xml><?xml version="1.0" encoding="utf-8"?>
<p:tagLst xmlns:a="http://schemas.openxmlformats.org/drawingml/2006/main" xmlns:r="http://schemas.openxmlformats.org/officeDocument/2006/relationships" xmlns:p="http://schemas.openxmlformats.org/presentationml/2006/main">
  <p:tag name="NUM" val="5"/>
</p:tagLst>
</file>

<file path=ppt/tags/tag208.xml><?xml version="1.0" encoding="utf-8"?>
<p:tagLst xmlns:a="http://schemas.openxmlformats.org/drawingml/2006/main" xmlns:r="http://schemas.openxmlformats.org/officeDocument/2006/relationships" xmlns:p="http://schemas.openxmlformats.org/presentationml/2006/main">
  <p:tag name="NUM" val="6"/>
</p:tagLst>
</file>

<file path=ppt/tags/tag209.xml><?xml version="1.0" encoding="utf-8"?>
<p:tagLst xmlns:a="http://schemas.openxmlformats.org/drawingml/2006/main" xmlns:r="http://schemas.openxmlformats.org/officeDocument/2006/relationships" xmlns:p="http://schemas.openxmlformats.org/presentationml/2006/main">
  <p:tag name="NUM" val="7"/>
</p:tagLst>
</file>

<file path=ppt/tags/tag21.xml><?xml version="1.0" encoding="utf-8"?>
<p:tagLst xmlns:a="http://schemas.openxmlformats.org/drawingml/2006/main" xmlns:r="http://schemas.openxmlformats.org/officeDocument/2006/relationships" xmlns:p="http://schemas.openxmlformats.org/presentationml/2006/main">
  <p:tag name="NUM" val="6"/>
</p:tagLst>
</file>

<file path=ppt/tags/tag210.xml><?xml version="1.0" encoding="utf-8"?>
<p:tagLst xmlns:a="http://schemas.openxmlformats.org/drawingml/2006/main" xmlns:r="http://schemas.openxmlformats.org/officeDocument/2006/relationships" xmlns:p="http://schemas.openxmlformats.org/presentationml/2006/main">
  <p:tag name="NUM" val="8"/>
</p:tagLst>
</file>

<file path=ppt/tags/tag211.xml><?xml version="1.0" encoding="utf-8"?>
<p:tagLst xmlns:a="http://schemas.openxmlformats.org/drawingml/2006/main" xmlns:r="http://schemas.openxmlformats.org/officeDocument/2006/relationships" xmlns:p="http://schemas.openxmlformats.org/presentationml/2006/main">
  <p:tag name="NUM" val="9"/>
</p:tagLst>
</file>

<file path=ppt/tags/tag212.xml><?xml version="1.0" encoding="utf-8"?>
<p:tagLst xmlns:a="http://schemas.openxmlformats.org/drawingml/2006/main" xmlns:r="http://schemas.openxmlformats.org/officeDocument/2006/relationships" xmlns:p="http://schemas.openxmlformats.org/presentationml/2006/main">
  <p:tag name="NUM" val="10"/>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4"/>
</p:tagLst>
</file>

<file path=ppt/tags/tag217.xml><?xml version="1.0" encoding="utf-8"?>
<p:tagLst xmlns:a="http://schemas.openxmlformats.org/drawingml/2006/main" xmlns:r="http://schemas.openxmlformats.org/officeDocument/2006/relationships" xmlns:p="http://schemas.openxmlformats.org/presentationml/2006/main">
  <p:tag name="NUM" val="5"/>
</p:tagLst>
</file>

<file path=ppt/tags/tag218.xml><?xml version="1.0" encoding="utf-8"?>
<p:tagLst xmlns:a="http://schemas.openxmlformats.org/drawingml/2006/main" xmlns:r="http://schemas.openxmlformats.org/officeDocument/2006/relationships" xmlns:p="http://schemas.openxmlformats.org/presentationml/2006/main">
  <p:tag name="NUM" val="6"/>
</p:tagLst>
</file>

<file path=ppt/tags/tag219.xml><?xml version="1.0" encoding="utf-8"?>
<p:tagLst xmlns:a="http://schemas.openxmlformats.org/drawingml/2006/main" xmlns:r="http://schemas.openxmlformats.org/officeDocument/2006/relationships" xmlns:p="http://schemas.openxmlformats.org/presentationml/2006/main">
  <p:tag name="NUM" val="7"/>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20.xml><?xml version="1.0" encoding="utf-8"?>
<p:tagLst xmlns:a="http://schemas.openxmlformats.org/drawingml/2006/main" xmlns:r="http://schemas.openxmlformats.org/officeDocument/2006/relationships" xmlns:p="http://schemas.openxmlformats.org/presentationml/2006/main">
  <p:tag name="NUM" val="8"/>
</p:tagLst>
</file>

<file path=ppt/tags/tag221.xml><?xml version="1.0" encoding="utf-8"?>
<p:tagLst xmlns:a="http://schemas.openxmlformats.org/drawingml/2006/main" xmlns:r="http://schemas.openxmlformats.org/officeDocument/2006/relationships" xmlns:p="http://schemas.openxmlformats.org/presentationml/2006/main">
  <p:tag name="NUM" val="9"/>
</p:tagLst>
</file>

<file path=ppt/tags/tag222.xml><?xml version="1.0" encoding="utf-8"?>
<p:tagLst xmlns:a="http://schemas.openxmlformats.org/drawingml/2006/main" xmlns:r="http://schemas.openxmlformats.org/officeDocument/2006/relationships" xmlns:p="http://schemas.openxmlformats.org/presentationml/2006/main">
  <p:tag name="NUM" val="10"/>
</p:tagLst>
</file>

<file path=ppt/tags/tag223.xml><?xml version="1.0" encoding="utf-8"?>
<p:tagLst xmlns:a="http://schemas.openxmlformats.org/drawingml/2006/main" xmlns:r="http://schemas.openxmlformats.org/officeDocument/2006/relationships" xmlns:p="http://schemas.openxmlformats.org/presentationml/2006/main">
  <p:tag name="NUM" val="11"/>
</p:tagLst>
</file>

<file path=ppt/tags/tag224.xml><?xml version="1.0" encoding="utf-8"?>
<p:tagLst xmlns:a="http://schemas.openxmlformats.org/drawingml/2006/main" xmlns:r="http://schemas.openxmlformats.org/officeDocument/2006/relationships" xmlns:p="http://schemas.openxmlformats.org/presentationml/2006/main">
  <p:tag name="NUM" val="12"/>
</p:tagLst>
</file>

<file path=ppt/tags/tag225.xml><?xml version="1.0" encoding="utf-8"?>
<p:tagLst xmlns:a="http://schemas.openxmlformats.org/drawingml/2006/main" xmlns:r="http://schemas.openxmlformats.org/officeDocument/2006/relationships" xmlns:p="http://schemas.openxmlformats.org/presentationml/2006/main">
  <p:tag name="NUM" val="13"/>
</p:tagLst>
</file>

<file path=ppt/tags/tag226.xml><?xml version="1.0" encoding="utf-8"?>
<p:tagLst xmlns:a="http://schemas.openxmlformats.org/drawingml/2006/main" xmlns:r="http://schemas.openxmlformats.org/officeDocument/2006/relationships" xmlns:p="http://schemas.openxmlformats.org/presentationml/2006/main">
  <p:tag name="NUM" val="14"/>
</p:tagLst>
</file>

<file path=ppt/tags/tag227.xml><?xml version="1.0" encoding="utf-8"?>
<p:tagLst xmlns:a="http://schemas.openxmlformats.org/drawingml/2006/main" xmlns:r="http://schemas.openxmlformats.org/officeDocument/2006/relationships" xmlns:p="http://schemas.openxmlformats.org/presentationml/2006/main">
  <p:tag name="NUM" val="15"/>
</p:tagLst>
</file>

<file path=ppt/tags/tag228.xml><?xml version="1.0" encoding="utf-8"?>
<p:tagLst xmlns:a="http://schemas.openxmlformats.org/drawingml/2006/main" xmlns:r="http://schemas.openxmlformats.org/officeDocument/2006/relationships" xmlns:p="http://schemas.openxmlformats.org/presentationml/2006/main">
  <p:tag name="NUM" val="16"/>
</p:tagLst>
</file>

<file path=ppt/tags/tag229.xml><?xml version="1.0" encoding="utf-8"?>
<p:tagLst xmlns:a="http://schemas.openxmlformats.org/drawingml/2006/main" xmlns:r="http://schemas.openxmlformats.org/officeDocument/2006/relationships" xmlns:p="http://schemas.openxmlformats.org/presentationml/2006/main">
  <p:tag name="NUM" val="17"/>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30.xml><?xml version="1.0" encoding="utf-8"?>
<p:tagLst xmlns:a="http://schemas.openxmlformats.org/drawingml/2006/main" xmlns:r="http://schemas.openxmlformats.org/officeDocument/2006/relationships" xmlns:p="http://schemas.openxmlformats.org/presentationml/2006/main">
  <p:tag name="NUM" val="18"/>
</p:tagLst>
</file>

<file path=ppt/tags/tag231.xml><?xml version="1.0" encoding="utf-8"?>
<p:tagLst xmlns:a="http://schemas.openxmlformats.org/drawingml/2006/main" xmlns:r="http://schemas.openxmlformats.org/officeDocument/2006/relationships" xmlns:p="http://schemas.openxmlformats.org/presentationml/2006/main">
  <p:tag name="NUM" val="19"/>
</p:tagLst>
</file>

<file path=ppt/tags/tag232.xml><?xml version="1.0" encoding="utf-8"?>
<p:tagLst xmlns:a="http://schemas.openxmlformats.org/drawingml/2006/main" xmlns:r="http://schemas.openxmlformats.org/officeDocument/2006/relationships" xmlns:p="http://schemas.openxmlformats.org/presentationml/2006/main">
  <p:tag name="NUM" val="20"/>
</p:tagLst>
</file>

<file path=ppt/tags/tag233.xml><?xml version="1.0" encoding="utf-8"?>
<p:tagLst xmlns:a="http://schemas.openxmlformats.org/drawingml/2006/main" xmlns:r="http://schemas.openxmlformats.org/officeDocument/2006/relationships" xmlns:p="http://schemas.openxmlformats.org/presentationml/2006/main">
  <p:tag name="NUM" val="21"/>
</p:tagLst>
</file>

<file path=ppt/tags/tag234.xml><?xml version="1.0" encoding="utf-8"?>
<p:tagLst xmlns:a="http://schemas.openxmlformats.org/drawingml/2006/main" xmlns:r="http://schemas.openxmlformats.org/officeDocument/2006/relationships" xmlns:p="http://schemas.openxmlformats.org/presentationml/2006/main">
  <p:tag name="NUM" val="22"/>
</p:tagLst>
</file>

<file path=ppt/tags/tag235.xml><?xml version="1.0" encoding="utf-8"?>
<p:tagLst xmlns:a="http://schemas.openxmlformats.org/drawingml/2006/main" xmlns:r="http://schemas.openxmlformats.org/officeDocument/2006/relationships" xmlns:p="http://schemas.openxmlformats.org/presentationml/2006/main">
  <p:tag name="NUM" val="23"/>
</p:tagLst>
</file>

<file path=ppt/tags/tag236.xml><?xml version="1.0" encoding="utf-8"?>
<p:tagLst xmlns:a="http://schemas.openxmlformats.org/drawingml/2006/main" xmlns:r="http://schemas.openxmlformats.org/officeDocument/2006/relationships" xmlns:p="http://schemas.openxmlformats.org/presentationml/2006/main">
  <p:tag name="NUM" val="24"/>
</p:tagLst>
</file>

<file path=ppt/tags/tag237.xml><?xml version="1.0" encoding="utf-8"?>
<p:tagLst xmlns:a="http://schemas.openxmlformats.org/drawingml/2006/main" xmlns:r="http://schemas.openxmlformats.org/officeDocument/2006/relationships" xmlns:p="http://schemas.openxmlformats.org/presentationml/2006/main">
  <p:tag name="NUM" val="25"/>
</p:tagLst>
</file>

<file path=ppt/tags/tag238.xml><?xml version="1.0" encoding="utf-8"?>
<p:tagLst xmlns:a="http://schemas.openxmlformats.org/drawingml/2006/main" xmlns:r="http://schemas.openxmlformats.org/officeDocument/2006/relationships" xmlns:p="http://schemas.openxmlformats.org/presentationml/2006/main">
  <p:tag name="NUM" val="26"/>
</p:tagLst>
</file>

<file path=ppt/tags/tag239.xml><?xml version="1.0" encoding="utf-8"?>
<p:tagLst xmlns:a="http://schemas.openxmlformats.org/drawingml/2006/main" xmlns:r="http://schemas.openxmlformats.org/officeDocument/2006/relationships" xmlns:p="http://schemas.openxmlformats.org/presentationml/2006/main">
  <p:tag name="NUM" val="27"/>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40.xml><?xml version="1.0" encoding="utf-8"?>
<p:tagLst xmlns:a="http://schemas.openxmlformats.org/drawingml/2006/main" xmlns:r="http://schemas.openxmlformats.org/officeDocument/2006/relationships" xmlns:p="http://schemas.openxmlformats.org/presentationml/2006/main">
  <p:tag name="NUM" val="28"/>
</p:tagLst>
</file>

<file path=ppt/tags/tag241.xml><?xml version="1.0" encoding="utf-8"?>
<p:tagLst xmlns:a="http://schemas.openxmlformats.org/drawingml/2006/main" xmlns:r="http://schemas.openxmlformats.org/officeDocument/2006/relationships" xmlns:p="http://schemas.openxmlformats.org/presentationml/2006/main">
  <p:tag name="NUM" val="29"/>
</p:tagLst>
</file>

<file path=ppt/tags/tag242.xml><?xml version="1.0" encoding="utf-8"?>
<p:tagLst xmlns:a="http://schemas.openxmlformats.org/drawingml/2006/main" xmlns:r="http://schemas.openxmlformats.org/officeDocument/2006/relationships" xmlns:p="http://schemas.openxmlformats.org/presentationml/2006/main">
  <p:tag name="NUM" val="30"/>
</p:tagLst>
</file>

<file path=ppt/tags/tag243.xml><?xml version="1.0" encoding="utf-8"?>
<p:tagLst xmlns:a="http://schemas.openxmlformats.org/drawingml/2006/main" xmlns:r="http://schemas.openxmlformats.org/officeDocument/2006/relationships" xmlns:p="http://schemas.openxmlformats.org/presentationml/2006/main">
  <p:tag name="NUM" val="31"/>
</p:tagLst>
</file>

<file path=ppt/tags/tag244.xml><?xml version="1.0" encoding="utf-8"?>
<p:tagLst xmlns:a="http://schemas.openxmlformats.org/drawingml/2006/main" xmlns:r="http://schemas.openxmlformats.org/officeDocument/2006/relationships" xmlns:p="http://schemas.openxmlformats.org/presentationml/2006/main">
  <p:tag name="NUM" val="32"/>
</p:tagLst>
</file>

<file path=ppt/tags/tag245.xml><?xml version="1.0" encoding="utf-8"?>
<p:tagLst xmlns:a="http://schemas.openxmlformats.org/drawingml/2006/main" xmlns:r="http://schemas.openxmlformats.org/officeDocument/2006/relationships" xmlns:p="http://schemas.openxmlformats.org/presentationml/2006/main">
  <p:tag name="NUM" val="33"/>
</p:tagLst>
</file>

<file path=ppt/tags/tag246.xml><?xml version="1.0" encoding="utf-8"?>
<p:tagLst xmlns:a="http://schemas.openxmlformats.org/drawingml/2006/main" xmlns:r="http://schemas.openxmlformats.org/officeDocument/2006/relationships" xmlns:p="http://schemas.openxmlformats.org/presentationml/2006/main">
  <p:tag name="NUM" val="34"/>
</p:tagLst>
</file>

<file path=ppt/tags/tag247.xml><?xml version="1.0" encoding="utf-8"?>
<p:tagLst xmlns:a="http://schemas.openxmlformats.org/drawingml/2006/main" xmlns:r="http://schemas.openxmlformats.org/officeDocument/2006/relationships" xmlns:p="http://schemas.openxmlformats.org/presentationml/2006/main">
  <p:tag name="NUM" val="35"/>
</p:tagLst>
</file>

<file path=ppt/tags/tag248.xml><?xml version="1.0" encoding="utf-8"?>
<p:tagLst xmlns:a="http://schemas.openxmlformats.org/drawingml/2006/main" xmlns:r="http://schemas.openxmlformats.org/officeDocument/2006/relationships" xmlns:p="http://schemas.openxmlformats.org/presentationml/2006/main">
  <p:tag name="NUM" val="36"/>
</p:tagLst>
</file>

<file path=ppt/tags/tag249.xml><?xml version="1.0" encoding="utf-8"?>
<p:tagLst xmlns:a="http://schemas.openxmlformats.org/drawingml/2006/main" xmlns:r="http://schemas.openxmlformats.org/officeDocument/2006/relationships" xmlns:p="http://schemas.openxmlformats.org/presentationml/2006/main">
  <p:tag name="NUM" val="37"/>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50.xml><?xml version="1.0" encoding="utf-8"?>
<p:tagLst xmlns:a="http://schemas.openxmlformats.org/drawingml/2006/main" xmlns:r="http://schemas.openxmlformats.org/officeDocument/2006/relationships" xmlns:p="http://schemas.openxmlformats.org/presentationml/2006/main">
  <p:tag name="NUM" val="38"/>
</p:tagLst>
</file>

<file path=ppt/tags/tag251.xml><?xml version="1.0" encoding="utf-8"?>
<p:tagLst xmlns:a="http://schemas.openxmlformats.org/drawingml/2006/main" xmlns:r="http://schemas.openxmlformats.org/officeDocument/2006/relationships" xmlns:p="http://schemas.openxmlformats.org/presentationml/2006/main">
  <p:tag name="NUM" val="39"/>
</p:tagLst>
</file>

<file path=ppt/tags/tag252.xml><?xml version="1.0" encoding="utf-8"?>
<p:tagLst xmlns:a="http://schemas.openxmlformats.org/drawingml/2006/main" xmlns:r="http://schemas.openxmlformats.org/officeDocument/2006/relationships" xmlns:p="http://schemas.openxmlformats.org/presentationml/2006/main">
  <p:tag name="NUM" val="40"/>
</p:tagLst>
</file>

<file path=ppt/tags/tag253.xml><?xml version="1.0" encoding="utf-8"?>
<p:tagLst xmlns:a="http://schemas.openxmlformats.org/drawingml/2006/main" xmlns:r="http://schemas.openxmlformats.org/officeDocument/2006/relationships" xmlns:p="http://schemas.openxmlformats.org/presentationml/2006/main">
  <p:tag name="NUM" val="41"/>
</p:tagLst>
</file>

<file path=ppt/tags/tag254.xml><?xml version="1.0" encoding="utf-8"?>
<p:tagLst xmlns:a="http://schemas.openxmlformats.org/drawingml/2006/main" xmlns:r="http://schemas.openxmlformats.org/officeDocument/2006/relationships" xmlns:p="http://schemas.openxmlformats.org/presentationml/2006/main">
  <p:tag name="NUM" val="42"/>
</p:tagLst>
</file>

<file path=ppt/tags/tag255.xml><?xml version="1.0" encoding="utf-8"?>
<p:tagLst xmlns:a="http://schemas.openxmlformats.org/drawingml/2006/main" xmlns:r="http://schemas.openxmlformats.org/officeDocument/2006/relationships" xmlns:p="http://schemas.openxmlformats.org/presentationml/2006/main">
  <p:tag name="NUM" val="43"/>
</p:tagLst>
</file>

<file path=ppt/tags/tag256.xml><?xml version="1.0" encoding="utf-8"?>
<p:tagLst xmlns:a="http://schemas.openxmlformats.org/drawingml/2006/main" xmlns:r="http://schemas.openxmlformats.org/officeDocument/2006/relationships" xmlns:p="http://schemas.openxmlformats.org/presentationml/2006/main">
  <p:tag name="NUM" val="44"/>
</p:tagLst>
</file>

<file path=ppt/tags/tag257.xml><?xml version="1.0" encoding="utf-8"?>
<p:tagLst xmlns:a="http://schemas.openxmlformats.org/drawingml/2006/main" xmlns:r="http://schemas.openxmlformats.org/officeDocument/2006/relationships" xmlns:p="http://schemas.openxmlformats.org/presentationml/2006/main">
  <p:tag name="NUM" val="45"/>
</p:tagLst>
</file>

<file path=ppt/tags/tag258.xml><?xml version="1.0" encoding="utf-8"?>
<p:tagLst xmlns:a="http://schemas.openxmlformats.org/drawingml/2006/main" xmlns:r="http://schemas.openxmlformats.org/officeDocument/2006/relationships" xmlns:p="http://schemas.openxmlformats.org/presentationml/2006/main">
  <p:tag name="NUM" val="46"/>
</p:tagLst>
</file>

<file path=ppt/tags/tag259.xml><?xml version="1.0" encoding="utf-8"?>
<p:tagLst xmlns:a="http://schemas.openxmlformats.org/drawingml/2006/main" xmlns:r="http://schemas.openxmlformats.org/officeDocument/2006/relationships" xmlns:p="http://schemas.openxmlformats.org/presentationml/2006/main">
  <p:tag name="NUM" val="47"/>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60.xml><?xml version="1.0" encoding="utf-8"?>
<p:tagLst xmlns:a="http://schemas.openxmlformats.org/drawingml/2006/main" xmlns:r="http://schemas.openxmlformats.org/officeDocument/2006/relationships" xmlns:p="http://schemas.openxmlformats.org/presentationml/2006/main">
  <p:tag name="NUM" val="48"/>
</p:tagLst>
</file>

<file path=ppt/tags/tag261.xml><?xml version="1.0" encoding="utf-8"?>
<p:tagLst xmlns:a="http://schemas.openxmlformats.org/drawingml/2006/main" xmlns:r="http://schemas.openxmlformats.org/officeDocument/2006/relationships" xmlns:p="http://schemas.openxmlformats.org/presentationml/2006/main">
  <p:tag name="NUM" val="49"/>
</p:tagLst>
</file>

<file path=ppt/tags/tag262.xml><?xml version="1.0" encoding="utf-8"?>
<p:tagLst xmlns:a="http://schemas.openxmlformats.org/drawingml/2006/main" xmlns:r="http://schemas.openxmlformats.org/officeDocument/2006/relationships" xmlns:p="http://schemas.openxmlformats.org/presentationml/2006/main">
  <p:tag name="NUM" val="50"/>
</p:tagLst>
</file>

<file path=ppt/tags/tag263.xml><?xml version="1.0" encoding="utf-8"?>
<p:tagLst xmlns:a="http://schemas.openxmlformats.org/drawingml/2006/main" xmlns:r="http://schemas.openxmlformats.org/officeDocument/2006/relationships" xmlns:p="http://schemas.openxmlformats.org/presentationml/2006/main">
  <p:tag name="NUM" val="51"/>
</p:tagLst>
</file>

<file path=ppt/tags/tag264.xml><?xml version="1.0" encoding="utf-8"?>
<p:tagLst xmlns:a="http://schemas.openxmlformats.org/drawingml/2006/main" xmlns:r="http://schemas.openxmlformats.org/officeDocument/2006/relationships" xmlns:p="http://schemas.openxmlformats.org/presentationml/2006/main">
  <p:tag name="NUM" val="52"/>
</p:tagLst>
</file>

<file path=ppt/tags/tag265.xml><?xml version="1.0" encoding="utf-8"?>
<p:tagLst xmlns:a="http://schemas.openxmlformats.org/drawingml/2006/main" xmlns:r="http://schemas.openxmlformats.org/officeDocument/2006/relationships" xmlns:p="http://schemas.openxmlformats.org/presentationml/2006/main">
  <p:tag name="NUM" val="53"/>
</p:tagLst>
</file>

<file path=ppt/tags/tag266.xml><?xml version="1.0" encoding="utf-8"?>
<p:tagLst xmlns:a="http://schemas.openxmlformats.org/drawingml/2006/main" xmlns:r="http://schemas.openxmlformats.org/officeDocument/2006/relationships" xmlns:p="http://schemas.openxmlformats.org/presentationml/2006/main">
  <p:tag name="NUM" val="54"/>
</p:tagLst>
</file>

<file path=ppt/tags/tag267.xml><?xml version="1.0" encoding="utf-8"?>
<p:tagLst xmlns:a="http://schemas.openxmlformats.org/drawingml/2006/main" xmlns:r="http://schemas.openxmlformats.org/officeDocument/2006/relationships" xmlns:p="http://schemas.openxmlformats.org/presentationml/2006/main">
  <p:tag name="NUM" val="55"/>
</p:tagLst>
</file>

<file path=ppt/tags/tag268.xml><?xml version="1.0" encoding="utf-8"?>
<p:tagLst xmlns:a="http://schemas.openxmlformats.org/drawingml/2006/main" xmlns:r="http://schemas.openxmlformats.org/officeDocument/2006/relationships" xmlns:p="http://schemas.openxmlformats.org/presentationml/2006/main">
  <p:tag name="NUM" val="56"/>
</p:tagLst>
</file>

<file path=ppt/tags/tag269.xml><?xml version="1.0" encoding="utf-8"?>
<p:tagLst xmlns:a="http://schemas.openxmlformats.org/drawingml/2006/main" xmlns:r="http://schemas.openxmlformats.org/officeDocument/2006/relationships" xmlns:p="http://schemas.openxmlformats.org/presentationml/2006/main">
  <p:tag name="NUM" val="57"/>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70.xml><?xml version="1.0" encoding="utf-8"?>
<p:tagLst xmlns:a="http://schemas.openxmlformats.org/drawingml/2006/main" xmlns:r="http://schemas.openxmlformats.org/officeDocument/2006/relationships" xmlns:p="http://schemas.openxmlformats.org/presentationml/2006/main">
  <p:tag name="NUM" val="58"/>
</p:tagLst>
</file>

<file path=ppt/tags/tag271.xml><?xml version="1.0" encoding="utf-8"?>
<p:tagLst xmlns:a="http://schemas.openxmlformats.org/drawingml/2006/main" xmlns:r="http://schemas.openxmlformats.org/officeDocument/2006/relationships" xmlns:p="http://schemas.openxmlformats.org/presentationml/2006/main">
  <p:tag name="NUM" val="59"/>
</p:tagLst>
</file>

<file path=ppt/tags/tag272.xml><?xml version="1.0" encoding="utf-8"?>
<p:tagLst xmlns:a="http://schemas.openxmlformats.org/drawingml/2006/main" xmlns:r="http://schemas.openxmlformats.org/officeDocument/2006/relationships" xmlns:p="http://schemas.openxmlformats.org/presentationml/2006/main">
  <p:tag name="NUM" val="60"/>
</p:tagLst>
</file>

<file path=ppt/tags/tag273.xml><?xml version="1.0" encoding="utf-8"?>
<p:tagLst xmlns:a="http://schemas.openxmlformats.org/drawingml/2006/main" xmlns:r="http://schemas.openxmlformats.org/officeDocument/2006/relationships" xmlns:p="http://schemas.openxmlformats.org/presentationml/2006/main">
  <p:tag name="NUM" val="61"/>
</p:tagLst>
</file>

<file path=ppt/tags/tag274.xml><?xml version="1.0" encoding="utf-8"?>
<p:tagLst xmlns:a="http://schemas.openxmlformats.org/drawingml/2006/main" xmlns:r="http://schemas.openxmlformats.org/officeDocument/2006/relationships" xmlns:p="http://schemas.openxmlformats.org/presentationml/2006/main">
  <p:tag name="NUM" val="62"/>
</p:tagLst>
</file>

<file path=ppt/tags/tag275.xml><?xml version="1.0" encoding="utf-8"?>
<p:tagLst xmlns:a="http://schemas.openxmlformats.org/drawingml/2006/main" xmlns:r="http://schemas.openxmlformats.org/officeDocument/2006/relationships" xmlns:p="http://schemas.openxmlformats.org/presentationml/2006/main">
  <p:tag name="NUM" val="63"/>
</p:tagLst>
</file>

<file path=ppt/tags/tag276.xml><?xml version="1.0" encoding="utf-8"?>
<p:tagLst xmlns:a="http://schemas.openxmlformats.org/drawingml/2006/main" xmlns:r="http://schemas.openxmlformats.org/officeDocument/2006/relationships" xmlns:p="http://schemas.openxmlformats.org/presentationml/2006/main">
  <p:tag name="NUM" val="64"/>
</p:tagLst>
</file>

<file path=ppt/tags/tag277.xml><?xml version="1.0" encoding="utf-8"?>
<p:tagLst xmlns:a="http://schemas.openxmlformats.org/drawingml/2006/main" xmlns:r="http://schemas.openxmlformats.org/officeDocument/2006/relationships" xmlns:p="http://schemas.openxmlformats.org/presentationml/2006/main">
  <p:tag name="NUM" val="65"/>
</p:tagLst>
</file>

<file path=ppt/tags/tag278.xml><?xml version="1.0" encoding="utf-8"?>
<p:tagLst xmlns:a="http://schemas.openxmlformats.org/drawingml/2006/main" xmlns:r="http://schemas.openxmlformats.org/officeDocument/2006/relationships" xmlns:p="http://schemas.openxmlformats.org/presentationml/2006/main">
  <p:tag name="NUM" val="66"/>
</p:tagLst>
</file>

<file path=ppt/tags/tag279.xml><?xml version="1.0" encoding="utf-8"?>
<p:tagLst xmlns:a="http://schemas.openxmlformats.org/drawingml/2006/main" xmlns:r="http://schemas.openxmlformats.org/officeDocument/2006/relationships" xmlns:p="http://schemas.openxmlformats.org/presentationml/2006/main">
  <p:tag name="NUM" val="67"/>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80.xml><?xml version="1.0" encoding="utf-8"?>
<p:tagLst xmlns:a="http://schemas.openxmlformats.org/drawingml/2006/main" xmlns:r="http://schemas.openxmlformats.org/officeDocument/2006/relationships" xmlns:p="http://schemas.openxmlformats.org/presentationml/2006/main">
  <p:tag name="NUM" val="68"/>
</p:tagLst>
</file>

<file path=ppt/tags/tag281.xml><?xml version="1.0" encoding="utf-8"?>
<p:tagLst xmlns:a="http://schemas.openxmlformats.org/drawingml/2006/main" xmlns:r="http://schemas.openxmlformats.org/officeDocument/2006/relationships" xmlns:p="http://schemas.openxmlformats.org/presentationml/2006/main">
  <p:tag name="NUM" val="69"/>
</p:tagLst>
</file>

<file path=ppt/tags/tag282.xml><?xml version="1.0" encoding="utf-8"?>
<p:tagLst xmlns:a="http://schemas.openxmlformats.org/drawingml/2006/main" xmlns:r="http://schemas.openxmlformats.org/officeDocument/2006/relationships" xmlns:p="http://schemas.openxmlformats.org/presentationml/2006/main">
  <p:tag name="NUM" val="70"/>
</p:tagLst>
</file>

<file path=ppt/tags/tag283.xml><?xml version="1.0" encoding="utf-8"?>
<p:tagLst xmlns:a="http://schemas.openxmlformats.org/drawingml/2006/main" xmlns:r="http://schemas.openxmlformats.org/officeDocument/2006/relationships" xmlns:p="http://schemas.openxmlformats.org/presentationml/2006/main">
  <p:tag name="NUM" val="71"/>
</p:tagLst>
</file>

<file path=ppt/tags/tag284.xml><?xml version="1.0" encoding="utf-8"?>
<p:tagLst xmlns:a="http://schemas.openxmlformats.org/drawingml/2006/main" xmlns:r="http://schemas.openxmlformats.org/officeDocument/2006/relationships" xmlns:p="http://schemas.openxmlformats.org/presentationml/2006/main">
  <p:tag name="NUM" val="72"/>
</p:tagLst>
</file>

<file path=ppt/tags/tag285.xml><?xml version="1.0" encoding="utf-8"?>
<p:tagLst xmlns:a="http://schemas.openxmlformats.org/drawingml/2006/main" xmlns:r="http://schemas.openxmlformats.org/officeDocument/2006/relationships" xmlns:p="http://schemas.openxmlformats.org/presentationml/2006/main">
  <p:tag name="NUM" val="73"/>
</p:tagLst>
</file>

<file path=ppt/tags/tag286.xml><?xml version="1.0" encoding="utf-8"?>
<p:tagLst xmlns:a="http://schemas.openxmlformats.org/drawingml/2006/main" xmlns:r="http://schemas.openxmlformats.org/officeDocument/2006/relationships" xmlns:p="http://schemas.openxmlformats.org/presentationml/2006/main">
  <p:tag name="NUM" val="74"/>
</p:tagLst>
</file>

<file path=ppt/tags/tag287.xml><?xml version="1.0" encoding="utf-8"?>
<p:tagLst xmlns:a="http://schemas.openxmlformats.org/drawingml/2006/main" xmlns:r="http://schemas.openxmlformats.org/officeDocument/2006/relationships" xmlns:p="http://schemas.openxmlformats.org/presentationml/2006/main">
  <p:tag name="NUM" val="75"/>
</p:tagLst>
</file>

<file path=ppt/tags/tag288.xml><?xml version="1.0" encoding="utf-8"?>
<p:tagLst xmlns:a="http://schemas.openxmlformats.org/drawingml/2006/main" xmlns:r="http://schemas.openxmlformats.org/officeDocument/2006/relationships" xmlns:p="http://schemas.openxmlformats.org/presentationml/2006/main">
  <p:tag name="NUM" val="76"/>
</p:tagLst>
</file>

<file path=ppt/tags/tag289.xml><?xml version="1.0" encoding="utf-8"?>
<p:tagLst xmlns:a="http://schemas.openxmlformats.org/drawingml/2006/main" xmlns:r="http://schemas.openxmlformats.org/officeDocument/2006/relationships" xmlns:p="http://schemas.openxmlformats.org/presentationml/2006/main">
  <p:tag name="NUM" val="77"/>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290.xml><?xml version="1.0" encoding="utf-8"?>
<p:tagLst xmlns:a="http://schemas.openxmlformats.org/drawingml/2006/main" xmlns:r="http://schemas.openxmlformats.org/officeDocument/2006/relationships" xmlns:p="http://schemas.openxmlformats.org/presentationml/2006/main">
  <p:tag name="NUM" val="78"/>
</p:tagLst>
</file>

<file path=ppt/tags/tag291.xml><?xml version="1.0" encoding="utf-8"?>
<p:tagLst xmlns:a="http://schemas.openxmlformats.org/drawingml/2006/main" xmlns:r="http://schemas.openxmlformats.org/officeDocument/2006/relationships" xmlns:p="http://schemas.openxmlformats.org/presentationml/2006/main">
  <p:tag name="NUM" val="79"/>
</p:tagLst>
</file>

<file path=ppt/tags/tag292.xml><?xml version="1.0" encoding="utf-8"?>
<p:tagLst xmlns:a="http://schemas.openxmlformats.org/drawingml/2006/main" xmlns:r="http://schemas.openxmlformats.org/officeDocument/2006/relationships" xmlns:p="http://schemas.openxmlformats.org/presentationml/2006/main">
  <p:tag name="NUM" val="80"/>
</p:tagLst>
</file>

<file path=ppt/tags/tag293.xml><?xml version="1.0" encoding="utf-8"?>
<p:tagLst xmlns:a="http://schemas.openxmlformats.org/drawingml/2006/main" xmlns:r="http://schemas.openxmlformats.org/officeDocument/2006/relationships" xmlns:p="http://schemas.openxmlformats.org/presentationml/2006/main">
  <p:tag name="NUM" val="81"/>
</p:tagLst>
</file>

<file path=ppt/tags/tag294.xml><?xml version="1.0" encoding="utf-8"?>
<p:tagLst xmlns:a="http://schemas.openxmlformats.org/drawingml/2006/main" xmlns:r="http://schemas.openxmlformats.org/officeDocument/2006/relationships" xmlns:p="http://schemas.openxmlformats.org/presentationml/2006/main">
  <p:tag name="NUM" val="82"/>
</p:tagLst>
</file>

<file path=ppt/tags/tag295.xml><?xml version="1.0" encoding="utf-8"?>
<p:tagLst xmlns:a="http://schemas.openxmlformats.org/drawingml/2006/main" xmlns:r="http://schemas.openxmlformats.org/officeDocument/2006/relationships" xmlns:p="http://schemas.openxmlformats.org/presentationml/2006/main">
  <p:tag name="NUM" val="83"/>
</p:tagLst>
</file>

<file path=ppt/tags/tag296.xml><?xml version="1.0" encoding="utf-8"?>
<p:tagLst xmlns:a="http://schemas.openxmlformats.org/drawingml/2006/main" xmlns:r="http://schemas.openxmlformats.org/officeDocument/2006/relationships" xmlns:p="http://schemas.openxmlformats.org/presentationml/2006/main">
  <p:tag name="NUM" val="84"/>
</p:tagLst>
</file>

<file path=ppt/tags/tag297.xml><?xml version="1.0" encoding="utf-8"?>
<p:tagLst xmlns:a="http://schemas.openxmlformats.org/drawingml/2006/main" xmlns:r="http://schemas.openxmlformats.org/officeDocument/2006/relationships" xmlns:p="http://schemas.openxmlformats.org/presentationml/2006/main">
  <p:tag name="NUM" val="85"/>
</p:tagLst>
</file>

<file path=ppt/tags/tag298.xml><?xml version="1.0" encoding="utf-8"?>
<p:tagLst xmlns:a="http://schemas.openxmlformats.org/drawingml/2006/main" xmlns:r="http://schemas.openxmlformats.org/officeDocument/2006/relationships" xmlns:p="http://schemas.openxmlformats.org/presentationml/2006/main">
  <p:tag name="NUM" val="1"/>
</p:tagLst>
</file>

<file path=ppt/tags/tag29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00.xml><?xml version="1.0" encoding="utf-8"?>
<p:tagLst xmlns:a="http://schemas.openxmlformats.org/drawingml/2006/main" xmlns:r="http://schemas.openxmlformats.org/officeDocument/2006/relationships" xmlns:p="http://schemas.openxmlformats.org/presentationml/2006/main">
  <p:tag name="NUM" val="3"/>
</p:tagLst>
</file>

<file path=ppt/tags/tag301.xml><?xml version="1.0" encoding="utf-8"?>
<p:tagLst xmlns:a="http://schemas.openxmlformats.org/drawingml/2006/main" xmlns:r="http://schemas.openxmlformats.org/officeDocument/2006/relationships" xmlns:p="http://schemas.openxmlformats.org/presentationml/2006/main">
  <p:tag name="NUM" val="4"/>
</p:tagLst>
</file>

<file path=ppt/tags/tag302.xml><?xml version="1.0" encoding="utf-8"?>
<p:tagLst xmlns:a="http://schemas.openxmlformats.org/drawingml/2006/main" xmlns:r="http://schemas.openxmlformats.org/officeDocument/2006/relationships" xmlns:p="http://schemas.openxmlformats.org/presentationml/2006/main">
  <p:tag name="NUM" val="5"/>
</p:tagLst>
</file>

<file path=ppt/tags/tag303.xml><?xml version="1.0" encoding="utf-8"?>
<p:tagLst xmlns:a="http://schemas.openxmlformats.org/drawingml/2006/main" xmlns:r="http://schemas.openxmlformats.org/officeDocument/2006/relationships" xmlns:p="http://schemas.openxmlformats.org/presentationml/2006/main">
  <p:tag name="NUM" val="6"/>
</p:tagLst>
</file>

<file path=ppt/tags/tag304.xml><?xml version="1.0" encoding="utf-8"?>
<p:tagLst xmlns:a="http://schemas.openxmlformats.org/drawingml/2006/main" xmlns:r="http://schemas.openxmlformats.org/officeDocument/2006/relationships" xmlns:p="http://schemas.openxmlformats.org/presentationml/2006/main">
  <p:tag name="NUM" val="7"/>
</p:tagLst>
</file>

<file path=ppt/tags/tag305.xml><?xml version="1.0" encoding="utf-8"?>
<p:tagLst xmlns:a="http://schemas.openxmlformats.org/drawingml/2006/main" xmlns:r="http://schemas.openxmlformats.org/officeDocument/2006/relationships" xmlns:p="http://schemas.openxmlformats.org/presentationml/2006/main">
  <p:tag name="NUM" val="8"/>
</p:tagLst>
</file>

<file path=ppt/tags/tag306.xml><?xml version="1.0" encoding="utf-8"?>
<p:tagLst xmlns:a="http://schemas.openxmlformats.org/drawingml/2006/main" xmlns:r="http://schemas.openxmlformats.org/officeDocument/2006/relationships" xmlns:p="http://schemas.openxmlformats.org/presentationml/2006/main">
  <p:tag name="NUM" val="9"/>
</p:tagLst>
</file>

<file path=ppt/tags/tag307.xml><?xml version="1.0" encoding="utf-8"?>
<p:tagLst xmlns:a="http://schemas.openxmlformats.org/drawingml/2006/main" xmlns:r="http://schemas.openxmlformats.org/officeDocument/2006/relationships" xmlns:p="http://schemas.openxmlformats.org/presentationml/2006/main">
  <p:tag name="NUM" val="10"/>
</p:tagLst>
</file>

<file path=ppt/tags/tag308.xml><?xml version="1.0" encoding="utf-8"?>
<p:tagLst xmlns:a="http://schemas.openxmlformats.org/drawingml/2006/main" xmlns:r="http://schemas.openxmlformats.org/officeDocument/2006/relationships" xmlns:p="http://schemas.openxmlformats.org/presentationml/2006/main">
  <p:tag name="NUM" val="11"/>
</p:tagLst>
</file>

<file path=ppt/tags/tag309.xml><?xml version="1.0" encoding="utf-8"?>
<p:tagLst xmlns:a="http://schemas.openxmlformats.org/drawingml/2006/main" xmlns:r="http://schemas.openxmlformats.org/officeDocument/2006/relationships" xmlns:p="http://schemas.openxmlformats.org/presentationml/2006/main">
  <p:tag name="NUM" val="12"/>
</p:tagLst>
</file>

<file path=ppt/tags/tag31.xml><?xml version="1.0" encoding="utf-8"?>
<p:tagLst xmlns:a="http://schemas.openxmlformats.org/drawingml/2006/main" xmlns:r="http://schemas.openxmlformats.org/officeDocument/2006/relationships" xmlns:p="http://schemas.openxmlformats.org/presentationml/2006/main">
  <p:tag name="NUM" val="6"/>
</p:tagLst>
</file>

<file path=ppt/tags/tag310.xml><?xml version="1.0" encoding="utf-8"?>
<p:tagLst xmlns:a="http://schemas.openxmlformats.org/drawingml/2006/main" xmlns:r="http://schemas.openxmlformats.org/officeDocument/2006/relationships" xmlns:p="http://schemas.openxmlformats.org/presentationml/2006/main">
  <p:tag name="NUM" val="13"/>
</p:tagLst>
</file>

<file path=ppt/tags/tag311.xml><?xml version="1.0" encoding="utf-8"?>
<p:tagLst xmlns:a="http://schemas.openxmlformats.org/drawingml/2006/main" xmlns:r="http://schemas.openxmlformats.org/officeDocument/2006/relationships" xmlns:p="http://schemas.openxmlformats.org/presentationml/2006/main">
  <p:tag name="NUM" val="14"/>
</p:tagLst>
</file>

<file path=ppt/tags/tag312.xml><?xml version="1.0" encoding="utf-8"?>
<p:tagLst xmlns:a="http://schemas.openxmlformats.org/drawingml/2006/main" xmlns:r="http://schemas.openxmlformats.org/officeDocument/2006/relationships" xmlns:p="http://schemas.openxmlformats.org/presentationml/2006/main">
  <p:tag name="NUM" val="15"/>
</p:tagLst>
</file>

<file path=ppt/tags/tag313.xml><?xml version="1.0" encoding="utf-8"?>
<p:tagLst xmlns:a="http://schemas.openxmlformats.org/drawingml/2006/main" xmlns:r="http://schemas.openxmlformats.org/officeDocument/2006/relationships" xmlns:p="http://schemas.openxmlformats.org/presentationml/2006/main">
  <p:tag name="NUM" val="16"/>
</p:tagLst>
</file>

<file path=ppt/tags/tag314.xml><?xml version="1.0" encoding="utf-8"?>
<p:tagLst xmlns:a="http://schemas.openxmlformats.org/drawingml/2006/main" xmlns:r="http://schemas.openxmlformats.org/officeDocument/2006/relationships" xmlns:p="http://schemas.openxmlformats.org/presentationml/2006/main">
  <p:tag name="NUM" val="17"/>
</p:tagLst>
</file>

<file path=ppt/tags/tag315.xml><?xml version="1.0" encoding="utf-8"?>
<p:tagLst xmlns:a="http://schemas.openxmlformats.org/drawingml/2006/main" xmlns:r="http://schemas.openxmlformats.org/officeDocument/2006/relationships" xmlns:p="http://schemas.openxmlformats.org/presentationml/2006/main">
  <p:tag name="NUM" val="18"/>
</p:tagLst>
</file>

<file path=ppt/tags/tag316.xml><?xml version="1.0" encoding="utf-8"?>
<p:tagLst xmlns:a="http://schemas.openxmlformats.org/drawingml/2006/main" xmlns:r="http://schemas.openxmlformats.org/officeDocument/2006/relationships" xmlns:p="http://schemas.openxmlformats.org/presentationml/2006/main">
  <p:tag name="NUM" val="19"/>
</p:tagLst>
</file>

<file path=ppt/tags/tag317.xml><?xml version="1.0" encoding="utf-8"?>
<p:tagLst xmlns:a="http://schemas.openxmlformats.org/drawingml/2006/main" xmlns:r="http://schemas.openxmlformats.org/officeDocument/2006/relationships" xmlns:p="http://schemas.openxmlformats.org/presentationml/2006/main">
  <p:tag name="NUM" val="20"/>
</p:tagLst>
</file>

<file path=ppt/tags/tag318.xml><?xml version="1.0" encoding="utf-8"?>
<p:tagLst xmlns:a="http://schemas.openxmlformats.org/drawingml/2006/main" xmlns:r="http://schemas.openxmlformats.org/officeDocument/2006/relationships" xmlns:p="http://schemas.openxmlformats.org/presentationml/2006/main">
  <p:tag name="NUM" val="21"/>
</p:tagLst>
</file>

<file path=ppt/tags/tag319.xml><?xml version="1.0" encoding="utf-8"?>
<p:tagLst xmlns:a="http://schemas.openxmlformats.org/drawingml/2006/main" xmlns:r="http://schemas.openxmlformats.org/officeDocument/2006/relationships" xmlns:p="http://schemas.openxmlformats.org/presentationml/2006/main">
  <p:tag name="NUM" val="22"/>
</p:tagLst>
</file>

<file path=ppt/tags/tag32.xml><?xml version="1.0" encoding="utf-8"?>
<p:tagLst xmlns:a="http://schemas.openxmlformats.org/drawingml/2006/main" xmlns:r="http://schemas.openxmlformats.org/officeDocument/2006/relationships" xmlns:p="http://schemas.openxmlformats.org/presentationml/2006/main">
  <p:tag name="NUM" val="7"/>
</p:tagLst>
</file>

<file path=ppt/tags/tag320.xml><?xml version="1.0" encoding="utf-8"?>
<p:tagLst xmlns:a="http://schemas.openxmlformats.org/drawingml/2006/main" xmlns:r="http://schemas.openxmlformats.org/officeDocument/2006/relationships" xmlns:p="http://schemas.openxmlformats.org/presentationml/2006/main">
  <p:tag name="NUM" val="23"/>
</p:tagLst>
</file>

<file path=ppt/tags/tag321.xml><?xml version="1.0" encoding="utf-8"?>
<p:tagLst xmlns:a="http://schemas.openxmlformats.org/drawingml/2006/main" xmlns:r="http://schemas.openxmlformats.org/officeDocument/2006/relationships" xmlns:p="http://schemas.openxmlformats.org/presentationml/2006/main">
  <p:tag name="NUM" val="24"/>
</p:tagLst>
</file>

<file path=ppt/tags/tag322.xml><?xml version="1.0" encoding="utf-8"?>
<p:tagLst xmlns:a="http://schemas.openxmlformats.org/drawingml/2006/main" xmlns:r="http://schemas.openxmlformats.org/officeDocument/2006/relationships" xmlns:p="http://schemas.openxmlformats.org/presentationml/2006/main">
  <p:tag name="NUM" val="25"/>
</p:tagLst>
</file>

<file path=ppt/tags/tag323.xml><?xml version="1.0" encoding="utf-8"?>
<p:tagLst xmlns:a="http://schemas.openxmlformats.org/drawingml/2006/main" xmlns:r="http://schemas.openxmlformats.org/officeDocument/2006/relationships" xmlns:p="http://schemas.openxmlformats.org/presentationml/2006/main">
  <p:tag name="NUM" val="26"/>
</p:tagLst>
</file>

<file path=ppt/tags/tag324.xml><?xml version="1.0" encoding="utf-8"?>
<p:tagLst xmlns:a="http://schemas.openxmlformats.org/drawingml/2006/main" xmlns:r="http://schemas.openxmlformats.org/officeDocument/2006/relationships" xmlns:p="http://schemas.openxmlformats.org/presentationml/2006/main">
  <p:tag name="NUM" val="27"/>
</p:tagLst>
</file>

<file path=ppt/tags/tag325.xml><?xml version="1.0" encoding="utf-8"?>
<p:tagLst xmlns:a="http://schemas.openxmlformats.org/drawingml/2006/main" xmlns:r="http://schemas.openxmlformats.org/officeDocument/2006/relationships" xmlns:p="http://schemas.openxmlformats.org/presentationml/2006/main">
  <p:tag name="NUM" val="28"/>
</p:tagLst>
</file>

<file path=ppt/tags/tag326.xml><?xml version="1.0" encoding="utf-8"?>
<p:tagLst xmlns:a="http://schemas.openxmlformats.org/drawingml/2006/main" xmlns:r="http://schemas.openxmlformats.org/officeDocument/2006/relationships" xmlns:p="http://schemas.openxmlformats.org/presentationml/2006/main">
  <p:tag name="NUM" val="29"/>
</p:tagLst>
</file>

<file path=ppt/tags/tag327.xml><?xml version="1.0" encoding="utf-8"?>
<p:tagLst xmlns:a="http://schemas.openxmlformats.org/drawingml/2006/main" xmlns:r="http://schemas.openxmlformats.org/officeDocument/2006/relationships" xmlns:p="http://schemas.openxmlformats.org/presentationml/2006/main">
  <p:tag name="NUM" val="30"/>
</p:tagLst>
</file>

<file path=ppt/tags/tag328.xml><?xml version="1.0" encoding="utf-8"?>
<p:tagLst xmlns:a="http://schemas.openxmlformats.org/drawingml/2006/main" xmlns:r="http://schemas.openxmlformats.org/officeDocument/2006/relationships" xmlns:p="http://schemas.openxmlformats.org/presentationml/2006/main">
  <p:tag name="NUM" val="31"/>
</p:tagLst>
</file>

<file path=ppt/tags/tag329.xml><?xml version="1.0" encoding="utf-8"?>
<p:tagLst xmlns:a="http://schemas.openxmlformats.org/drawingml/2006/main" xmlns:r="http://schemas.openxmlformats.org/officeDocument/2006/relationships" xmlns:p="http://schemas.openxmlformats.org/presentationml/2006/main">
  <p:tag name="NUM" val="32"/>
</p:tagLst>
</file>

<file path=ppt/tags/tag33.xml><?xml version="1.0" encoding="utf-8"?>
<p:tagLst xmlns:a="http://schemas.openxmlformats.org/drawingml/2006/main" xmlns:r="http://schemas.openxmlformats.org/officeDocument/2006/relationships" xmlns:p="http://schemas.openxmlformats.org/presentationml/2006/main">
  <p:tag name="NUM" val="8"/>
</p:tagLst>
</file>

<file path=ppt/tags/tag330.xml><?xml version="1.0" encoding="utf-8"?>
<p:tagLst xmlns:a="http://schemas.openxmlformats.org/drawingml/2006/main" xmlns:r="http://schemas.openxmlformats.org/officeDocument/2006/relationships" xmlns:p="http://schemas.openxmlformats.org/presentationml/2006/main">
  <p:tag name="NUM" val="33"/>
</p:tagLst>
</file>

<file path=ppt/tags/tag331.xml><?xml version="1.0" encoding="utf-8"?>
<p:tagLst xmlns:a="http://schemas.openxmlformats.org/drawingml/2006/main" xmlns:r="http://schemas.openxmlformats.org/officeDocument/2006/relationships" xmlns:p="http://schemas.openxmlformats.org/presentationml/2006/main">
  <p:tag name="NUM" val="34"/>
</p:tagLst>
</file>

<file path=ppt/tags/tag332.xml><?xml version="1.0" encoding="utf-8"?>
<p:tagLst xmlns:a="http://schemas.openxmlformats.org/drawingml/2006/main" xmlns:r="http://schemas.openxmlformats.org/officeDocument/2006/relationships" xmlns:p="http://schemas.openxmlformats.org/presentationml/2006/main">
  <p:tag name="NUM" val="35"/>
</p:tagLst>
</file>

<file path=ppt/tags/tag333.xml><?xml version="1.0" encoding="utf-8"?>
<p:tagLst xmlns:a="http://schemas.openxmlformats.org/drawingml/2006/main" xmlns:r="http://schemas.openxmlformats.org/officeDocument/2006/relationships" xmlns:p="http://schemas.openxmlformats.org/presentationml/2006/main">
  <p:tag name="NUM" val="36"/>
</p:tagLst>
</file>

<file path=ppt/tags/tag334.xml><?xml version="1.0" encoding="utf-8"?>
<p:tagLst xmlns:a="http://schemas.openxmlformats.org/drawingml/2006/main" xmlns:r="http://schemas.openxmlformats.org/officeDocument/2006/relationships" xmlns:p="http://schemas.openxmlformats.org/presentationml/2006/main">
  <p:tag name="NUM" val="37"/>
</p:tagLst>
</file>

<file path=ppt/tags/tag335.xml><?xml version="1.0" encoding="utf-8"?>
<p:tagLst xmlns:a="http://schemas.openxmlformats.org/drawingml/2006/main" xmlns:r="http://schemas.openxmlformats.org/officeDocument/2006/relationships" xmlns:p="http://schemas.openxmlformats.org/presentationml/2006/main">
  <p:tag name="NUM" val="38"/>
</p:tagLst>
</file>

<file path=ppt/tags/tag336.xml><?xml version="1.0" encoding="utf-8"?>
<p:tagLst xmlns:a="http://schemas.openxmlformats.org/drawingml/2006/main" xmlns:r="http://schemas.openxmlformats.org/officeDocument/2006/relationships" xmlns:p="http://schemas.openxmlformats.org/presentationml/2006/main">
  <p:tag name="NUM" val="39"/>
</p:tagLst>
</file>

<file path=ppt/tags/tag337.xml><?xml version="1.0" encoding="utf-8"?>
<p:tagLst xmlns:a="http://schemas.openxmlformats.org/drawingml/2006/main" xmlns:r="http://schemas.openxmlformats.org/officeDocument/2006/relationships" xmlns:p="http://schemas.openxmlformats.org/presentationml/2006/main">
  <p:tag name="NUM" val="40"/>
</p:tagLst>
</file>

<file path=ppt/tags/tag338.xml><?xml version="1.0" encoding="utf-8"?>
<p:tagLst xmlns:a="http://schemas.openxmlformats.org/drawingml/2006/main" xmlns:r="http://schemas.openxmlformats.org/officeDocument/2006/relationships" xmlns:p="http://schemas.openxmlformats.org/presentationml/2006/main">
  <p:tag name="NUM" val="41"/>
</p:tagLst>
</file>

<file path=ppt/tags/tag339.xml><?xml version="1.0" encoding="utf-8"?>
<p:tagLst xmlns:a="http://schemas.openxmlformats.org/drawingml/2006/main" xmlns:r="http://schemas.openxmlformats.org/officeDocument/2006/relationships" xmlns:p="http://schemas.openxmlformats.org/presentationml/2006/main">
  <p:tag name="NUM" val="42"/>
</p:tagLst>
</file>

<file path=ppt/tags/tag34.xml><?xml version="1.0" encoding="utf-8"?>
<p:tagLst xmlns:a="http://schemas.openxmlformats.org/drawingml/2006/main" xmlns:r="http://schemas.openxmlformats.org/officeDocument/2006/relationships" xmlns:p="http://schemas.openxmlformats.org/presentationml/2006/main">
  <p:tag name="NUM" val="9"/>
</p:tagLst>
</file>

<file path=ppt/tags/tag340.xml><?xml version="1.0" encoding="utf-8"?>
<p:tagLst xmlns:a="http://schemas.openxmlformats.org/drawingml/2006/main" xmlns:r="http://schemas.openxmlformats.org/officeDocument/2006/relationships" xmlns:p="http://schemas.openxmlformats.org/presentationml/2006/main">
  <p:tag name="NUM" val="43"/>
</p:tagLst>
</file>

<file path=ppt/tags/tag341.xml><?xml version="1.0" encoding="utf-8"?>
<p:tagLst xmlns:a="http://schemas.openxmlformats.org/drawingml/2006/main" xmlns:r="http://schemas.openxmlformats.org/officeDocument/2006/relationships" xmlns:p="http://schemas.openxmlformats.org/presentationml/2006/main">
  <p:tag name="NUM" val="44"/>
</p:tagLst>
</file>

<file path=ppt/tags/tag342.xml><?xml version="1.0" encoding="utf-8"?>
<p:tagLst xmlns:a="http://schemas.openxmlformats.org/drawingml/2006/main" xmlns:r="http://schemas.openxmlformats.org/officeDocument/2006/relationships" xmlns:p="http://schemas.openxmlformats.org/presentationml/2006/main">
  <p:tag name="NUM" val="45"/>
</p:tagLst>
</file>

<file path=ppt/tags/tag343.xml><?xml version="1.0" encoding="utf-8"?>
<p:tagLst xmlns:a="http://schemas.openxmlformats.org/drawingml/2006/main" xmlns:r="http://schemas.openxmlformats.org/officeDocument/2006/relationships" xmlns:p="http://schemas.openxmlformats.org/presentationml/2006/main">
  <p:tag name="NUM" val="1"/>
</p:tagLst>
</file>

<file path=ppt/tags/tag344.xml><?xml version="1.0" encoding="utf-8"?>
<p:tagLst xmlns:a="http://schemas.openxmlformats.org/drawingml/2006/main" xmlns:r="http://schemas.openxmlformats.org/officeDocument/2006/relationships" xmlns:p="http://schemas.openxmlformats.org/presentationml/2006/main">
  <p:tag name="NUM" val="2"/>
</p:tagLst>
</file>

<file path=ppt/tags/tag345.xml><?xml version="1.0" encoding="utf-8"?>
<p:tagLst xmlns:a="http://schemas.openxmlformats.org/drawingml/2006/main" xmlns:r="http://schemas.openxmlformats.org/officeDocument/2006/relationships" xmlns:p="http://schemas.openxmlformats.org/presentationml/2006/main">
  <p:tag name="NUM" val="3"/>
</p:tagLst>
</file>

<file path=ppt/tags/tag346.xml><?xml version="1.0" encoding="utf-8"?>
<p:tagLst xmlns:a="http://schemas.openxmlformats.org/drawingml/2006/main" xmlns:r="http://schemas.openxmlformats.org/officeDocument/2006/relationships" xmlns:p="http://schemas.openxmlformats.org/presentationml/2006/main">
  <p:tag name="NUM" val="4"/>
</p:tagLst>
</file>

<file path=ppt/tags/tag347.xml><?xml version="1.0" encoding="utf-8"?>
<p:tagLst xmlns:a="http://schemas.openxmlformats.org/drawingml/2006/main" xmlns:r="http://schemas.openxmlformats.org/officeDocument/2006/relationships" xmlns:p="http://schemas.openxmlformats.org/presentationml/2006/main">
  <p:tag name="NUM" val="5"/>
</p:tagLst>
</file>

<file path=ppt/tags/tag348.xml><?xml version="1.0" encoding="utf-8"?>
<p:tagLst xmlns:a="http://schemas.openxmlformats.org/drawingml/2006/main" xmlns:r="http://schemas.openxmlformats.org/officeDocument/2006/relationships" xmlns:p="http://schemas.openxmlformats.org/presentationml/2006/main">
  <p:tag name="NUM" val="6"/>
</p:tagLst>
</file>

<file path=ppt/tags/tag349.xml><?xml version="1.0" encoding="utf-8"?>
<p:tagLst xmlns:a="http://schemas.openxmlformats.org/drawingml/2006/main" xmlns:r="http://schemas.openxmlformats.org/officeDocument/2006/relationships" xmlns:p="http://schemas.openxmlformats.org/presentationml/2006/main">
  <p:tag name="NUM" val="7"/>
</p:tagLst>
</file>

<file path=ppt/tags/tag35.xml><?xml version="1.0" encoding="utf-8"?>
<p:tagLst xmlns:a="http://schemas.openxmlformats.org/drawingml/2006/main" xmlns:r="http://schemas.openxmlformats.org/officeDocument/2006/relationships" xmlns:p="http://schemas.openxmlformats.org/presentationml/2006/main">
  <p:tag name="NUM" val="10"/>
</p:tagLst>
</file>

<file path=ppt/tags/tag350.xml><?xml version="1.0" encoding="utf-8"?>
<p:tagLst xmlns:a="http://schemas.openxmlformats.org/drawingml/2006/main" xmlns:r="http://schemas.openxmlformats.org/officeDocument/2006/relationships" xmlns:p="http://schemas.openxmlformats.org/presentationml/2006/main">
  <p:tag name="NUM" val="8"/>
</p:tagLst>
</file>

<file path=ppt/tags/tag351.xml><?xml version="1.0" encoding="utf-8"?>
<p:tagLst xmlns:a="http://schemas.openxmlformats.org/drawingml/2006/main" xmlns:r="http://schemas.openxmlformats.org/officeDocument/2006/relationships" xmlns:p="http://schemas.openxmlformats.org/presentationml/2006/main">
  <p:tag name="NUM" val="9"/>
</p:tagLst>
</file>

<file path=ppt/tags/tag352.xml><?xml version="1.0" encoding="utf-8"?>
<p:tagLst xmlns:a="http://schemas.openxmlformats.org/drawingml/2006/main" xmlns:r="http://schemas.openxmlformats.org/officeDocument/2006/relationships" xmlns:p="http://schemas.openxmlformats.org/presentationml/2006/main">
  <p:tag name="NUM" val="10"/>
</p:tagLst>
</file>

<file path=ppt/tags/tag353.xml><?xml version="1.0" encoding="utf-8"?>
<p:tagLst xmlns:a="http://schemas.openxmlformats.org/drawingml/2006/main" xmlns:r="http://schemas.openxmlformats.org/officeDocument/2006/relationships" xmlns:p="http://schemas.openxmlformats.org/presentationml/2006/main">
  <p:tag name="NUM" val="11"/>
</p:tagLst>
</file>

<file path=ppt/tags/tag354.xml><?xml version="1.0" encoding="utf-8"?>
<p:tagLst xmlns:a="http://schemas.openxmlformats.org/drawingml/2006/main" xmlns:r="http://schemas.openxmlformats.org/officeDocument/2006/relationships" xmlns:p="http://schemas.openxmlformats.org/presentationml/2006/main">
  <p:tag name="NUM" val="12"/>
</p:tagLst>
</file>

<file path=ppt/tags/tag355.xml><?xml version="1.0" encoding="utf-8"?>
<p:tagLst xmlns:a="http://schemas.openxmlformats.org/drawingml/2006/main" xmlns:r="http://schemas.openxmlformats.org/officeDocument/2006/relationships" xmlns:p="http://schemas.openxmlformats.org/presentationml/2006/main">
  <p:tag name="NUM" val="13"/>
</p:tagLst>
</file>

<file path=ppt/tags/tag356.xml><?xml version="1.0" encoding="utf-8"?>
<p:tagLst xmlns:a="http://schemas.openxmlformats.org/drawingml/2006/main" xmlns:r="http://schemas.openxmlformats.org/officeDocument/2006/relationships" xmlns:p="http://schemas.openxmlformats.org/presentationml/2006/main">
  <p:tag name="NUM" val="14"/>
</p:tagLst>
</file>

<file path=ppt/tags/tag357.xml><?xml version="1.0" encoding="utf-8"?>
<p:tagLst xmlns:a="http://schemas.openxmlformats.org/drawingml/2006/main" xmlns:r="http://schemas.openxmlformats.org/officeDocument/2006/relationships" xmlns:p="http://schemas.openxmlformats.org/presentationml/2006/main">
  <p:tag name="NUM" val="15"/>
</p:tagLst>
</file>

<file path=ppt/tags/tag358.xml><?xml version="1.0" encoding="utf-8"?>
<p:tagLst xmlns:a="http://schemas.openxmlformats.org/drawingml/2006/main" xmlns:r="http://schemas.openxmlformats.org/officeDocument/2006/relationships" xmlns:p="http://schemas.openxmlformats.org/presentationml/2006/main">
  <p:tag name="NUM" val="16"/>
</p:tagLst>
</file>

<file path=ppt/tags/tag359.xml><?xml version="1.0" encoding="utf-8"?>
<p:tagLst xmlns:a="http://schemas.openxmlformats.org/drawingml/2006/main" xmlns:r="http://schemas.openxmlformats.org/officeDocument/2006/relationships" xmlns:p="http://schemas.openxmlformats.org/presentationml/2006/main">
  <p:tag name="NUM" val="17"/>
</p:tagLst>
</file>

<file path=ppt/tags/tag36.xml><?xml version="1.0" encoding="utf-8"?>
<p:tagLst xmlns:a="http://schemas.openxmlformats.org/drawingml/2006/main" xmlns:r="http://schemas.openxmlformats.org/officeDocument/2006/relationships" xmlns:p="http://schemas.openxmlformats.org/presentationml/2006/main">
  <p:tag name="NUM" val="11"/>
</p:tagLst>
</file>

<file path=ppt/tags/tag360.xml><?xml version="1.0" encoding="utf-8"?>
<p:tagLst xmlns:a="http://schemas.openxmlformats.org/drawingml/2006/main" xmlns:r="http://schemas.openxmlformats.org/officeDocument/2006/relationships" xmlns:p="http://schemas.openxmlformats.org/presentationml/2006/main">
  <p:tag name="NUM" val="18"/>
</p:tagLst>
</file>

<file path=ppt/tags/tag361.xml><?xml version="1.0" encoding="utf-8"?>
<p:tagLst xmlns:a="http://schemas.openxmlformats.org/drawingml/2006/main" xmlns:r="http://schemas.openxmlformats.org/officeDocument/2006/relationships" xmlns:p="http://schemas.openxmlformats.org/presentationml/2006/main">
  <p:tag name="NUM" val="19"/>
</p:tagLst>
</file>

<file path=ppt/tags/tag362.xml><?xml version="1.0" encoding="utf-8"?>
<p:tagLst xmlns:a="http://schemas.openxmlformats.org/drawingml/2006/main" xmlns:r="http://schemas.openxmlformats.org/officeDocument/2006/relationships" xmlns:p="http://schemas.openxmlformats.org/presentationml/2006/main">
  <p:tag name="NUM" val="20"/>
</p:tagLst>
</file>

<file path=ppt/tags/tag363.xml><?xml version="1.0" encoding="utf-8"?>
<p:tagLst xmlns:a="http://schemas.openxmlformats.org/drawingml/2006/main" xmlns:r="http://schemas.openxmlformats.org/officeDocument/2006/relationships" xmlns:p="http://schemas.openxmlformats.org/presentationml/2006/main">
  <p:tag name="NUM" val="21"/>
</p:tagLst>
</file>

<file path=ppt/tags/tag364.xml><?xml version="1.0" encoding="utf-8"?>
<p:tagLst xmlns:a="http://schemas.openxmlformats.org/drawingml/2006/main" xmlns:r="http://schemas.openxmlformats.org/officeDocument/2006/relationships" xmlns:p="http://schemas.openxmlformats.org/presentationml/2006/main">
  <p:tag name="NUM" val="22"/>
</p:tagLst>
</file>

<file path=ppt/tags/tag365.xml><?xml version="1.0" encoding="utf-8"?>
<p:tagLst xmlns:a="http://schemas.openxmlformats.org/drawingml/2006/main" xmlns:r="http://schemas.openxmlformats.org/officeDocument/2006/relationships" xmlns:p="http://schemas.openxmlformats.org/presentationml/2006/main">
  <p:tag name="NUM" val="23"/>
</p:tagLst>
</file>

<file path=ppt/tags/tag366.xml><?xml version="1.0" encoding="utf-8"?>
<p:tagLst xmlns:a="http://schemas.openxmlformats.org/drawingml/2006/main" xmlns:r="http://schemas.openxmlformats.org/officeDocument/2006/relationships" xmlns:p="http://schemas.openxmlformats.org/presentationml/2006/main">
  <p:tag name="NUM" val="24"/>
</p:tagLst>
</file>

<file path=ppt/tags/tag367.xml><?xml version="1.0" encoding="utf-8"?>
<p:tagLst xmlns:a="http://schemas.openxmlformats.org/drawingml/2006/main" xmlns:r="http://schemas.openxmlformats.org/officeDocument/2006/relationships" xmlns:p="http://schemas.openxmlformats.org/presentationml/2006/main">
  <p:tag name="NUM" val="25"/>
</p:tagLst>
</file>

<file path=ppt/tags/tag368.xml><?xml version="1.0" encoding="utf-8"?>
<p:tagLst xmlns:a="http://schemas.openxmlformats.org/drawingml/2006/main" xmlns:r="http://schemas.openxmlformats.org/officeDocument/2006/relationships" xmlns:p="http://schemas.openxmlformats.org/presentationml/2006/main">
  <p:tag name="NUM" val="26"/>
</p:tagLst>
</file>

<file path=ppt/tags/tag369.xml><?xml version="1.0" encoding="utf-8"?>
<p:tagLst xmlns:a="http://schemas.openxmlformats.org/drawingml/2006/main" xmlns:r="http://schemas.openxmlformats.org/officeDocument/2006/relationships" xmlns:p="http://schemas.openxmlformats.org/presentationml/2006/main">
  <p:tag name="NUM" val="27"/>
</p:tagLst>
</file>

<file path=ppt/tags/tag37.xml><?xml version="1.0" encoding="utf-8"?>
<p:tagLst xmlns:a="http://schemas.openxmlformats.org/drawingml/2006/main" xmlns:r="http://schemas.openxmlformats.org/officeDocument/2006/relationships" xmlns:p="http://schemas.openxmlformats.org/presentationml/2006/main">
  <p:tag name="NUM" val="12"/>
</p:tagLst>
</file>

<file path=ppt/tags/tag370.xml><?xml version="1.0" encoding="utf-8"?>
<p:tagLst xmlns:a="http://schemas.openxmlformats.org/drawingml/2006/main" xmlns:r="http://schemas.openxmlformats.org/officeDocument/2006/relationships" xmlns:p="http://schemas.openxmlformats.org/presentationml/2006/main">
  <p:tag name="NUM" val="28"/>
</p:tagLst>
</file>

<file path=ppt/tags/tag371.xml><?xml version="1.0" encoding="utf-8"?>
<p:tagLst xmlns:a="http://schemas.openxmlformats.org/drawingml/2006/main" xmlns:r="http://schemas.openxmlformats.org/officeDocument/2006/relationships" xmlns:p="http://schemas.openxmlformats.org/presentationml/2006/main">
  <p:tag name="NUM" val="29"/>
</p:tagLst>
</file>

<file path=ppt/tags/tag372.xml><?xml version="1.0" encoding="utf-8"?>
<p:tagLst xmlns:a="http://schemas.openxmlformats.org/drawingml/2006/main" xmlns:r="http://schemas.openxmlformats.org/officeDocument/2006/relationships" xmlns:p="http://schemas.openxmlformats.org/presentationml/2006/main">
  <p:tag name="NUM" val="30"/>
</p:tagLst>
</file>

<file path=ppt/tags/tag373.xml><?xml version="1.0" encoding="utf-8"?>
<p:tagLst xmlns:a="http://schemas.openxmlformats.org/drawingml/2006/main" xmlns:r="http://schemas.openxmlformats.org/officeDocument/2006/relationships" xmlns:p="http://schemas.openxmlformats.org/presentationml/2006/main">
  <p:tag name="NUM" val="31"/>
</p:tagLst>
</file>

<file path=ppt/tags/tag374.xml><?xml version="1.0" encoding="utf-8"?>
<p:tagLst xmlns:a="http://schemas.openxmlformats.org/drawingml/2006/main" xmlns:r="http://schemas.openxmlformats.org/officeDocument/2006/relationships" xmlns:p="http://schemas.openxmlformats.org/presentationml/2006/main">
  <p:tag name="NUM" val="32"/>
</p:tagLst>
</file>

<file path=ppt/tags/tag375.xml><?xml version="1.0" encoding="utf-8"?>
<p:tagLst xmlns:a="http://schemas.openxmlformats.org/drawingml/2006/main" xmlns:r="http://schemas.openxmlformats.org/officeDocument/2006/relationships" xmlns:p="http://schemas.openxmlformats.org/presentationml/2006/main">
  <p:tag name="NUM" val="33"/>
</p:tagLst>
</file>

<file path=ppt/tags/tag376.xml><?xml version="1.0" encoding="utf-8"?>
<p:tagLst xmlns:a="http://schemas.openxmlformats.org/drawingml/2006/main" xmlns:r="http://schemas.openxmlformats.org/officeDocument/2006/relationships" xmlns:p="http://schemas.openxmlformats.org/presentationml/2006/main">
  <p:tag name="NUM" val="34"/>
</p:tagLst>
</file>

<file path=ppt/tags/tag377.xml><?xml version="1.0" encoding="utf-8"?>
<p:tagLst xmlns:a="http://schemas.openxmlformats.org/drawingml/2006/main" xmlns:r="http://schemas.openxmlformats.org/officeDocument/2006/relationships" xmlns:p="http://schemas.openxmlformats.org/presentationml/2006/main">
  <p:tag name="NUM" val="35"/>
</p:tagLst>
</file>

<file path=ppt/tags/tag378.xml><?xml version="1.0" encoding="utf-8"?>
<p:tagLst xmlns:a="http://schemas.openxmlformats.org/drawingml/2006/main" xmlns:r="http://schemas.openxmlformats.org/officeDocument/2006/relationships" xmlns:p="http://schemas.openxmlformats.org/presentationml/2006/main">
  <p:tag name="NUM" val="36"/>
</p:tagLst>
</file>

<file path=ppt/tags/tag379.xml><?xml version="1.0" encoding="utf-8"?>
<p:tagLst xmlns:a="http://schemas.openxmlformats.org/drawingml/2006/main" xmlns:r="http://schemas.openxmlformats.org/officeDocument/2006/relationships" xmlns:p="http://schemas.openxmlformats.org/presentationml/2006/main">
  <p:tag name="NUM" val="37"/>
</p:tagLst>
</file>

<file path=ppt/tags/tag38.xml><?xml version="1.0" encoding="utf-8"?>
<p:tagLst xmlns:a="http://schemas.openxmlformats.org/drawingml/2006/main" xmlns:r="http://schemas.openxmlformats.org/officeDocument/2006/relationships" xmlns:p="http://schemas.openxmlformats.org/presentationml/2006/main">
  <p:tag name="NUM" val="13"/>
</p:tagLst>
</file>

<file path=ppt/tags/tag380.xml><?xml version="1.0" encoding="utf-8"?>
<p:tagLst xmlns:a="http://schemas.openxmlformats.org/drawingml/2006/main" xmlns:r="http://schemas.openxmlformats.org/officeDocument/2006/relationships" xmlns:p="http://schemas.openxmlformats.org/presentationml/2006/main">
  <p:tag name="NUM" val="38"/>
</p:tagLst>
</file>

<file path=ppt/tags/tag381.xml><?xml version="1.0" encoding="utf-8"?>
<p:tagLst xmlns:a="http://schemas.openxmlformats.org/drawingml/2006/main" xmlns:r="http://schemas.openxmlformats.org/officeDocument/2006/relationships" xmlns:p="http://schemas.openxmlformats.org/presentationml/2006/main">
  <p:tag name="NUM" val="39"/>
</p:tagLst>
</file>

<file path=ppt/tags/tag382.xml><?xml version="1.0" encoding="utf-8"?>
<p:tagLst xmlns:a="http://schemas.openxmlformats.org/drawingml/2006/main" xmlns:r="http://schemas.openxmlformats.org/officeDocument/2006/relationships" xmlns:p="http://schemas.openxmlformats.org/presentationml/2006/main">
  <p:tag name="NUM" val="40"/>
</p:tagLst>
</file>

<file path=ppt/tags/tag383.xml><?xml version="1.0" encoding="utf-8"?>
<p:tagLst xmlns:a="http://schemas.openxmlformats.org/drawingml/2006/main" xmlns:r="http://schemas.openxmlformats.org/officeDocument/2006/relationships" xmlns:p="http://schemas.openxmlformats.org/presentationml/2006/main">
  <p:tag name="NUM" val="41"/>
</p:tagLst>
</file>

<file path=ppt/tags/tag384.xml><?xml version="1.0" encoding="utf-8"?>
<p:tagLst xmlns:a="http://schemas.openxmlformats.org/drawingml/2006/main" xmlns:r="http://schemas.openxmlformats.org/officeDocument/2006/relationships" xmlns:p="http://schemas.openxmlformats.org/presentationml/2006/main">
  <p:tag name="NUM" val="42"/>
</p:tagLst>
</file>

<file path=ppt/tags/tag385.xml><?xml version="1.0" encoding="utf-8"?>
<p:tagLst xmlns:a="http://schemas.openxmlformats.org/drawingml/2006/main" xmlns:r="http://schemas.openxmlformats.org/officeDocument/2006/relationships" xmlns:p="http://schemas.openxmlformats.org/presentationml/2006/main">
  <p:tag name="NUM" val="43"/>
</p:tagLst>
</file>

<file path=ppt/tags/tag386.xml><?xml version="1.0" encoding="utf-8"?>
<p:tagLst xmlns:a="http://schemas.openxmlformats.org/drawingml/2006/main" xmlns:r="http://schemas.openxmlformats.org/officeDocument/2006/relationships" xmlns:p="http://schemas.openxmlformats.org/presentationml/2006/main">
  <p:tag name="NUM" val="44"/>
</p:tagLst>
</file>

<file path=ppt/tags/tag387.xml><?xml version="1.0" encoding="utf-8"?>
<p:tagLst xmlns:a="http://schemas.openxmlformats.org/drawingml/2006/main" xmlns:r="http://schemas.openxmlformats.org/officeDocument/2006/relationships" xmlns:p="http://schemas.openxmlformats.org/presentationml/2006/main">
  <p:tag name="NUM" val="45"/>
</p:tagLst>
</file>

<file path=ppt/tags/tag388.xml><?xml version="1.0" encoding="utf-8"?>
<p:tagLst xmlns:a="http://schemas.openxmlformats.org/drawingml/2006/main" xmlns:r="http://schemas.openxmlformats.org/officeDocument/2006/relationships" xmlns:p="http://schemas.openxmlformats.org/presentationml/2006/main">
  <p:tag name="NUM" val="46"/>
</p:tagLst>
</file>

<file path=ppt/tags/tag389.xml><?xml version="1.0" encoding="utf-8"?>
<p:tagLst xmlns:a="http://schemas.openxmlformats.org/drawingml/2006/main" xmlns:r="http://schemas.openxmlformats.org/officeDocument/2006/relationships" xmlns:p="http://schemas.openxmlformats.org/presentationml/2006/main">
  <p:tag name="NUM" val="47"/>
</p:tagLst>
</file>

<file path=ppt/tags/tag39.xml><?xml version="1.0" encoding="utf-8"?>
<p:tagLst xmlns:a="http://schemas.openxmlformats.org/drawingml/2006/main" xmlns:r="http://schemas.openxmlformats.org/officeDocument/2006/relationships" xmlns:p="http://schemas.openxmlformats.org/presentationml/2006/main">
  <p:tag name="NUM" val="14"/>
</p:tagLst>
</file>

<file path=ppt/tags/tag390.xml><?xml version="1.0" encoding="utf-8"?>
<p:tagLst xmlns:a="http://schemas.openxmlformats.org/drawingml/2006/main" xmlns:r="http://schemas.openxmlformats.org/officeDocument/2006/relationships" xmlns:p="http://schemas.openxmlformats.org/presentationml/2006/main">
  <p:tag name="NUM" val="48"/>
</p:tagLst>
</file>

<file path=ppt/tags/tag391.xml><?xml version="1.0" encoding="utf-8"?>
<p:tagLst xmlns:a="http://schemas.openxmlformats.org/drawingml/2006/main" xmlns:r="http://schemas.openxmlformats.org/officeDocument/2006/relationships" xmlns:p="http://schemas.openxmlformats.org/presentationml/2006/main">
  <p:tag name="NUM" val="49"/>
</p:tagLst>
</file>

<file path=ppt/tags/tag392.xml><?xml version="1.0" encoding="utf-8"?>
<p:tagLst xmlns:a="http://schemas.openxmlformats.org/drawingml/2006/main" xmlns:r="http://schemas.openxmlformats.org/officeDocument/2006/relationships" xmlns:p="http://schemas.openxmlformats.org/presentationml/2006/main">
  <p:tag name="NUM" val="50"/>
</p:tagLst>
</file>

<file path=ppt/tags/tag393.xml><?xml version="1.0" encoding="utf-8"?>
<p:tagLst xmlns:a="http://schemas.openxmlformats.org/drawingml/2006/main" xmlns:r="http://schemas.openxmlformats.org/officeDocument/2006/relationships" xmlns:p="http://schemas.openxmlformats.org/presentationml/2006/main">
  <p:tag name="NUM" val="51"/>
</p:tagLst>
</file>

<file path=ppt/tags/tag394.xml><?xml version="1.0" encoding="utf-8"?>
<p:tagLst xmlns:a="http://schemas.openxmlformats.org/drawingml/2006/main" xmlns:r="http://schemas.openxmlformats.org/officeDocument/2006/relationships" xmlns:p="http://schemas.openxmlformats.org/presentationml/2006/main">
  <p:tag name="NUM" val="52"/>
</p:tagLst>
</file>

<file path=ppt/tags/tag395.xml><?xml version="1.0" encoding="utf-8"?>
<p:tagLst xmlns:a="http://schemas.openxmlformats.org/drawingml/2006/main" xmlns:r="http://schemas.openxmlformats.org/officeDocument/2006/relationships" xmlns:p="http://schemas.openxmlformats.org/presentationml/2006/main">
  <p:tag name="NUM" val="53"/>
</p:tagLst>
</file>

<file path=ppt/tags/tag396.xml><?xml version="1.0" encoding="utf-8"?>
<p:tagLst xmlns:a="http://schemas.openxmlformats.org/drawingml/2006/main" xmlns:r="http://schemas.openxmlformats.org/officeDocument/2006/relationships" xmlns:p="http://schemas.openxmlformats.org/presentationml/2006/main">
  <p:tag name="NUM" val="54"/>
</p:tagLst>
</file>

<file path=ppt/tags/tag397.xml><?xml version="1.0" encoding="utf-8"?>
<p:tagLst xmlns:a="http://schemas.openxmlformats.org/drawingml/2006/main" xmlns:r="http://schemas.openxmlformats.org/officeDocument/2006/relationships" xmlns:p="http://schemas.openxmlformats.org/presentationml/2006/main">
  <p:tag name="NUM" val="55"/>
</p:tagLst>
</file>

<file path=ppt/tags/tag398.xml><?xml version="1.0" encoding="utf-8"?>
<p:tagLst xmlns:a="http://schemas.openxmlformats.org/drawingml/2006/main" xmlns:r="http://schemas.openxmlformats.org/officeDocument/2006/relationships" xmlns:p="http://schemas.openxmlformats.org/presentationml/2006/main">
  <p:tag name="NUM" val="56"/>
</p:tagLst>
</file>

<file path=ppt/tags/tag399.xml><?xml version="1.0" encoding="utf-8"?>
<p:tagLst xmlns:a="http://schemas.openxmlformats.org/drawingml/2006/main" xmlns:r="http://schemas.openxmlformats.org/officeDocument/2006/relationships" xmlns:p="http://schemas.openxmlformats.org/presentationml/2006/main">
  <p:tag name="NUM" val="57"/>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15"/>
</p:tagLst>
</file>

<file path=ppt/tags/tag400.xml><?xml version="1.0" encoding="utf-8"?>
<p:tagLst xmlns:a="http://schemas.openxmlformats.org/drawingml/2006/main" xmlns:r="http://schemas.openxmlformats.org/officeDocument/2006/relationships" xmlns:p="http://schemas.openxmlformats.org/presentationml/2006/main">
  <p:tag name="NUM" val="58"/>
</p:tagLst>
</file>

<file path=ppt/tags/tag401.xml><?xml version="1.0" encoding="utf-8"?>
<p:tagLst xmlns:a="http://schemas.openxmlformats.org/drawingml/2006/main" xmlns:r="http://schemas.openxmlformats.org/officeDocument/2006/relationships" xmlns:p="http://schemas.openxmlformats.org/presentationml/2006/main">
  <p:tag name="NUM" val="59"/>
</p:tagLst>
</file>

<file path=ppt/tags/tag402.xml><?xml version="1.0" encoding="utf-8"?>
<p:tagLst xmlns:a="http://schemas.openxmlformats.org/drawingml/2006/main" xmlns:r="http://schemas.openxmlformats.org/officeDocument/2006/relationships" xmlns:p="http://schemas.openxmlformats.org/presentationml/2006/main">
  <p:tag name="NUM" val="60"/>
</p:tagLst>
</file>

<file path=ppt/tags/tag403.xml><?xml version="1.0" encoding="utf-8"?>
<p:tagLst xmlns:a="http://schemas.openxmlformats.org/drawingml/2006/main" xmlns:r="http://schemas.openxmlformats.org/officeDocument/2006/relationships" xmlns:p="http://schemas.openxmlformats.org/presentationml/2006/main">
  <p:tag name="NUM" val="61"/>
</p:tagLst>
</file>

<file path=ppt/tags/tag404.xml><?xml version="1.0" encoding="utf-8"?>
<p:tagLst xmlns:a="http://schemas.openxmlformats.org/drawingml/2006/main" xmlns:r="http://schemas.openxmlformats.org/officeDocument/2006/relationships" xmlns:p="http://schemas.openxmlformats.org/presentationml/2006/main">
  <p:tag name="NUM" val="62"/>
</p:tagLst>
</file>

<file path=ppt/tags/tag405.xml><?xml version="1.0" encoding="utf-8"?>
<p:tagLst xmlns:a="http://schemas.openxmlformats.org/drawingml/2006/main" xmlns:r="http://schemas.openxmlformats.org/officeDocument/2006/relationships" xmlns:p="http://schemas.openxmlformats.org/presentationml/2006/main">
  <p:tag name="NUM" val="63"/>
</p:tagLst>
</file>

<file path=ppt/tags/tag406.xml><?xml version="1.0" encoding="utf-8"?>
<p:tagLst xmlns:a="http://schemas.openxmlformats.org/drawingml/2006/main" xmlns:r="http://schemas.openxmlformats.org/officeDocument/2006/relationships" xmlns:p="http://schemas.openxmlformats.org/presentationml/2006/main">
  <p:tag name="NUM" val="64"/>
</p:tagLst>
</file>

<file path=ppt/tags/tag407.xml><?xml version="1.0" encoding="utf-8"?>
<p:tagLst xmlns:a="http://schemas.openxmlformats.org/drawingml/2006/main" xmlns:r="http://schemas.openxmlformats.org/officeDocument/2006/relationships" xmlns:p="http://schemas.openxmlformats.org/presentationml/2006/main">
  <p:tag name="NUM" val="65"/>
</p:tagLst>
</file>

<file path=ppt/tags/tag408.xml><?xml version="1.0" encoding="utf-8"?>
<p:tagLst xmlns:a="http://schemas.openxmlformats.org/drawingml/2006/main" xmlns:r="http://schemas.openxmlformats.org/officeDocument/2006/relationships" xmlns:p="http://schemas.openxmlformats.org/presentationml/2006/main">
  <p:tag name="NUM" val="66"/>
</p:tagLst>
</file>

<file path=ppt/tags/tag409.xml><?xml version="1.0" encoding="utf-8"?>
<p:tagLst xmlns:a="http://schemas.openxmlformats.org/drawingml/2006/main" xmlns:r="http://schemas.openxmlformats.org/officeDocument/2006/relationships" xmlns:p="http://schemas.openxmlformats.org/presentationml/2006/main">
  <p:tag name="NUM" val="67"/>
</p:tagLst>
</file>

<file path=ppt/tags/tag41.xml><?xml version="1.0" encoding="utf-8"?>
<p:tagLst xmlns:a="http://schemas.openxmlformats.org/drawingml/2006/main" xmlns:r="http://schemas.openxmlformats.org/officeDocument/2006/relationships" xmlns:p="http://schemas.openxmlformats.org/presentationml/2006/main">
  <p:tag name="NUM" val="16"/>
</p:tagLst>
</file>

<file path=ppt/tags/tag410.xml><?xml version="1.0" encoding="utf-8"?>
<p:tagLst xmlns:a="http://schemas.openxmlformats.org/drawingml/2006/main" xmlns:r="http://schemas.openxmlformats.org/officeDocument/2006/relationships" xmlns:p="http://schemas.openxmlformats.org/presentationml/2006/main">
  <p:tag name="NUM" val="68"/>
</p:tagLst>
</file>

<file path=ppt/tags/tag411.xml><?xml version="1.0" encoding="utf-8"?>
<p:tagLst xmlns:a="http://schemas.openxmlformats.org/drawingml/2006/main" xmlns:r="http://schemas.openxmlformats.org/officeDocument/2006/relationships" xmlns:p="http://schemas.openxmlformats.org/presentationml/2006/main">
  <p:tag name="NUM" val="69"/>
</p:tagLst>
</file>

<file path=ppt/tags/tag412.xml><?xml version="1.0" encoding="utf-8"?>
<p:tagLst xmlns:a="http://schemas.openxmlformats.org/drawingml/2006/main" xmlns:r="http://schemas.openxmlformats.org/officeDocument/2006/relationships" xmlns:p="http://schemas.openxmlformats.org/presentationml/2006/main">
  <p:tag name="NUM" val="70"/>
</p:tagLst>
</file>

<file path=ppt/tags/tag413.xml><?xml version="1.0" encoding="utf-8"?>
<p:tagLst xmlns:a="http://schemas.openxmlformats.org/drawingml/2006/main" xmlns:r="http://schemas.openxmlformats.org/officeDocument/2006/relationships" xmlns:p="http://schemas.openxmlformats.org/presentationml/2006/main">
  <p:tag name="NUM" val="71"/>
</p:tagLst>
</file>

<file path=ppt/tags/tag414.xml><?xml version="1.0" encoding="utf-8"?>
<p:tagLst xmlns:a="http://schemas.openxmlformats.org/drawingml/2006/main" xmlns:r="http://schemas.openxmlformats.org/officeDocument/2006/relationships" xmlns:p="http://schemas.openxmlformats.org/presentationml/2006/main">
  <p:tag name="NUM" val="72"/>
</p:tagLst>
</file>

<file path=ppt/tags/tag415.xml><?xml version="1.0" encoding="utf-8"?>
<p:tagLst xmlns:a="http://schemas.openxmlformats.org/drawingml/2006/main" xmlns:r="http://schemas.openxmlformats.org/officeDocument/2006/relationships" xmlns:p="http://schemas.openxmlformats.org/presentationml/2006/main">
  <p:tag name="NUM" val="73"/>
</p:tagLst>
</file>

<file path=ppt/tags/tag416.xml><?xml version="1.0" encoding="utf-8"?>
<p:tagLst xmlns:a="http://schemas.openxmlformats.org/drawingml/2006/main" xmlns:r="http://schemas.openxmlformats.org/officeDocument/2006/relationships" xmlns:p="http://schemas.openxmlformats.org/presentationml/2006/main">
  <p:tag name="NUM" val="74"/>
</p:tagLst>
</file>

<file path=ppt/tags/tag417.xml><?xml version="1.0" encoding="utf-8"?>
<p:tagLst xmlns:a="http://schemas.openxmlformats.org/drawingml/2006/main" xmlns:r="http://schemas.openxmlformats.org/officeDocument/2006/relationships" xmlns:p="http://schemas.openxmlformats.org/presentationml/2006/main">
  <p:tag name="NUM" val="75"/>
</p:tagLst>
</file>

<file path=ppt/tags/tag418.xml><?xml version="1.0" encoding="utf-8"?>
<p:tagLst xmlns:a="http://schemas.openxmlformats.org/drawingml/2006/main" xmlns:r="http://schemas.openxmlformats.org/officeDocument/2006/relationships" xmlns:p="http://schemas.openxmlformats.org/presentationml/2006/main">
  <p:tag name="NUM" val="76"/>
</p:tagLst>
</file>

<file path=ppt/tags/tag419.xml><?xml version="1.0" encoding="utf-8"?>
<p:tagLst xmlns:a="http://schemas.openxmlformats.org/drawingml/2006/main" xmlns:r="http://schemas.openxmlformats.org/officeDocument/2006/relationships" xmlns:p="http://schemas.openxmlformats.org/presentationml/2006/main">
  <p:tag name="NUM" val="77"/>
</p:tagLst>
</file>

<file path=ppt/tags/tag42.xml><?xml version="1.0" encoding="utf-8"?>
<p:tagLst xmlns:a="http://schemas.openxmlformats.org/drawingml/2006/main" xmlns:r="http://schemas.openxmlformats.org/officeDocument/2006/relationships" xmlns:p="http://schemas.openxmlformats.org/presentationml/2006/main">
  <p:tag name="NUM" val="17"/>
</p:tagLst>
</file>

<file path=ppt/tags/tag420.xml><?xml version="1.0" encoding="utf-8"?>
<p:tagLst xmlns:a="http://schemas.openxmlformats.org/drawingml/2006/main" xmlns:r="http://schemas.openxmlformats.org/officeDocument/2006/relationships" xmlns:p="http://schemas.openxmlformats.org/presentationml/2006/main">
  <p:tag name="NUM" val="78"/>
</p:tagLst>
</file>

<file path=ppt/tags/tag421.xml><?xml version="1.0" encoding="utf-8"?>
<p:tagLst xmlns:a="http://schemas.openxmlformats.org/drawingml/2006/main" xmlns:r="http://schemas.openxmlformats.org/officeDocument/2006/relationships" xmlns:p="http://schemas.openxmlformats.org/presentationml/2006/main">
  <p:tag name="NUM" val="79"/>
</p:tagLst>
</file>

<file path=ppt/tags/tag422.xml><?xml version="1.0" encoding="utf-8"?>
<p:tagLst xmlns:a="http://schemas.openxmlformats.org/drawingml/2006/main" xmlns:r="http://schemas.openxmlformats.org/officeDocument/2006/relationships" xmlns:p="http://schemas.openxmlformats.org/presentationml/2006/main">
  <p:tag name="NUM" val="80"/>
</p:tagLst>
</file>

<file path=ppt/tags/tag423.xml><?xml version="1.0" encoding="utf-8"?>
<p:tagLst xmlns:a="http://schemas.openxmlformats.org/drawingml/2006/main" xmlns:r="http://schemas.openxmlformats.org/officeDocument/2006/relationships" xmlns:p="http://schemas.openxmlformats.org/presentationml/2006/main">
  <p:tag name="NUM" val="81"/>
</p:tagLst>
</file>

<file path=ppt/tags/tag424.xml><?xml version="1.0" encoding="utf-8"?>
<p:tagLst xmlns:a="http://schemas.openxmlformats.org/drawingml/2006/main" xmlns:r="http://schemas.openxmlformats.org/officeDocument/2006/relationships" xmlns:p="http://schemas.openxmlformats.org/presentationml/2006/main">
  <p:tag name="NUM" val="82"/>
</p:tagLst>
</file>

<file path=ppt/tags/tag425.xml><?xml version="1.0" encoding="utf-8"?>
<p:tagLst xmlns:a="http://schemas.openxmlformats.org/drawingml/2006/main" xmlns:r="http://schemas.openxmlformats.org/officeDocument/2006/relationships" xmlns:p="http://schemas.openxmlformats.org/presentationml/2006/main">
  <p:tag name="NUM" val="83"/>
</p:tagLst>
</file>

<file path=ppt/tags/tag426.xml><?xml version="1.0" encoding="utf-8"?>
<p:tagLst xmlns:a="http://schemas.openxmlformats.org/drawingml/2006/main" xmlns:r="http://schemas.openxmlformats.org/officeDocument/2006/relationships" xmlns:p="http://schemas.openxmlformats.org/presentationml/2006/main">
  <p:tag name="NUM" val="84"/>
</p:tagLst>
</file>

<file path=ppt/tags/tag427.xml><?xml version="1.0" encoding="utf-8"?>
<p:tagLst xmlns:a="http://schemas.openxmlformats.org/drawingml/2006/main" xmlns:r="http://schemas.openxmlformats.org/officeDocument/2006/relationships" xmlns:p="http://schemas.openxmlformats.org/presentationml/2006/main">
  <p:tag name="NUM" val="85"/>
</p:tagLst>
</file>

<file path=ppt/tags/tag428.xml><?xml version="1.0" encoding="utf-8"?>
<p:tagLst xmlns:a="http://schemas.openxmlformats.org/drawingml/2006/main" xmlns:r="http://schemas.openxmlformats.org/officeDocument/2006/relationships" xmlns:p="http://schemas.openxmlformats.org/presentationml/2006/main">
  <p:tag name="NUM" val="86"/>
</p:tagLst>
</file>

<file path=ppt/tags/tag429.xml><?xml version="1.0" encoding="utf-8"?>
<p:tagLst xmlns:a="http://schemas.openxmlformats.org/drawingml/2006/main" xmlns:r="http://schemas.openxmlformats.org/officeDocument/2006/relationships" xmlns:p="http://schemas.openxmlformats.org/presentationml/2006/main">
  <p:tag name="NUM" val="87"/>
</p:tagLst>
</file>

<file path=ppt/tags/tag43.xml><?xml version="1.0" encoding="utf-8"?>
<p:tagLst xmlns:a="http://schemas.openxmlformats.org/drawingml/2006/main" xmlns:r="http://schemas.openxmlformats.org/officeDocument/2006/relationships" xmlns:p="http://schemas.openxmlformats.org/presentationml/2006/main">
  <p:tag name="NUM" val="18"/>
</p:tagLst>
</file>

<file path=ppt/tags/tag430.xml><?xml version="1.0" encoding="utf-8"?>
<p:tagLst xmlns:a="http://schemas.openxmlformats.org/drawingml/2006/main" xmlns:r="http://schemas.openxmlformats.org/officeDocument/2006/relationships" xmlns:p="http://schemas.openxmlformats.org/presentationml/2006/main">
  <p:tag name="NUM" val="88"/>
</p:tagLst>
</file>

<file path=ppt/tags/tag431.xml><?xml version="1.0" encoding="utf-8"?>
<p:tagLst xmlns:a="http://schemas.openxmlformats.org/drawingml/2006/main" xmlns:r="http://schemas.openxmlformats.org/officeDocument/2006/relationships" xmlns:p="http://schemas.openxmlformats.org/presentationml/2006/main">
  <p:tag name="NUM" val="89"/>
</p:tagLst>
</file>

<file path=ppt/tags/tag432.xml><?xml version="1.0" encoding="utf-8"?>
<p:tagLst xmlns:a="http://schemas.openxmlformats.org/drawingml/2006/main" xmlns:r="http://schemas.openxmlformats.org/officeDocument/2006/relationships" xmlns:p="http://schemas.openxmlformats.org/presentationml/2006/main">
  <p:tag name="NUM" val="90"/>
</p:tagLst>
</file>

<file path=ppt/tags/tag433.xml><?xml version="1.0" encoding="utf-8"?>
<p:tagLst xmlns:a="http://schemas.openxmlformats.org/drawingml/2006/main" xmlns:r="http://schemas.openxmlformats.org/officeDocument/2006/relationships" xmlns:p="http://schemas.openxmlformats.org/presentationml/2006/main">
  <p:tag name="NUM" val="91"/>
</p:tagLst>
</file>

<file path=ppt/tags/tag434.xml><?xml version="1.0" encoding="utf-8"?>
<p:tagLst xmlns:a="http://schemas.openxmlformats.org/drawingml/2006/main" xmlns:r="http://schemas.openxmlformats.org/officeDocument/2006/relationships" xmlns:p="http://schemas.openxmlformats.org/presentationml/2006/main">
  <p:tag name="NUM" val="92"/>
</p:tagLst>
</file>

<file path=ppt/tags/tag435.xml><?xml version="1.0" encoding="utf-8"?>
<p:tagLst xmlns:a="http://schemas.openxmlformats.org/drawingml/2006/main" xmlns:r="http://schemas.openxmlformats.org/officeDocument/2006/relationships" xmlns:p="http://schemas.openxmlformats.org/presentationml/2006/main">
  <p:tag name="NUM" val="93"/>
</p:tagLst>
</file>

<file path=ppt/tags/tag436.xml><?xml version="1.0" encoding="utf-8"?>
<p:tagLst xmlns:a="http://schemas.openxmlformats.org/drawingml/2006/main" xmlns:r="http://schemas.openxmlformats.org/officeDocument/2006/relationships" xmlns:p="http://schemas.openxmlformats.org/presentationml/2006/main">
  <p:tag name="NUM" val="94"/>
</p:tagLst>
</file>

<file path=ppt/tags/tag437.xml><?xml version="1.0" encoding="utf-8"?>
<p:tagLst xmlns:a="http://schemas.openxmlformats.org/drawingml/2006/main" xmlns:r="http://schemas.openxmlformats.org/officeDocument/2006/relationships" xmlns:p="http://schemas.openxmlformats.org/presentationml/2006/main">
  <p:tag name="NUM" val="95"/>
</p:tagLst>
</file>

<file path=ppt/tags/tag438.xml><?xml version="1.0" encoding="utf-8"?>
<p:tagLst xmlns:a="http://schemas.openxmlformats.org/drawingml/2006/main" xmlns:r="http://schemas.openxmlformats.org/officeDocument/2006/relationships" xmlns:p="http://schemas.openxmlformats.org/presentationml/2006/main">
  <p:tag name="NUM" val="96"/>
</p:tagLst>
</file>

<file path=ppt/tags/tag439.xml><?xml version="1.0" encoding="utf-8"?>
<p:tagLst xmlns:a="http://schemas.openxmlformats.org/drawingml/2006/main" xmlns:r="http://schemas.openxmlformats.org/officeDocument/2006/relationships" xmlns:p="http://schemas.openxmlformats.org/presentationml/2006/main">
  <p:tag name="NUM" val="97"/>
</p:tagLst>
</file>

<file path=ppt/tags/tag44.xml><?xml version="1.0" encoding="utf-8"?>
<p:tagLst xmlns:a="http://schemas.openxmlformats.org/drawingml/2006/main" xmlns:r="http://schemas.openxmlformats.org/officeDocument/2006/relationships" xmlns:p="http://schemas.openxmlformats.org/presentationml/2006/main">
  <p:tag name="NUM" val="19"/>
</p:tagLst>
</file>

<file path=ppt/tags/tag440.xml><?xml version="1.0" encoding="utf-8"?>
<p:tagLst xmlns:a="http://schemas.openxmlformats.org/drawingml/2006/main" xmlns:r="http://schemas.openxmlformats.org/officeDocument/2006/relationships" xmlns:p="http://schemas.openxmlformats.org/presentationml/2006/main">
  <p:tag name="NUM" val="98"/>
</p:tagLst>
</file>

<file path=ppt/tags/tag441.xml><?xml version="1.0" encoding="utf-8"?>
<p:tagLst xmlns:a="http://schemas.openxmlformats.org/drawingml/2006/main" xmlns:r="http://schemas.openxmlformats.org/officeDocument/2006/relationships" xmlns:p="http://schemas.openxmlformats.org/presentationml/2006/main">
  <p:tag name="NUM" val="99"/>
</p:tagLst>
</file>

<file path=ppt/tags/tag442.xml><?xml version="1.0" encoding="utf-8"?>
<p:tagLst xmlns:a="http://schemas.openxmlformats.org/drawingml/2006/main" xmlns:r="http://schemas.openxmlformats.org/officeDocument/2006/relationships" xmlns:p="http://schemas.openxmlformats.org/presentationml/2006/main">
  <p:tag name="NUM" val="100"/>
</p:tagLst>
</file>

<file path=ppt/tags/tag443.xml><?xml version="1.0" encoding="utf-8"?>
<p:tagLst xmlns:a="http://schemas.openxmlformats.org/drawingml/2006/main" xmlns:r="http://schemas.openxmlformats.org/officeDocument/2006/relationships" xmlns:p="http://schemas.openxmlformats.org/presentationml/2006/main">
  <p:tag name="NUM" val="101"/>
</p:tagLst>
</file>

<file path=ppt/tags/tag444.xml><?xml version="1.0" encoding="utf-8"?>
<p:tagLst xmlns:a="http://schemas.openxmlformats.org/drawingml/2006/main" xmlns:r="http://schemas.openxmlformats.org/officeDocument/2006/relationships" xmlns:p="http://schemas.openxmlformats.org/presentationml/2006/main">
  <p:tag name="NUM" val="102"/>
</p:tagLst>
</file>

<file path=ppt/tags/tag445.xml><?xml version="1.0" encoding="utf-8"?>
<p:tagLst xmlns:a="http://schemas.openxmlformats.org/drawingml/2006/main" xmlns:r="http://schemas.openxmlformats.org/officeDocument/2006/relationships" xmlns:p="http://schemas.openxmlformats.org/presentationml/2006/main">
  <p:tag name="NUM" val="103"/>
</p:tagLst>
</file>

<file path=ppt/tags/tag446.xml><?xml version="1.0" encoding="utf-8"?>
<p:tagLst xmlns:a="http://schemas.openxmlformats.org/drawingml/2006/main" xmlns:r="http://schemas.openxmlformats.org/officeDocument/2006/relationships" xmlns:p="http://schemas.openxmlformats.org/presentationml/2006/main">
  <p:tag name="NUM" val="104"/>
</p:tagLst>
</file>

<file path=ppt/tags/tag447.xml><?xml version="1.0" encoding="utf-8"?>
<p:tagLst xmlns:a="http://schemas.openxmlformats.org/drawingml/2006/main" xmlns:r="http://schemas.openxmlformats.org/officeDocument/2006/relationships" xmlns:p="http://schemas.openxmlformats.org/presentationml/2006/main">
  <p:tag name="NUM" val="105"/>
</p:tagLst>
</file>

<file path=ppt/tags/tag448.xml><?xml version="1.0" encoding="utf-8"?>
<p:tagLst xmlns:a="http://schemas.openxmlformats.org/drawingml/2006/main" xmlns:r="http://schemas.openxmlformats.org/officeDocument/2006/relationships" xmlns:p="http://schemas.openxmlformats.org/presentationml/2006/main">
  <p:tag name="NUM" val="106"/>
</p:tagLst>
</file>

<file path=ppt/tags/tag449.xml><?xml version="1.0" encoding="utf-8"?>
<p:tagLst xmlns:a="http://schemas.openxmlformats.org/drawingml/2006/main" xmlns:r="http://schemas.openxmlformats.org/officeDocument/2006/relationships" xmlns:p="http://schemas.openxmlformats.org/presentationml/2006/main">
  <p:tag name="NUM" val="107"/>
</p:tagLst>
</file>

<file path=ppt/tags/tag45.xml><?xml version="1.0" encoding="utf-8"?>
<p:tagLst xmlns:a="http://schemas.openxmlformats.org/drawingml/2006/main" xmlns:r="http://schemas.openxmlformats.org/officeDocument/2006/relationships" xmlns:p="http://schemas.openxmlformats.org/presentationml/2006/main">
  <p:tag name="NUM" val="20"/>
</p:tagLst>
</file>

<file path=ppt/tags/tag450.xml><?xml version="1.0" encoding="utf-8"?>
<p:tagLst xmlns:a="http://schemas.openxmlformats.org/drawingml/2006/main" xmlns:r="http://schemas.openxmlformats.org/officeDocument/2006/relationships" xmlns:p="http://schemas.openxmlformats.org/presentationml/2006/main">
  <p:tag name="NUM" val="108"/>
</p:tagLst>
</file>

<file path=ppt/tags/tag451.xml><?xml version="1.0" encoding="utf-8"?>
<p:tagLst xmlns:a="http://schemas.openxmlformats.org/drawingml/2006/main" xmlns:r="http://schemas.openxmlformats.org/officeDocument/2006/relationships" xmlns:p="http://schemas.openxmlformats.org/presentationml/2006/main">
  <p:tag name="NUM" val="109"/>
</p:tagLst>
</file>

<file path=ppt/tags/tag452.xml><?xml version="1.0" encoding="utf-8"?>
<p:tagLst xmlns:a="http://schemas.openxmlformats.org/drawingml/2006/main" xmlns:r="http://schemas.openxmlformats.org/officeDocument/2006/relationships" xmlns:p="http://schemas.openxmlformats.org/presentationml/2006/main">
  <p:tag name="NUM" val="110"/>
</p:tagLst>
</file>

<file path=ppt/tags/tag453.xml><?xml version="1.0" encoding="utf-8"?>
<p:tagLst xmlns:a="http://schemas.openxmlformats.org/drawingml/2006/main" xmlns:r="http://schemas.openxmlformats.org/officeDocument/2006/relationships" xmlns:p="http://schemas.openxmlformats.org/presentationml/2006/main">
  <p:tag name="NUM" val="111"/>
</p:tagLst>
</file>

<file path=ppt/tags/tag454.xml><?xml version="1.0" encoding="utf-8"?>
<p:tagLst xmlns:a="http://schemas.openxmlformats.org/drawingml/2006/main" xmlns:r="http://schemas.openxmlformats.org/officeDocument/2006/relationships" xmlns:p="http://schemas.openxmlformats.org/presentationml/2006/main">
  <p:tag name="NUM" val="112"/>
</p:tagLst>
</file>

<file path=ppt/tags/tag455.xml><?xml version="1.0" encoding="utf-8"?>
<p:tagLst xmlns:a="http://schemas.openxmlformats.org/drawingml/2006/main" xmlns:r="http://schemas.openxmlformats.org/officeDocument/2006/relationships" xmlns:p="http://schemas.openxmlformats.org/presentationml/2006/main">
  <p:tag name="NUM" val="113"/>
</p:tagLst>
</file>

<file path=ppt/tags/tag456.xml><?xml version="1.0" encoding="utf-8"?>
<p:tagLst xmlns:a="http://schemas.openxmlformats.org/drawingml/2006/main" xmlns:r="http://schemas.openxmlformats.org/officeDocument/2006/relationships" xmlns:p="http://schemas.openxmlformats.org/presentationml/2006/main">
  <p:tag name="NUM" val="114"/>
</p:tagLst>
</file>

<file path=ppt/tags/tag457.xml><?xml version="1.0" encoding="utf-8"?>
<p:tagLst xmlns:a="http://schemas.openxmlformats.org/drawingml/2006/main" xmlns:r="http://schemas.openxmlformats.org/officeDocument/2006/relationships" xmlns:p="http://schemas.openxmlformats.org/presentationml/2006/main">
  <p:tag name="NUM" val="115"/>
</p:tagLst>
</file>

<file path=ppt/tags/tag458.xml><?xml version="1.0" encoding="utf-8"?>
<p:tagLst xmlns:a="http://schemas.openxmlformats.org/drawingml/2006/main" xmlns:r="http://schemas.openxmlformats.org/officeDocument/2006/relationships" xmlns:p="http://schemas.openxmlformats.org/presentationml/2006/main">
  <p:tag name="NUM" val="116"/>
</p:tagLst>
</file>

<file path=ppt/tags/tag459.xml><?xml version="1.0" encoding="utf-8"?>
<p:tagLst xmlns:a="http://schemas.openxmlformats.org/drawingml/2006/main" xmlns:r="http://schemas.openxmlformats.org/officeDocument/2006/relationships" xmlns:p="http://schemas.openxmlformats.org/presentationml/2006/main">
  <p:tag name="NUM" val="117"/>
</p:tagLst>
</file>

<file path=ppt/tags/tag46.xml><?xml version="1.0" encoding="utf-8"?>
<p:tagLst xmlns:a="http://schemas.openxmlformats.org/drawingml/2006/main" xmlns:r="http://schemas.openxmlformats.org/officeDocument/2006/relationships" xmlns:p="http://schemas.openxmlformats.org/presentationml/2006/main">
  <p:tag name="NUM" val="21"/>
</p:tagLst>
</file>

<file path=ppt/tags/tag460.xml><?xml version="1.0" encoding="utf-8"?>
<p:tagLst xmlns:a="http://schemas.openxmlformats.org/drawingml/2006/main" xmlns:r="http://schemas.openxmlformats.org/officeDocument/2006/relationships" xmlns:p="http://schemas.openxmlformats.org/presentationml/2006/main">
  <p:tag name="NUM" val="118"/>
</p:tagLst>
</file>

<file path=ppt/tags/tag461.xml><?xml version="1.0" encoding="utf-8"?>
<p:tagLst xmlns:a="http://schemas.openxmlformats.org/drawingml/2006/main" xmlns:r="http://schemas.openxmlformats.org/officeDocument/2006/relationships" xmlns:p="http://schemas.openxmlformats.org/presentationml/2006/main">
  <p:tag name="NUM" val="119"/>
</p:tagLst>
</file>

<file path=ppt/tags/tag462.xml><?xml version="1.0" encoding="utf-8"?>
<p:tagLst xmlns:a="http://schemas.openxmlformats.org/drawingml/2006/main" xmlns:r="http://schemas.openxmlformats.org/officeDocument/2006/relationships" xmlns:p="http://schemas.openxmlformats.org/presentationml/2006/main">
  <p:tag name="NUM" val="120"/>
</p:tagLst>
</file>

<file path=ppt/tags/tag463.xml><?xml version="1.0" encoding="utf-8"?>
<p:tagLst xmlns:a="http://schemas.openxmlformats.org/drawingml/2006/main" xmlns:r="http://schemas.openxmlformats.org/officeDocument/2006/relationships" xmlns:p="http://schemas.openxmlformats.org/presentationml/2006/main">
  <p:tag name="NUM" val="121"/>
</p:tagLst>
</file>

<file path=ppt/tags/tag464.xml><?xml version="1.0" encoding="utf-8"?>
<p:tagLst xmlns:a="http://schemas.openxmlformats.org/drawingml/2006/main" xmlns:r="http://schemas.openxmlformats.org/officeDocument/2006/relationships" xmlns:p="http://schemas.openxmlformats.org/presentationml/2006/main">
  <p:tag name="NUM" val="122"/>
</p:tagLst>
</file>

<file path=ppt/tags/tag465.xml><?xml version="1.0" encoding="utf-8"?>
<p:tagLst xmlns:a="http://schemas.openxmlformats.org/drawingml/2006/main" xmlns:r="http://schemas.openxmlformats.org/officeDocument/2006/relationships" xmlns:p="http://schemas.openxmlformats.org/presentationml/2006/main">
  <p:tag name="NUM" val="123"/>
</p:tagLst>
</file>

<file path=ppt/tags/tag466.xml><?xml version="1.0" encoding="utf-8"?>
<p:tagLst xmlns:a="http://schemas.openxmlformats.org/drawingml/2006/main" xmlns:r="http://schemas.openxmlformats.org/officeDocument/2006/relationships" xmlns:p="http://schemas.openxmlformats.org/presentationml/2006/main">
  <p:tag name="NUM" val="124"/>
</p:tagLst>
</file>

<file path=ppt/tags/tag467.xml><?xml version="1.0" encoding="utf-8"?>
<p:tagLst xmlns:a="http://schemas.openxmlformats.org/drawingml/2006/main" xmlns:r="http://schemas.openxmlformats.org/officeDocument/2006/relationships" xmlns:p="http://schemas.openxmlformats.org/presentationml/2006/main">
  <p:tag name="NUM" val="125"/>
</p:tagLst>
</file>

<file path=ppt/tags/tag468.xml><?xml version="1.0" encoding="utf-8"?>
<p:tagLst xmlns:a="http://schemas.openxmlformats.org/drawingml/2006/main" xmlns:r="http://schemas.openxmlformats.org/officeDocument/2006/relationships" xmlns:p="http://schemas.openxmlformats.org/presentationml/2006/main">
  <p:tag name="NUM" val="126"/>
</p:tagLst>
</file>

<file path=ppt/tags/tag469.xml><?xml version="1.0" encoding="utf-8"?>
<p:tagLst xmlns:a="http://schemas.openxmlformats.org/drawingml/2006/main" xmlns:r="http://schemas.openxmlformats.org/officeDocument/2006/relationships" xmlns:p="http://schemas.openxmlformats.org/presentationml/2006/main">
  <p:tag name="NUM" val="127"/>
</p:tagLst>
</file>

<file path=ppt/tags/tag47.xml><?xml version="1.0" encoding="utf-8"?>
<p:tagLst xmlns:a="http://schemas.openxmlformats.org/drawingml/2006/main" xmlns:r="http://schemas.openxmlformats.org/officeDocument/2006/relationships" xmlns:p="http://schemas.openxmlformats.org/presentationml/2006/main">
  <p:tag name="NUM" val="22"/>
</p:tagLst>
</file>

<file path=ppt/tags/tag470.xml><?xml version="1.0" encoding="utf-8"?>
<p:tagLst xmlns:a="http://schemas.openxmlformats.org/drawingml/2006/main" xmlns:r="http://schemas.openxmlformats.org/officeDocument/2006/relationships" xmlns:p="http://schemas.openxmlformats.org/presentationml/2006/main">
  <p:tag name="NUM" val="128"/>
</p:tagLst>
</file>

<file path=ppt/tags/tag471.xml><?xml version="1.0" encoding="utf-8"?>
<p:tagLst xmlns:a="http://schemas.openxmlformats.org/drawingml/2006/main" xmlns:r="http://schemas.openxmlformats.org/officeDocument/2006/relationships" xmlns:p="http://schemas.openxmlformats.org/presentationml/2006/main">
  <p:tag name="NUM" val="129"/>
</p:tagLst>
</file>

<file path=ppt/tags/tag472.xml><?xml version="1.0" encoding="utf-8"?>
<p:tagLst xmlns:a="http://schemas.openxmlformats.org/drawingml/2006/main" xmlns:r="http://schemas.openxmlformats.org/officeDocument/2006/relationships" xmlns:p="http://schemas.openxmlformats.org/presentationml/2006/main">
  <p:tag name="NUM" val="130"/>
</p:tagLst>
</file>

<file path=ppt/tags/tag473.xml><?xml version="1.0" encoding="utf-8"?>
<p:tagLst xmlns:a="http://schemas.openxmlformats.org/drawingml/2006/main" xmlns:r="http://schemas.openxmlformats.org/officeDocument/2006/relationships" xmlns:p="http://schemas.openxmlformats.org/presentationml/2006/main">
  <p:tag name="NUM" val="131"/>
</p:tagLst>
</file>

<file path=ppt/tags/tag474.xml><?xml version="1.0" encoding="utf-8"?>
<p:tagLst xmlns:a="http://schemas.openxmlformats.org/drawingml/2006/main" xmlns:r="http://schemas.openxmlformats.org/officeDocument/2006/relationships" xmlns:p="http://schemas.openxmlformats.org/presentationml/2006/main">
  <p:tag name="NUM" val="132"/>
</p:tagLst>
</file>

<file path=ppt/tags/tag475.xml><?xml version="1.0" encoding="utf-8"?>
<p:tagLst xmlns:a="http://schemas.openxmlformats.org/drawingml/2006/main" xmlns:r="http://schemas.openxmlformats.org/officeDocument/2006/relationships" xmlns:p="http://schemas.openxmlformats.org/presentationml/2006/main">
  <p:tag name="NUM" val="133"/>
</p:tagLst>
</file>

<file path=ppt/tags/tag476.xml><?xml version="1.0" encoding="utf-8"?>
<p:tagLst xmlns:a="http://schemas.openxmlformats.org/drawingml/2006/main" xmlns:r="http://schemas.openxmlformats.org/officeDocument/2006/relationships" xmlns:p="http://schemas.openxmlformats.org/presentationml/2006/main">
  <p:tag name="NUM" val="134"/>
</p:tagLst>
</file>

<file path=ppt/tags/tag477.xml><?xml version="1.0" encoding="utf-8"?>
<p:tagLst xmlns:a="http://schemas.openxmlformats.org/drawingml/2006/main" xmlns:r="http://schemas.openxmlformats.org/officeDocument/2006/relationships" xmlns:p="http://schemas.openxmlformats.org/presentationml/2006/main">
  <p:tag name="NUM" val="135"/>
</p:tagLst>
</file>

<file path=ppt/tags/tag478.xml><?xml version="1.0" encoding="utf-8"?>
<p:tagLst xmlns:a="http://schemas.openxmlformats.org/drawingml/2006/main" xmlns:r="http://schemas.openxmlformats.org/officeDocument/2006/relationships" xmlns:p="http://schemas.openxmlformats.org/presentationml/2006/main">
  <p:tag name="NUM" val="1"/>
</p:tagLst>
</file>

<file path=ppt/tags/tag479.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23"/>
</p:tagLst>
</file>

<file path=ppt/tags/tag480.xml><?xml version="1.0" encoding="utf-8"?>
<p:tagLst xmlns:a="http://schemas.openxmlformats.org/drawingml/2006/main" xmlns:r="http://schemas.openxmlformats.org/officeDocument/2006/relationships" xmlns:p="http://schemas.openxmlformats.org/presentationml/2006/main">
  <p:tag name="NUM" val="3"/>
</p:tagLst>
</file>

<file path=ppt/tags/tag481.xml><?xml version="1.0" encoding="utf-8"?>
<p:tagLst xmlns:a="http://schemas.openxmlformats.org/drawingml/2006/main" xmlns:r="http://schemas.openxmlformats.org/officeDocument/2006/relationships" xmlns:p="http://schemas.openxmlformats.org/presentationml/2006/main">
  <p:tag name="NUM" val="4"/>
</p:tagLst>
</file>

<file path=ppt/tags/tag482.xml><?xml version="1.0" encoding="utf-8"?>
<p:tagLst xmlns:a="http://schemas.openxmlformats.org/drawingml/2006/main" xmlns:r="http://schemas.openxmlformats.org/officeDocument/2006/relationships" xmlns:p="http://schemas.openxmlformats.org/presentationml/2006/main">
  <p:tag name="NUM" val="5"/>
</p:tagLst>
</file>

<file path=ppt/tags/tag483.xml><?xml version="1.0" encoding="utf-8"?>
<p:tagLst xmlns:a="http://schemas.openxmlformats.org/drawingml/2006/main" xmlns:r="http://schemas.openxmlformats.org/officeDocument/2006/relationships" xmlns:p="http://schemas.openxmlformats.org/presentationml/2006/main">
  <p:tag name="NUM" val="6"/>
</p:tagLst>
</file>

<file path=ppt/tags/tag484.xml><?xml version="1.0" encoding="utf-8"?>
<p:tagLst xmlns:a="http://schemas.openxmlformats.org/drawingml/2006/main" xmlns:r="http://schemas.openxmlformats.org/officeDocument/2006/relationships" xmlns:p="http://schemas.openxmlformats.org/presentationml/2006/main">
  <p:tag name="NUM" val="7"/>
</p:tagLst>
</file>

<file path=ppt/tags/tag485.xml><?xml version="1.0" encoding="utf-8"?>
<p:tagLst xmlns:a="http://schemas.openxmlformats.org/drawingml/2006/main" xmlns:r="http://schemas.openxmlformats.org/officeDocument/2006/relationships" xmlns:p="http://schemas.openxmlformats.org/presentationml/2006/main">
  <p:tag name="NUM" val="8"/>
</p:tagLst>
</file>

<file path=ppt/tags/tag486.xml><?xml version="1.0" encoding="utf-8"?>
<p:tagLst xmlns:a="http://schemas.openxmlformats.org/drawingml/2006/main" xmlns:r="http://schemas.openxmlformats.org/officeDocument/2006/relationships" xmlns:p="http://schemas.openxmlformats.org/presentationml/2006/main">
  <p:tag name="NUM" val="9"/>
</p:tagLst>
</file>

<file path=ppt/tags/tag487.xml><?xml version="1.0" encoding="utf-8"?>
<p:tagLst xmlns:a="http://schemas.openxmlformats.org/drawingml/2006/main" xmlns:r="http://schemas.openxmlformats.org/officeDocument/2006/relationships" xmlns:p="http://schemas.openxmlformats.org/presentationml/2006/main">
  <p:tag name="NUM" val="10"/>
</p:tagLst>
</file>

<file path=ppt/tags/tag488.xml><?xml version="1.0" encoding="utf-8"?>
<p:tagLst xmlns:a="http://schemas.openxmlformats.org/drawingml/2006/main" xmlns:r="http://schemas.openxmlformats.org/officeDocument/2006/relationships" xmlns:p="http://schemas.openxmlformats.org/presentationml/2006/main">
  <p:tag name="NUM" val="11"/>
</p:tagLst>
</file>

<file path=ppt/tags/tag489.xml><?xml version="1.0" encoding="utf-8"?>
<p:tagLst xmlns:a="http://schemas.openxmlformats.org/drawingml/2006/main" xmlns:r="http://schemas.openxmlformats.org/officeDocument/2006/relationships" xmlns:p="http://schemas.openxmlformats.org/presentationml/2006/main">
  <p:tag name="NUM" val="12"/>
</p:tagLst>
</file>

<file path=ppt/tags/tag49.xml><?xml version="1.0" encoding="utf-8"?>
<p:tagLst xmlns:a="http://schemas.openxmlformats.org/drawingml/2006/main" xmlns:r="http://schemas.openxmlformats.org/officeDocument/2006/relationships" xmlns:p="http://schemas.openxmlformats.org/presentationml/2006/main">
  <p:tag name="NUM" val="24"/>
</p:tagLst>
</file>

<file path=ppt/tags/tag490.xml><?xml version="1.0" encoding="utf-8"?>
<p:tagLst xmlns:a="http://schemas.openxmlformats.org/drawingml/2006/main" xmlns:r="http://schemas.openxmlformats.org/officeDocument/2006/relationships" xmlns:p="http://schemas.openxmlformats.org/presentationml/2006/main">
  <p:tag name="NUM" val="13"/>
</p:tagLst>
</file>

<file path=ppt/tags/tag491.xml><?xml version="1.0" encoding="utf-8"?>
<p:tagLst xmlns:a="http://schemas.openxmlformats.org/drawingml/2006/main" xmlns:r="http://schemas.openxmlformats.org/officeDocument/2006/relationships" xmlns:p="http://schemas.openxmlformats.org/presentationml/2006/main">
  <p:tag name="NUM" val="14"/>
</p:tagLst>
</file>

<file path=ppt/tags/tag492.xml><?xml version="1.0" encoding="utf-8"?>
<p:tagLst xmlns:a="http://schemas.openxmlformats.org/drawingml/2006/main" xmlns:r="http://schemas.openxmlformats.org/officeDocument/2006/relationships" xmlns:p="http://schemas.openxmlformats.org/presentationml/2006/main">
  <p:tag name="NUM" val="15"/>
</p:tagLst>
</file>

<file path=ppt/tags/tag493.xml><?xml version="1.0" encoding="utf-8"?>
<p:tagLst xmlns:a="http://schemas.openxmlformats.org/drawingml/2006/main" xmlns:r="http://schemas.openxmlformats.org/officeDocument/2006/relationships" xmlns:p="http://schemas.openxmlformats.org/presentationml/2006/main">
  <p:tag name="NUM" val="16"/>
</p:tagLst>
</file>

<file path=ppt/tags/tag494.xml><?xml version="1.0" encoding="utf-8"?>
<p:tagLst xmlns:a="http://schemas.openxmlformats.org/drawingml/2006/main" xmlns:r="http://schemas.openxmlformats.org/officeDocument/2006/relationships" xmlns:p="http://schemas.openxmlformats.org/presentationml/2006/main">
  <p:tag name="NUM" val="17"/>
</p:tagLst>
</file>

<file path=ppt/tags/tag495.xml><?xml version="1.0" encoding="utf-8"?>
<p:tagLst xmlns:a="http://schemas.openxmlformats.org/drawingml/2006/main" xmlns:r="http://schemas.openxmlformats.org/officeDocument/2006/relationships" xmlns:p="http://schemas.openxmlformats.org/presentationml/2006/main">
  <p:tag name="NUM" val="18"/>
</p:tagLst>
</file>

<file path=ppt/tags/tag496.xml><?xml version="1.0" encoding="utf-8"?>
<p:tagLst xmlns:a="http://schemas.openxmlformats.org/drawingml/2006/main" xmlns:r="http://schemas.openxmlformats.org/officeDocument/2006/relationships" xmlns:p="http://schemas.openxmlformats.org/presentationml/2006/main">
  <p:tag name="NUM" val="19"/>
</p:tagLst>
</file>

<file path=ppt/tags/tag497.xml><?xml version="1.0" encoding="utf-8"?>
<p:tagLst xmlns:a="http://schemas.openxmlformats.org/drawingml/2006/main" xmlns:r="http://schemas.openxmlformats.org/officeDocument/2006/relationships" xmlns:p="http://schemas.openxmlformats.org/presentationml/2006/main">
  <p:tag name="NUM" val="20"/>
</p:tagLst>
</file>

<file path=ppt/tags/tag498.xml><?xml version="1.0" encoding="utf-8"?>
<p:tagLst xmlns:a="http://schemas.openxmlformats.org/drawingml/2006/main" xmlns:r="http://schemas.openxmlformats.org/officeDocument/2006/relationships" xmlns:p="http://schemas.openxmlformats.org/presentationml/2006/main">
  <p:tag name="NUM" val="21"/>
</p:tagLst>
</file>

<file path=ppt/tags/tag499.xml><?xml version="1.0" encoding="utf-8"?>
<p:tagLst xmlns:a="http://schemas.openxmlformats.org/drawingml/2006/main" xmlns:r="http://schemas.openxmlformats.org/officeDocument/2006/relationships" xmlns:p="http://schemas.openxmlformats.org/presentationml/2006/main">
  <p:tag name="NUM" val="22"/>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25"/>
</p:tagLst>
</file>

<file path=ppt/tags/tag500.xml><?xml version="1.0" encoding="utf-8"?>
<p:tagLst xmlns:a="http://schemas.openxmlformats.org/drawingml/2006/main" xmlns:r="http://schemas.openxmlformats.org/officeDocument/2006/relationships" xmlns:p="http://schemas.openxmlformats.org/presentationml/2006/main">
  <p:tag name="NUM" val="23"/>
</p:tagLst>
</file>

<file path=ppt/tags/tag501.xml><?xml version="1.0" encoding="utf-8"?>
<p:tagLst xmlns:a="http://schemas.openxmlformats.org/drawingml/2006/main" xmlns:r="http://schemas.openxmlformats.org/officeDocument/2006/relationships" xmlns:p="http://schemas.openxmlformats.org/presentationml/2006/main">
  <p:tag name="NUM" val="24"/>
</p:tagLst>
</file>

<file path=ppt/tags/tag502.xml><?xml version="1.0" encoding="utf-8"?>
<p:tagLst xmlns:a="http://schemas.openxmlformats.org/drawingml/2006/main" xmlns:r="http://schemas.openxmlformats.org/officeDocument/2006/relationships" xmlns:p="http://schemas.openxmlformats.org/presentationml/2006/main">
  <p:tag name="NUM" val="25"/>
</p:tagLst>
</file>

<file path=ppt/tags/tag503.xml><?xml version="1.0" encoding="utf-8"?>
<p:tagLst xmlns:a="http://schemas.openxmlformats.org/drawingml/2006/main" xmlns:r="http://schemas.openxmlformats.org/officeDocument/2006/relationships" xmlns:p="http://schemas.openxmlformats.org/presentationml/2006/main">
  <p:tag name="NUM" val="26"/>
</p:tagLst>
</file>

<file path=ppt/tags/tag504.xml><?xml version="1.0" encoding="utf-8"?>
<p:tagLst xmlns:a="http://schemas.openxmlformats.org/drawingml/2006/main" xmlns:r="http://schemas.openxmlformats.org/officeDocument/2006/relationships" xmlns:p="http://schemas.openxmlformats.org/presentationml/2006/main">
  <p:tag name="NUM" val="27"/>
</p:tagLst>
</file>

<file path=ppt/tags/tag505.xml><?xml version="1.0" encoding="utf-8"?>
<p:tagLst xmlns:a="http://schemas.openxmlformats.org/drawingml/2006/main" xmlns:r="http://schemas.openxmlformats.org/officeDocument/2006/relationships" xmlns:p="http://schemas.openxmlformats.org/presentationml/2006/main">
  <p:tag name="NUM" val="28"/>
</p:tagLst>
</file>

<file path=ppt/tags/tag506.xml><?xml version="1.0" encoding="utf-8"?>
<p:tagLst xmlns:a="http://schemas.openxmlformats.org/drawingml/2006/main" xmlns:r="http://schemas.openxmlformats.org/officeDocument/2006/relationships" xmlns:p="http://schemas.openxmlformats.org/presentationml/2006/main">
  <p:tag name="NUM" val="29"/>
</p:tagLst>
</file>

<file path=ppt/tags/tag507.xml><?xml version="1.0" encoding="utf-8"?>
<p:tagLst xmlns:a="http://schemas.openxmlformats.org/drawingml/2006/main" xmlns:r="http://schemas.openxmlformats.org/officeDocument/2006/relationships" xmlns:p="http://schemas.openxmlformats.org/presentationml/2006/main">
  <p:tag name="NUM" val="30"/>
</p:tagLst>
</file>

<file path=ppt/tags/tag508.xml><?xml version="1.0" encoding="utf-8"?>
<p:tagLst xmlns:a="http://schemas.openxmlformats.org/drawingml/2006/main" xmlns:r="http://schemas.openxmlformats.org/officeDocument/2006/relationships" xmlns:p="http://schemas.openxmlformats.org/presentationml/2006/main">
  <p:tag name="NUM" val="31"/>
</p:tagLst>
</file>

<file path=ppt/tags/tag509.xml><?xml version="1.0" encoding="utf-8"?>
<p:tagLst xmlns:a="http://schemas.openxmlformats.org/drawingml/2006/main" xmlns:r="http://schemas.openxmlformats.org/officeDocument/2006/relationships" xmlns:p="http://schemas.openxmlformats.org/presentationml/2006/main">
  <p:tag name="NUM" val="32"/>
</p:tagLst>
</file>

<file path=ppt/tags/tag51.xml><?xml version="1.0" encoding="utf-8"?>
<p:tagLst xmlns:a="http://schemas.openxmlformats.org/drawingml/2006/main" xmlns:r="http://schemas.openxmlformats.org/officeDocument/2006/relationships" xmlns:p="http://schemas.openxmlformats.org/presentationml/2006/main">
  <p:tag name="NUM" val="26"/>
</p:tagLst>
</file>

<file path=ppt/tags/tag510.xml><?xml version="1.0" encoding="utf-8"?>
<p:tagLst xmlns:a="http://schemas.openxmlformats.org/drawingml/2006/main" xmlns:r="http://schemas.openxmlformats.org/officeDocument/2006/relationships" xmlns:p="http://schemas.openxmlformats.org/presentationml/2006/main">
  <p:tag name="NUM" val="33"/>
</p:tagLst>
</file>

<file path=ppt/tags/tag511.xml><?xml version="1.0" encoding="utf-8"?>
<p:tagLst xmlns:a="http://schemas.openxmlformats.org/drawingml/2006/main" xmlns:r="http://schemas.openxmlformats.org/officeDocument/2006/relationships" xmlns:p="http://schemas.openxmlformats.org/presentationml/2006/main">
  <p:tag name="NUM" val="1"/>
</p:tagLst>
</file>

<file path=ppt/tags/tag512.xml><?xml version="1.0" encoding="utf-8"?>
<p:tagLst xmlns:a="http://schemas.openxmlformats.org/drawingml/2006/main" xmlns:r="http://schemas.openxmlformats.org/officeDocument/2006/relationships" xmlns:p="http://schemas.openxmlformats.org/presentationml/2006/main">
  <p:tag name="NUM" val="2"/>
</p:tagLst>
</file>

<file path=ppt/tags/tag513.xml><?xml version="1.0" encoding="utf-8"?>
<p:tagLst xmlns:a="http://schemas.openxmlformats.org/drawingml/2006/main" xmlns:r="http://schemas.openxmlformats.org/officeDocument/2006/relationships" xmlns:p="http://schemas.openxmlformats.org/presentationml/2006/main">
  <p:tag name="NUM" val="3"/>
</p:tagLst>
</file>

<file path=ppt/tags/tag514.xml><?xml version="1.0" encoding="utf-8"?>
<p:tagLst xmlns:a="http://schemas.openxmlformats.org/drawingml/2006/main" xmlns:r="http://schemas.openxmlformats.org/officeDocument/2006/relationships" xmlns:p="http://schemas.openxmlformats.org/presentationml/2006/main">
  <p:tag name="NUM" val="4"/>
</p:tagLst>
</file>

<file path=ppt/tags/tag515.xml><?xml version="1.0" encoding="utf-8"?>
<p:tagLst xmlns:a="http://schemas.openxmlformats.org/drawingml/2006/main" xmlns:r="http://schemas.openxmlformats.org/officeDocument/2006/relationships" xmlns:p="http://schemas.openxmlformats.org/presentationml/2006/main">
  <p:tag name="NUM" val="5"/>
</p:tagLst>
</file>

<file path=ppt/tags/tag516.xml><?xml version="1.0" encoding="utf-8"?>
<p:tagLst xmlns:a="http://schemas.openxmlformats.org/drawingml/2006/main" xmlns:r="http://schemas.openxmlformats.org/officeDocument/2006/relationships" xmlns:p="http://schemas.openxmlformats.org/presentationml/2006/main">
  <p:tag name="NUM" val="6"/>
</p:tagLst>
</file>

<file path=ppt/tags/tag517.xml><?xml version="1.0" encoding="utf-8"?>
<p:tagLst xmlns:a="http://schemas.openxmlformats.org/drawingml/2006/main" xmlns:r="http://schemas.openxmlformats.org/officeDocument/2006/relationships" xmlns:p="http://schemas.openxmlformats.org/presentationml/2006/main">
  <p:tag name="NUM" val="7"/>
</p:tagLst>
</file>

<file path=ppt/tags/tag518.xml><?xml version="1.0" encoding="utf-8"?>
<p:tagLst xmlns:a="http://schemas.openxmlformats.org/drawingml/2006/main" xmlns:r="http://schemas.openxmlformats.org/officeDocument/2006/relationships" xmlns:p="http://schemas.openxmlformats.org/presentationml/2006/main">
  <p:tag name="NUM" val="8"/>
</p:tagLst>
</file>

<file path=ppt/tags/tag519.xml><?xml version="1.0" encoding="utf-8"?>
<p:tagLst xmlns:a="http://schemas.openxmlformats.org/drawingml/2006/main" xmlns:r="http://schemas.openxmlformats.org/officeDocument/2006/relationships" xmlns:p="http://schemas.openxmlformats.org/presentationml/2006/main">
  <p:tag name="NUM" val="9"/>
</p:tagLst>
</file>

<file path=ppt/tags/tag52.xml><?xml version="1.0" encoding="utf-8"?>
<p:tagLst xmlns:a="http://schemas.openxmlformats.org/drawingml/2006/main" xmlns:r="http://schemas.openxmlformats.org/officeDocument/2006/relationships" xmlns:p="http://schemas.openxmlformats.org/presentationml/2006/main">
  <p:tag name="NUM" val="27"/>
</p:tagLst>
</file>

<file path=ppt/tags/tag520.xml><?xml version="1.0" encoding="utf-8"?>
<p:tagLst xmlns:a="http://schemas.openxmlformats.org/drawingml/2006/main" xmlns:r="http://schemas.openxmlformats.org/officeDocument/2006/relationships" xmlns:p="http://schemas.openxmlformats.org/presentationml/2006/main">
  <p:tag name="NUM" val="10"/>
</p:tagLst>
</file>

<file path=ppt/tags/tag521.xml><?xml version="1.0" encoding="utf-8"?>
<p:tagLst xmlns:a="http://schemas.openxmlformats.org/drawingml/2006/main" xmlns:r="http://schemas.openxmlformats.org/officeDocument/2006/relationships" xmlns:p="http://schemas.openxmlformats.org/presentationml/2006/main">
  <p:tag name="NUM" val="11"/>
</p:tagLst>
</file>

<file path=ppt/tags/tag522.xml><?xml version="1.0" encoding="utf-8"?>
<p:tagLst xmlns:a="http://schemas.openxmlformats.org/drawingml/2006/main" xmlns:r="http://schemas.openxmlformats.org/officeDocument/2006/relationships" xmlns:p="http://schemas.openxmlformats.org/presentationml/2006/main">
  <p:tag name="NUM" val="12"/>
</p:tagLst>
</file>

<file path=ppt/tags/tag523.xml><?xml version="1.0" encoding="utf-8"?>
<p:tagLst xmlns:a="http://schemas.openxmlformats.org/drawingml/2006/main" xmlns:r="http://schemas.openxmlformats.org/officeDocument/2006/relationships" xmlns:p="http://schemas.openxmlformats.org/presentationml/2006/main">
  <p:tag name="NUM" val="13"/>
</p:tagLst>
</file>

<file path=ppt/tags/tag524.xml><?xml version="1.0" encoding="utf-8"?>
<p:tagLst xmlns:a="http://schemas.openxmlformats.org/drawingml/2006/main" xmlns:r="http://schemas.openxmlformats.org/officeDocument/2006/relationships" xmlns:p="http://schemas.openxmlformats.org/presentationml/2006/main">
  <p:tag name="NUM" val="14"/>
</p:tagLst>
</file>

<file path=ppt/tags/tag525.xml><?xml version="1.0" encoding="utf-8"?>
<p:tagLst xmlns:a="http://schemas.openxmlformats.org/drawingml/2006/main" xmlns:r="http://schemas.openxmlformats.org/officeDocument/2006/relationships" xmlns:p="http://schemas.openxmlformats.org/presentationml/2006/main">
  <p:tag name="NUM" val="15"/>
</p:tagLst>
</file>

<file path=ppt/tags/tag526.xml><?xml version="1.0" encoding="utf-8"?>
<p:tagLst xmlns:a="http://schemas.openxmlformats.org/drawingml/2006/main" xmlns:r="http://schemas.openxmlformats.org/officeDocument/2006/relationships" xmlns:p="http://schemas.openxmlformats.org/presentationml/2006/main">
  <p:tag name="NUM" val="16"/>
</p:tagLst>
</file>

<file path=ppt/tags/tag53.xml><?xml version="1.0" encoding="utf-8"?>
<p:tagLst xmlns:a="http://schemas.openxmlformats.org/drawingml/2006/main" xmlns:r="http://schemas.openxmlformats.org/officeDocument/2006/relationships" xmlns:p="http://schemas.openxmlformats.org/presentationml/2006/main">
  <p:tag name="NUM" val="28"/>
</p:tagLst>
</file>

<file path=ppt/tags/tag54.xml><?xml version="1.0" encoding="utf-8"?>
<p:tagLst xmlns:a="http://schemas.openxmlformats.org/drawingml/2006/main" xmlns:r="http://schemas.openxmlformats.org/officeDocument/2006/relationships" xmlns:p="http://schemas.openxmlformats.org/presentationml/2006/main">
  <p:tag name="NUM" val="29"/>
</p:tagLst>
</file>

<file path=ppt/tags/tag55.xml><?xml version="1.0" encoding="utf-8"?>
<p:tagLst xmlns:a="http://schemas.openxmlformats.org/drawingml/2006/main" xmlns:r="http://schemas.openxmlformats.org/officeDocument/2006/relationships" xmlns:p="http://schemas.openxmlformats.org/presentationml/2006/main">
  <p:tag name="NUM" val="30"/>
</p:tagLst>
</file>

<file path=ppt/tags/tag56.xml><?xml version="1.0" encoding="utf-8"?>
<p:tagLst xmlns:a="http://schemas.openxmlformats.org/drawingml/2006/main" xmlns:r="http://schemas.openxmlformats.org/officeDocument/2006/relationships" xmlns:p="http://schemas.openxmlformats.org/presentationml/2006/main">
  <p:tag name="NUM" val="31"/>
</p:tagLst>
</file>

<file path=ppt/tags/tag57.xml><?xml version="1.0" encoding="utf-8"?>
<p:tagLst xmlns:a="http://schemas.openxmlformats.org/drawingml/2006/main" xmlns:r="http://schemas.openxmlformats.org/officeDocument/2006/relationships" xmlns:p="http://schemas.openxmlformats.org/presentationml/2006/main">
  <p:tag name="NUM" val="32"/>
</p:tagLst>
</file>

<file path=ppt/tags/tag58.xml><?xml version="1.0" encoding="utf-8"?>
<p:tagLst xmlns:a="http://schemas.openxmlformats.org/drawingml/2006/main" xmlns:r="http://schemas.openxmlformats.org/officeDocument/2006/relationships" xmlns:p="http://schemas.openxmlformats.org/presentationml/2006/main">
  <p:tag name="NUM" val="33"/>
</p:tagLst>
</file>

<file path=ppt/tags/tag59.xml><?xml version="1.0" encoding="utf-8"?>
<p:tagLst xmlns:a="http://schemas.openxmlformats.org/drawingml/2006/main" xmlns:r="http://schemas.openxmlformats.org/officeDocument/2006/relationships" xmlns:p="http://schemas.openxmlformats.org/presentationml/2006/main">
  <p:tag name="NUM" val="34"/>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5"/>
</p:tagLst>
</file>

<file path=ppt/tags/tag61.xml><?xml version="1.0" encoding="utf-8"?>
<p:tagLst xmlns:a="http://schemas.openxmlformats.org/drawingml/2006/main" xmlns:r="http://schemas.openxmlformats.org/officeDocument/2006/relationships" xmlns:p="http://schemas.openxmlformats.org/presentationml/2006/main">
  <p:tag name="NUM" val="36"/>
</p:tagLst>
</file>

<file path=ppt/tags/tag62.xml><?xml version="1.0" encoding="utf-8"?>
<p:tagLst xmlns:a="http://schemas.openxmlformats.org/drawingml/2006/main" xmlns:r="http://schemas.openxmlformats.org/officeDocument/2006/relationships" xmlns:p="http://schemas.openxmlformats.org/presentationml/2006/main">
  <p:tag name="NUM" val="37"/>
</p:tagLst>
</file>

<file path=ppt/tags/tag63.xml><?xml version="1.0" encoding="utf-8"?>
<p:tagLst xmlns:a="http://schemas.openxmlformats.org/drawingml/2006/main" xmlns:r="http://schemas.openxmlformats.org/officeDocument/2006/relationships" xmlns:p="http://schemas.openxmlformats.org/presentationml/2006/main">
  <p:tag name="NUM" val="38"/>
</p:tagLst>
</file>

<file path=ppt/tags/tag64.xml><?xml version="1.0" encoding="utf-8"?>
<p:tagLst xmlns:a="http://schemas.openxmlformats.org/drawingml/2006/main" xmlns:r="http://schemas.openxmlformats.org/officeDocument/2006/relationships" xmlns:p="http://schemas.openxmlformats.org/presentationml/2006/main">
  <p:tag name="NUM" val="39"/>
</p:tagLst>
</file>

<file path=ppt/tags/tag65.xml><?xml version="1.0" encoding="utf-8"?>
<p:tagLst xmlns:a="http://schemas.openxmlformats.org/drawingml/2006/main" xmlns:r="http://schemas.openxmlformats.org/officeDocument/2006/relationships" xmlns:p="http://schemas.openxmlformats.org/presentationml/2006/main">
  <p:tag name="NUM" val="40"/>
</p:tagLst>
</file>

<file path=ppt/tags/tag66.xml><?xml version="1.0" encoding="utf-8"?>
<p:tagLst xmlns:a="http://schemas.openxmlformats.org/drawingml/2006/main" xmlns:r="http://schemas.openxmlformats.org/officeDocument/2006/relationships" xmlns:p="http://schemas.openxmlformats.org/presentationml/2006/main">
  <p:tag name="NUM" val="41"/>
</p:tagLst>
</file>

<file path=ppt/tags/tag67.xml><?xml version="1.0" encoding="utf-8"?>
<p:tagLst xmlns:a="http://schemas.openxmlformats.org/drawingml/2006/main" xmlns:r="http://schemas.openxmlformats.org/officeDocument/2006/relationships" xmlns:p="http://schemas.openxmlformats.org/presentationml/2006/main">
  <p:tag name="NUM" val="42"/>
</p:tagLst>
</file>

<file path=ppt/tags/tag68.xml><?xml version="1.0" encoding="utf-8"?>
<p:tagLst xmlns:a="http://schemas.openxmlformats.org/drawingml/2006/main" xmlns:r="http://schemas.openxmlformats.org/officeDocument/2006/relationships" xmlns:p="http://schemas.openxmlformats.org/presentationml/2006/main">
  <p:tag name="NUM" val="43"/>
</p:tagLst>
</file>

<file path=ppt/tags/tag69.xml><?xml version="1.0" encoding="utf-8"?>
<p:tagLst xmlns:a="http://schemas.openxmlformats.org/drawingml/2006/main" xmlns:r="http://schemas.openxmlformats.org/officeDocument/2006/relationships" xmlns:p="http://schemas.openxmlformats.org/presentationml/2006/main">
  <p:tag name="NUM" val="44"/>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45"/>
</p:tagLst>
</file>

<file path=ppt/tags/tag71.xml><?xml version="1.0" encoding="utf-8"?>
<p:tagLst xmlns:a="http://schemas.openxmlformats.org/drawingml/2006/main" xmlns:r="http://schemas.openxmlformats.org/officeDocument/2006/relationships" xmlns:p="http://schemas.openxmlformats.org/presentationml/2006/main">
  <p:tag name="NUM" val="46"/>
</p:tagLst>
</file>

<file path=ppt/tags/tag72.xml><?xml version="1.0" encoding="utf-8"?>
<p:tagLst xmlns:a="http://schemas.openxmlformats.org/drawingml/2006/main" xmlns:r="http://schemas.openxmlformats.org/officeDocument/2006/relationships" xmlns:p="http://schemas.openxmlformats.org/presentationml/2006/main">
  <p:tag name="NUM" val="47"/>
</p:tagLst>
</file>

<file path=ppt/tags/tag73.xml><?xml version="1.0" encoding="utf-8"?>
<p:tagLst xmlns:a="http://schemas.openxmlformats.org/drawingml/2006/main" xmlns:r="http://schemas.openxmlformats.org/officeDocument/2006/relationships" xmlns:p="http://schemas.openxmlformats.org/presentationml/2006/main">
  <p:tag name="NUM" val="48"/>
</p:tagLst>
</file>

<file path=ppt/tags/tag74.xml><?xml version="1.0" encoding="utf-8"?>
<p:tagLst xmlns:a="http://schemas.openxmlformats.org/drawingml/2006/main" xmlns:r="http://schemas.openxmlformats.org/officeDocument/2006/relationships" xmlns:p="http://schemas.openxmlformats.org/presentationml/2006/main">
  <p:tag name="NUM" val="49"/>
</p:tagLst>
</file>

<file path=ppt/tags/tag75.xml><?xml version="1.0" encoding="utf-8"?>
<p:tagLst xmlns:a="http://schemas.openxmlformats.org/drawingml/2006/main" xmlns:r="http://schemas.openxmlformats.org/officeDocument/2006/relationships" xmlns:p="http://schemas.openxmlformats.org/presentationml/2006/main">
  <p:tag name="NUM" val="50"/>
</p:tagLst>
</file>

<file path=ppt/tags/tag76.xml><?xml version="1.0" encoding="utf-8"?>
<p:tagLst xmlns:a="http://schemas.openxmlformats.org/drawingml/2006/main" xmlns:r="http://schemas.openxmlformats.org/officeDocument/2006/relationships" xmlns:p="http://schemas.openxmlformats.org/presentationml/2006/main">
  <p:tag name="NUM" val="51"/>
</p:tagLst>
</file>

<file path=ppt/tags/tag77.xml><?xml version="1.0" encoding="utf-8"?>
<p:tagLst xmlns:a="http://schemas.openxmlformats.org/drawingml/2006/main" xmlns:r="http://schemas.openxmlformats.org/officeDocument/2006/relationships" xmlns:p="http://schemas.openxmlformats.org/presentationml/2006/main">
  <p:tag name="NUM" val="52"/>
</p:tagLst>
</file>

<file path=ppt/tags/tag78.xml><?xml version="1.0" encoding="utf-8"?>
<p:tagLst xmlns:a="http://schemas.openxmlformats.org/drawingml/2006/main" xmlns:r="http://schemas.openxmlformats.org/officeDocument/2006/relationships" xmlns:p="http://schemas.openxmlformats.org/presentationml/2006/main">
  <p:tag name="NUM" val="53"/>
</p:tagLst>
</file>

<file path=ppt/tags/tag79.xml><?xml version="1.0" encoding="utf-8"?>
<p:tagLst xmlns:a="http://schemas.openxmlformats.org/drawingml/2006/main" xmlns:r="http://schemas.openxmlformats.org/officeDocument/2006/relationships" xmlns:p="http://schemas.openxmlformats.org/presentationml/2006/main">
  <p:tag name="NUM" val="54"/>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3"/>
</p:tagLst>
</file>

<file path=ppt/tags/tag85.xml><?xml version="1.0" encoding="utf-8"?>
<p:tagLst xmlns:a="http://schemas.openxmlformats.org/drawingml/2006/main" xmlns:r="http://schemas.openxmlformats.org/officeDocument/2006/relationships" xmlns:p="http://schemas.openxmlformats.org/presentationml/2006/main">
  <p:tag name="NUM" val="4"/>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3"/>
</p:tagLst>
</file>

<file path=ppt/tags/tag89.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5"/>
</p:tagLst>
</file>

<file path=ppt/tags/tag91.xml><?xml version="1.0" encoding="utf-8"?>
<p:tagLst xmlns:a="http://schemas.openxmlformats.org/drawingml/2006/main" xmlns:r="http://schemas.openxmlformats.org/officeDocument/2006/relationships" xmlns:p="http://schemas.openxmlformats.org/presentationml/2006/main">
  <p:tag name="NUM" val="6"/>
</p:tagLst>
</file>

<file path=ppt/tags/tag92.xml><?xml version="1.0" encoding="utf-8"?>
<p:tagLst xmlns:a="http://schemas.openxmlformats.org/drawingml/2006/main" xmlns:r="http://schemas.openxmlformats.org/officeDocument/2006/relationships" xmlns:p="http://schemas.openxmlformats.org/presentationml/2006/main">
  <p:tag name="NUM" val="7"/>
</p:tagLst>
</file>

<file path=ppt/tags/tag93.xml><?xml version="1.0" encoding="utf-8"?>
<p:tagLst xmlns:a="http://schemas.openxmlformats.org/drawingml/2006/main" xmlns:r="http://schemas.openxmlformats.org/officeDocument/2006/relationships" xmlns:p="http://schemas.openxmlformats.org/presentationml/2006/main">
  <p:tag name="NUM" val="8"/>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1994</Words>
  <Application>Microsoft Office PowerPoint</Application>
  <PresentationFormat>Custom</PresentationFormat>
  <Paragraphs>283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Tracer la voie  avec l’aide des praticiens en intelligence artificielle (IA)</vt:lpstr>
      <vt:lpstr>Notre objectif consiste non seulement à documenter les réalisations dans le domaine de l’IA, mais aussi à comprendre qui sont les acteurs et quelles méthodes sont employées dans ce domaine</vt:lpstr>
      <vt:lpstr>Panorama de l’IA au sein du gouvernement du Canada</vt:lpstr>
      <vt:lpstr>À suivre</vt:lpstr>
      <vt:lpstr>L’IA à l’œuvre au sein du gouvernement du Canada</vt:lpstr>
      <vt:lpstr>Les possibilités | Environnement et culture Le gouvernement du Canada dispose d’un potentiel inexploité en matière d’IA</vt:lpstr>
      <vt:lpstr>Les possibilités | Outils et capacité L’écosystème de l’apprentissage et de l’utilisation de l’IA est autosuffisant</vt:lpstr>
      <vt:lpstr>Les possibilités | Dotation et maintien en poste</vt:lpstr>
      <vt:lpstr>l’adoption est</vt:lpstr>
      <vt:lpstr>La croissance de l’IA est freinée par une culture cloisonnée et une méconnaissance du domaine</vt:lpstr>
      <vt:lpstr>Les défis | Outils et capacité Notre appréhension et notre manque d’expérience en ce qui concerne l’adoption de nouvelles technologies nous limitent</vt:lpstr>
      <vt:lpstr>Les défis | Dotation et maintien en poste</vt:lpstr>
      <vt:lpstr>PowerPoint Presentation</vt:lpstr>
      <vt:lpstr>Recommandations | Environnement et culture Établir des fondations solides pour favoriser l’essor de l’IA</vt:lpstr>
      <vt:lpstr>Recommandations | Environnement et culture Le fait d’éduquer et de montrer la valeur de l’IA fera en sorte que les ressources deviendront disponibles</vt:lpstr>
      <vt:lpstr>Recommandations | Outils et capacité Veiller à ce que les praticiens en IA disposent des outils et ressources nécessaires</vt:lpstr>
      <vt:lpstr>Recommandations | Dotation et maintien en poste Trouver le potentiel interne et établir des liens</vt:lpstr>
      <vt:lpstr>Prochaines étapes Avenues possibles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Vaillant, Karine K [NC]</dc:creator>
  <cp:lastModifiedBy>Lamarre, Karine</cp:lastModifiedBy>
  <cp:revision>20</cp:revision>
  <dcterms:created xsi:type="dcterms:W3CDTF">2018-10-11T13:39:28Z</dcterms:created>
  <dcterms:modified xsi:type="dcterms:W3CDTF">2018-10-22T17:29:52Z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2018-10-11T00:00:00Z</vt:filetime>
  </property>
  <property fmtid="{D5CDD505-2E9C-101B-9397-08002B2CF9AE}" pid="3" name="Creator">
    <vt:lpwstr>Adobe InDesign CC 13.1 (Windows)</vt:lpwstr>
  </property>
  <property fmtid="{D5CDD505-2E9C-101B-9397-08002B2CF9AE}" pid="4" name="LastSaved">
    <vt:filetime>2018-10-11T00:00:00Z</vt:filetime>
  </property>
</Properties>
</file>