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51" y="1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425162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This is UX 201, more for people who know the basics of what UX design is and want to apply it in their work.</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Voici le cours d’Expérience utilisateur 201, qui s’adresse aux personnes qui connaissent les rudiments de la conception d’expérience utilisateur et veulent l’appliquer à leur travail.</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But to be honest, anyone who is producing content for the web can benefit. </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6870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525116bc4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525116bc4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Figure out things are currently performing -  you have your tasks - let people try to accomplish them with your site</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2687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25116bc4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25116bc4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1999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25116bc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25116bc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You can learn a lot from even unmoderated participants...</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7143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392f76ae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392f76ae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After all of your testing is done, you need to analyze the results. Jakob Nielsen did a study where basically 6 users was enough to find a big chunk of the problems with an interface.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As I said, we measure 16-20 users, but that’s because we’re looking for enough people that any change is clear. You will want to use a number like that if you need to report on the percentage of successful participants. But if you’re looking for problems and trying to fix them you can get away with many fewer. Maybe 6-10 is reasonable.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277268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525116bc4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525116bc4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71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525116bc40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525116bc40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Figure out things are currently performing - </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2861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25116bc4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525116bc4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Continue to work on understanding the issue as you work on solutions - Including  more interviews, interviewing different people</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3409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92f76ae9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92f76ae9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latin typeface="Calibri"/>
                <a:ea typeface="Calibri"/>
                <a:cs typeface="Calibri"/>
                <a:sym typeface="Calibri"/>
              </a:rPr>
              <a:t>At the Digital Transformation Office, Une grande partie de notre travail consiste à travailler avec les ministères à des projets visant à améliorer des éléments clés des services gouvernementaux de base.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GB">
                <a:solidFill>
                  <a:schemeClr val="dk1"/>
                </a:solidFill>
                <a:latin typeface="Calibri"/>
                <a:ea typeface="Calibri"/>
                <a:cs typeface="Calibri"/>
                <a:sym typeface="Calibri"/>
              </a:rPr>
              <a:t>For now, these projects are limited in time to about 3-4 months, and so too is the scope.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GB">
                <a:solidFill>
                  <a:schemeClr val="dk1"/>
                </a:solidFill>
                <a:latin typeface="Calibri"/>
                <a:ea typeface="Calibri"/>
                <a:cs typeface="Calibri"/>
                <a:sym typeface="Calibri"/>
              </a:rPr>
              <a:t>Nous utilisons des techniques de recherche et de conception qui nous aident à bien comprendre le problème et qu’il faut faire pour l’ameiliorer.</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GB">
                <a:solidFill>
                  <a:schemeClr val="dk1"/>
                </a:solidFill>
                <a:latin typeface="Calibri"/>
                <a:ea typeface="Calibri"/>
                <a:cs typeface="Calibri"/>
                <a:sym typeface="Calibri"/>
              </a:rPr>
              <a:t>We use some UX research and design techniques that help us get a good understanding of the problem and what we need to do.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GB">
                <a:solidFill>
                  <a:schemeClr val="dk1"/>
                </a:solidFill>
                <a:latin typeface="Calibri"/>
                <a:ea typeface="Calibri"/>
                <a:cs typeface="Calibri"/>
                <a:sym typeface="Calibri"/>
              </a:rPr>
              <a:t>Because we have such a short time, it’s important that we have practices that we can do quickly to learn about our projects and their users.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GB">
                <a:solidFill>
                  <a:schemeClr val="dk1"/>
                </a:solidFill>
                <a:latin typeface="Calibri"/>
                <a:ea typeface="Calibri"/>
                <a:cs typeface="Calibri"/>
                <a:sym typeface="Calibri"/>
              </a:rPr>
              <a:t>Since we’ve been doing this for a couple years now, we’ve learned some things that hopefully will be useful to you too.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GB">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GB">
                <a:solidFill>
                  <a:schemeClr val="dk1"/>
                </a:solidFill>
                <a:latin typeface="Calibri"/>
                <a:ea typeface="Calibri"/>
                <a:cs typeface="Calibri"/>
                <a:sym typeface="Calibri"/>
              </a:rPr>
              <a:t>Je suis actuellement chercheur en conception principal au Bureau de la transformation numérique du SCT. Une grande partie de notre travail consiste à travailler avec les ministères à des projets visant à améliorer des éléments clés des services gouvernementaux de base.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GB">
                <a:solidFill>
                  <a:schemeClr val="dk1"/>
                </a:solidFill>
                <a:latin typeface="Calibri"/>
                <a:ea typeface="Calibri"/>
                <a:cs typeface="Calibri"/>
                <a:sym typeface="Calibri"/>
              </a:rPr>
              <a:t>Nous consacrons habituellement de trois à quatre mois à un projet, en plus du temps consacré à la mise en œuvre.</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GB">
                <a:solidFill>
                  <a:schemeClr val="dk1"/>
                </a:solidFill>
                <a:latin typeface="Calibri"/>
                <a:ea typeface="Calibri"/>
                <a:cs typeface="Calibri"/>
                <a:sym typeface="Calibri"/>
              </a:rPr>
              <a:t>Nous utilisons des techniques de recherche et de conception qui nous aident à bien comprendre le problème et qu’il faut faire.</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Nous utilisons certaines des pratiques que nous aborderons aujourd’hui.</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8382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525116bc40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525116bc4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Tasks are a lower level than goals, which is what you’re actually trying to achieve. </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1972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525116bc4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525116bc4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Same rough number of participants, same method of testing. Make changes </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85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23c87f7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23c87f7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You need to identify all of the stakeholders - particularly those who will have an impact on whether what you’re doing goes live. You can be stopped if the right people aren’t involved early on. </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1884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25116bc40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25116bc4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058398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525116bc4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525116bc4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Same rough number of participants, same method of testing. Make changes </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1583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525116bc40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525116bc40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Same rough number of participants, same method of testing. Make changes </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9291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39ccca5d1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39ccca5d1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27130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92f76ae9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92f76ae9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OK so we still have time for questions. And as I said, you can reach me if you have other questions or want to talk about anything else in particular. </a:t>
            </a:r>
            <a:endParaRPr/>
          </a:p>
          <a:p>
            <a:pPr marL="0" lvl="0" indent="0" algn="l" rtl="0">
              <a:spcBef>
                <a:spcPts val="0"/>
              </a:spcBef>
              <a:spcAft>
                <a:spcPts val="0"/>
              </a:spcAft>
              <a:buNone/>
            </a:pPr>
            <a:endParaRPr/>
          </a:p>
          <a:p>
            <a:pPr marL="0" lvl="0" indent="0" algn="l" rtl="0">
              <a:spcBef>
                <a:spcPts val="0"/>
              </a:spcBef>
              <a:spcAft>
                <a:spcPts val="0"/>
              </a:spcAft>
              <a:buNone/>
            </a:pPr>
            <a:r>
              <a:rPr lang="en-GB"/>
              <a:t>Thanks!</a:t>
            </a:r>
            <a:endParaRPr/>
          </a:p>
        </p:txBody>
      </p:sp>
    </p:spTree>
    <p:extLst>
      <p:ext uri="{BB962C8B-B14F-4D97-AF65-F5344CB8AC3E}">
        <p14:creationId xmlns:p14="http://schemas.microsoft.com/office/powerpoint/2010/main" val="272722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23c87f7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23c87f7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These aren’t phases so much as they are points you need to reach in your process</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651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25116bc4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25116bc4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You need to identify all of the stakeholders - particularly those who will have an impact on whether what you’re doing goes live. You can be stopped if the right people aren’t involved early on. </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56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92f76ae9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392f76ae9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Calibri"/>
                <a:ea typeface="Calibri"/>
                <a:cs typeface="Calibri"/>
                <a:sym typeface="Calibri"/>
              </a:rPr>
              <a:t>Research. That’s all about figuring out what you don’t know, and what you need to know to meet the goals of your project.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This is really a critical part of user-centred design.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Erika Hall has a great quote in “Just enough research” (which is a great book that’s definitely worth reading). She says, “Asking your own questions and knowing how to find the answers is a critical part of being a designer”.</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You may say, “Yeah, but I’m not a  designer”, but I agree with Jared Spool when he says that anyone who influences the design is in fact a designer. And that includes you, and it includes the DG or ADM who makes certain changes before it goes live. You have to see them as designers because that helps to frame what their influence is.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We put these “things we don’t know”  into research questions, and they’re the things we’re going to try to answer with our research.</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7949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25116bc4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25116bc4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271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525116bc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525116bc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554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25116bc4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25116bc4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Tasks are a lower level than goals, which is what you’re actually trying to achieve. </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7798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25116bc4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25116bc4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The other output of course is what you learned from the research</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8095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English">
  <p:cSld name="Title Slide English">
    <p:spTree>
      <p:nvGrpSpPr>
        <p:cNvPr id="1" name="Shape 8"/>
        <p:cNvGrpSpPr/>
        <p:nvPr/>
      </p:nvGrpSpPr>
      <p:grpSpPr>
        <a:xfrm>
          <a:off x="0" y="0"/>
          <a:ext cx="0" cy="0"/>
          <a:chOff x="0" y="0"/>
          <a:chExt cx="0" cy="0"/>
        </a:xfrm>
      </p:grpSpPr>
      <p:sp>
        <p:nvSpPr>
          <p:cNvPr id="9" name="Google Shape;9;p2"/>
          <p:cNvSpPr/>
          <p:nvPr/>
        </p:nvSpPr>
        <p:spPr>
          <a:xfrm>
            <a:off x="6962268" y="422703"/>
            <a:ext cx="2181225" cy="113110"/>
          </a:xfrm>
          <a:custGeom>
            <a:avLst/>
            <a:gdLst/>
            <a:ahLst/>
            <a:cxnLst/>
            <a:rect l="l" t="t" r="r" b="b"/>
            <a:pathLst>
              <a:path w="1374" h="95" extrusionOk="0">
                <a:moveTo>
                  <a:pt x="96" y="0"/>
                </a:moveTo>
                <a:lnTo>
                  <a:pt x="90" y="0"/>
                </a:lnTo>
                <a:lnTo>
                  <a:pt x="0" y="95"/>
                </a:lnTo>
                <a:lnTo>
                  <a:pt x="6" y="95"/>
                </a:lnTo>
                <a:lnTo>
                  <a:pt x="1374" y="95"/>
                </a:lnTo>
                <a:lnTo>
                  <a:pt x="1374" y="0"/>
                </a:lnTo>
                <a:lnTo>
                  <a:pt x="96" y="0"/>
                </a:lnTo>
                <a:close/>
              </a:path>
            </a:pathLst>
          </a:custGeom>
          <a:solidFill>
            <a:srgbClr val="333E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2"/>
          <p:cNvSpPr/>
          <p:nvPr/>
        </p:nvSpPr>
        <p:spPr>
          <a:xfrm>
            <a:off x="6828918" y="422703"/>
            <a:ext cx="276225" cy="113110"/>
          </a:xfrm>
          <a:custGeom>
            <a:avLst/>
            <a:gdLst/>
            <a:ahLst/>
            <a:cxnLst/>
            <a:rect l="l" t="t" r="r" b="b"/>
            <a:pathLst>
              <a:path w="174" h="95" extrusionOk="0">
                <a:moveTo>
                  <a:pt x="96" y="0"/>
                </a:moveTo>
                <a:lnTo>
                  <a:pt x="96" y="0"/>
                </a:lnTo>
                <a:lnTo>
                  <a:pt x="0" y="95"/>
                </a:lnTo>
                <a:lnTo>
                  <a:pt x="6" y="95"/>
                </a:lnTo>
                <a:lnTo>
                  <a:pt x="84" y="95"/>
                </a:lnTo>
                <a:lnTo>
                  <a:pt x="174" y="0"/>
                </a:lnTo>
                <a:lnTo>
                  <a:pt x="96" y="0"/>
                </a:lnTo>
                <a:close/>
              </a:path>
            </a:pathLst>
          </a:custGeom>
          <a:solidFill>
            <a:srgbClr val="CFDE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2"/>
          <p:cNvSpPr/>
          <p:nvPr/>
        </p:nvSpPr>
        <p:spPr>
          <a:xfrm>
            <a:off x="-508" y="422703"/>
            <a:ext cx="6981825" cy="113110"/>
          </a:xfrm>
          <a:custGeom>
            <a:avLst/>
            <a:gdLst/>
            <a:ahLst/>
            <a:cxnLst/>
            <a:rect l="l" t="t" r="r" b="b"/>
            <a:pathLst>
              <a:path w="4398" h="95" extrusionOk="0">
                <a:moveTo>
                  <a:pt x="4398" y="0"/>
                </a:moveTo>
                <a:lnTo>
                  <a:pt x="0" y="0"/>
                </a:lnTo>
                <a:lnTo>
                  <a:pt x="0" y="95"/>
                </a:lnTo>
                <a:lnTo>
                  <a:pt x="4302" y="95"/>
                </a:lnTo>
                <a:lnTo>
                  <a:pt x="4398"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827584" y="1545636"/>
            <a:ext cx="7702500" cy="4605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2"/>
              </a:buClr>
              <a:buSzPts val="3600"/>
              <a:buFont typeface="Calibri"/>
              <a:buNone/>
              <a:defRPr sz="36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body" idx="1"/>
          </p:nvPr>
        </p:nvSpPr>
        <p:spPr>
          <a:xfrm>
            <a:off x="827584" y="2031690"/>
            <a:ext cx="7704900" cy="5400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accent3"/>
              </a:buClr>
              <a:buSzPts val="2400"/>
              <a:buFont typeface="Arial"/>
              <a:buNone/>
              <a:defRPr sz="2400" b="0" i="0" u="none" strike="noStrike" cap="none">
                <a:solidFill>
                  <a:schemeClr val="accent3"/>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4" name="Google Shape;14;p2"/>
          <p:cNvPicPr preferRelativeResize="0"/>
          <p:nvPr/>
        </p:nvPicPr>
        <p:blipFill rotWithShape="1">
          <a:blip r:embed="rId2">
            <a:alphaModFix/>
          </a:blip>
          <a:srcRect/>
          <a:stretch/>
        </p:blipFill>
        <p:spPr>
          <a:xfrm>
            <a:off x="294025" y="683254"/>
            <a:ext cx="3199300" cy="295319"/>
          </a:xfrm>
          <a:prstGeom prst="rect">
            <a:avLst/>
          </a:prstGeom>
          <a:noFill/>
          <a:ln>
            <a:noFill/>
          </a:ln>
        </p:spPr>
      </p:pic>
      <p:pic>
        <p:nvPicPr>
          <p:cNvPr id="15" name="Google Shape;15;p2"/>
          <p:cNvPicPr preferRelativeResize="0"/>
          <p:nvPr/>
        </p:nvPicPr>
        <p:blipFill rotWithShape="1">
          <a:blip r:embed="rId3">
            <a:alphaModFix/>
          </a:blip>
          <a:srcRect/>
          <a:stretch/>
        </p:blipFill>
        <p:spPr>
          <a:xfrm>
            <a:off x="7287370" y="604671"/>
            <a:ext cx="1178007" cy="363218"/>
          </a:xfrm>
          <a:prstGeom prst="rect">
            <a:avLst/>
          </a:prstGeom>
          <a:noFill/>
          <a:ln>
            <a:noFill/>
          </a:ln>
        </p:spPr>
      </p:pic>
      <p:sp>
        <p:nvSpPr>
          <p:cNvPr id="16" name="Google Shape;16;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1"/>
        <p:cNvGrpSpPr/>
        <p:nvPr/>
      </p:nvGrpSpPr>
      <p:grpSpPr>
        <a:xfrm>
          <a:off x="0" y="0"/>
          <a:ext cx="0" cy="0"/>
          <a:chOff x="0" y="0"/>
          <a:chExt cx="0" cy="0"/>
        </a:xfrm>
      </p:grpSpPr>
      <p:sp>
        <p:nvSpPr>
          <p:cNvPr id="352" name="Google Shape;352;p1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353" name="Google Shape;353;p1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4" name="Google Shape;354;p11"/>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5"/>
        <p:cNvGrpSpPr/>
        <p:nvPr/>
      </p:nvGrpSpPr>
      <p:grpSpPr>
        <a:xfrm>
          <a:off x="0" y="0"/>
          <a:ext cx="0" cy="0"/>
          <a:chOff x="0" y="0"/>
          <a:chExt cx="0" cy="0"/>
        </a:xfrm>
      </p:grpSpPr>
      <p:sp>
        <p:nvSpPr>
          <p:cNvPr id="356" name="Google Shape;35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7" name="Google Shape;35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58" name="Google Shape;358;p12"/>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asic Page With header Bar">
  <p:cSld name="1_Basic Page With header Bar">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9" name="Google Shape;19;p3"/>
          <p:cNvSpPr txBox="1">
            <a:spLocks noGrp="1"/>
          </p:cNvSpPr>
          <p:nvPr>
            <p:ph type="body" idx="1"/>
          </p:nvPr>
        </p:nvSpPr>
        <p:spPr>
          <a:xfrm>
            <a:off x="759199" y="184556"/>
            <a:ext cx="5433000" cy="4701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720"/>
              </a:spcBef>
              <a:spcAft>
                <a:spcPts val="0"/>
              </a:spcAft>
              <a:buClr>
                <a:schemeClr val="accent1"/>
              </a:buClr>
              <a:buSzPts val="3600"/>
              <a:buFont typeface="Arial"/>
              <a:buNone/>
              <a:defRPr sz="3600" b="0" i="0" u="none" strike="noStrike" cap="none">
                <a:solidFill>
                  <a:schemeClr val="accent1"/>
                </a:solidFill>
                <a:latin typeface="Calibri"/>
                <a:ea typeface="Calibri"/>
                <a:cs typeface="Calibri"/>
                <a:sym typeface="Calibri"/>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2"/>
          </p:nvPr>
        </p:nvSpPr>
        <p:spPr>
          <a:xfrm>
            <a:off x="786210" y="843558"/>
            <a:ext cx="7571700" cy="3969900"/>
          </a:xfrm>
          <a:prstGeom prst="rect">
            <a:avLst/>
          </a:prstGeom>
          <a:noFill/>
          <a:ln>
            <a:noFill/>
          </a:ln>
        </p:spPr>
        <p:txBody>
          <a:bodyPr spcFirstLastPara="1" wrap="square" lIns="91425" tIns="91425" rIns="91425" bIns="91425" anchor="t" anchorCtr="0"/>
          <a:lstStyle>
            <a:lvl1pPr marL="457200" marR="0" lvl="0" indent="-457200" algn="l" rtl="0">
              <a:spcBef>
                <a:spcPts val="720"/>
              </a:spcBef>
              <a:spcAft>
                <a:spcPts val="0"/>
              </a:spcAft>
              <a:buClr>
                <a:srgbClr val="004D71"/>
              </a:buClr>
              <a:buSzPts val="3600"/>
              <a:buFont typeface="Arial"/>
              <a:buChar char="•"/>
              <a:defRPr sz="3600" b="0" i="0" u="none" strike="noStrike" cap="none">
                <a:solidFill>
                  <a:srgbClr val="004D71"/>
                </a:solidFill>
                <a:latin typeface="Calibri"/>
                <a:ea typeface="Calibri"/>
                <a:cs typeface="Calibri"/>
                <a:sym typeface="Calibri"/>
              </a:defRPr>
            </a:lvl1pPr>
            <a:lvl2pPr marL="914400" marR="0" lvl="1" indent="-355600" algn="l" rtl="0">
              <a:spcBef>
                <a:spcPts val="400"/>
              </a:spcBef>
              <a:spcAft>
                <a:spcPts val="0"/>
              </a:spcAft>
              <a:buClr>
                <a:srgbClr val="004D71"/>
              </a:buClr>
              <a:buSzPts val="2000"/>
              <a:buFont typeface="Arial"/>
              <a:buChar char="–"/>
              <a:defRPr sz="2000" b="0" i="0" u="none" strike="noStrike" cap="none">
                <a:solidFill>
                  <a:srgbClr val="004D71"/>
                </a:solidFill>
                <a:latin typeface="Calibri"/>
                <a:ea typeface="Calibri"/>
                <a:cs typeface="Calibri"/>
                <a:sym typeface="Calibri"/>
              </a:defRPr>
            </a:lvl2pPr>
            <a:lvl3pPr marL="1371600" marR="0" lvl="2" indent="-342900" algn="l" rtl="0">
              <a:spcBef>
                <a:spcPts val="360"/>
              </a:spcBef>
              <a:spcAft>
                <a:spcPts val="0"/>
              </a:spcAft>
              <a:buClr>
                <a:srgbClr val="004D71"/>
              </a:buClr>
              <a:buSzPts val="1800"/>
              <a:buFont typeface="Arial"/>
              <a:buChar char="•"/>
              <a:defRPr sz="1800" b="0" i="0" u="none" strike="noStrike" cap="none">
                <a:solidFill>
                  <a:srgbClr val="004D71"/>
                </a:solidFill>
                <a:latin typeface="Calibri"/>
                <a:ea typeface="Calibri"/>
                <a:cs typeface="Calibri"/>
                <a:sym typeface="Calibri"/>
              </a:defRPr>
            </a:lvl3pPr>
            <a:lvl4pPr marL="1828800" marR="0" lvl="3" indent="-330200" algn="l" rtl="0">
              <a:spcBef>
                <a:spcPts val="320"/>
              </a:spcBef>
              <a:spcAft>
                <a:spcPts val="0"/>
              </a:spcAft>
              <a:buClr>
                <a:srgbClr val="004D71"/>
              </a:buClr>
              <a:buSzPts val="1600"/>
              <a:buFont typeface="Arial"/>
              <a:buChar char="–"/>
              <a:defRPr sz="1600" b="0" i="0" u="none" strike="noStrike" cap="none">
                <a:solidFill>
                  <a:srgbClr val="004D71"/>
                </a:solidFill>
                <a:latin typeface="Calibri"/>
                <a:ea typeface="Calibri"/>
                <a:cs typeface="Calibri"/>
                <a:sym typeface="Calibri"/>
              </a:defRPr>
            </a:lvl4pPr>
            <a:lvl5pPr marL="2286000" marR="0" lvl="4" indent="-317500" algn="l" rtl="0">
              <a:spcBef>
                <a:spcPts val="280"/>
              </a:spcBef>
              <a:spcAft>
                <a:spcPts val="0"/>
              </a:spcAft>
              <a:buClr>
                <a:srgbClr val="004D71"/>
              </a:buClr>
              <a:buSzPts val="1400"/>
              <a:buFont typeface="Arial"/>
              <a:buChar char="»"/>
              <a:defRPr sz="1400" b="0" i="0" u="none" strike="noStrike" cap="none">
                <a:solidFill>
                  <a:srgbClr val="004D7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sic Page With header Bar">
  <p:cSld name="Basic Page With header Bar">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23" name="Google Shape;23;p4"/>
          <p:cNvSpPr txBox="1">
            <a:spLocks noGrp="1"/>
          </p:cNvSpPr>
          <p:nvPr>
            <p:ph type="body" idx="1"/>
          </p:nvPr>
        </p:nvSpPr>
        <p:spPr>
          <a:xfrm>
            <a:off x="759198" y="103547"/>
            <a:ext cx="8097300" cy="6591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720"/>
              </a:spcBef>
              <a:spcAft>
                <a:spcPts val="0"/>
              </a:spcAft>
              <a:buClr>
                <a:schemeClr val="accent1"/>
              </a:buClr>
              <a:buSzPts val="3600"/>
              <a:buFont typeface="Arial"/>
              <a:buNone/>
              <a:defRPr sz="3600" b="0" i="0" u="none" strike="noStrike" cap="none">
                <a:solidFill>
                  <a:schemeClr val="accent1"/>
                </a:solidFill>
                <a:latin typeface="Calibri"/>
                <a:ea typeface="Calibri"/>
                <a:cs typeface="Calibri"/>
                <a:sym typeface="Calibri"/>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Divider">
  <p:cSld name="Section Divi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971600" y="1595983"/>
            <a:ext cx="7188900" cy="7404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2"/>
              </a:buClr>
              <a:buSzPts val="6600"/>
              <a:buFont typeface="Calibri"/>
              <a:buNone/>
              <a:defRPr sz="66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6" name="Google Shape;26;p5"/>
          <p:cNvPicPr preferRelativeResize="0"/>
          <p:nvPr/>
        </p:nvPicPr>
        <p:blipFill rotWithShape="1">
          <a:blip r:embed="rId2">
            <a:alphaModFix/>
          </a:blip>
          <a:srcRect/>
          <a:stretch/>
        </p:blipFill>
        <p:spPr>
          <a:xfrm rot="10800000">
            <a:off x="-164966" y="2349821"/>
            <a:ext cx="3109913" cy="3186113"/>
          </a:xfrm>
          <a:prstGeom prst="rect">
            <a:avLst/>
          </a:prstGeom>
          <a:noFill/>
          <a:ln>
            <a:noFill/>
          </a:ln>
        </p:spPr>
      </p:pic>
      <p:pic>
        <p:nvPicPr>
          <p:cNvPr id="27" name="Google Shape;27;p5"/>
          <p:cNvPicPr preferRelativeResize="0"/>
          <p:nvPr/>
        </p:nvPicPr>
        <p:blipFill rotWithShape="1">
          <a:blip r:embed="rId3">
            <a:alphaModFix/>
          </a:blip>
          <a:srcRect/>
          <a:stretch/>
        </p:blipFill>
        <p:spPr>
          <a:xfrm rot="10800000">
            <a:off x="-354315" y="2321099"/>
            <a:ext cx="3100789" cy="3176765"/>
          </a:xfrm>
          <a:prstGeom prst="rect">
            <a:avLst/>
          </a:prstGeom>
          <a:noFill/>
          <a:ln>
            <a:noFill/>
          </a:ln>
        </p:spPr>
      </p:pic>
      <p:pic>
        <p:nvPicPr>
          <p:cNvPr id="28" name="Google Shape;28;p5"/>
          <p:cNvPicPr preferRelativeResize="0"/>
          <p:nvPr/>
        </p:nvPicPr>
        <p:blipFill rotWithShape="1">
          <a:blip r:embed="rId4">
            <a:alphaModFix/>
          </a:blip>
          <a:srcRect/>
          <a:stretch/>
        </p:blipFill>
        <p:spPr>
          <a:xfrm rot="10800000">
            <a:off x="-236686" y="3154766"/>
            <a:ext cx="2333625" cy="2198275"/>
          </a:xfrm>
          <a:prstGeom prst="rect">
            <a:avLst/>
          </a:prstGeom>
          <a:noFill/>
          <a:ln>
            <a:noFill/>
          </a:ln>
        </p:spPr>
      </p:pic>
      <p:sp>
        <p:nvSpPr>
          <p:cNvPr id="29" name="Google Shape;29;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sic Page With Picture and Caption">
  <p:cSld name="Basic Page With Picture and Caption">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6"/>
          <p:cNvSpPr txBox="1">
            <a:spLocks noGrp="1"/>
          </p:cNvSpPr>
          <p:nvPr>
            <p:ph type="title"/>
          </p:nvPr>
        </p:nvSpPr>
        <p:spPr>
          <a:xfrm>
            <a:off x="1825980" y="3463219"/>
            <a:ext cx="5482200" cy="3507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2"/>
              </a:buClr>
              <a:buSzPts val="1800"/>
              <a:buFont typeface="Calibri"/>
              <a:buNone/>
              <a:defRPr sz="1800" b="1"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6"/>
          <p:cNvSpPr>
            <a:spLocks noGrp="1"/>
          </p:cNvSpPr>
          <p:nvPr>
            <p:ph type="pic" idx="2"/>
          </p:nvPr>
        </p:nvSpPr>
        <p:spPr>
          <a:xfrm>
            <a:off x="1821904" y="897564"/>
            <a:ext cx="5486400" cy="25461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4" name="Google Shape;34;p6"/>
          <p:cNvSpPr/>
          <p:nvPr/>
        </p:nvSpPr>
        <p:spPr>
          <a:xfrm>
            <a:off x="1821904" y="3462849"/>
            <a:ext cx="45600" cy="3507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ull-Page Image">
  <p:cSld name="Full-Page Image">
    <p:bg>
      <p:bgPr>
        <a:solidFill>
          <a:schemeClr val="lt2"/>
        </a:solidFill>
        <a:effectLst/>
      </p:bgPr>
    </p:bg>
    <p:spTree>
      <p:nvGrpSpPr>
        <p:cNvPr id="1" name="Shape 35"/>
        <p:cNvGrpSpPr/>
        <p:nvPr/>
      </p:nvGrpSpPr>
      <p:grpSpPr>
        <a:xfrm>
          <a:off x="0" y="0"/>
          <a:ext cx="0" cy="0"/>
          <a:chOff x="0" y="0"/>
          <a:chExt cx="0" cy="0"/>
        </a:xfrm>
      </p:grpSpPr>
      <p:sp>
        <p:nvSpPr>
          <p:cNvPr id="36" name="Google Shape;36;p7"/>
          <p:cNvSpPr>
            <a:spLocks noGrp="1"/>
          </p:cNvSpPr>
          <p:nvPr>
            <p:ph type="pic" idx="2"/>
          </p:nvPr>
        </p:nvSpPr>
        <p:spPr>
          <a:xfrm>
            <a:off x="0" y="411510"/>
            <a:ext cx="9144000" cy="4731900"/>
          </a:xfrm>
          <a:prstGeom prst="rect">
            <a:avLst/>
          </a:prstGeom>
          <a:noFill/>
          <a:ln>
            <a:noFill/>
          </a:ln>
        </p:spPr>
        <p:txBody>
          <a:bodyPr spcFirstLastPara="1" wrap="square" lIns="91425" tIns="91425" rIns="91425" bIns="91425" anchor="t" anchorCtr="0"/>
          <a:lstStyle>
            <a:lvl1pPr marR="0" lvl="0" algn="l" rtl="0">
              <a:spcBef>
                <a:spcPts val="280"/>
              </a:spcBef>
              <a:spcAft>
                <a:spcPts val="0"/>
              </a:spcAft>
              <a:buClr>
                <a:schemeClr val="dk2"/>
              </a:buClr>
              <a:buSzPts val="1400"/>
              <a:buFont typeface="Arial"/>
              <a:buNone/>
              <a:defRPr sz="1400" b="0" i="0" u="none" strike="noStrike" cap="none">
                <a:solidFill>
                  <a:schemeClr val="dk2"/>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With Photo Collage">
  <p:cSld name="Text With Photo Collage">
    <p:bg>
      <p:bgPr>
        <a:solidFill>
          <a:schemeClr val="lt2"/>
        </a:solidFill>
        <a:effectLst/>
      </p:bgPr>
    </p:bg>
    <p:spTree>
      <p:nvGrpSpPr>
        <p:cNvPr id="1" name="Shape 37"/>
        <p:cNvGrpSpPr/>
        <p:nvPr/>
      </p:nvGrpSpPr>
      <p:grpSpPr>
        <a:xfrm>
          <a:off x="0" y="0"/>
          <a:ext cx="0" cy="0"/>
          <a:chOff x="0" y="0"/>
          <a:chExt cx="0" cy="0"/>
        </a:xfrm>
      </p:grpSpPr>
      <p:sp>
        <p:nvSpPr>
          <p:cNvPr id="38" name="Google Shape;38;p8"/>
          <p:cNvSpPr>
            <a:spLocks noGrp="1"/>
          </p:cNvSpPr>
          <p:nvPr>
            <p:ph type="pic" idx="2"/>
          </p:nvPr>
        </p:nvSpPr>
        <p:spPr>
          <a:xfrm>
            <a:off x="4667692" y="631338"/>
            <a:ext cx="4476300" cy="2847000"/>
          </a:xfrm>
          <a:prstGeom prst="rect">
            <a:avLst/>
          </a:prstGeom>
          <a:noFill/>
          <a:ln>
            <a:noFill/>
          </a:ln>
        </p:spPr>
        <p:txBody>
          <a:bodyPr spcFirstLastPara="1" wrap="square" lIns="91425" tIns="91425" rIns="91425" bIns="91425" anchor="t" anchorCtr="0"/>
          <a:lstStyle>
            <a:lvl1pPr marR="0" lvl="0" algn="l" rtl="0">
              <a:spcBef>
                <a:spcPts val="360"/>
              </a:spcBef>
              <a:spcAft>
                <a:spcPts val="0"/>
              </a:spcAft>
              <a:buClr>
                <a:schemeClr val="dk2"/>
              </a:buClr>
              <a:buSzPts val="1800"/>
              <a:buFont typeface="Arial"/>
              <a:buNone/>
              <a:defRPr sz="1800" b="0" i="0" u="none" strike="noStrike" cap="none">
                <a:solidFill>
                  <a:schemeClr val="dk2"/>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9" name="Google Shape;39;p8"/>
          <p:cNvSpPr txBox="1">
            <a:spLocks noGrp="1"/>
          </p:cNvSpPr>
          <p:nvPr>
            <p:ph type="body" idx="1"/>
          </p:nvPr>
        </p:nvSpPr>
        <p:spPr>
          <a:xfrm>
            <a:off x="0" y="631338"/>
            <a:ext cx="4486800" cy="19287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dk2"/>
              </a:buClr>
              <a:buSzPts val="1800"/>
              <a:buFont typeface="Arial"/>
              <a:buNone/>
              <a:defRPr sz="1800" b="0" i="0" u="none" strike="noStrike" cap="none">
                <a:solidFill>
                  <a:schemeClr val="dk2"/>
                </a:solidFill>
                <a:latin typeface="Calibri"/>
                <a:ea typeface="Calibri"/>
                <a:cs typeface="Calibri"/>
                <a:sym typeface="Calibri"/>
              </a:defRPr>
            </a:lvl1pPr>
            <a:lvl2pPr marL="914400" marR="0" lvl="1" indent="-406400" algn="l" rtl="0">
              <a:spcBef>
                <a:spcPts val="560"/>
              </a:spcBef>
              <a:spcAft>
                <a:spcPts val="0"/>
              </a:spcAft>
              <a:buClr>
                <a:schemeClr val="dk2"/>
              </a:buClr>
              <a:buSzPts val="2800"/>
              <a:buFont typeface="Arial"/>
              <a:buChar char="–"/>
              <a:defRPr sz="2800" b="0" i="0" u="none" strike="noStrike" cap="none">
                <a:solidFill>
                  <a:schemeClr val="dk2"/>
                </a:solidFill>
                <a:latin typeface="Calibri"/>
                <a:ea typeface="Calibri"/>
                <a:cs typeface="Calibri"/>
                <a:sym typeface="Calibri"/>
              </a:defRPr>
            </a:lvl2pPr>
            <a:lvl3pPr marL="1371600" marR="0" lvl="2" indent="-381000" algn="l" rtl="0">
              <a:spcBef>
                <a:spcPts val="480"/>
              </a:spcBef>
              <a:spcAft>
                <a:spcPts val="0"/>
              </a:spcAft>
              <a:buClr>
                <a:schemeClr val="dk2"/>
              </a:buClr>
              <a:buSzPts val="2400"/>
              <a:buFont typeface="Arial"/>
              <a:buChar char="•"/>
              <a:defRPr sz="2400" b="0" i="0" u="none" strike="noStrike" cap="none">
                <a:solidFill>
                  <a:schemeClr val="dk2"/>
                </a:solidFill>
                <a:latin typeface="Calibri"/>
                <a:ea typeface="Calibri"/>
                <a:cs typeface="Calibri"/>
                <a:sym typeface="Calibri"/>
              </a:defRPr>
            </a:lvl3pPr>
            <a:lvl4pPr marL="1828800" marR="0" lvl="3"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4pPr>
            <a:lvl5pPr marL="2286000" marR="0" lvl="4"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Google Shape;40;p8"/>
          <p:cNvSpPr>
            <a:spLocks noGrp="1"/>
          </p:cNvSpPr>
          <p:nvPr>
            <p:ph type="pic" idx="3"/>
          </p:nvPr>
        </p:nvSpPr>
        <p:spPr>
          <a:xfrm>
            <a:off x="184298" y="2560150"/>
            <a:ext cx="4302600" cy="1928700"/>
          </a:xfrm>
          <a:prstGeom prst="rect">
            <a:avLst/>
          </a:prstGeom>
          <a:noFill/>
          <a:ln>
            <a:noFill/>
          </a:ln>
        </p:spPr>
        <p:txBody>
          <a:bodyPr spcFirstLastPara="1" wrap="square" lIns="91425" tIns="91425" rIns="91425" bIns="91425" anchor="t" anchorCtr="0"/>
          <a:lstStyle>
            <a:lvl1pPr marR="0" lvl="0" algn="l" rtl="0">
              <a:spcBef>
                <a:spcPts val="360"/>
              </a:spcBef>
              <a:spcAft>
                <a:spcPts val="0"/>
              </a:spcAft>
              <a:buClr>
                <a:schemeClr val="dk2"/>
              </a:buClr>
              <a:buSzPts val="1800"/>
              <a:buFont typeface="Arial"/>
              <a:buNone/>
              <a:defRPr sz="1800" b="0" i="0" u="none" strike="noStrike" cap="none">
                <a:solidFill>
                  <a:schemeClr val="dk2"/>
                </a:solidFill>
                <a:latin typeface="Calibri"/>
                <a:ea typeface="Calibri"/>
                <a:cs typeface="Calibri"/>
                <a:sym typeface="Calibri"/>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1" name="Google Shape;41;p8"/>
          <p:cNvSpPr>
            <a:spLocks noGrp="1"/>
          </p:cNvSpPr>
          <p:nvPr>
            <p:ph type="pic" idx="4"/>
          </p:nvPr>
        </p:nvSpPr>
        <p:spPr>
          <a:xfrm>
            <a:off x="4667694" y="3478123"/>
            <a:ext cx="2171700" cy="1010700"/>
          </a:xfrm>
          <a:prstGeom prst="rect">
            <a:avLst/>
          </a:prstGeom>
          <a:noFill/>
          <a:ln>
            <a:noFill/>
          </a:ln>
        </p:spPr>
        <p:txBody>
          <a:bodyPr spcFirstLastPara="1" wrap="square" lIns="91425" tIns="91425" rIns="91425" bIns="91425" anchor="t" anchorCtr="0"/>
          <a:lstStyle>
            <a:lvl1pPr marR="0" lvl="0" algn="l" rtl="0">
              <a:spcBef>
                <a:spcPts val="360"/>
              </a:spcBef>
              <a:spcAft>
                <a:spcPts val="0"/>
              </a:spcAft>
              <a:buClr>
                <a:schemeClr val="dk2"/>
              </a:buClr>
              <a:buSzPts val="1800"/>
              <a:buFont typeface="Arial"/>
              <a:buNone/>
              <a:defRPr sz="1800" b="0" i="0" u="none" strike="noStrike" cap="none">
                <a:solidFill>
                  <a:schemeClr val="dk2"/>
                </a:solidFill>
                <a:latin typeface="Calibri"/>
                <a:ea typeface="Calibri"/>
                <a:cs typeface="Calibri"/>
                <a:sym typeface="Calibri"/>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2" name="Google Shape;42;p8"/>
          <p:cNvSpPr>
            <a:spLocks noGrp="1"/>
          </p:cNvSpPr>
          <p:nvPr>
            <p:ph type="pic" idx="5"/>
          </p:nvPr>
        </p:nvSpPr>
        <p:spPr>
          <a:xfrm>
            <a:off x="7020029" y="3478123"/>
            <a:ext cx="2124000" cy="1010700"/>
          </a:xfrm>
          <a:prstGeom prst="rect">
            <a:avLst/>
          </a:prstGeom>
          <a:noFill/>
          <a:ln>
            <a:noFill/>
          </a:ln>
        </p:spPr>
        <p:txBody>
          <a:bodyPr spcFirstLastPara="1" wrap="square" lIns="91425" tIns="91425" rIns="91425" bIns="91425" anchor="t" anchorCtr="0"/>
          <a:lstStyle>
            <a:lvl1pPr marR="0" lvl="0" algn="l" rtl="0">
              <a:spcBef>
                <a:spcPts val="360"/>
              </a:spcBef>
              <a:spcAft>
                <a:spcPts val="0"/>
              </a:spcAft>
              <a:buClr>
                <a:schemeClr val="dk2"/>
              </a:buClr>
              <a:buSzPts val="1800"/>
              <a:buFont typeface="Arial"/>
              <a:buNone/>
              <a:defRPr sz="1800" b="0" i="0" u="none" strike="noStrike" cap="none">
                <a:solidFill>
                  <a:schemeClr val="dk2"/>
                </a:solidFill>
                <a:latin typeface="Calibri"/>
                <a:ea typeface="Calibri"/>
                <a:cs typeface="Calibri"/>
                <a:sym typeface="Calibri"/>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8"/>
          <p:cNvSpPr/>
          <p:nvPr/>
        </p:nvSpPr>
        <p:spPr>
          <a:xfrm>
            <a:off x="4486940" y="3478123"/>
            <a:ext cx="180900" cy="1010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8"/>
          <p:cNvSpPr/>
          <p:nvPr/>
        </p:nvSpPr>
        <p:spPr>
          <a:xfrm>
            <a:off x="4486940" y="631338"/>
            <a:ext cx="180900" cy="2847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Google Shape;45;p8"/>
          <p:cNvSpPr/>
          <p:nvPr/>
        </p:nvSpPr>
        <p:spPr>
          <a:xfrm>
            <a:off x="3545" y="2560150"/>
            <a:ext cx="180900" cy="1928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Google Shape;46;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47" name="Google Shape;47;p8"/>
          <p:cNvSpPr/>
          <p:nvPr/>
        </p:nvSpPr>
        <p:spPr>
          <a:xfrm>
            <a:off x="6839277" y="3478122"/>
            <a:ext cx="180900" cy="10107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lt2"/>
        </a:solidFill>
        <a:effectLst/>
      </p:bgPr>
    </p:bg>
    <p:spTree>
      <p:nvGrpSpPr>
        <p:cNvPr id="1" name="Shape 48"/>
        <p:cNvGrpSpPr/>
        <p:nvPr/>
      </p:nvGrpSpPr>
      <p:grpSpPr>
        <a:xfrm>
          <a:off x="0" y="0"/>
          <a:ext cx="0" cy="0"/>
          <a:chOff x="0" y="0"/>
          <a:chExt cx="0" cy="0"/>
        </a:xfrm>
      </p:grpSpPr>
      <p:sp>
        <p:nvSpPr>
          <p:cNvPr id="49" name="Google Shape;49;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cons">
  <p:cSld name="Icons">
    <p:bg>
      <p:bgPr>
        <a:solidFill>
          <a:schemeClr val="lt2"/>
        </a:solidFill>
        <a:effectLst/>
      </p:bgPr>
    </p:bg>
    <p:spTree>
      <p:nvGrpSpPr>
        <p:cNvPr id="1" name="Shape 50"/>
        <p:cNvGrpSpPr/>
        <p:nvPr/>
      </p:nvGrpSpPr>
      <p:grpSpPr>
        <a:xfrm>
          <a:off x="0" y="0"/>
          <a:ext cx="0" cy="0"/>
          <a:chOff x="0" y="0"/>
          <a:chExt cx="0" cy="0"/>
        </a:xfrm>
      </p:grpSpPr>
      <p:sp>
        <p:nvSpPr>
          <p:cNvPr id="51" name="Google Shape;51;p10"/>
          <p:cNvSpPr txBox="1"/>
          <p:nvPr/>
        </p:nvSpPr>
        <p:spPr>
          <a:xfrm>
            <a:off x="216426" y="546525"/>
            <a:ext cx="1728300" cy="311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a:solidFill>
                  <a:schemeClr val="dk1"/>
                </a:solidFill>
                <a:latin typeface="Calibri"/>
                <a:ea typeface="Calibri"/>
                <a:cs typeface="Calibri"/>
                <a:sym typeface="Calibri"/>
              </a:rPr>
              <a:t>This is the sample</a:t>
            </a:r>
            <a:br>
              <a:rPr lang="en-GB" sz="1200">
                <a:solidFill>
                  <a:schemeClr val="dk1"/>
                </a:solidFill>
                <a:latin typeface="Calibri"/>
                <a:ea typeface="Calibri"/>
                <a:cs typeface="Calibri"/>
                <a:sym typeface="Calibri"/>
              </a:rPr>
            </a:br>
            <a:r>
              <a:rPr lang="en-GB" sz="1200">
                <a:solidFill>
                  <a:schemeClr val="dk1"/>
                </a:solidFill>
                <a:latin typeface="Calibri"/>
                <a:ea typeface="Calibri"/>
                <a:cs typeface="Calibri"/>
                <a:sym typeface="Calibri"/>
              </a:rPr>
              <a:t>icon page.</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GB" sz="1200">
                <a:solidFill>
                  <a:schemeClr val="dk1"/>
                </a:solidFill>
                <a:latin typeface="Calibri"/>
                <a:ea typeface="Calibri"/>
                <a:cs typeface="Calibri"/>
                <a:sym typeface="Calibri"/>
              </a:rPr>
              <a:t>It features a </a:t>
            </a:r>
            <a:br>
              <a:rPr lang="en-GB" sz="1200">
                <a:solidFill>
                  <a:schemeClr val="dk1"/>
                </a:solidFill>
                <a:latin typeface="Calibri"/>
                <a:ea typeface="Calibri"/>
                <a:cs typeface="Calibri"/>
                <a:sym typeface="Calibri"/>
              </a:rPr>
            </a:br>
            <a:r>
              <a:rPr lang="en-GB" sz="1200">
                <a:solidFill>
                  <a:schemeClr val="dk1"/>
                </a:solidFill>
                <a:latin typeface="Calibri"/>
                <a:ea typeface="Calibri"/>
                <a:cs typeface="Calibri"/>
                <a:sym typeface="Calibri"/>
              </a:rPr>
              <a:t>selection of symbols</a:t>
            </a:r>
            <a:br>
              <a:rPr lang="en-GB" sz="1200">
                <a:solidFill>
                  <a:schemeClr val="dk1"/>
                </a:solidFill>
                <a:latin typeface="Calibri"/>
                <a:ea typeface="Calibri"/>
                <a:cs typeface="Calibri"/>
                <a:sym typeface="Calibri"/>
              </a:rPr>
            </a:br>
            <a:r>
              <a:rPr lang="en-GB" sz="1200">
                <a:solidFill>
                  <a:schemeClr val="dk1"/>
                </a:solidFill>
                <a:latin typeface="Calibri"/>
                <a:ea typeface="Calibri"/>
                <a:cs typeface="Calibri"/>
                <a:sym typeface="Calibri"/>
              </a:rPr>
              <a:t>for use in your presentation.</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GB" sz="1200">
                <a:solidFill>
                  <a:schemeClr val="dk1"/>
                </a:solidFill>
                <a:latin typeface="Calibri"/>
                <a:ea typeface="Calibri"/>
                <a:cs typeface="Calibri"/>
                <a:sym typeface="Calibri"/>
              </a:rPr>
              <a:t>To use a particular symbol, simply go to the </a:t>
            </a:r>
            <a:r>
              <a:rPr lang="en-GB" sz="1200" b="1">
                <a:solidFill>
                  <a:schemeClr val="dk1"/>
                </a:solidFill>
                <a:latin typeface="Calibri"/>
                <a:ea typeface="Calibri"/>
                <a:cs typeface="Calibri"/>
                <a:sym typeface="Calibri"/>
              </a:rPr>
              <a:t>(1) View </a:t>
            </a:r>
            <a:r>
              <a:rPr lang="en-GB" sz="1200">
                <a:solidFill>
                  <a:schemeClr val="dk1"/>
                </a:solidFill>
                <a:latin typeface="Calibri"/>
                <a:ea typeface="Calibri"/>
                <a:cs typeface="Calibri"/>
                <a:sym typeface="Calibri"/>
              </a:rPr>
              <a:t>Tab and select </a:t>
            </a:r>
            <a:r>
              <a:rPr lang="en-GB" sz="1200" b="1">
                <a:solidFill>
                  <a:schemeClr val="dk1"/>
                </a:solidFill>
                <a:latin typeface="Calibri"/>
                <a:ea typeface="Calibri"/>
                <a:cs typeface="Calibri"/>
                <a:sym typeface="Calibri"/>
              </a:rPr>
              <a:t>Slide Master (2)</a:t>
            </a:r>
            <a:r>
              <a:rPr lang="en-GB" sz="1200">
                <a:solidFill>
                  <a:schemeClr val="dk1"/>
                </a:solidFill>
                <a:latin typeface="Calibri"/>
                <a:ea typeface="Calibri"/>
                <a:cs typeface="Calibri"/>
                <a:sym typeface="Calibri"/>
              </a:rPr>
              <a:t>. Navigate to the last layout and select the icon(s) you would like to use. Copy them, return to </a:t>
            </a:r>
            <a:r>
              <a:rPr lang="en-GB" sz="1200" b="1">
                <a:solidFill>
                  <a:schemeClr val="dk1"/>
                </a:solidFill>
                <a:latin typeface="Calibri"/>
                <a:ea typeface="Calibri"/>
                <a:cs typeface="Calibri"/>
                <a:sym typeface="Calibri"/>
              </a:rPr>
              <a:t>(3) Normal</a:t>
            </a:r>
            <a:r>
              <a:rPr lang="en-GB" sz="1200">
                <a:solidFill>
                  <a:schemeClr val="dk1"/>
                </a:solidFill>
                <a:latin typeface="Calibri"/>
                <a:ea typeface="Calibri"/>
                <a:cs typeface="Calibri"/>
                <a:sym typeface="Calibri"/>
              </a:rPr>
              <a:t> view and paste them on the correct slide. Change the colour by choosing a new shape fill if you wish.</a:t>
            </a:r>
            <a:endParaRPr sz="1200">
              <a:solidFill>
                <a:schemeClr val="dk1"/>
              </a:solidFill>
              <a:latin typeface="Calibri"/>
              <a:ea typeface="Calibri"/>
              <a:cs typeface="Calibri"/>
              <a:sym typeface="Calibri"/>
            </a:endParaRPr>
          </a:p>
        </p:txBody>
      </p:sp>
      <p:pic>
        <p:nvPicPr>
          <p:cNvPr id="52" name="Google Shape;52;p10"/>
          <p:cNvPicPr preferRelativeResize="0"/>
          <p:nvPr/>
        </p:nvPicPr>
        <p:blipFill rotWithShape="1">
          <a:blip r:embed="rId2">
            <a:alphaModFix/>
          </a:blip>
          <a:srcRect/>
          <a:stretch/>
        </p:blipFill>
        <p:spPr>
          <a:xfrm>
            <a:off x="611560" y="3817796"/>
            <a:ext cx="5591463" cy="843006"/>
          </a:xfrm>
          <a:prstGeom prst="rect">
            <a:avLst/>
          </a:prstGeom>
          <a:noFill/>
          <a:ln>
            <a:noFill/>
          </a:ln>
        </p:spPr>
      </p:pic>
      <p:grpSp>
        <p:nvGrpSpPr>
          <p:cNvPr id="53" name="Google Shape;53;p10"/>
          <p:cNvGrpSpPr/>
          <p:nvPr/>
        </p:nvGrpSpPr>
        <p:grpSpPr>
          <a:xfrm>
            <a:off x="5351681" y="3832061"/>
            <a:ext cx="408000" cy="306000"/>
            <a:chOff x="5159011" y="3985346"/>
            <a:chExt cx="408000" cy="408000"/>
          </a:xfrm>
        </p:grpSpPr>
        <p:sp>
          <p:nvSpPr>
            <p:cNvPr id="54" name="Google Shape;54;p10"/>
            <p:cNvSpPr/>
            <p:nvPr/>
          </p:nvSpPr>
          <p:spPr>
            <a:xfrm>
              <a:off x="5159011" y="3985346"/>
              <a:ext cx="408000" cy="4080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10"/>
            <p:cNvSpPr txBox="1"/>
            <p:nvPr/>
          </p:nvSpPr>
          <p:spPr>
            <a:xfrm>
              <a:off x="5209534" y="4012788"/>
              <a:ext cx="243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lt2"/>
                  </a:solidFill>
                  <a:latin typeface="Calibri"/>
                  <a:ea typeface="Calibri"/>
                  <a:cs typeface="Calibri"/>
                  <a:sym typeface="Calibri"/>
                </a:rPr>
                <a:t>1</a:t>
              </a:r>
              <a:endParaRPr sz="1800" b="1">
                <a:solidFill>
                  <a:schemeClr val="lt2"/>
                </a:solidFill>
                <a:latin typeface="Calibri"/>
                <a:ea typeface="Calibri"/>
                <a:cs typeface="Calibri"/>
                <a:sym typeface="Calibri"/>
              </a:endParaRPr>
            </a:p>
          </p:txBody>
        </p:sp>
      </p:grpSp>
      <p:grpSp>
        <p:nvGrpSpPr>
          <p:cNvPr id="56" name="Google Shape;56;p10"/>
          <p:cNvGrpSpPr/>
          <p:nvPr/>
        </p:nvGrpSpPr>
        <p:grpSpPr>
          <a:xfrm>
            <a:off x="2449627" y="4077965"/>
            <a:ext cx="408000" cy="306000"/>
            <a:chOff x="5159011" y="3985346"/>
            <a:chExt cx="408000" cy="408000"/>
          </a:xfrm>
        </p:grpSpPr>
        <p:sp>
          <p:nvSpPr>
            <p:cNvPr id="57" name="Google Shape;57;p10"/>
            <p:cNvSpPr/>
            <p:nvPr/>
          </p:nvSpPr>
          <p:spPr>
            <a:xfrm>
              <a:off x="5159011" y="3985346"/>
              <a:ext cx="408000" cy="4080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 name="Google Shape;58;p10"/>
            <p:cNvSpPr txBox="1"/>
            <p:nvPr/>
          </p:nvSpPr>
          <p:spPr>
            <a:xfrm>
              <a:off x="5209534" y="4012788"/>
              <a:ext cx="243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lt2"/>
                  </a:solidFill>
                  <a:latin typeface="Calibri"/>
                  <a:ea typeface="Calibri"/>
                  <a:cs typeface="Calibri"/>
                  <a:sym typeface="Calibri"/>
                </a:rPr>
                <a:t>2</a:t>
              </a:r>
              <a:endParaRPr sz="1800" b="1">
                <a:solidFill>
                  <a:schemeClr val="lt2"/>
                </a:solidFill>
                <a:latin typeface="Calibri"/>
                <a:ea typeface="Calibri"/>
                <a:cs typeface="Calibri"/>
                <a:sym typeface="Calibri"/>
              </a:endParaRPr>
            </a:p>
          </p:txBody>
        </p:sp>
      </p:grpSp>
      <p:grpSp>
        <p:nvGrpSpPr>
          <p:cNvPr id="59" name="Google Shape;59;p10"/>
          <p:cNvGrpSpPr/>
          <p:nvPr/>
        </p:nvGrpSpPr>
        <p:grpSpPr>
          <a:xfrm>
            <a:off x="373172" y="4366354"/>
            <a:ext cx="408000" cy="306000"/>
            <a:chOff x="5159011" y="3985346"/>
            <a:chExt cx="408000" cy="408000"/>
          </a:xfrm>
        </p:grpSpPr>
        <p:sp>
          <p:nvSpPr>
            <p:cNvPr id="60" name="Google Shape;60;p10"/>
            <p:cNvSpPr/>
            <p:nvPr/>
          </p:nvSpPr>
          <p:spPr>
            <a:xfrm>
              <a:off x="5159011" y="3985346"/>
              <a:ext cx="408000" cy="4080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61;p10"/>
            <p:cNvSpPr txBox="1"/>
            <p:nvPr/>
          </p:nvSpPr>
          <p:spPr>
            <a:xfrm>
              <a:off x="5209534" y="4012788"/>
              <a:ext cx="243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lt2"/>
                  </a:solidFill>
                  <a:latin typeface="Calibri"/>
                  <a:ea typeface="Calibri"/>
                  <a:cs typeface="Calibri"/>
                  <a:sym typeface="Calibri"/>
                </a:rPr>
                <a:t>3</a:t>
              </a:r>
              <a:endParaRPr sz="1800" b="1">
                <a:solidFill>
                  <a:schemeClr val="lt2"/>
                </a:solidFill>
                <a:latin typeface="Calibri"/>
                <a:ea typeface="Calibri"/>
                <a:cs typeface="Calibri"/>
                <a:sym typeface="Calibri"/>
              </a:endParaRPr>
            </a:p>
          </p:txBody>
        </p:sp>
      </p:grpSp>
      <p:sp>
        <p:nvSpPr>
          <p:cNvPr id="62" name="Google Shape;62;p10"/>
          <p:cNvSpPr/>
          <p:nvPr/>
        </p:nvSpPr>
        <p:spPr>
          <a:xfrm>
            <a:off x="4824413" y="490538"/>
            <a:ext cx="331788" cy="222647"/>
          </a:xfrm>
          <a:custGeom>
            <a:avLst/>
            <a:gdLst/>
            <a:ahLst/>
            <a:cxnLst/>
            <a:rect l="l" t="t" r="r" b="b"/>
            <a:pathLst>
              <a:path w="86" h="77" extrusionOk="0">
                <a:moveTo>
                  <a:pt x="43" y="77"/>
                </a:moveTo>
                <a:cubicBezTo>
                  <a:pt x="33" y="57"/>
                  <a:pt x="0" y="50"/>
                  <a:pt x="0" y="24"/>
                </a:cubicBezTo>
                <a:cubicBezTo>
                  <a:pt x="0" y="11"/>
                  <a:pt x="11" y="0"/>
                  <a:pt x="24" y="0"/>
                </a:cubicBezTo>
                <a:cubicBezTo>
                  <a:pt x="32" y="0"/>
                  <a:pt x="39" y="5"/>
                  <a:pt x="43" y="11"/>
                </a:cubicBezTo>
                <a:cubicBezTo>
                  <a:pt x="47" y="5"/>
                  <a:pt x="54" y="0"/>
                  <a:pt x="62" y="0"/>
                </a:cubicBezTo>
                <a:cubicBezTo>
                  <a:pt x="75" y="0"/>
                  <a:pt x="86" y="11"/>
                  <a:pt x="86" y="24"/>
                </a:cubicBezTo>
                <a:cubicBezTo>
                  <a:pt x="86" y="50"/>
                  <a:pt x="53" y="57"/>
                  <a:pt x="43" y="7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3" name="Google Shape;63;p10"/>
          <p:cNvGrpSpPr/>
          <p:nvPr/>
        </p:nvGrpSpPr>
        <p:grpSpPr>
          <a:xfrm>
            <a:off x="6303963" y="1884760"/>
            <a:ext cx="277813" cy="271463"/>
            <a:chOff x="6303963" y="2513013"/>
            <a:chExt cx="277813" cy="361950"/>
          </a:xfrm>
        </p:grpSpPr>
        <p:sp>
          <p:nvSpPr>
            <p:cNvPr id="64" name="Google Shape;64;p10"/>
            <p:cNvSpPr/>
            <p:nvPr/>
          </p:nvSpPr>
          <p:spPr>
            <a:xfrm>
              <a:off x="6303963" y="2620963"/>
              <a:ext cx="277813" cy="254000"/>
            </a:xfrm>
            <a:custGeom>
              <a:avLst/>
              <a:gdLst/>
              <a:ahLst/>
              <a:cxnLst/>
              <a:rect l="l" t="t" r="r" b="b"/>
              <a:pathLst>
                <a:path w="72" h="66" extrusionOk="0">
                  <a:moveTo>
                    <a:pt x="71" y="43"/>
                  </a:moveTo>
                  <a:cubicBezTo>
                    <a:pt x="70" y="32"/>
                    <a:pt x="64" y="23"/>
                    <a:pt x="57" y="15"/>
                  </a:cubicBezTo>
                  <a:cubicBezTo>
                    <a:pt x="53" y="11"/>
                    <a:pt x="49" y="7"/>
                    <a:pt x="44" y="3"/>
                  </a:cubicBezTo>
                  <a:cubicBezTo>
                    <a:pt x="43" y="2"/>
                    <a:pt x="42" y="2"/>
                    <a:pt x="40" y="1"/>
                  </a:cubicBezTo>
                  <a:cubicBezTo>
                    <a:pt x="36" y="1"/>
                    <a:pt x="36" y="1"/>
                    <a:pt x="36" y="1"/>
                  </a:cubicBezTo>
                  <a:cubicBezTo>
                    <a:pt x="36" y="0"/>
                    <a:pt x="32" y="1"/>
                    <a:pt x="32" y="1"/>
                  </a:cubicBezTo>
                  <a:cubicBezTo>
                    <a:pt x="30" y="2"/>
                    <a:pt x="28" y="3"/>
                    <a:pt x="27" y="4"/>
                  </a:cubicBezTo>
                  <a:cubicBezTo>
                    <a:pt x="17" y="12"/>
                    <a:pt x="9" y="22"/>
                    <a:pt x="4" y="33"/>
                  </a:cubicBezTo>
                  <a:cubicBezTo>
                    <a:pt x="1" y="39"/>
                    <a:pt x="0" y="44"/>
                    <a:pt x="1" y="50"/>
                  </a:cubicBezTo>
                  <a:cubicBezTo>
                    <a:pt x="2" y="56"/>
                    <a:pt x="6" y="62"/>
                    <a:pt x="13" y="63"/>
                  </a:cubicBezTo>
                  <a:cubicBezTo>
                    <a:pt x="28" y="66"/>
                    <a:pt x="44" y="66"/>
                    <a:pt x="59" y="63"/>
                  </a:cubicBezTo>
                  <a:cubicBezTo>
                    <a:pt x="66" y="62"/>
                    <a:pt x="70" y="58"/>
                    <a:pt x="71" y="51"/>
                  </a:cubicBezTo>
                  <a:cubicBezTo>
                    <a:pt x="72" y="48"/>
                    <a:pt x="72" y="46"/>
                    <a:pt x="71" y="43"/>
                  </a:cubicBezTo>
                  <a:close/>
                  <a:moveTo>
                    <a:pt x="38" y="48"/>
                  </a:moveTo>
                  <a:cubicBezTo>
                    <a:pt x="38" y="53"/>
                    <a:pt x="38" y="53"/>
                    <a:pt x="38" y="53"/>
                  </a:cubicBezTo>
                  <a:cubicBezTo>
                    <a:pt x="34" y="53"/>
                    <a:pt x="34" y="53"/>
                    <a:pt x="34" y="53"/>
                  </a:cubicBezTo>
                  <a:cubicBezTo>
                    <a:pt x="34" y="48"/>
                    <a:pt x="34" y="48"/>
                    <a:pt x="34" y="48"/>
                  </a:cubicBezTo>
                  <a:cubicBezTo>
                    <a:pt x="30" y="48"/>
                    <a:pt x="27" y="47"/>
                    <a:pt x="25" y="46"/>
                  </a:cubicBezTo>
                  <a:cubicBezTo>
                    <a:pt x="27" y="41"/>
                    <a:pt x="27" y="41"/>
                    <a:pt x="27" y="41"/>
                  </a:cubicBezTo>
                  <a:cubicBezTo>
                    <a:pt x="29" y="42"/>
                    <a:pt x="32" y="43"/>
                    <a:pt x="35" y="43"/>
                  </a:cubicBezTo>
                  <a:cubicBezTo>
                    <a:pt x="38" y="43"/>
                    <a:pt x="40" y="42"/>
                    <a:pt x="40" y="40"/>
                  </a:cubicBezTo>
                  <a:cubicBezTo>
                    <a:pt x="40" y="38"/>
                    <a:pt x="38" y="37"/>
                    <a:pt x="34" y="35"/>
                  </a:cubicBezTo>
                  <a:cubicBezTo>
                    <a:pt x="29" y="34"/>
                    <a:pt x="26" y="31"/>
                    <a:pt x="26" y="27"/>
                  </a:cubicBezTo>
                  <a:cubicBezTo>
                    <a:pt x="26" y="22"/>
                    <a:pt x="29" y="19"/>
                    <a:pt x="34" y="18"/>
                  </a:cubicBezTo>
                  <a:cubicBezTo>
                    <a:pt x="34" y="13"/>
                    <a:pt x="34" y="13"/>
                    <a:pt x="34" y="13"/>
                  </a:cubicBezTo>
                  <a:cubicBezTo>
                    <a:pt x="39" y="13"/>
                    <a:pt x="39" y="13"/>
                    <a:pt x="39" y="13"/>
                  </a:cubicBezTo>
                  <a:cubicBezTo>
                    <a:pt x="39" y="18"/>
                    <a:pt x="39" y="18"/>
                    <a:pt x="39" y="18"/>
                  </a:cubicBezTo>
                  <a:cubicBezTo>
                    <a:pt x="42" y="18"/>
                    <a:pt x="44" y="18"/>
                    <a:pt x="46" y="19"/>
                  </a:cubicBezTo>
                  <a:cubicBezTo>
                    <a:pt x="44" y="25"/>
                    <a:pt x="44" y="25"/>
                    <a:pt x="44" y="25"/>
                  </a:cubicBezTo>
                  <a:cubicBezTo>
                    <a:pt x="43" y="24"/>
                    <a:pt x="41" y="23"/>
                    <a:pt x="37" y="23"/>
                  </a:cubicBezTo>
                  <a:cubicBezTo>
                    <a:pt x="34" y="23"/>
                    <a:pt x="33" y="24"/>
                    <a:pt x="33" y="26"/>
                  </a:cubicBezTo>
                  <a:cubicBezTo>
                    <a:pt x="33" y="27"/>
                    <a:pt x="35" y="28"/>
                    <a:pt x="39" y="30"/>
                  </a:cubicBezTo>
                  <a:cubicBezTo>
                    <a:pt x="45" y="32"/>
                    <a:pt x="47" y="35"/>
                    <a:pt x="47" y="39"/>
                  </a:cubicBezTo>
                  <a:cubicBezTo>
                    <a:pt x="47" y="43"/>
                    <a:pt x="44" y="47"/>
                    <a:pt x="38" y="48"/>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0"/>
            <p:cNvSpPr/>
            <p:nvPr/>
          </p:nvSpPr>
          <p:spPr>
            <a:xfrm>
              <a:off x="6372225" y="2513013"/>
              <a:ext cx="142875" cy="107950"/>
            </a:xfrm>
            <a:custGeom>
              <a:avLst/>
              <a:gdLst/>
              <a:ahLst/>
              <a:cxnLst/>
              <a:rect l="l" t="t" r="r" b="b"/>
              <a:pathLst>
                <a:path w="37" h="28" extrusionOk="0">
                  <a:moveTo>
                    <a:pt x="11" y="27"/>
                  </a:moveTo>
                  <a:cubicBezTo>
                    <a:pt x="12" y="27"/>
                    <a:pt x="14" y="26"/>
                    <a:pt x="15" y="26"/>
                  </a:cubicBezTo>
                  <a:cubicBezTo>
                    <a:pt x="18" y="26"/>
                    <a:pt x="22" y="26"/>
                    <a:pt x="23" y="22"/>
                  </a:cubicBezTo>
                  <a:cubicBezTo>
                    <a:pt x="23" y="24"/>
                    <a:pt x="23" y="25"/>
                    <a:pt x="22" y="26"/>
                  </a:cubicBezTo>
                  <a:cubicBezTo>
                    <a:pt x="24" y="28"/>
                    <a:pt x="26" y="27"/>
                    <a:pt x="27" y="25"/>
                  </a:cubicBezTo>
                  <a:cubicBezTo>
                    <a:pt x="29" y="23"/>
                    <a:pt x="32" y="20"/>
                    <a:pt x="34" y="18"/>
                  </a:cubicBezTo>
                  <a:cubicBezTo>
                    <a:pt x="37" y="14"/>
                    <a:pt x="36" y="11"/>
                    <a:pt x="32" y="8"/>
                  </a:cubicBezTo>
                  <a:cubicBezTo>
                    <a:pt x="31" y="9"/>
                    <a:pt x="30" y="11"/>
                    <a:pt x="29" y="12"/>
                  </a:cubicBezTo>
                  <a:cubicBezTo>
                    <a:pt x="29" y="9"/>
                    <a:pt x="30" y="7"/>
                    <a:pt x="31" y="5"/>
                  </a:cubicBezTo>
                  <a:cubicBezTo>
                    <a:pt x="31" y="5"/>
                    <a:pt x="31" y="3"/>
                    <a:pt x="30" y="3"/>
                  </a:cubicBezTo>
                  <a:cubicBezTo>
                    <a:pt x="23" y="0"/>
                    <a:pt x="16" y="0"/>
                    <a:pt x="9" y="3"/>
                  </a:cubicBezTo>
                  <a:cubicBezTo>
                    <a:pt x="9" y="3"/>
                    <a:pt x="8" y="5"/>
                    <a:pt x="8" y="6"/>
                  </a:cubicBezTo>
                  <a:cubicBezTo>
                    <a:pt x="9" y="9"/>
                    <a:pt x="10" y="11"/>
                    <a:pt x="11" y="14"/>
                  </a:cubicBezTo>
                  <a:cubicBezTo>
                    <a:pt x="10" y="14"/>
                    <a:pt x="10" y="14"/>
                    <a:pt x="10" y="14"/>
                  </a:cubicBezTo>
                  <a:cubicBezTo>
                    <a:pt x="9" y="12"/>
                    <a:pt x="8" y="10"/>
                    <a:pt x="7" y="7"/>
                  </a:cubicBezTo>
                  <a:cubicBezTo>
                    <a:pt x="5" y="9"/>
                    <a:pt x="3" y="10"/>
                    <a:pt x="1" y="12"/>
                  </a:cubicBezTo>
                  <a:cubicBezTo>
                    <a:pt x="0" y="13"/>
                    <a:pt x="0" y="15"/>
                    <a:pt x="1" y="16"/>
                  </a:cubicBezTo>
                  <a:cubicBezTo>
                    <a:pt x="4" y="20"/>
                    <a:pt x="8" y="24"/>
                    <a:pt x="11" y="2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6" name="Google Shape;66;p10"/>
          <p:cNvSpPr/>
          <p:nvPr/>
        </p:nvSpPr>
        <p:spPr>
          <a:xfrm>
            <a:off x="5357813" y="2212181"/>
            <a:ext cx="146050" cy="30956"/>
          </a:xfrm>
          <a:custGeom>
            <a:avLst/>
            <a:gdLst/>
            <a:ahLst/>
            <a:cxnLst/>
            <a:rect l="l" t="t" r="r" b="b"/>
            <a:pathLst>
              <a:path w="38" h="11" extrusionOk="0">
                <a:moveTo>
                  <a:pt x="2" y="6"/>
                </a:moveTo>
                <a:cubicBezTo>
                  <a:pt x="6" y="3"/>
                  <a:pt x="12" y="0"/>
                  <a:pt x="18" y="0"/>
                </a:cubicBezTo>
                <a:cubicBezTo>
                  <a:pt x="24" y="0"/>
                  <a:pt x="30" y="1"/>
                  <a:pt x="35" y="5"/>
                </a:cubicBezTo>
                <a:cubicBezTo>
                  <a:pt x="36" y="6"/>
                  <a:pt x="37" y="7"/>
                  <a:pt x="38" y="8"/>
                </a:cubicBezTo>
                <a:cubicBezTo>
                  <a:pt x="36" y="11"/>
                  <a:pt x="36" y="11"/>
                  <a:pt x="36" y="11"/>
                </a:cubicBezTo>
                <a:cubicBezTo>
                  <a:pt x="31" y="11"/>
                  <a:pt x="31" y="11"/>
                  <a:pt x="31" y="11"/>
                </a:cubicBezTo>
                <a:cubicBezTo>
                  <a:pt x="27" y="8"/>
                  <a:pt x="23" y="7"/>
                  <a:pt x="18" y="7"/>
                </a:cubicBezTo>
                <a:cubicBezTo>
                  <a:pt x="14" y="7"/>
                  <a:pt x="10" y="9"/>
                  <a:pt x="8" y="11"/>
                </a:cubicBezTo>
                <a:cubicBezTo>
                  <a:pt x="3" y="11"/>
                  <a:pt x="3" y="11"/>
                  <a:pt x="3" y="11"/>
                </a:cubicBezTo>
                <a:cubicBezTo>
                  <a:pt x="0" y="9"/>
                  <a:pt x="0" y="9"/>
                  <a:pt x="0" y="9"/>
                </a:cubicBezTo>
                <a:cubicBezTo>
                  <a:pt x="1" y="8"/>
                  <a:pt x="2" y="7"/>
                  <a:pt x="2" y="6"/>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0"/>
          <p:cNvSpPr/>
          <p:nvPr/>
        </p:nvSpPr>
        <p:spPr>
          <a:xfrm>
            <a:off x="5299075" y="2344341"/>
            <a:ext cx="266700" cy="86916"/>
          </a:xfrm>
          <a:custGeom>
            <a:avLst/>
            <a:gdLst/>
            <a:ahLst/>
            <a:cxnLst/>
            <a:rect l="l" t="t" r="r" b="b"/>
            <a:pathLst>
              <a:path w="69" h="30" extrusionOk="0">
                <a:moveTo>
                  <a:pt x="69" y="24"/>
                </a:moveTo>
                <a:cubicBezTo>
                  <a:pt x="69" y="27"/>
                  <a:pt x="67" y="30"/>
                  <a:pt x="64" y="30"/>
                </a:cubicBezTo>
                <a:cubicBezTo>
                  <a:pt x="5" y="30"/>
                  <a:pt x="5" y="30"/>
                  <a:pt x="5" y="30"/>
                </a:cubicBezTo>
                <a:cubicBezTo>
                  <a:pt x="2" y="30"/>
                  <a:pt x="0" y="27"/>
                  <a:pt x="0" y="24"/>
                </a:cubicBezTo>
                <a:cubicBezTo>
                  <a:pt x="0" y="0"/>
                  <a:pt x="0" y="0"/>
                  <a:pt x="0" y="0"/>
                </a:cubicBezTo>
                <a:cubicBezTo>
                  <a:pt x="26" y="0"/>
                  <a:pt x="26" y="0"/>
                  <a:pt x="26" y="0"/>
                </a:cubicBezTo>
                <a:cubicBezTo>
                  <a:pt x="26" y="3"/>
                  <a:pt x="26" y="3"/>
                  <a:pt x="26" y="3"/>
                </a:cubicBezTo>
                <a:cubicBezTo>
                  <a:pt x="31" y="3"/>
                  <a:pt x="31" y="3"/>
                  <a:pt x="31" y="3"/>
                </a:cubicBezTo>
                <a:cubicBezTo>
                  <a:pt x="31" y="10"/>
                  <a:pt x="31" y="10"/>
                  <a:pt x="31" y="10"/>
                </a:cubicBezTo>
                <a:cubicBezTo>
                  <a:pt x="38" y="10"/>
                  <a:pt x="38" y="10"/>
                  <a:pt x="38" y="10"/>
                </a:cubicBezTo>
                <a:cubicBezTo>
                  <a:pt x="38" y="3"/>
                  <a:pt x="38" y="3"/>
                  <a:pt x="38" y="3"/>
                </a:cubicBezTo>
                <a:cubicBezTo>
                  <a:pt x="43" y="3"/>
                  <a:pt x="43" y="3"/>
                  <a:pt x="43" y="3"/>
                </a:cubicBezTo>
                <a:cubicBezTo>
                  <a:pt x="43" y="0"/>
                  <a:pt x="43" y="0"/>
                  <a:pt x="43" y="0"/>
                </a:cubicBezTo>
                <a:cubicBezTo>
                  <a:pt x="69" y="0"/>
                  <a:pt x="69" y="0"/>
                  <a:pt x="69" y="0"/>
                </a:cubicBezTo>
                <a:cubicBezTo>
                  <a:pt x="69" y="0"/>
                  <a:pt x="69" y="0"/>
                  <a:pt x="69" y="0"/>
                </a:cubicBezTo>
                <a:lnTo>
                  <a:pt x="69" y="24"/>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0"/>
          <p:cNvSpPr/>
          <p:nvPr/>
        </p:nvSpPr>
        <p:spPr>
          <a:xfrm>
            <a:off x="5272088" y="2249091"/>
            <a:ext cx="317500" cy="78581"/>
          </a:xfrm>
          <a:custGeom>
            <a:avLst/>
            <a:gdLst/>
            <a:ahLst/>
            <a:cxnLst/>
            <a:rect l="l" t="t" r="r" b="b"/>
            <a:pathLst>
              <a:path w="82" h="27" extrusionOk="0">
                <a:moveTo>
                  <a:pt x="76" y="27"/>
                </a:moveTo>
                <a:cubicBezTo>
                  <a:pt x="6" y="27"/>
                  <a:pt x="6" y="27"/>
                  <a:pt x="6" y="27"/>
                </a:cubicBezTo>
                <a:cubicBezTo>
                  <a:pt x="3" y="27"/>
                  <a:pt x="0" y="24"/>
                  <a:pt x="0" y="21"/>
                </a:cubicBezTo>
                <a:cubicBezTo>
                  <a:pt x="0" y="6"/>
                  <a:pt x="0" y="6"/>
                  <a:pt x="0" y="6"/>
                </a:cubicBezTo>
                <a:cubicBezTo>
                  <a:pt x="0" y="3"/>
                  <a:pt x="3" y="0"/>
                  <a:pt x="6" y="0"/>
                </a:cubicBezTo>
                <a:cubicBezTo>
                  <a:pt x="76" y="0"/>
                  <a:pt x="76" y="0"/>
                  <a:pt x="76" y="0"/>
                </a:cubicBezTo>
                <a:cubicBezTo>
                  <a:pt x="79" y="0"/>
                  <a:pt x="82" y="3"/>
                  <a:pt x="82" y="6"/>
                </a:cubicBezTo>
                <a:cubicBezTo>
                  <a:pt x="82" y="21"/>
                  <a:pt x="82" y="21"/>
                  <a:pt x="82" y="21"/>
                </a:cubicBezTo>
                <a:cubicBezTo>
                  <a:pt x="82" y="24"/>
                  <a:pt x="79" y="27"/>
                  <a:pt x="76" y="2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10"/>
          <p:cNvSpPr/>
          <p:nvPr/>
        </p:nvSpPr>
        <p:spPr>
          <a:xfrm>
            <a:off x="5241925" y="554831"/>
            <a:ext cx="323850" cy="242887"/>
          </a:xfrm>
          <a:custGeom>
            <a:avLst/>
            <a:gdLst/>
            <a:ahLst/>
            <a:cxnLst/>
            <a:rect l="l" t="t" r="r" b="b"/>
            <a:pathLst>
              <a:path w="84" h="84" extrusionOk="0">
                <a:moveTo>
                  <a:pt x="82" y="46"/>
                </a:moveTo>
                <a:cubicBezTo>
                  <a:pt x="83" y="46"/>
                  <a:pt x="83" y="46"/>
                  <a:pt x="83" y="46"/>
                </a:cubicBezTo>
                <a:cubicBezTo>
                  <a:pt x="84" y="46"/>
                  <a:pt x="84" y="45"/>
                  <a:pt x="84" y="45"/>
                </a:cubicBezTo>
                <a:cubicBezTo>
                  <a:pt x="84" y="44"/>
                  <a:pt x="84" y="44"/>
                  <a:pt x="84" y="43"/>
                </a:cubicBezTo>
                <a:cubicBezTo>
                  <a:pt x="83" y="43"/>
                  <a:pt x="83" y="43"/>
                  <a:pt x="82" y="43"/>
                </a:cubicBezTo>
                <a:cubicBezTo>
                  <a:pt x="82" y="43"/>
                  <a:pt x="79" y="42"/>
                  <a:pt x="77" y="42"/>
                </a:cubicBezTo>
                <a:cubicBezTo>
                  <a:pt x="77" y="41"/>
                  <a:pt x="77" y="40"/>
                  <a:pt x="77" y="39"/>
                </a:cubicBezTo>
                <a:cubicBezTo>
                  <a:pt x="79" y="39"/>
                  <a:pt x="82" y="38"/>
                  <a:pt x="82" y="38"/>
                </a:cubicBezTo>
                <a:cubicBezTo>
                  <a:pt x="83" y="38"/>
                  <a:pt x="83" y="38"/>
                  <a:pt x="83" y="37"/>
                </a:cubicBezTo>
                <a:cubicBezTo>
                  <a:pt x="84" y="37"/>
                  <a:pt x="84" y="36"/>
                  <a:pt x="84" y="36"/>
                </a:cubicBezTo>
                <a:cubicBezTo>
                  <a:pt x="84" y="35"/>
                  <a:pt x="83" y="35"/>
                  <a:pt x="83" y="35"/>
                </a:cubicBezTo>
                <a:cubicBezTo>
                  <a:pt x="83" y="34"/>
                  <a:pt x="82" y="34"/>
                  <a:pt x="82" y="34"/>
                </a:cubicBezTo>
                <a:cubicBezTo>
                  <a:pt x="81" y="34"/>
                  <a:pt x="78" y="34"/>
                  <a:pt x="76" y="35"/>
                </a:cubicBezTo>
                <a:cubicBezTo>
                  <a:pt x="76" y="34"/>
                  <a:pt x="76" y="33"/>
                  <a:pt x="75" y="32"/>
                </a:cubicBezTo>
                <a:cubicBezTo>
                  <a:pt x="78" y="31"/>
                  <a:pt x="80" y="30"/>
                  <a:pt x="81" y="30"/>
                </a:cubicBezTo>
                <a:cubicBezTo>
                  <a:pt x="81" y="30"/>
                  <a:pt x="81" y="29"/>
                  <a:pt x="81" y="29"/>
                </a:cubicBezTo>
                <a:cubicBezTo>
                  <a:pt x="82" y="28"/>
                  <a:pt x="82" y="28"/>
                  <a:pt x="81" y="27"/>
                </a:cubicBezTo>
                <a:cubicBezTo>
                  <a:pt x="81" y="27"/>
                  <a:pt x="81" y="27"/>
                  <a:pt x="81" y="26"/>
                </a:cubicBezTo>
                <a:cubicBezTo>
                  <a:pt x="80" y="26"/>
                  <a:pt x="80" y="26"/>
                  <a:pt x="79" y="26"/>
                </a:cubicBezTo>
                <a:cubicBezTo>
                  <a:pt x="79" y="26"/>
                  <a:pt x="76" y="27"/>
                  <a:pt x="74" y="28"/>
                </a:cubicBezTo>
                <a:cubicBezTo>
                  <a:pt x="73" y="27"/>
                  <a:pt x="73" y="26"/>
                  <a:pt x="73" y="25"/>
                </a:cubicBezTo>
                <a:cubicBezTo>
                  <a:pt x="75" y="24"/>
                  <a:pt x="77" y="22"/>
                  <a:pt x="77" y="22"/>
                </a:cubicBezTo>
                <a:cubicBezTo>
                  <a:pt x="78" y="22"/>
                  <a:pt x="78" y="21"/>
                  <a:pt x="78" y="21"/>
                </a:cubicBezTo>
                <a:cubicBezTo>
                  <a:pt x="78" y="20"/>
                  <a:pt x="78" y="20"/>
                  <a:pt x="78" y="20"/>
                </a:cubicBezTo>
                <a:cubicBezTo>
                  <a:pt x="77" y="19"/>
                  <a:pt x="77" y="19"/>
                  <a:pt x="76" y="19"/>
                </a:cubicBezTo>
                <a:cubicBezTo>
                  <a:pt x="76" y="19"/>
                  <a:pt x="76" y="19"/>
                  <a:pt x="75" y="19"/>
                </a:cubicBezTo>
                <a:cubicBezTo>
                  <a:pt x="75" y="19"/>
                  <a:pt x="72" y="20"/>
                  <a:pt x="70" y="21"/>
                </a:cubicBezTo>
                <a:cubicBezTo>
                  <a:pt x="70" y="21"/>
                  <a:pt x="69" y="20"/>
                  <a:pt x="69" y="19"/>
                </a:cubicBezTo>
                <a:cubicBezTo>
                  <a:pt x="70" y="18"/>
                  <a:pt x="72" y="16"/>
                  <a:pt x="72" y="15"/>
                </a:cubicBezTo>
                <a:cubicBezTo>
                  <a:pt x="73" y="15"/>
                  <a:pt x="73" y="14"/>
                  <a:pt x="73" y="14"/>
                </a:cubicBezTo>
                <a:cubicBezTo>
                  <a:pt x="73" y="13"/>
                  <a:pt x="72" y="13"/>
                  <a:pt x="72" y="13"/>
                </a:cubicBezTo>
                <a:cubicBezTo>
                  <a:pt x="72" y="12"/>
                  <a:pt x="71" y="12"/>
                  <a:pt x="71" y="12"/>
                </a:cubicBezTo>
                <a:cubicBezTo>
                  <a:pt x="70" y="12"/>
                  <a:pt x="70" y="12"/>
                  <a:pt x="70" y="12"/>
                </a:cubicBezTo>
                <a:cubicBezTo>
                  <a:pt x="69" y="13"/>
                  <a:pt x="67" y="14"/>
                  <a:pt x="65" y="16"/>
                </a:cubicBezTo>
                <a:cubicBezTo>
                  <a:pt x="65" y="15"/>
                  <a:pt x="64" y="15"/>
                  <a:pt x="63" y="14"/>
                </a:cubicBezTo>
                <a:cubicBezTo>
                  <a:pt x="65" y="12"/>
                  <a:pt x="66" y="10"/>
                  <a:pt x="66" y="9"/>
                </a:cubicBezTo>
                <a:cubicBezTo>
                  <a:pt x="66" y="9"/>
                  <a:pt x="66" y="9"/>
                  <a:pt x="66" y="8"/>
                </a:cubicBezTo>
                <a:cubicBezTo>
                  <a:pt x="66" y="8"/>
                  <a:pt x="66" y="7"/>
                  <a:pt x="65" y="7"/>
                </a:cubicBezTo>
                <a:cubicBezTo>
                  <a:pt x="65" y="7"/>
                  <a:pt x="65" y="7"/>
                  <a:pt x="64" y="7"/>
                </a:cubicBezTo>
                <a:cubicBezTo>
                  <a:pt x="64" y="7"/>
                  <a:pt x="63" y="7"/>
                  <a:pt x="63" y="7"/>
                </a:cubicBezTo>
                <a:cubicBezTo>
                  <a:pt x="63" y="8"/>
                  <a:pt x="61" y="10"/>
                  <a:pt x="59" y="12"/>
                </a:cubicBezTo>
                <a:cubicBezTo>
                  <a:pt x="59" y="11"/>
                  <a:pt x="58" y="11"/>
                  <a:pt x="57" y="11"/>
                </a:cubicBezTo>
                <a:cubicBezTo>
                  <a:pt x="58" y="8"/>
                  <a:pt x="59" y="6"/>
                  <a:pt x="59" y="5"/>
                </a:cubicBezTo>
                <a:cubicBezTo>
                  <a:pt x="59" y="5"/>
                  <a:pt x="59" y="4"/>
                  <a:pt x="59" y="4"/>
                </a:cubicBezTo>
                <a:cubicBezTo>
                  <a:pt x="58" y="3"/>
                  <a:pt x="58" y="3"/>
                  <a:pt x="58" y="3"/>
                </a:cubicBezTo>
                <a:cubicBezTo>
                  <a:pt x="57" y="3"/>
                  <a:pt x="57" y="3"/>
                  <a:pt x="56" y="3"/>
                </a:cubicBezTo>
                <a:cubicBezTo>
                  <a:pt x="56" y="3"/>
                  <a:pt x="55" y="3"/>
                  <a:pt x="55" y="4"/>
                </a:cubicBezTo>
                <a:cubicBezTo>
                  <a:pt x="55" y="4"/>
                  <a:pt x="54" y="7"/>
                  <a:pt x="53" y="9"/>
                </a:cubicBezTo>
                <a:cubicBezTo>
                  <a:pt x="52" y="9"/>
                  <a:pt x="52" y="9"/>
                  <a:pt x="52" y="8"/>
                </a:cubicBezTo>
                <a:cubicBezTo>
                  <a:pt x="51" y="8"/>
                  <a:pt x="51" y="8"/>
                  <a:pt x="50" y="8"/>
                </a:cubicBezTo>
                <a:cubicBezTo>
                  <a:pt x="51" y="6"/>
                  <a:pt x="51" y="3"/>
                  <a:pt x="51" y="2"/>
                </a:cubicBezTo>
                <a:cubicBezTo>
                  <a:pt x="51" y="2"/>
                  <a:pt x="51" y="2"/>
                  <a:pt x="50" y="1"/>
                </a:cubicBezTo>
                <a:cubicBezTo>
                  <a:pt x="50" y="1"/>
                  <a:pt x="50" y="1"/>
                  <a:pt x="49" y="1"/>
                </a:cubicBezTo>
                <a:cubicBezTo>
                  <a:pt x="49" y="0"/>
                  <a:pt x="48" y="1"/>
                  <a:pt x="48" y="1"/>
                </a:cubicBezTo>
                <a:cubicBezTo>
                  <a:pt x="47" y="1"/>
                  <a:pt x="47" y="1"/>
                  <a:pt x="47" y="2"/>
                </a:cubicBezTo>
                <a:cubicBezTo>
                  <a:pt x="47" y="2"/>
                  <a:pt x="46" y="5"/>
                  <a:pt x="46" y="7"/>
                </a:cubicBezTo>
                <a:cubicBezTo>
                  <a:pt x="45" y="7"/>
                  <a:pt x="44" y="7"/>
                  <a:pt x="43" y="7"/>
                </a:cubicBezTo>
                <a:cubicBezTo>
                  <a:pt x="43" y="5"/>
                  <a:pt x="42" y="2"/>
                  <a:pt x="42" y="2"/>
                </a:cubicBezTo>
                <a:cubicBezTo>
                  <a:pt x="42" y="1"/>
                  <a:pt x="42" y="1"/>
                  <a:pt x="42" y="0"/>
                </a:cubicBezTo>
                <a:cubicBezTo>
                  <a:pt x="41" y="0"/>
                  <a:pt x="41" y="0"/>
                  <a:pt x="40" y="0"/>
                </a:cubicBezTo>
                <a:cubicBezTo>
                  <a:pt x="40" y="0"/>
                  <a:pt x="40" y="0"/>
                  <a:pt x="39" y="0"/>
                </a:cubicBezTo>
                <a:cubicBezTo>
                  <a:pt x="39" y="1"/>
                  <a:pt x="39" y="1"/>
                  <a:pt x="39" y="2"/>
                </a:cubicBezTo>
                <a:cubicBezTo>
                  <a:pt x="39" y="2"/>
                  <a:pt x="38" y="5"/>
                  <a:pt x="38" y="7"/>
                </a:cubicBezTo>
                <a:cubicBezTo>
                  <a:pt x="37" y="7"/>
                  <a:pt x="37" y="7"/>
                  <a:pt x="36" y="8"/>
                </a:cubicBezTo>
                <a:cubicBezTo>
                  <a:pt x="35" y="5"/>
                  <a:pt x="34" y="3"/>
                  <a:pt x="34" y="2"/>
                </a:cubicBezTo>
                <a:cubicBezTo>
                  <a:pt x="34" y="2"/>
                  <a:pt x="34" y="2"/>
                  <a:pt x="33" y="1"/>
                </a:cubicBezTo>
                <a:cubicBezTo>
                  <a:pt x="33" y="1"/>
                  <a:pt x="32" y="1"/>
                  <a:pt x="32" y="1"/>
                </a:cubicBezTo>
                <a:cubicBezTo>
                  <a:pt x="31" y="1"/>
                  <a:pt x="31" y="2"/>
                  <a:pt x="31" y="2"/>
                </a:cubicBezTo>
                <a:cubicBezTo>
                  <a:pt x="30" y="2"/>
                  <a:pt x="30" y="3"/>
                  <a:pt x="30" y="3"/>
                </a:cubicBezTo>
                <a:cubicBezTo>
                  <a:pt x="30" y="4"/>
                  <a:pt x="31" y="6"/>
                  <a:pt x="31" y="9"/>
                </a:cubicBezTo>
                <a:cubicBezTo>
                  <a:pt x="30" y="9"/>
                  <a:pt x="30" y="9"/>
                  <a:pt x="29" y="10"/>
                </a:cubicBezTo>
                <a:cubicBezTo>
                  <a:pt x="28" y="8"/>
                  <a:pt x="26" y="5"/>
                  <a:pt x="26" y="5"/>
                </a:cubicBezTo>
                <a:cubicBezTo>
                  <a:pt x="26" y="4"/>
                  <a:pt x="25" y="4"/>
                  <a:pt x="25" y="4"/>
                </a:cubicBezTo>
                <a:cubicBezTo>
                  <a:pt x="24" y="4"/>
                  <a:pt x="24" y="4"/>
                  <a:pt x="24" y="4"/>
                </a:cubicBezTo>
                <a:cubicBezTo>
                  <a:pt x="23" y="4"/>
                  <a:pt x="23" y="5"/>
                  <a:pt x="23" y="5"/>
                </a:cubicBezTo>
                <a:cubicBezTo>
                  <a:pt x="22" y="6"/>
                  <a:pt x="22" y="6"/>
                  <a:pt x="23" y="7"/>
                </a:cubicBezTo>
                <a:cubicBezTo>
                  <a:pt x="23" y="7"/>
                  <a:pt x="24" y="10"/>
                  <a:pt x="25" y="12"/>
                </a:cubicBezTo>
                <a:cubicBezTo>
                  <a:pt x="24" y="12"/>
                  <a:pt x="23" y="13"/>
                  <a:pt x="23" y="13"/>
                </a:cubicBezTo>
                <a:cubicBezTo>
                  <a:pt x="21" y="11"/>
                  <a:pt x="19" y="9"/>
                  <a:pt x="19" y="9"/>
                </a:cubicBezTo>
                <a:cubicBezTo>
                  <a:pt x="18" y="9"/>
                  <a:pt x="18" y="9"/>
                  <a:pt x="17" y="9"/>
                </a:cubicBezTo>
                <a:cubicBezTo>
                  <a:pt x="17" y="9"/>
                  <a:pt x="16" y="9"/>
                  <a:pt x="16" y="9"/>
                </a:cubicBezTo>
                <a:cubicBezTo>
                  <a:pt x="16" y="9"/>
                  <a:pt x="15" y="10"/>
                  <a:pt x="15" y="10"/>
                </a:cubicBezTo>
                <a:cubicBezTo>
                  <a:pt x="15" y="11"/>
                  <a:pt x="15" y="11"/>
                  <a:pt x="16" y="11"/>
                </a:cubicBezTo>
                <a:cubicBezTo>
                  <a:pt x="16" y="12"/>
                  <a:pt x="17" y="14"/>
                  <a:pt x="19" y="16"/>
                </a:cubicBezTo>
                <a:cubicBezTo>
                  <a:pt x="18" y="17"/>
                  <a:pt x="18" y="17"/>
                  <a:pt x="17" y="18"/>
                </a:cubicBezTo>
                <a:cubicBezTo>
                  <a:pt x="15" y="16"/>
                  <a:pt x="13" y="15"/>
                  <a:pt x="12" y="15"/>
                </a:cubicBezTo>
                <a:cubicBezTo>
                  <a:pt x="12" y="14"/>
                  <a:pt x="11" y="14"/>
                  <a:pt x="11" y="14"/>
                </a:cubicBezTo>
                <a:cubicBezTo>
                  <a:pt x="11" y="14"/>
                  <a:pt x="10" y="15"/>
                  <a:pt x="10" y="15"/>
                </a:cubicBezTo>
                <a:cubicBezTo>
                  <a:pt x="10" y="15"/>
                  <a:pt x="9" y="16"/>
                  <a:pt x="9" y="16"/>
                </a:cubicBezTo>
                <a:cubicBezTo>
                  <a:pt x="9" y="17"/>
                  <a:pt x="10" y="17"/>
                  <a:pt x="10" y="18"/>
                </a:cubicBezTo>
                <a:cubicBezTo>
                  <a:pt x="10" y="18"/>
                  <a:pt x="12" y="20"/>
                  <a:pt x="14" y="22"/>
                </a:cubicBezTo>
                <a:cubicBezTo>
                  <a:pt x="13" y="22"/>
                  <a:pt x="13" y="23"/>
                  <a:pt x="12" y="24"/>
                </a:cubicBezTo>
                <a:cubicBezTo>
                  <a:pt x="10" y="23"/>
                  <a:pt x="8" y="22"/>
                  <a:pt x="7" y="21"/>
                </a:cubicBezTo>
                <a:cubicBezTo>
                  <a:pt x="7" y="21"/>
                  <a:pt x="6" y="21"/>
                  <a:pt x="6" y="21"/>
                </a:cubicBezTo>
                <a:cubicBezTo>
                  <a:pt x="6" y="22"/>
                  <a:pt x="5" y="22"/>
                  <a:pt x="5" y="22"/>
                </a:cubicBezTo>
                <a:cubicBezTo>
                  <a:pt x="5" y="23"/>
                  <a:pt x="5" y="23"/>
                  <a:pt x="5" y="24"/>
                </a:cubicBezTo>
                <a:cubicBezTo>
                  <a:pt x="5" y="24"/>
                  <a:pt x="5" y="25"/>
                  <a:pt x="6" y="25"/>
                </a:cubicBezTo>
                <a:cubicBezTo>
                  <a:pt x="6" y="25"/>
                  <a:pt x="8" y="27"/>
                  <a:pt x="10" y="28"/>
                </a:cubicBezTo>
                <a:cubicBezTo>
                  <a:pt x="10" y="29"/>
                  <a:pt x="10" y="29"/>
                  <a:pt x="9" y="30"/>
                </a:cubicBezTo>
                <a:cubicBezTo>
                  <a:pt x="7" y="30"/>
                  <a:pt x="4" y="29"/>
                  <a:pt x="4" y="29"/>
                </a:cubicBezTo>
                <a:cubicBezTo>
                  <a:pt x="3" y="29"/>
                  <a:pt x="3" y="29"/>
                  <a:pt x="2" y="29"/>
                </a:cubicBezTo>
                <a:cubicBezTo>
                  <a:pt x="2" y="30"/>
                  <a:pt x="2" y="30"/>
                  <a:pt x="2" y="31"/>
                </a:cubicBezTo>
                <a:cubicBezTo>
                  <a:pt x="2" y="31"/>
                  <a:pt x="2" y="31"/>
                  <a:pt x="2" y="32"/>
                </a:cubicBezTo>
                <a:cubicBezTo>
                  <a:pt x="2" y="32"/>
                  <a:pt x="2" y="33"/>
                  <a:pt x="3" y="33"/>
                </a:cubicBezTo>
                <a:cubicBezTo>
                  <a:pt x="3" y="33"/>
                  <a:pt x="6" y="34"/>
                  <a:pt x="8" y="35"/>
                </a:cubicBezTo>
                <a:cubicBezTo>
                  <a:pt x="8" y="36"/>
                  <a:pt x="8" y="36"/>
                  <a:pt x="8" y="37"/>
                </a:cubicBezTo>
                <a:cubicBezTo>
                  <a:pt x="5" y="37"/>
                  <a:pt x="3" y="37"/>
                  <a:pt x="2" y="37"/>
                </a:cubicBezTo>
                <a:cubicBezTo>
                  <a:pt x="1" y="37"/>
                  <a:pt x="1" y="38"/>
                  <a:pt x="1" y="38"/>
                </a:cubicBezTo>
                <a:cubicBezTo>
                  <a:pt x="0" y="38"/>
                  <a:pt x="0" y="39"/>
                  <a:pt x="0" y="39"/>
                </a:cubicBezTo>
                <a:cubicBezTo>
                  <a:pt x="0" y="40"/>
                  <a:pt x="0" y="40"/>
                  <a:pt x="1" y="40"/>
                </a:cubicBezTo>
                <a:cubicBezTo>
                  <a:pt x="1" y="41"/>
                  <a:pt x="1" y="41"/>
                  <a:pt x="2" y="41"/>
                </a:cubicBezTo>
                <a:cubicBezTo>
                  <a:pt x="2" y="41"/>
                  <a:pt x="5" y="42"/>
                  <a:pt x="7" y="42"/>
                </a:cubicBezTo>
                <a:cubicBezTo>
                  <a:pt x="7" y="43"/>
                  <a:pt x="7" y="44"/>
                  <a:pt x="7" y="45"/>
                </a:cubicBezTo>
                <a:cubicBezTo>
                  <a:pt x="5" y="45"/>
                  <a:pt x="2" y="46"/>
                  <a:pt x="2" y="46"/>
                </a:cubicBezTo>
                <a:cubicBezTo>
                  <a:pt x="1" y="46"/>
                  <a:pt x="1" y="46"/>
                  <a:pt x="1" y="47"/>
                </a:cubicBezTo>
                <a:cubicBezTo>
                  <a:pt x="1" y="47"/>
                  <a:pt x="0" y="48"/>
                  <a:pt x="1" y="48"/>
                </a:cubicBezTo>
                <a:cubicBezTo>
                  <a:pt x="1" y="48"/>
                  <a:pt x="1" y="49"/>
                  <a:pt x="1" y="49"/>
                </a:cubicBezTo>
                <a:cubicBezTo>
                  <a:pt x="2" y="49"/>
                  <a:pt x="2" y="50"/>
                  <a:pt x="2" y="50"/>
                </a:cubicBezTo>
                <a:cubicBezTo>
                  <a:pt x="3" y="50"/>
                  <a:pt x="6" y="49"/>
                  <a:pt x="8" y="49"/>
                </a:cubicBezTo>
                <a:cubicBezTo>
                  <a:pt x="8" y="50"/>
                  <a:pt x="8" y="51"/>
                  <a:pt x="9" y="52"/>
                </a:cubicBezTo>
                <a:cubicBezTo>
                  <a:pt x="6" y="53"/>
                  <a:pt x="4" y="54"/>
                  <a:pt x="4" y="54"/>
                </a:cubicBezTo>
                <a:cubicBezTo>
                  <a:pt x="3" y="54"/>
                  <a:pt x="3" y="55"/>
                  <a:pt x="3" y="55"/>
                </a:cubicBezTo>
                <a:cubicBezTo>
                  <a:pt x="3" y="56"/>
                  <a:pt x="3" y="56"/>
                  <a:pt x="3" y="56"/>
                </a:cubicBezTo>
                <a:cubicBezTo>
                  <a:pt x="3" y="57"/>
                  <a:pt x="3" y="57"/>
                  <a:pt x="4" y="58"/>
                </a:cubicBezTo>
                <a:cubicBezTo>
                  <a:pt x="4" y="58"/>
                  <a:pt x="4" y="58"/>
                  <a:pt x="5" y="58"/>
                </a:cubicBezTo>
                <a:cubicBezTo>
                  <a:pt x="5" y="58"/>
                  <a:pt x="8" y="57"/>
                  <a:pt x="10" y="56"/>
                </a:cubicBezTo>
                <a:cubicBezTo>
                  <a:pt x="11" y="57"/>
                  <a:pt x="11" y="58"/>
                  <a:pt x="11" y="58"/>
                </a:cubicBezTo>
                <a:cubicBezTo>
                  <a:pt x="9" y="60"/>
                  <a:pt x="7" y="62"/>
                  <a:pt x="7" y="62"/>
                </a:cubicBezTo>
                <a:cubicBezTo>
                  <a:pt x="7" y="62"/>
                  <a:pt x="6" y="63"/>
                  <a:pt x="6" y="63"/>
                </a:cubicBezTo>
                <a:cubicBezTo>
                  <a:pt x="6" y="63"/>
                  <a:pt x="6" y="64"/>
                  <a:pt x="7" y="64"/>
                </a:cubicBezTo>
                <a:cubicBezTo>
                  <a:pt x="7" y="65"/>
                  <a:pt x="7" y="65"/>
                  <a:pt x="8" y="65"/>
                </a:cubicBezTo>
                <a:cubicBezTo>
                  <a:pt x="8" y="65"/>
                  <a:pt x="9" y="65"/>
                  <a:pt x="9" y="65"/>
                </a:cubicBezTo>
                <a:cubicBezTo>
                  <a:pt x="9" y="65"/>
                  <a:pt x="12" y="64"/>
                  <a:pt x="14" y="63"/>
                </a:cubicBezTo>
                <a:cubicBezTo>
                  <a:pt x="14" y="63"/>
                  <a:pt x="15" y="64"/>
                  <a:pt x="15" y="64"/>
                </a:cubicBezTo>
                <a:cubicBezTo>
                  <a:pt x="14" y="66"/>
                  <a:pt x="12" y="68"/>
                  <a:pt x="12" y="69"/>
                </a:cubicBezTo>
                <a:cubicBezTo>
                  <a:pt x="12" y="69"/>
                  <a:pt x="11" y="70"/>
                  <a:pt x="11" y="70"/>
                </a:cubicBezTo>
                <a:cubicBezTo>
                  <a:pt x="11" y="70"/>
                  <a:pt x="12" y="71"/>
                  <a:pt x="12" y="71"/>
                </a:cubicBezTo>
                <a:cubicBezTo>
                  <a:pt x="12" y="72"/>
                  <a:pt x="13" y="72"/>
                  <a:pt x="13" y="72"/>
                </a:cubicBezTo>
                <a:cubicBezTo>
                  <a:pt x="14" y="72"/>
                  <a:pt x="14" y="72"/>
                  <a:pt x="14" y="71"/>
                </a:cubicBezTo>
                <a:cubicBezTo>
                  <a:pt x="15" y="71"/>
                  <a:pt x="17" y="69"/>
                  <a:pt x="19" y="68"/>
                </a:cubicBezTo>
                <a:cubicBezTo>
                  <a:pt x="19" y="68"/>
                  <a:pt x="20" y="69"/>
                  <a:pt x="21" y="70"/>
                </a:cubicBezTo>
                <a:cubicBezTo>
                  <a:pt x="20" y="72"/>
                  <a:pt x="18" y="74"/>
                  <a:pt x="18" y="74"/>
                </a:cubicBezTo>
                <a:cubicBezTo>
                  <a:pt x="18" y="75"/>
                  <a:pt x="18" y="75"/>
                  <a:pt x="18" y="76"/>
                </a:cubicBezTo>
                <a:cubicBezTo>
                  <a:pt x="18" y="76"/>
                  <a:pt x="18" y="77"/>
                  <a:pt x="19" y="77"/>
                </a:cubicBezTo>
                <a:cubicBezTo>
                  <a:pt x="19" y="77"/>
                  <a:pt x="20" y="77"/>
                  <a:pt x="20" y="77"/>
                </a:cubicBezTo>
                <a:cubicBezTo>
                  <a:pt x="20" y="77"/>
                  <a:pt x="21" y="77"/>
                  <a:pt x="21" y="77"/>
                </a:cubicBezTo>
                <a:cubicBezTo>
                  <a:pt x="22" y="76"/>
                  <a:pt x="23" y="74"/>
                  <a:pt x="25" y="72"/>
                </a:cubicBezTo>
                <a:cubicBezTo>
                  <a:pt x="25" y="73"/>
                  <a:pt x="26" y="73"/>
                  <a:pt x="27" y="73"/>
                </a:cubicBezTo>
                <a:cubicBezTo>
                  <a:pt x="26" y="76"/>
                  <a:pt x="25" y="78"/>
                  <a:pt x="25" y="79"/>
                </a:cubicBezTo>
                <a:cubicBezTo>
                  <a:pt x="25" y="79"/>
                  <a:pt x="25" y="80"/>
                  <a:pt x="25" y="80"/>
                </a:cubicBezTo>
                <a:cubicBezTo>
                  <a:pt x="26" y="80"/>
                  <a:pt x="26" y="81"/>
                  <a:pt x="26" y="81"/>
                </a:cubicBezTo>
                <a:cubicBezTo>
                  <a:pt x="27" y="81"/>
                  <a:pt x="27" y="81"/>
                  <a:pt x="28" y="81"/>
                </a:cubicBezTo>
                <a:cubicBezTo>
                  <a:pt x="28" y="81"/>
                  <a:pt x="29" y="81"/>
                  <a:pt x="29" y="80"/>
                </a:cubicBezTo>
                <a:cubicBezTo>
                  <a:pt x="29" y="80"/>
                  <a:pt x="30" y="77"/>
                  <a:pt x="31" y="75"/>
                </a:cubicBezTo>
                <a:cubicBezTo>
                  <a:pt x="32" y="75"/>
                  <a:pt x="32" y="75"/>
                  <a:pt x="33" y="75"/>
                </a:cubicBezTo>
                <a:cubicBezTo>
                  <a:pt x="33" y="76"/>
                  <a:pt x="33" y="76"/>
                  <a:pt x="34" y="76"/>
                </a:cubicBezTo>
                <a:cubicBezTo>
                  <a:pt x="34" y="78"/>
                  <a:pt x="33" y="81"/>
                  <a:pt x="33" y="81"/>
                </a:cubicBezTo>
                <a:cubicBezTo>
                  <a:pt x="33" y="82"/>
                  <a:pt x="33" y="82"/>
                  <a:pt x="34" y="83"/>
                </a:cubicBezTo>
                <a:cubicBezTo>
                  <a:pt x="34" y="83"/>
                  <a:pt x="34" y="83"/>
                  <a:pt x="35" y="83"/>
                </a:cubicBezTo>
                <a:cubicBezTo>
                  <a:pt x="35" y="83"/>
                  <a:pt x="36" y="83"/>
                  <a:pt x="36" y="83"/>
                </a:cubicBezTo>
                <a:cubicBezTo>
                  <a:pt x="37" y="83"/>
                  <a:pt x="37" y="83"/>
                  <a:pt x="37" y="82"/>
                </a:cubicBezTo>
                <a:cubicBezTo>
                  <a:pt x="37" y="82"/>
                  <a:pt x="38" y="79"/>
                  <a:pt x="39" y="77"/>
                </a:cubicBezTo>
                <a:cubicBezTo>
                  <a:pt x="39" y="77"/>
                  <a:pt x="40" y="77"/>
                  <a:pt x="41" y="77"/>
                </a:cubicBezTo>
                <a:cubicBezTo>
                  <a:pt x="41" y="79"/>
                  <a:pt x="42" y="82"/>
                  <a:pt x="42" y="82"/>
                </a:cubicBezTo>
                <a:cubicBezTo>
                  <a:pt x="42" y="83"/>
                  <a:pt x="42" y="83"/>
                  <a:pt x="42" y="84"/>
                </a:cubicBezTo>
                <a:cubicBezTo>
                  <a:pt x="43" y="84"/>
                  <a:pt x="43" y="84"/>
                  <a:pt x="44" y="84"/>
                </a:cubicBezTo>
                <a:cubicBezTo>
                  <a:pt x="44" y="84"/>
                  <a:pt x="45" y="84"/>
                  <a:pt x="45" y="83"/>
                </a:cubicBezTo>
                <a:cubicBezTo>
                  <a:pt x="45" y="83"/>
                  <a:pt x="45" y="83"/>
                  <a:pt x="46" y="82"/>
                </a:cubicBezTo>
                <a:cubicBezTo>
                  <a:pt x="46" y="82"/>
                  <a:pt x="46" y="79"/>
                  <a:pt x="46" y="77"/>
                </a:cubicBezTo>
                <a:cubicBezTo>
                  <a:pt x="47" y="76"/>
                  <a:pt x="47" y="76"/>
                  <a:pt x="48" y="76"/>
                </a:cubicBezTo>
                <a:cubicBezTo>
                  <a:pt x="49" y="79"/>
                  <a:pt x="50" y="81"/>
                  <a:pt x="50" y="82"/>
                </a:cubicBezTo>
                <a:cubicBezTo>
                  <a:pt x="50" y="82"/>
                  <a:pt x="51" y="82"/>
                  <a:pt x="51" y="83"/>
                </a:cubicBezTo>
                <a:cubicBezTo>
                  <a:pt x="51" y="83"/>
                  <a:pt x="52" y="83"/>
                  <a:pt x="52" y="83"/>
                </a:cubicBezTo>
                <a:cubicBezTo>
                  <a:pt x="53" y="83"/>
                  <a:pt x="53" y="82"/>
                  <a:pt x="53" y="82"/>
                </a:cubicBezTo>
                <a:cubicBezTo>
                  <a:pt x="54" y="82"/>
                  <a:pt x="54" y="81"/>
                  <a:pt x="54" y="81"/>
                </a:cubicBezTo>
                <a:cubicBezTo>
                  <a:pt x="54" y="80"/>
                  <a:pt x="53" y="77"/>
                  <a:pt x="53" y="75"/>
                </a:cubicBezTo>
                <a:cubicBezTo>
                  <a:pt x="54" y="75"/>
                  <a:pt x="54" y="74"/>
                  <a:pt x="55" y="74"/>
                </a:cubicBezTo>
                <a:cubicBezTo>
                  <a:pt x="56" y="76"/>
                  <a:pt x="58" y="79"/>
                  <a:pt x="58" y="79"/>
                </a:cubicBezTo>
                <a:cubicBezTo>
                  <a:pt x="58" y="79"/>
                  <a:pt x="59" y="80"/>
                  <a:pt x="59" y="80"/>
                </a:cubicBezTo>
                <a:cubicBezTo>
                  <a:pt x="60" y="80"/>
                  <a:pt x="60" y="80"/>
                  <a:pt x="61" y="80"/>
                </a:cubicBezTo>
                <a:cubicBezTo>
                  <a:pt x="61" y="79"/>
                  <a:pt x="61" y="79"/>
                  <a:pt x="62" y="79"/>
                </a:cubicBezTo>
                <a:cubicBezTo>
                  <a:pt x="62" y="78"/>
                  <a:pt x="62" y="78"/>
                  <a:pt x="62" y="77"/>
                </a:cubicBezTo>
                <a:cubicBezTo>
                  <a:pt x="61" y="77"/>
                  <a:pt x="60" y="74"/>
                  <a:pt x="60" y="72"/>
                </a:cubicBezTo>
                <a:cubicBezTo>
                  <a:pt x="60" y="72"/>
                  <a:pt x="61" y="71"/>
                  <a:pt x="62" y="71"/>
                </a:cubicBezTo>
                <a:cubicBezTo>
                  <a:pt x="63" y="72"/>
                  <a:pt x="65" y="74"/>
                  <a:pt x="66" y="75"/>
                </a:cubicBezTo>
                <a:cubicBezTo>
                  <a:pt x="66" y="75"/>
                  <a:pt x="66" y="75"/>
                  <a:pt x="67" y="75"/>
                </a:cubicBezTo>
                <a:cubicBezTo>
                  <a:pt x="67" y="75"/>
                  <a:pt x="68" y="75"/>
                  <a:pt x="68" y="75"/>
                </a:cubicBezTo>
                <a:cubicBezTo>
                  <a:pt x="68" y="75"/>
                  <a:pt x="69" y="74"/>
                  <a:pt x="69" y="74"/>
                </a:cubicBezTo>
                <a:cubicBezTo>
                  <a:pt x="69" y="73"/>
                  <a:pt x="69" y="73"/>
                  <a:pt x="68" y="72"/>
                </a:cubicBezTo>
                <a:cubicBezTo>
                  <a:pt x="68" y="72"/>
                  <a:pt x="67" y="70"/>
                  <a:pt x="65" y="68"/>
                </a:cubicBezTo>
                <a:cubicBezTo>
                  <a:pt x="66" y="67"/>
                  <a:pt x="67" y="67"/>
                  <a:pt x="67" y="66"/>
                </a:cubicBezTo>
                <a:cubicBezTo>
                  <a:pt x="69" y="67"/>
                  <a:pt x="71" y="69"/>
                  <a:pt x="72" y="69"/>
                </a:cubicBezTo>
                <a:cubicBezTo>
                  <a:pt x="72" y="69"/>
                  <a:pt x="73" y="70"/>
                  <a:pt x="73" y="69"/>
                </a:cubicBezTo>
                <a:cubicBezTo>
                  <a:pt x="74" y="69"/>
                  <a:pt x="74" y="69"/>
                  <a:pt x="74" y="69"/>
                </a:cubicBezTo>
                <a:cubicBezTo>
                  <a:pt x="75" y="68"/>
                  <a:pt x="75" y="68"/>
                  <a:pt x="75" y="68"/>
                </a:cubicBezTo>
                <a:cubicBezTo>
                  <a:pt x="75" y="67"/>
                  <a:pt x="75" y="67"/>
                  <a:pt x="74" y="66"/>
                </a:cubicBezTo>
                <a:cubicBezTo>
                  <a:pt x="74" y="66"/>
                  <a:pt x="72" y="64"/>
                  <a:pt x="70" y="62"/>
                </a:cubicBezTo>
                <a:cubicBezTo>
                  <a:pt x="71" y="62"/>
                  <a:pt x="71" y="61"/>
                  <a:pt x="72" y="60"/>
                </a:cubicBezTo>
                <a:cubicBezTo>
                  <a:pt x="74" y="61"/>
                  <a:pt x="76" y="62"/>
                  <a:pt x="77" y="62"/>
                </a:cubicBezTo>
                <a:cubicBezTo>
                  <a:pt x="77" y="63"/>
                  <a:pt x="78" y="63"/>
                  <a:pt x="78" y="62"/>
                </a:cubicBezTo>
                <a:cubicBezTo>
                  <a:pt x="79" y="62"/>
                  <a:pt x="79" y="62"/>
                  <a:pt x="79" y="61"/>
                </a:cubicBezTo>
                <a:cubicBezTo>
                  <a:pt x="79" y="61"/>
                  <a:pt x="79" y="61"/>
                  <a:pt x="79" y="60"/>
                </a:cubicBezTo>
                <a:cubicBezTo>
                  <a:pt x="79" y="60"/>
                  <a:pt x="79" y="59"/>
                  <a:pt x="79" y="59"/>
                </a:cubicBezTo>
                <a:cubicBezTo>
                  <a:pt x="78" y="59"/>
                  <a:pt x="76" y="57"/>
                  <a:pt x="74" y="56"/>
                </a:cubicBezTo>
                <a:cubicBezTo>
                  <a:pt x="74" y="55"/>
                  <a:pt x="75" y="54"/>
                  <a:pt x="75" y="54"/>
                </a:cubicBezTo>
                <a:cubicBezTo>
                  <a:pt x="77" y="54"/>
                  <a:pt x="80" y="55"/>
                  <a:pt x="80" y="55"/>
                </a:cubicBezTo>
                <a:cubicBezTo>
                  <a:pt x="81" y="55"/>
                  <a:pt x="81" y="55"/>
                  <a:pt x="82" y="54"/>
                </a:cubicBezTo>
                <a:cubicBezTo>
                  <a:pt x="82" y="54"/>
                  <a:pt x="82" y="54"/>
                  <a:pt x="82" y="53"/>
                </a:cubicBezTo>
                <a:cubicBezTo>
                  <a:pt x="83" y="53"/>
                  <a:pt x="83" y="52"/>
                  <a:pt x="82" y="52"/>
                </a:cubicBezTo>
                <a:cubicBezTo>
                  <a:pt x="82" y="52"/>
                  <a:pt x="82" y="51"/>
                  <a:pt x="81" y="51"/>
                </a:cubicBezTo>
                <a:cubicBezTo>
                  <a:pt x="81" y="51"/>
                  <a:pt x="78" y="50"/>
                  <a:pt x="76" y="49"/>
                </a:cubicBezTo>
                <a:cubicBezTo>
                  <a:pt x="76" y="48"/>
                  <a:pt x="76" y="47"/>
                  <a:pt x="77" y="47"/>
                </a:cubicBezTo>
                <a:cubicBezTo>
                  <a:pt x="79" y="47"/>
                  <a:pt x="82" y="46"/>
                  <a:pt x="82" y="46"/>
                </a:cubicBezTo>
                <a:close/>
                <a:moveTo>
                  <a:pt x="49" y="44"/>
                </a:moveTo>
                <a:cubicBezTo>
                  <a:pt x="48" y="47"/>
                  <a:pt x="44" y="50"/>
                  <a:pt x="40" y="49"/>
                </a:cubicBezTo>
                <a:cubicBezTo>
                  <a:pt x="37" y="47"/>
                  <a:pt x="34" y="44"/>
                  <a:pt x="35" y="40"/>
                </a:cubicBezTo>
                <a:cubicBezTo>
                  <a:pt x="37" y="36"/>
                  <a:pt x="40" y="34"/>
                  <a:pt x="44" y="35"/>
                </a:cubicBezTo>
                <a:cubicBezTo>
                  <a:pt x="48" y="36"/>
                  <a:pt x="50" y="40"/>
                  <a:pt x="49" y="44"/>
                </a:cubicBezTo>
                <a:close/>
                <a:moveTo>
                  <a:pt x="15" y="45"/>
                </a:moveTo>
                <a:cubicBezTo>
                  <a:pt x="14" y="42"/>
                  <a:pt x="14" y="38"/>
                  <a:pt x="15" y="34"/>
                </a:cubicBezTo>
                <a:cubicBezTo>
                  <a:pt x="19" y="21"/>
                  <a:pt x="33" y="12"/>
                  <a:pt x="46" y="15"/>
                </a:cubicBezTo>
                <a:cubicBezTo>
                  <a:pt x="45" y="19"/>
                  <a:pt x="45" y="19"/>
                  <a:pt x="45" y="19"/>
                </a:cubicBezTo>
                <a:cubicBezTo>
                  <a:pt x="34" y="17"/>
                  <a:pt x="23" y="24"/>
                  <a:pt x="20" y="36"/>
                </a:cubicBezTo>
                <a:cubicBezTo>
                  <a:pt x="19" y="39"/>
                  <a:pt x="19" y="42"/>
                  <a:pt x="19" y="44"/>
                </a:cubicBezTo>
                <a:lnTo>
                  <a:pt x="15" y="45"/>
                </a:lnTo>
                <a:close/>
                <a:moveTo>
                  <a:pt x="35" y="69"/>
                </a:moveTo>
                <a:cubicBezTo>
                  <a:pt x="26" y="66"/>
                  <a:pt x="19" y="60"/>
                  <a:pt x="16" y="52"/>
                </a:cubicBezTo>
                <a:cubicBezTo>
                  <a:pt x="21" y="51"/>
                  <a:pt x="21" y="51"/>
                  <a:pt x="21" y="51"/>
                </a:cubicBezTo>
                <a:cubicBezTo>
                  <a:pt x="23" y="57"/>
                  <a:pt x="29" y="62"/>
                  <a:pt x="36" y="64"/>
                </a:cubicBezTo>
                <a:cubicBezTo>
                  <a:pt x="43" y="66"/>
                  <a:pt x="50" y="65"/>
                  <a:pt x="56" y="61"/>
                </a:cubicBezTo>
                <a:cubicBezTo>
                  <a:pt x="59" y="64"/>
                  <a:pt x="59" y="64"/>
                  <a:pt x="59" y="64"/>
                </a:cubicBezTo>
                <a:cubicBezTo>
                  <a:pt x="52" y="69"/>
                  <a:pt x="43" y="71"/>
                  <a:pt x="35" y="69"/>
                </a:cubicBezTo>
                <a:close/>
                <a:moveTo>
                  <a:pt x="69" y="49"/>
                </a:moveTo>
                <a:cubicBezTo>
                  <a:pt x="68" y="53"/>
                  <a:pt x="66" y="57"/>
                  <a:pt x="64" y="59"/>
                </a:cubicBezTo>
                <a:cubicBezTo>
                  <a:pt x="60" y="56"/>
                  <a:pt x="60" y="56"/>
                  <a:pt x="60" y="56"/>
                </a:cubicBezTo>
                <a:cubicBezTo>
                  <a:pt x="62" y="54"/>
                  <a:pt x="64" y="51"/>
                  <a:pt x="64" y="48"/>
                </a:cubicBezTo>
                <a:cubicBezTo>
                  <a:pt x="68" y="37"/>
                  <a:pt x="62" y="25"/>
                  <a:pt x="51" y="21"/>
                </a:cubicBezTo>
                <a:cubicBezTo>
                  <a:pt x="53" y="16"/>
                  <a:pt x="53" y="16"/>
                  <a:pt x="53" y="16"/>
                </a:cubicBezTo>
                <a:cubicBezTo>
                  <a:pt x="66" y="22"/>
                  <a:pt x="73" y="36"/>
                  <a:pt x="69" y="49"/>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0"/>
          <p:cNvSpPr/>
          <p:nvPr/>
        </p:nvSpPr>
        <p:spPr>
          <a:xfrm>
            <a:off x="4244975" y="569119"/>
            <a:ext cx="431800" cy="289322"/>
          </a:xfrm>
          <a:custGeom>
            <a:avLst/>
            <a:gdLst/>
            <a:ahLst/>
            <a:cxnLst/>
            <a:rect l="l" t="t" r="r" b="b"/>
            <a:pathLst>
              <a:path w="112" h="100" extrusionOk="0">
                <a:moveTo>
                  <a:pt x="112" y="3"/>
                </a:moveTo>
                <a:cubicBezTo>
                  <a:pt x="5" y="8"/>
                  <a:pt x="5" y="8"/>
                  <a:pt x="5" y="8"/>
                </a:cubicBezTo>
                <a:cubicBezTo>
                  <a:pt x="5" y="6"/>
                  <a:pt x="5" y="6"/>
                  <a:pt x="5" y="6"/>
                </a:cubicBezTo>
                <a:cubicBezTo>
                  <a:pt x="5" y="5"/>
                  <a:pt x="6" y="4"/>
                  <a:pt x="5" y="3"/>
                </a:cubicBezTo>
                <a:cubicBezTo>
                  <a:pt x="5" y="1"/>
                  <a:pt x="3" y="0"/>
                  <a:pt x="2" y="1"/>
                </a:cubicBezTo>
                <a:cubicBezTo>
                  <a:pt x="0" y="1"/>
                  <a:pt x="0" y="3"/>
                  <a:pt x="0" y="4"/>
                </a:cubicBezTo>
                <a:cubicBezTo>
                  <a:pt x="0" y="5"/>
                  <a:pt x="1" y="6"/>
                  <a:pt x="3" y="6"/>
                </a:cubicBezTo>
                <a:cubicBezTo>
                  <a:pt x="31" y="100"/>
                  <a:pt x="31" y="100"/>
                  <a:pt x="31" y="100"/>
                </a:cubicBezTo>
                <a:cubicBezTo>
                  <a:pt x="33" y="99"/>
                  <a:pt x="33" y="99"/>
                  <a:pt x="33" y="99"/>
                </a:cubicBezTo>
                <a:cubicBezTo>
                  <a:pt x="21" y="58"/>
                  <a:pt x="21" y="58"/>
                  <a:pt x="21" y="58"/>
                </a:cubicBezTo>
                <a:lnTo>
                  <a:pt x="112" y="3"/>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0"/>
          <p:cNvSpPr/>
          <p:nvPr/>
        </p:nvSpPr>
        <p:spPr>
          <a:xfrm>
            <a:off x="2924175" y="977503"/>
            <a:ext cx="293688" cy="185737"/>
          </a:xfrm>
          <a:custGeom>
            <a:avLst/>
            <a:gdLst/>
            <a:ahLst/>
            <a:cxnLst/>
            <a:rect l="l" t="t" r="r" b="b"/>
            <a:pathLst>
              <a:path w="76" h="64" extrusionOk="0">
                <a:moveTo>
                  <a:pt x="73" y="0"/>
                </a:moveTo>
                <a:cubicBezTo>
                  <a:pt x="65" y="0"/>
                  <a:pt x="65" y="0"/>
                  <a:pt x="65" y="0"/>
                </a:cubicBezTo>
                <a:cubicBezTo>
                  <a:pt x="64" y="0"/>
                  <a:pt x="62" y="1"/>
                  <a:pt x="62" y="3"/>
                </a:cubicBezTo>
                <a:cubicBezTo>
                  <a:pt x="62" y="5"/>
                  <a:pt x="62" y="5"/>
                  <a:pt x="62" y="5"/>
                </a:cubicBezTo>
                <a:cubicBezTo>
                  <a:pt x="10" y="23"/>
                  <a:pt x="10" y="23"/>
                  <a:pt x="10" y="23"/>
                </a:cubicBezTo>
                <a:cubicBezTo>
                  <a:pt x="10" y="22"/>
                  <a:pt x="9" y="21"/>
                  <a:pt x="8" y="21"/>
                </a:cubicBezTo>
                <a:cubicBezTo>
                  <a:pt x="2" y="21"/>
                  <a:pt x="2" y="21"/>
                  <a:pt x="2" y="21"/>
                </a:cubicBezTo>
                <a:cubicBezTo>
                  <a:pt x="1" y="21"/>
                  <a:pt x="0" y="22"/>
                  <a:pt x="0" y="23"/>
                </a:cubicBezTo>
                <a:cubicBezTo>
                  <a:pt x="0" y="41"/>
                  <a:pt x="0" y="41"/>
                  <a:pt x="0" y="41"/>
                </a:cubicBezTo>
                <a:cubicBezTo>
                  <a:pt x="0" y="42"/>
                  <a:pt x="1" y="43"/>
                  <a:pt x="2" y="43"/>
                </a:cubicBezTo>
                <a:cubicBezTo>
                  <a:pt x="8" y="43"/>
                  <a:pt x="8" y="43"/>
                  <a:pt x="8" y="43"/>
                </a:cubicBezTo>
                <a:cubicBezTo>
                  <a:pt x="9" y="43"/>
                  <a:pt x="10" y="42"/>
                  <a:pt x="10" y="41"/>
                </a:cubicBezTo>
                <a:cubicBezTo>
                  <a:pt x="24" y="46"/>
                  <a:pt x="24" y="46"/>
                  <a:pt x="24" y="46"/>
                </a:cubicBezTo>
                <a:cubicBezTo>
                  <a:pt x="23" y="49"/>
                  <a:pt x="23" y="49"/>
                  <a:pt x="23" y="49"/>
                </a:cubicBezTo>
                <a:cubicBezTo>
                  <a:pt x="22" y="49"/>
                  <a:pt x="22" y="50"/>
                  <a:pt x="23" y="51"/>
                </a:cubicBezTo>
                <a:cubicBezTo>
                  <a:pt x="23" y="52"/>
                  <a:pt x="24" y="52"/>
                  <a:pt x="24" y="52"/>
                </a:cubicBezTo>
                <a:cubicBezTo>
                  <a:pt x="38" y="57"/>
                  <a:pt x="38" y="57"/>
                  <a:pt x="38" y="57"/>
                </a:cubicBezTo>
                <a:cubicBezTo>
                  <a:pt x="38" y="57"/>
                  <a:pt x="38" y="57"/>
                  <a:pt x="39" y="57"/>
                </a:cubicBezTo>
                <a:cubicBezTo>
                  <a:pt x="40" y="57"/>
                  <a:pt x="41" y="56"/>
                  <a:pt x="42" y="55"/>
                </a:cubicBezTo>
                <a:cubicBezTo>
                  <a:pt x="43" y="52"/>
                  <a:pt x="43" y="52"/>
                  <a:pt x="43" y="52"/>
                </a:cubicBezTo>
                <a:cubicBezTo>
                  <a:pt x="62" y="59"/>
                  <a:pt x="62" y="59"/>
                  <a:pt x="62" y="59"/>
                </a:cubicBezTo>
                <a:cubicBezTo>
                  <a:pt x="62" y="61"/>
                  <a:pt x="62" y="61"/>
                  <a:pt x="62" y="61"/>
                </a:cubicBezTo>
                <a:cubicBezTo>
                  <a:pt x="62" y="63"/>
                  <a:pt x="64" y="64"/>
                  <a:pt x="65" y="64"/>
                </a:cubicBezTo>
                <a:cubicBezTo>
                  <a:pt x="73" y="64"/>
                  <a:pt x="73" y="64"/>
                  <a:pt x="73" y="64"/>
                </a:cubicBezTo>
                <a:cubicBezTo>
                  <a:pt x="75" y="64"/>
                  <a:pt x="76" y="63"/>
                  <a:pt x="76" y="61"/>
                </a:cubicBezTo>
                <a:cubicBezTo>
                  <a:pt x="76" y="3"/>
                  <a:pt x="76" y="3"/>
                  <a:pt x="76" y="3"/>
                </a:cubicBezTo>
                <a:cubicBezTo>
                  <a:pt x="76" y="1"/>
                  <a:pt x="75" y="0"/>
                  <a:pt x="73" y="0"/>
                </a:cubicBezTo>
                <a:close/>
                <a:moveTo>
                  <a:pt x="40" y="54"/>
                </a:moveTo>
                <a:cubicBezTo>
                  <a:pt x="39" y="55"/>
                  <a:pt x="39" y="55"/>
                  <a:pt x="38" y="55"/>
                </a:cubicBezTo>
                <a:cubicBezTo>
                  <a:pt x="25" y="50"/>
                  <a:pt x="25" y="50"/>
                  <a:pt x="25" y="50"/>
                </a:cubicBezTo>
                <a:cubicBezTo>
                  <a:pt x="25" y="50"/>
                  <a:pt x="25" y="50"/>
                  <a:pt x="25" y="50"/>
                </a:cubicBezTo>
                <a:cubicBezTo>
                  <a:pt x="24" y="50"/>
                  <a:pt x="24" y="50"/>
                  <a:pt x="25" y="49"/>
                </a:cubicBezTo>
                <a:cubicBezTo>
                  <a:pt x="26" y="46"/>
                  <a:pt x="26" y="46"/>
                  <a:pt x="26" y="46"/>
                </a:cubicBezTo>
                <a:cubicBezTo>
                  <a:pt x="41" y="51"/>
                  <a:pt x="41" y="51"/>
                  <a:pt x="41" y="51"/>
                </a:cubicBezTo>
                <a:lnTo>
                  <a:pt x="40" y="54"/>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2" name="Google Shape;72;p10"/>
          <p:cNvGrpSpPr/>
          <p:nvPr/>
        </p:nvGrpSpPr>
        <p:grpSpPr>
          <a:xfrm>
            <a:off x="3449638" y="519113"/>
            <a:ext cx="663575" cy="278607"/>
            <a:chOff x="3449638" y="692150"/>
            <a:chExt cx="663575" cy="371476"/>
          </a:xfrm>
        </p:grpSpPr>
        <p:sp>
          <p:nvSpPr>
            <p:cNvPr id="73" name="Google Shape;73;p10"/>
            <p:cNvSpPr/>
            <p:nvPr/>
          </p:nvSpPr>
          <p:spPr>
            <a:xfrm>
              <a:off x="3554413" y="692150"/>
              <a:ext cx="76200" cy="777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0"/>
            <p:cNvSpPr/>
            <p:nvPr/>
          </p:nvSpPr>
          <p:spPr>
            <a:xfrm>
              <a:off x="3514725" y="777875"/>
              <a:ext cx="158750" cy="50800"/>
            </a:xfrm>
            <a:custGeom>
              <a:avLst/>
              <a:gdLst/>
              <a:ahLst/>
              <a:cxnLst/>
              <a:rect l="l" t="t" r="r" b="b"/>
              <a:pathLst>
                <a:path w="41" h="13" extrusionOk="0">
                  <a:moveTo>
                    <a:pt x="27" y="0"/>
                  </a:moveTo>
                  <a:cubicBezTo>
                    <a:pt x="20" y="0"/>
                    <a:pt x="20" y="0"/>
                    <a:pt x="20" y="0"/>
                  </a:cubicBezTo>
                  <a:cubicBezTo>
                    <a:pt x="13" y="0"/>
                    <a:pt x="13" y="0"/>
                    <a:pt x="13" y="0"/>
                  </a:cubicBezTo>
                  <a:cubicBezTo>
                    <a:pt x="6" y="0"/>
                    <a:pt x="2" y="6"/>
                    <a:pt x="1" y="9"/>
                  </a:cubicBezTo>
                  <a:cubicBezTo>
                    <a:pt x="0" y="13"/>
                    <a:pt x="0" y="13"/>
                    <a:pt x="0" y="13"/>
                  </a:cubicBezTo>
                  <a:cubicBezTo>
                    <a:pt x="41" y="13"/>
                    <a:pt x="41" y="13"/>
                    <a:pt x="41" y="13"/>
                  </a:cubicBezTo>
                  <a:cubicBezTo>
                    <a:pt x="40" y="9"/>
                    <a:pt x="40" y="9"/>
                    <a:pt x="40" y="9"/>
                  </a:cubicBezTo>
                  <a:cubicBezTo>
                    <a:pt x="38" y="6"/>
                    <a:pt x="34" y="0"/>
                    <a:pt x="27"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0"/>
            <p:cNvSpPr/>
            <p:nvPr/>
          </p:nvSpPr>
          <p:spPr>
            <a:xfrm>
              <a:off x="3681413" y="777875"/>
              <a:ext cx="180975" cy="50800"/>
            </a:xfrm>
            <a:custGeom>
              <a:avLst/>
              <a:gdLst/>
              <a:ahLst/>
              <a:cxnLst/>
              <a:rect l="l" t="t" r="r" b="b"/>
              <a:pathLst>
                <a:path w="47" h="13" extrusionOk="0">
                  <a:moveTo>
                    <a:pt x="34" y="0"/>
                  </a:moveTo>
                  <a:cubicBezTo>
                    <a:pt x="13" y="0"/>
                    <a:pt x="13" y="0"/>
                    <a:pt x="13" y="0"/>
                  </a:cubicBezTo>
                  <a:cubicBezTo>
                    <a:pt x="6" y="0"/>
                    <a:pt x="0" y="6"/>
                    <a:pt x="0" y="13"/>
                  </a:cubicBezTo>
                  <a:cubicBezTo>
                    <a:pt x="47" y="13"/>
                    <a:pt x="47" y="13"/>
                    <a:pt x="47" y="13"/>
                  </a:cubicBezTo>
                  <a:cubicBezTo>
                    <a:pt x="46" y="7"/>
                    <a:pt x="41" y="0"/>
                    <a:pt x="34"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0"/>
            <p:cNvSpPr/>
            <p:nvPr/>
          </p:nvSpPr>
          <p:spPr>
            <a:xfrm>
              <a:off x="3730625" y="692150"/>
              <a:ext cx="77700" cy="777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0"/>
            <p:cNvSpPr/>
            <p:nvPr/>
          </p:nvSpPr>
          <p:spPr>
            <a:xfrm>
              <a:off x="3870325" y="777875"/>
              <a:ext cx="177800" cy="50800"/>
            </a:xfrm>
            <a:custGeom>
              <a:avLst/>
              <a:gdLst/>
              <a:ahLst/>
              <a:cxnLst/>
              <a:rect l="l" t="t" r="r" b="b"/>
              <a:pathLst>
                <a:path w="46" h="13" extrusionOk="0">
                  <a:moveTo>
                    <a:pt x="33" y="0"/>
                  </a:moveTo>
                  <a:cubicBezTo>
                    <a:pt x="12" y="0"/>
                    <a:pt x="12" y="0"/>
                    <a:pt x="12" y="0"/>
                  </a:cubicBezTo>
                  <a:cubicBezTo>
                    <a:pt x="5" y="0"/>
                    <a:pt x="0" y="6"/>
                    <a:pt x="0" y="13"/>
                  </a:cubicBezTo>
                  <a:cubicBezTo>
                    <a:pt x="46" y="13"/>
                    <a:pt x="46" y="13"/>
                    <a:pt x="46" y="13"/>
                  </a:cubicBezTo>
                  <a:cubicBezTo>
                    <a:pt x="46" y="7"/>
                    <a:pt x="41" y="0"/>
                    <a:pt x="33"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0"/>
            <p:cNvSpPr/>
            <p:nvPr/>
          </p:nvSpPr>
          <p:spPr>
            <a:xfrm>
              <a:off x="3921125" y="692150"/>
              <a:ext cx="76200" cy="777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0"/>
            <p:cNvSpPr/>
            <p:nvPr/>
          </p:nvSpPr>
          <p:spPr>
            <a:xfrm>
              <a:off x="3449638" y="839788"/>
              <a:ext cx="663575" cy="223838"/>
            </a:xfrm>
            <a:custGeom>
              <a:avLst/>
              <a:gdLst/>
              <a:ahLst/>
              <a:cxnLst/>
              <a:rect l="l" t="t" r="r" b="b"/>
              <a:pathLst>
                <a:path w="172" h="58" extrusionOk="0">
                  <a:moveTo>
                    <a:pt x="167" y="14"/>
                  </a:moveTo>
                  <a:cubicBezTo>
                    <a:pt x="167" y="6"/>
                    <a:pt x="161" y="0"/>
                    <a:pt x="153" y="0"/>
                  </a:cubicBezTo>
                  <a:cubicBezTo>
                    <a:pt x="19" y="0"/>
                    <a:pt x="19" y="0"/>
                    <a:pt x="19" y="0"/>
                  </a:cubicBezTo>
                  <a:cubicBezTo>
                    <a:pt x="12" y="0"/>
                    <a:pt x="5" y="6"/>
                    <a:pt x="5" y="14"/>
                  </a:cubicBezTo>
                  <a:cubicBezTo>
                    <a:pt x="5" y="14"/>
                    <a:pt x="5" y="14"/>
                    <a:pt x="5" y="14"/>
                  </a:cubicBezTo>
                  <a:cubicBezTo>
                    <a:pt x="0" y="45"/>
                    <a:pt x="0" y="45"/>
                    <a:pt x="0" y="45"/>
                  </a:cubicBezTo>
                  <a:cubicBezTo>
                    <a:pt x="0" y="52"/>
                    <a:pt x="6" y="58"/>
                    <a:pt x="14" y="58"/>
                  </a:cubicBezTo>
                  <a:cubicBezTo>
                    <a:pt x="17" y="58"/>
                    <a:pt x="17" y="58"/>
                    <a:pt x="17" y="58"/>
                  </a:cubicBezTo>
                  <a:cubicBezTo>
                    <a:pt x="18" y="55"/>
                    <a:pt x="18" y="55"/>
                    <a:pt x="18" y="55"/>
                  </a:cubicBezTo>
                  <a:cubicBezTo>
                    <a:pt x="19" y="52"/>
                    <a:pt x="23" y="46"/>
                    <a:pt x="30" y="46"/>
                  </a:cubicBezTo>
                  <a:cubicBezTo>
                    <a:pt x="37" y="46"/>
                    <a:pt x="37" y="46"/>
                    <a:pt x="37" y="46"/>
                  </a:cubicBezTo>
                  <a:cubicBezTo>
                    <a:pt x="44" y="46"/>
                    <a:pt x="44" y="46"/>
                    <a:pt x="44" y="46"/>
                  </a:cubicBezTo>
                  <a:cubicBezTo>
                    <a:pt x="51" y="46"/>
                    <a:pt x="55" y="52"/>
                    <a:pt x="57" y="55"/>
                  </a:cubicBezTo>
                  <a:cubicBezTo>
                    <a:pt x="57" y="58"/>
                    <a:pt x="57" y="58"/>
                    <a:pt x="57" y="58"/>
                  </a:cubicBezTo>
                  <a:cubicBezTo>
                    <a:pt x="60" y="58"/>
                    <a:pt x="60" y="58"/>
                    <a:pt x="60" y="58"/>
                  </a:cubicBezTo>
                  <a:cubicBezTo>
                    <a:pt x="61" y="52"/>
                    <a:pt x="66" y="46"/>
                    <a:pt x="73" y="46"/>
                  </a:cubicBezTo>
                  <a:cubicBezTo>
                    <a:pt x="94" y="46"/>
                    <a:pt x="94" y="46"/>
                    <a:pt x="94" y="46"/>
                  </a:cubicBezTo>
                  <a:cubicBezTo>
                    <a:pt x="101" y="46"/>
                    <a:pt x="106" y="52"/>
                    <a:pt x="106" y="58"/>
                  </a:cubicBezTo>
                  <a:cubicBezTo>
                    <a:pt x="109" y="58"/>
                    <a:pt x="109" y="58"/>
                    <a:pt x="109" y="58"/>
                  </a:cubicBezTo>
                  <a:cubicBezTo>
                    <a:pt x="109" y="52"/>
                    <a:pt x="115" y="46"/>
                    <a:pt x="121" y="46"/>
                  </a:cubicBezTo>
                  <a:cubicBezTo>
                    <a:pt x="142" y="46"/>
                    <a:pt x="142" y="46"/>
                    <a:pt x="142" y="46"/>
                  </a:cubicBezTo>
                  <a:cubicBezTo>
                    <a:pt x="150" y="46"/>
                    <a:pt x="155" y="52"/>
                    <a:pt x="155" y="58"/>
                  </a:cubicBezTo>
                  <a:cubicBezTo>
                    <a:pt x="159" y="58"/>
                    <a:pt x="159" y="58"/>
                    <a:pt x="159" y="58"/>
                  </a:cubicBezTo>
                  <a:cubicBezTo>
                    <a:pt x="166" y="58"/>
                    <a:pt x="172" y="52"/>
                    <a:pt x="172" y="45"/>
                  </a:cubicBezTo>
                  <a:lnTo>
                    <a:pt x="167" y="14"/>
                  </a:lnTo>
                  <a:close/>
                  <a:moveTo>
                    <a:pt x="37" y="43"/>
                  </a:moveTo>
                  <a:cubicBezTo>
                    <a:pt x="32" y="43"/>
                    <a:pt x="27" y="39"/>
                    <a:pt x="27" y="33"/>
                  </a:cubicBezTo>
                  <a:cubicBezTo>
                    <a:pt x="27" y="28"/>
                    <a:pt x="32" y="23"/>
                    <a:pt x="37" y="23"/>
                  </a:cubicBezTo>
                  <a:cubicBezTo>
                    <a:pt x="43" y="23"/>
                    <a:pt x="47" y="28"/>
                    <a:pt x="47" y="33"/>
                  </a:cubicBezTo>
                  <a:cubicBezTo>
                    <a:pt x="47" y="39"/>
                    <a:pt x="43" y="43"/>
                    <a:pt x="37" y="43"/>
                  </a:cubicBezTo>
                  <a:close/>
                  <a:moveTo>
                    <a:pt x="83" y="43"/>
                  </a:moveTo>
                  <a:cubicBezTo>
                    <a:pt x="78" y="43"/>
                    <a:pt x="73" y="39"/>
                    <a:pt x="73" y="33"/>
                  </a:cubicBezTo>
                  <a:cubicBezTo>
                    <a:pt x="73" y="28"/>
                    <a:pt x="78" y="23"/>
                    <a:pt x="83" y="23"/>
                  </a:cubicBezTo>
                  <a:cubicBezTo>
                    <a:pt x="89" y="23"/>
                    <a:pt x="93" y="28"/>
                    <a:pt x="93" y="33"/>
                  </a:cubicBezTo>
                  <a:cubicBezTo>
                    <a:pt x="93" y="39"/>
                    <a:pt x="89" y="43"/>
                    <a:pt x="83" y="43"/>
                  </a:cubicBezTo>
                  <a:close/>
                  <a:moveTo>
                    <a:pt x="132" y="43"/>
                  </a:moveTo>
                  <a:cubicBezTo>
                    <a:pt x="126" y="43"/>
                    <a:pt x="122" y="39"/>
                    <a:pt x="122" y="33"/>
                  </a:cubicBezTo>
                  <a:cubicBezTo>
                    <a:pt x="122" y="28"/>
                    <a:pt x="126" y="23"/>
                    <a:pt x="132" y="23"/>
                  </a:cubicBezTo>
                  <a:cubicBezTo>
                    <a:pt x="137" y="23"/>
                    <a:pt x="142" y="28"/>
                    <a:pt x="142" y="33"/>
                  </a:cubicBezTo>
                  <a:cubicBezTo>
                    <a:pt x="142" y="39"/>
                    <a:pt x="137" y="43"/>
                    <a:pt x="132" y="43"/>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0" name="Google Shape;80;p10"/>
          <p:cNvSpPr/>
          <p:nvPr/>
        </p:nvSpPr>
        <p:spPr>
          <a:xfrm>
            <a:off x="5657850" y="2240756"/>
            <a:ext cx="352425" cy="234554"/>
          </a:xfrm>
          <a:custGeom>
            <a:avLst/>
            <a:gdLst/>
            <a:ahLst/>
            <a:cxnLst/>
            <a:rect l="l" t="t" r="r" b="b"/>
            <a:pathLst>
              <a:path w="91" h="81" extrusionOk="0">
                <a:moveTo>
                  <a:pt x="91" y="76"/>
                </a:moveTo>
                <a:cubicBezTo>
                  <a:pt x="82" y="57"/>
                  <a:pt x="82" y="57"/>
                  <a:pt x="82" y="57"/>
                </a:cubicBezTo>
                <a:cubicBezTo>
                  <a:pt x="81" y="55"/>
                  <a:pt x="79" y="53"/>
                  <a:pt x="77" y="53"/>
                </a:cubicBezTo>
                <a:cubicBezTo>
                  <a:pt x="67" y="53"/>
                  <a:pt x="67" y="53"/>
                  <a:pt x="67" y="53"/>
                </a:cubicBezTo>
                <a:cubicBezTo>
                  <a:pt x="67" y="51"/>
                  <a:pt x="67" y="51"/>
                  <a:pt x="67" y="51"/>
                </a:cubicBezTo>
                <a:cubicBezTo>
                  <a:pt x="75" y="51"/>
                  <a:pt x="75" y="51"/>
                  <a:pt x="75" y="51"/>
                </a:cubicBezTo>
                <a:cubicBezTo>
                  <a:pt x="79" y="51"/>
                  <a:pt x="81" y="48"/>
                  <a:pt x="81" y="44"/>
                </a:cubicBezTo>
                <a:cubicBezTo>
                  <a:pt x="81" y="6"/>
                  <a:pt x="81" y="6"/>
                  <a:pt x="81" y="6"/>
                </a:cubicBezTo>
                <a:cubicBezTo>
                  <a:pt x="81" y="3"/>
                  <a:pt x="79" y="0"/>
                  <a:pt x="75" y="0"/>
                </a:cubicBezTo>
                <a:cubicBezTo>
                  <a:pt x="16" y="0"/>
                  <a:pt x="16" y="0"/>
                  <a:pt x="16" y="0"/>
                </a:cubicBezTo>
                <a:cubicBezTo>
                  <a:pt x="13" y="0"/>
                  <a:pt x="10" y="3"/>
                  <a:pt x="10" y="6"/>
                </a:cubicBezTo>
                <a:cubicBezTo>
                  <a:pt x="10" y="44"/>
                  <a:pt x="10" y="44"/>
                  <a:pt x="10" y="44"/>
                </a:cubicBezTo>
                <a:cubicBezTo>
                  <a:pt x="10" y="48"/>
                  <a:pt x="13" y="51"/>
                  <a:pt x="16" y="51"/>
                </a:cubicBezTo>
                <a:cubicBezTo>
                  <a:pt x="24" y="51"/>
                  <a:pt x="24" y="51"/>
                  <a:pt x="24" y="51"/>
                </a:cubicBezTo>
                <a:cubicBezTo>
                  <a:pt x="24" y="53"/>
                  <a:pt x="24" y="53"/>
                  <a:pt x="24" y="53"/>
                </a:cubicBezTo>
                <a:cubicBezTo>
                  <a:pt x="14" y="53"/>
                  <a:pt x="14" y="53"/>
                  <a:pt x="14" y="53"/>
                </a:cubicBezTo>
                <a:cubicBezTo>
                  <a:pt x="12" y="53"/>
                  <a:pt x="10" y="55"/>
                  <a:pt x="9" y="57"/>
                </a:cubicBezTo>
                <a:cubicBezTo>
                  <a:pt x="1" y="76"/>
                  <a:pt x="1" y="76"/>
                  <a:pt x="1" y="76"/>
                </a:cubicBezTo>
                <a:cubicBezTo>
                  <a:pt x="0" y="77"/>
                  <a:pt x="0" y="78"/>
                  <a:pt x="1" y="80"/>
                </a:cubicBezTo>
                <a:cubicBezTo>
                  <a:pt x="1" y="81"/>
                  <a:pt x="3" y="81"/>
                  <a:pt x="4" y="81"/>
                </a:cubicBezTo>
                <a:cubicBezTo>
                  <a:pt x="27" y="81"/>
                  <a:pt x="27" y="81"/>
                  <a:pt x="27" y="81"/>
                </a:cubicBezTo>
                <a:cubicBezTo>
                  <a:pt x="27" y="81"/>
                  <a:pt x="28" y="81"/>
                  <a:pt x="28" y="81"/>
                </a:cubicBezTo>
                <a:cubicBezTo>
                  <a:pt x="46" y="81"/>
                  <a:pt x="46" y="81"/>
                  <a:pt x="46" y="81"/>
                </a:cubicBezTo>
                <a:cubicBezTo>
                  <a:pt x="64" y="81"/>
                  <a:pt x="64" y="81"/>
                  <a:pt x="64" y="81"/>
                </a:cubicBezTo>
                <a:cubicBezTo>
                  <a:pt x="64" y="81"/>
                  <a:pt x="64" y="81"/>
                  <a:pt x="64" y="81"/>
                </a:cubicBezTo>
                <a:cubicBezTo>
                  <a:pt x="87" y="81"/>
                  <a:pt x="87" y="81"/>
                  <a:pt x="87" y="81"/>
                </a:cubicBezTo>
                <a:cubicBezTo>
                  <a:pt x="89" y="81"/>
                  <a:pt x="90" y="81"/>
                  <a:pt x="91" y="80"/>
                </a:cubicBezTo>
                <a:cubicBezTo>
                  <a:pt x="91" y="78"/>
                  <a:pt x="91" y="77"/>
                  <a:pt x="91" y="76"/>
                </a:cubicBezTo>
                <a:close/>
                <a:moveTo>
                  <a:pt x="15" y="44"/>
                </a:moveTo>
                <a:cubicBezTo>
                  <a:pt x="15" y="6"/>
                  <a:pt x="15" y="6"/>
                  <a:pt x="15" y="6"/>
                </a:cubicBezTo>
                <a:cubicBezTo>
                  <a:pt x="15" y="6"/>
                  <a:pt x="16" y="5"/>
                  <a:pt x="16" y="5"/>
                </a:cubicBezTo>
                <a:cubicBezTo>
                  <a:pt x="75" y="5"/>
                  <a:pt x="75" y="5"/>
                  <a:pt x="75" y="5"/>
                </a:cubicBezTo>
                <a:cubicBezTo>
                  <a:pt x="76" y="5"/>
                  <a:pt x="76" y="6"/>
                  <a:pt x="76" y="6"/>
                </a:cubicBezTo>
                <a:cubicBezTo>
                  <a:pt x="76" y="44"/>
                  <a:pt x="76" y="44"/>
                  <a:pt x="76" y="44"/>
                </a:cubicBezTo>
                <a:cubicBezTo>
                  <a:pt x="76" y="45"/>
                  <a:pt x="76" y="45"/>
                  <a:pt x="75" y="45"/>
                </a:cubicBezTo>
                <a:cubicBezTo>
                  <a:pt x="16" y="45"/>
                  <a:pt x="16" y="45"/>
                  <a:pt x="16" y="45"/>
                </a:cubicBezTo>
                <a:cubicBezTo>
                  <a:pt x="16" y="45"/>
                  <a:pt x="15" y="45"/>
                  <a:pt x="15" y="44"/>
                </a:cubicBezTo>
                <a:close/>
                <a:moveTo>
                  <a:pt x="61" y="75"/>
                </a:moveTo>
                <a:cubicBezTo>
                  <a:pt x="60" y="75"/>
                  <a:pt x="60" y="75"/>
                  <a:pt x="60" y="75"/>
                </a:cubicBezTo>
                <a:cubicBezTo>
                  <a:pt x="53" y="75"/>
                  <a:pt x="53" y="75"/>
                  <a:pt x="53" y="75"/>
                </a:cubicBezTo>
                <a:cubicBezTo>
                  <a:pt x="50" y="75"/>
                  <a:pt x="50" y="75"/>
                  <a:pt x="50" y="75"/>
                </a:cubicBezTo>
                <a:cubicBezTo>
                  <a:pt x="42" y="75"/>
                  <a:pt x="42" y="75"/>
                  <a:pt x="42" y="75"/>
                </a:cubicBezTo>
                <a:cubicBezTo>
                  <a:pt x="39" y="75"/>
                  <a:pt x="39" y="75"/>
                  <a:pt x="39" y="75"/>
                </a:cubicBezTo>
                <a:cubicBezTo>
                  <a:pt x="32" y="75"/>
                  <a:pt x="32" y="75"/>
                  <a:pt x="32" y="75"/>
                </a:cubicBezTo>
                <a:cubicBezTo>
                  <a:pt x="32" y="75"/>
                  <a:pt x="31" y="75"/>
                  <a:pt x="31" y="75"/>
                </a:cubicBezTo>
                <a:cubicBezTo>
                  <a:pt x="31" y="74"/>
                  <a:pt x="30" y="74"/>
                  <a:pt x="31" y="73"/>
                </a:cubicBezTo>
                <a:cubicBezTo>
                  <a:pt x="32" y="68"/>
                  <a:pt x="32" y="68"/>
                  <a:pt x="32" y="68"/>
                </a:cubicBezTo>
                <a:cubicBezTo>
                  <a:pt x="32" y="67"/>
                  <a:pt x="33" y="67"/>
                  <a:pt x="33" y="67"/>
                </a:cubicBezTo>
                <a:cubicBezTo>
                  <a:pt x="40" y="67"/>
                  <a:pt x="40" y="67"/>
                  <a:pt x="40" y="67"/>
                </a:cubicBezTo>
                <a:cubicBezTo>
                  <a:pt x="52" y="67"/>
                  <a:pt x="52" y="67"/>
                  <a:pt x="52" y="67"/>
                </a:cubicBezTo>
                <a:cubicBezTo>
                  <a:pt x="58" y="67"/>
                  <a:pt x="58" y="67"/>
                  <a:pt x="58" y="67"/>
                </a:cubicBezTo>
                <a:cubicBezTo>
                  <a:pt x="59" y="67"/>
                  <a:pt x="59" y="67"/>
                  <a:pt x="60" y="68"/>
                </a:cubicBezTo>
                <a:cubicBezTo>
                  <a:pt x="61" y="73"/>
                  <a:pt x="61" y="73"/>
                  <a:pt x="61" y="73"/>
                </a:cubicBezTo>
                <a:cubicBezTo>
                  <a:pt x="61" y="74"/>
                  <a:pt x="61" y="74"/>
                  <a:pt x="61" y="75"/>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0"/>
          <p:cNvSpPr/>
          <p:nvPr/>
        </p:nvSpPr>
        <p:spPr>
          <a:xfrm>
            <a:off x="4298950" y="1794272"/>
            <a:ext cx="447675" cy="260747"/>
          </a:xfrm>
          <a:custGeom>
            <a:avLst/>
            <a:gdLst/>
            <a:ahLst/>
            <a:cxnLst/>
            <a:rect l="l" t="t" r="r" b="b"/>
            <a:pathLst>
              <a:path w="116" h="90" extrusionOk="0">
                <a:moveTo>
                  <a:pt x="0" y="82"/>
                </a:moveTo>
                <a:cubicBezTo>
                  <a:pt x="0" y="84"/>
                  <a:pt x="0" y="85"/>
                  <a:pt x="1" y="86"/>
                </a:cubicBezTo>
                <a:cubicBezTo>
                  <a:pt x="2" y="89"/>
                  <a:pt x="4" y="90"/>
                  <a:pt x="7" y="90"/>
                </a:cubicBezTo>
                <a:cubicBezTo>
                  <a:pt x="58" y="90"/>
                  <a:pt x="58" y="90"/>
                  <a:pt x="58" y="90"/>
                </a:cubicBezTo>
                <a:cubicBezTo>
                  <a:pt x="110" y="90"/>
                  <a:pt x="110" y="90"/>
                  <a:pt x="110" y="90"/>
                </a:cubicBezTo>
                <a:cubicBezTo>
                  <a:pt x="112" y="90"/>
                  <a:pt x="115" y="89"/>
                  <a:pt x="116" y="86"/>
                </a:cubicBezTo>
                <a:cubicBezTo>
                  <a:pt x="116" y="85"/>
                  <a:pt x="116" y="83"/>
                  <a:pt x="116" y="82"/>
                </a:cubicBezTo>
                <a:cubicBezTo>
                  <a:pt x="116" y="6"/>
                  <a:pt x="116" y="6"/>
                  <a:pt x="116" y="6"/>
                </a:cubicBezTo>
                <a:cubicBezTo>
                  <a:pt x="116" y="6"/>
                  <a:pt x="116" y="6"/>
                  <a:pt x="116" y="6"/>
                </a:cubicBezTo>
                <a:cubicBezTo>
                  <a:pt x="116" y="5"/>
                  <a:pt x="116" y="5"/>
                  <a:pt x="116" y="4"/>
                </a:cubicBezTo>
                <a:cubicBezTo>
                  <a:pt x="115" y="2"/>
                  <a:pt x="112" y="0"/>
                  <a:pt x="109" y="0"/>
                </a:cubicBezTo>
                <a:cubicBezTo>
                  <a:pt x="58" y="0"/>
                  <a:pt x="58" y="0"/>
                  <a:pt x="58" y="0"/>
                </a:cubicBezTo>
                <a:cubicBezTo>
                  <a:pt x="7" y="0"/>
                  <a:pt x="7" y="0"/>
                  <a:pt x="7" y="0"/>
                </a:cubicBezTo>
                <a:cubicBezTo>
                  <a:pt x="4" y="0"/>
                  <a:pt x="2" y="2"/>
                  <a:pt x="1" y="4"/>
                </a:cubicBezTo>
                <a:cubicBezTo>
                  <a:pt x="1" y="4"/>
                  <a:pt x="1" y="4"/>
                  <a:pt x="1" y="4"/>
                </a:cubicBezTo>
                <a:cubicBezTo>
                  <a:pt x="1" y="5"/>
                  <a:pt x="0" y="6"/>
                  <a:pt x="0" y="6"/>
                </a:cubicBezTo>
                <a:lnTo>
                  <a:pt x="0" y="82"/>
                </a:lnTo>
                <a:close/>
                <a:moveTo>
                  <a:pt x="7" y="15"/>
                </a:moveTo>
                <a:cubicBezTo>
                  <a:pt x="28" y="33"/>
                  <a:pt x="28" y="33"/>
                  <a:pt x="28" y="33"/>
                </a:cubicBezTo>
                <a:cubicBezTo>
                  <a:pt x="43" y="45"/>
                  <a:pt x="43" y="45"/>
                  <a:pt x="43" y="45"/>
                </a:cubicBezTo>
                <a:cubicBezTo>
                  <a:pt x="28" y="57"/>
                  <a:pt x="28" y="57"/>
                  <a:pt x="28" y="57"/>
                </a:cubicBezTo>
                <a:cubicBezTo>
                  <a:pt x="7" y="75"/>
                  <a:pt x="7" y="75"/>
                  <a:pt x="7" y="75"/>
                </a:cubicBezTo>
                <a:lnTo>
                  <a:pt x="7" y="15"/>
                </a:lnTo>
                <a:close/>
                <a:moveTo>
                  <a:pt x="7" y="84"/>
                </a:moveTo>
                <a:cubicBezTo>
                  <a:pt x="7" y="84"/>
                  <a:pt x="7" y="84"/>
                  <a:pt x="7" y="84"/>
                </a:cubicBezTo>
                <a:cubicBezTo>
                  <a:pt x="7" y="84"/>
                  <a:pt x="7" y="84"/>
                  <a:pt x="7" y="84"/>
                </a:cubicBezTo>
                <a:cubicBezTo>
                  <a:pt x="32" y="62"/>
                  <a:pt x="32" y="62"/>
                  <a:pt x="32" y="62"/>
                </a:cubicBezTo>
                <a:cubicBezTo>
                  <a:pt x="49" y="49"/>
                  <a:pt x="49" y="49"/>
                  <a:pt x="49" y="49"/>
                </a:cubicBezTo>
                <a:cubicBezTo>
                  <a:pt x="52" y="51"/>
                  <a:pt x="55" y="52"/>
                  <a:pt x="58" y="52"/>
                </a:cubicBezTo>
                <a:cubicBezTo>
                  <a:pt x="62" y="52"/>
                  <a:pt x="65" y="51"/>
                  <a:pt x="68" y="49"/>
                </a:cubicBezTo>
                <a:cubicBezTo>
                  <a:pt x="84" y="62"/>
                  <a:pt x="84" y="62"/>
                  <a:pt x="84" y="62"/>
                </a:cubicBezTo>
                <a:cubicBezTo>
                  <a:pt x="109" y="84"/>
                  <a:pt x="109" y="84"/>
                  <a:pt x="109" y="84"/>
                </a:cubicBezTo>
                <a:cubicBezTo>
                  <a:pt x="109" y="84"/>
                  <a:pt x="109" y="84"/>
                  <a:pt x="109" y="84"/>
                </a:cubicBezTo>
                <a:cubicBezTo>
                  <a:pt x="109" y="84"/>
                  <a:pt x="109" y="84"/>
                  <a:pt x="109" y="84"/>
                </a:cubicBezTo>
                <a:cubicBezTo>
                  <a:pt x="58" y="84"/>
                  <a:pt x="58" y="84"/>
                  <a:pt x="58" y="84"/>
                </a:cubicBezTo>
                <a:lnTo>
                  <a:pt x="7" y="84"/>
                </a:lnTo>
                <a:close/>
                <a:moveTo>
                  <a:pt x="109" y="75"/>
                </a:moveTo>
                <a:cubicBezTo>
                  <a:pt x="88" y="57"/>
                  <a:pt x="88" y="57"/>
                  <a:pt x="88" y="57"/>
                </a:cubicBezTo>
                <a:cubicBezTo>
                  <a:pt x="73" y="45"/>
                  <a:pt x="73" y="45"/>
                  <a:pt x="73" y="45"/>
                </a:cubicBezTo>
                <a:cubicBezTo>
                  <a:pt x="88" y="33"/>
                  <a:pt x="88" y="33"/>
                  <a:pt x="88" y="33"/>
                </a:cubicBezTo>
                <a:cubicBezTo>
                  <a:pt x="109" y="15"/>
                  <a:pt x="109" y="15"/>
                  <a:pt x="109" y="15"/>
                </a:cubicBezTo>
                <a:lnTo>
                  <a:pt x="109" y="75"/>
                </a:lnTo>
                <a:close/>
                <a:moveTo>
                  <a:pt x="58" y="6"/>
                </a:moveTo>
                <a:cubicBezTo>
                  <a:pt x="109" y="6"/>
                  <a:pt x="109" y="6"/>
                  <a:pt x="109" y="6"/>
                </a:cubicBezTo>
                <a:cubicBezTo>
                  <a:pt x="109" y="6"/>
                  <a:pt x="109" y="6"/>
                  <a:pt x="109" y="6"/>
                </a:cubicBezTo>
                <a:cubicBezTo>
                  <a:pt x="84" y="28"/>
                  <a:pt x="84" y="28"/>
                  <a:pt x="84" y="28"/>
                </a:cubicBezTo>
                <a:cubicBezTo>
                  <a:pt x="67" y="41"/>
                  <a:pt x="67" y="41"/>
                  <a:pt x="67" y="41"/>
                </a:cubicBezTo>
                <a:cubicBezTo>
                  <a:pt x="65" y="44"/>
                  <a:pt x="62" y="45"/>
                  <a:pt x="58" y="45"/>
                </a:cubicBezTo>
                <a:cubicBezTo>
                  <a:pt x="55" y="45"/>
                  <a:pt x="51" y="44"/>
                  <a:pt x="49" y="41"/>
                </a:cubicBezTo>
                <a:cubicBezTo>
                  <a:pt x="33" y="28"/>
                  <a:pt x="33" y="28"/>
                  <a:pt x="33" y="28"/>
                </a:cubicBezTo>
                <a:cubicBezTo>
                  <a:pt x="7" y="6"/>
                  <a:pt x="7" y="6"/>
                  <a:pt x="7" y="6"/>
                </a:cubicBezTo>
                <a:lnTo>
                  <a:pt x="58" y="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2" name="Google Shape;82;p10"/>
          <p:cNvGrpSpPr/>
          <p:nvPr/>
        </p:nvGrpSpPr>
        <p:grpSpPr>
          <a:xfrm>
            <a:off x="6064250" y="937022"/>
            <a:ext cx="385763" cy="286940"/>
            <a:chOff x="6064250" y="1249363"/>
            <a:chExt cx="385763" cy="382587"/>
          </a:xfrm>
        </p:grpSpPr>
        <p:sp>
          <p:nvSpPr>
            <p:cNvPr id="83" name="Google Shape;83;p10"/>
            <p:cNvSpPr/>
            <p:nvPr/>
          </p:nvSpPr>
          <p:spPr>
            <a:xfrm>
              <a:off x="6188075" y="1249363"/>
              <a:ext cx="261938" cy="258763"/>
            </a:xfrm>
            <a:custGeom>
              <a:avLst/>
              <a:gdLst/>
              <a:ahLst/>
              <a:cxnLst/>
              <a:rect l="l" t="t" r="r" b="b"/>
              <a:pathLst>
                <a:path w="68" h="67" extrusionOk="0">
                  <a:moveTo>
                    <a:pt x="5" y="0"/>
                  </a:moveTo>
                  <a:cubicBezTo>
                    <a:pt x="2" y="0"/>
                    <a:pt x="0" y="2"/>
                    <a:pt x="0" y="5"/>
                  </a:cubicBezTo>
                  <a:cubicBezTo>
                    <a:pt x="0" y="8"/>
                    <a:pt x="2" y="11"/>
                    <a:pt x="5" y="11"/>
                  </a:cubicBezTo>
                  <a:cubicBezTo>
                    <a:pt x="33" y="11"/>
                    <a:pt x="56" y="34"/>
                    <a:pt x="56" y="62"/>
                  </a:cubicBezTo>
                  <a:cubicBezTo>
                    <a:pt x="56" y="65"/>
                    <a:pt x="59" y="67"/>
                    <a:pt x="62" y="67"/>
                  </a:cubicBezTo>
                  <a:cubicBezTo>
                    <a:pt x="65" y="67"/>
                    <a:pt x="68" y="65"/>
                    <a:pt x="68" y="62"/>
                  </a:cubicBezTo>
                  <a:cubicBezTo>
                    <a:pt x="68" y="28"/>
                    <a:pt x="40" y="0"/>
                    <a:pt x="5"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0"/>
            <p:cNvSpPr/>
            <p:nvPr/>
          </p:nvSpPr>
          <p:spPr>
            <a:xfrm>
              <a:off x="6188075" y="1330325"/>
              <a:ext cx="176213" cy="177800"/>
            </a:xfrm>
            <a:custGeom>
              <a:avLst/>
              <a:gdLst/>
              <a:ahLst/>
              <a:cxnLst/>
              <a:rect l="l" t="t" r="r" b="b"/>
              <a:pathLst>
                <a:path w="46" h="46" extrusionOk="0">
                  <a:moveTo>
                    <a:pt x="5" y="0"/>
                  </a:moveTo>
                  <a:cubicBezTo>
                    <a:pt x="2" y="0"/>
                    <a:pt x="0" y="2"/>
                    <a:pt x="0" y="5"/>
                  </a:cubicBezTo>
                  <a:cubicBezTo>
                    <a:pt x="0" y="8"/>
                    <a:pt x="2" y="10"/>
                    <a:pt x="5" y="10"/>
                  </a:cubicBezTo>
                  <a:cubicBezTo>
                    <a:pt x="21" y="10"/>
                    <a:pt x="35" y="24"/>
                    <a:pt x="35" y="41"/>
                  </a:cubicBezTo>
                  <a:cubicBezTo>
                    <a:pt x="35" y="44"/>
                    <a:pt x="37" y="46"/>
                    <a:pt x="40" y="46"/>
                  </a:cubicBezTo>
                  <a:cubicBezTo>
                    <a:pt x="43" y="46"/>
                    <a:pt x="46" y="44"/>
                    <a:pt x="46" y="41"/>
                  </a:cubicBezTo>
                  <a:cubicBezTo>
                    <a:pt x="46" y="18"/>
                    <a:pt x="28" y="0"/>
                    <a:pt x="5"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0"/>
            <p:cNvSpPr/>
            <p:nvPr/>
          </p:nvSpPr>
          <p:spPr>
            <a:xfrm>
              <a:off x="6064250" y="1381125"/>
              <a:ext cx="250825" cy="250825"/>
            </a:xfrm>
            <a:custGeom>
              <a:avLst/>
              <a:gdLst/>
              <a:ahLst/>
              <a:cxnLst/>
              <a:rect l="l" t="t" r="r" b="b"/>
              <a:pathLst>
                <a:path w="65" h="65" extrusionOk="0">
                  <a:moveTo>
                    <a:pt x="24" y="1"/>
                  </a:moveTo>
                  <a:cubicBezTo>
                    <a:pt x="23" y="0"/>
                    <a:pt x="22" y="0"/>
                    <a:pt x="20" y="0"/>
                  </a:cubicBezTo>
                  <a:cubicBezTo>
                    <a:pt x="20" y="0"/>
                    <a:pt x="19" y="0"/>
                    <a:pt x="18" y="1"/>
                  </a:cubicBezTo>
                  <a:cubicBezTo>
                    <a:pt x="18" y="2"/>
                    <a:pt x="17" y="2"/>
                    <a:pt x="17" y="3"/>
                  </a:cubicBezTo>
                  <a:cubicBezTo>
                    <a:pt x="13" y="29"/>
                    <a:pt x="13" y="29"/>
                    <a:pt x="13" y="29"/>
                  </a:cubicBezTo>
                  <a:cubicBezTo>
                    <a:pt x="1" y="42"/>
                    <a:pt x="1" y="42"/>
                    <a:pt x="1" y="42"/>
                  </a:cubicBezTo>
                  <a:cubicBezTo>
                    <a:pt x="0" y="43"/>
                    <a:pt x="0" y="45"/>
                    <a:pt x="1" y="46"/>
                  </a:cubicBezTo>
                  <a:cubicBezTo>
                    <a:pt x="20" y="64"/>
                    <a:pt x="20" y="64"/>
                    <a:pt x="20" y="64"/>
                  </a:cubicBezTo>
                  <a:cubicBezTo>
                    <a:pt x="21" y="65"/>
                    <a:pt x="22" y="65"/>
                    <a:pt x="23" y="64"/>
                  </a:cubicBezTo>
                  <a:cubicBezTo>
                    <a:pt x="36" y="52"/>
                    <a:pt x="36" y="52"/>
                    <a:pt x="36" y="52"/>
                  </a:cubicBezTo>
                  <a:cubicBezTo>
                    <a:pt x="62" y="48"/>
                    <a:pt x="62" y="48"/>
                    <a:pt x="62" y="48"/>
                  </a:cubicBezTo>
                  <a:cubicBezTo>
                    <a:pt x="64" y="48"/>
                    <a:pt x="65" y="46"/>
                    <a:pt x="65" y="45"/>
                  </a:cubicBezTo>
                  <a:cubicBezTo>
                    <a:pt x="65" y="43"/>
                    <a:pt x="65" y="42"/>
                    <a:pt x="64" y="41"/>
                  </a:cubicBezTo>
                  <a:lnTo>
                    <a:pt x="24" y="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6" name="Google Shape;86;p10"/>
          <p:cNvSpPr/>
          <p:nvPr/>
        </p:nvSpPr>
        <p:spPr>
          <a:xfrm>
            <a:off x="4283075" y="1337072"/>
            <a:ext cx="355600" cy="307181"/>
          </a:xfrm>
          <a:custGeom>
            <a:avLst/>
            <a:gdLst/>
            <a:ahLst/>
            <a:cxnLst/>
            <a:rect l="l" t="t" r="r" b="b"/>
            <a:pathLst>
              <a:path w="92" h="106" extrusionOk="0">
                <a:moveTo>
                  <a:pt x="90" y="49"/>
                </a:moveTo>
                <a:cubicBezTo>
                  <a:pt x="6" y="1"/>
                  <a:pt x="6" y="1"/>
                  <a:pt x="6" y="1"/>
                </a:cubicBezTo>
                <a:cubicBezTo>
                  <a:pt x="4" y="0"/>
                  <a:pt x="3" y="0"/>
                  <a:pt x="2" y="1"/>
                </a:cubicBezTo>
                <a:cubicBezTo>
                  <a:pt x="0" y="1"/>
                  <a:pt x="0" y="3"/>
                  <a:pt x="0" y="4"/>
                </a:cubicBezTo>
                <a:cubicBezTo>
                  <a:pt x="0" y="102"/>
                  <a:pt x="0" y="102"/>
                  <a:pt x="0" y="102"/>
                </a:cubicBezTo>
                <a:cubicBezTo>
                  <a:pt x="0" y="103"/>
                  <a:pt x="0" y="105"/>
                  <a:pt x="2" y="105"/>
                </a:cubicBezTo>
                <a:cubicBezTo>
                  <a:pt x="2" y="106"/>
                  <a:pt x="3" y="106"/>
                  <a:pt x="4" y="106"/>
                </a:cubicBezTo>
                <a:cubicBezTo>
                  <a:pt x="4" y="106"/>
                  <a:pt x="5" y="106"/>
                  <a:pt x="6" y="105"/>
                </a:cubicBezTo>
                <a:cubicBezTo>
                  <a:pt x="90" y="56"/>
                  <a:pt x="90" y="56"/>
                  <a:pt x="90" y="56"/>
                </a:cubicBezTo>
                <a:cubicBezTo>
                  <a:pt x="92" y="56"/>
                  <a:pt x="92" y="54"/>
                  <a:pt x="92" y="53"/>
                </a:cubicBezTo>
                <a:cubicBezTo>
                  <a:pt x="92" y="51"/>
                  <a:pt x="92" y="50"/>
                  <a:pt x="90" y="49"/>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7" name="Google Shape;87;p10"/>
          <p:cNvGrpSpPr/>
          <p:nvPr/>
        </p:nvGrpSpPr>
        <p:grpSpPr>
          <a:xfrm>
            <a:off x="6113463" y="2283619"/>
            <a:ext cx="460375" cy="119063"/>
            <a:chOff x="6113463" y="3044825"/>
            <a:chExt cx="460375" cy="158750"/>
          </a:xfrm>
        </p:grpSpPr>
        <p:sp>
          <p:nvSpPr>
            <p:cNvPr id="88" name="Google Shape;88;p10"/>
            <p:cNvSpPr/>
            <p:nvPr/>
          </p:nvSpPr>
          <p:spPr>
            <a:xfrm>
              <a:off x="6242050" y="3103563"/>
              <a:ext cx="204788" cy="42863"/>
            </a:xfrm>
            <a:custGeom>
              <a:avLst/>
              <a:gdLst/>
              <a:ahLst/>
              <a:cxnLst/>
              <a:rect l="l" t="t" r="r" b="b"/>
              <a:pathLst>
                <a:path w="53" h="11" extrusionOk="0">
                  <a:moveTo>
                    <a:pt x="6" y="11"/>
                  </a:moveTo>
                  <a:cubicBezTo>
                    <a:pt x="47" y="11"/>
                    <a:pt x="47" y="11"/>
                    <a:pt x="47" y="11"/>
                  </a:cubicBezTo>
                  <a:cubicBezTo>
                    <a:pt x="50" y="11"/>
                    <a:pt x="53" y="8"/>
                    <a:pt x="53" y="6"/>
                  </a:cubicBezTo>
                  <a:cubicBezTo>
                    <a:pt x="53" y="3"/>
                    <a:pt x="50" y="0"/>
                    <a:pt x="47" y="0"/>
                  </a:cubicBezTo>
                  <a:cubicBezTo>
                    <a:pt x="6" y="0"/>
                    <a:pt x="6" y="0"/>
                    <a:pt x="6" y="0"/>
                  </a:cubicBezTo>
                  <a:cubicBezTo>
                    <a:pt x="3" y="0"/>
                    <a:pt x="0" y="3"/>
                    <a:pt x="0" y="6"/>
                  </a:cubicBezTo>
                  <a:cubicBezTo>
                    <a:pt x="0" y="8"/>
                    <a:pt x="3" y="11"/>
                    <a:pt x="6" y="1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0"/>
            <p:cNvSpPr/>
            <p:nvPr/>
          </p:nvSpPr>
          <p:spPr>
            <a:xfrm>
              <a:off x="6113463" y="3044825"/>
              <a:ext cx="209550" cy="158750"/>
            </a:xfrm>
            <a:custGeom>
              <a:avLst/>
              <a:gdLst/>
              <a:ahLst/>
              <a:cxnLst/>
              <a:rect l="l" t="t" r="r" b="b"/>
              <a:pathLst>
                <a:path w="54" h="41" extrusionOk="0">
                  <a:moveTo>
                    <a:pt x="54" y="29"/>
                  </a:moveTo>
                  <a:cubicBezTo>
                    <a:pt x="44" y="29"/>
                    <a:pt x="44" y="29"/>
                    <a:pt x="44" y="29"/>
                  </a:cubicBezTo>
                  <a:cubicBezTo>
                    <a:pt x="43" y="30"/>
                    <a:pt x="42" y="31"/>
                    <a:pt x="40" y="31"/>
                  </a:cubicBezTo>
                  <a:cubicBezTo>
                    <a:pt x="13" y="31"/>
                    <a:pt x="13" y="31"/>
                    <a:pt x="13" y="31"/>
                  </a:cubicBezTo>
                  <a:cubicBezTo>
                    <a:pt x="11" y="31"/>
                    <a:pt x="9" y="29"/>
                    <a:pt x="9" y="27"/>
                  </a:cubicBezTo>
                  <a:cubicBezTo>
                    <a:pt x="9" y="14"/>
                    <a:pt x="9" y="14"/>
                    <a:pt x="9" y="14"/>
                  </a:cubicBezTo>
                  <a:cubicBezTo>
                    <a:pt x="9" y="12"/>
                    <a:pt x="11" y="10"/>
                    <a:pt x="13" y="10"/>
                  </a:cubicBezTo>
                  <a:cubicBezTo>
                    <a:pt x="40" y="10"/>
                    <a:pt x="40" y="10"/>
                    <a:pt x="40" y="10"/>
                  </a:cubicBezTo>
                  <a:cubicBezTo>
                    <a:pt x="42" y="10"/>
                    <a:pt x="43" y="11"/>
                    <a:pt x="44" y="12"/>
                  </a:cubicBezTo>
                  <a:cubicBezTo>
                    <a:pt x="54" y="12"/>
                    <a:pt x="54" y="12"/>
                    <a:pt x="54" y="12"/>
                  </a:cubicBezTo>
                  <a:cubicBezTo>
                    <a:pt x="53" y="6"/>
                    <a:pt x="47" y="0"/>
                    <a:pt x="40" y="0"/>
                  </a:cubicBezTo>
                  <a:cubicBezTo>
                    <a:pt x="13" y="0"/>
                    <a:pt x="13" y="0"/>
                    <a:pt x="13" y="0"/>
                  </a:cubicBezTo>
                  <a:cubicBezTo>
                    <a:pt x="6" y="0"/>
                    <a:pt x="0" y="7"/>
                    <a:pt x="0" y="14"/>
                  </a:cubicBezTo>
                  <a:cubicBezTo>
                    <a:pt x="0" y="27"/>
                    <a:pt x="0" y="27"/>
                    <a:pt x="0" y="27"/>
                  </a:cubicBezTo>
                  <a:cubicBezTo>
                    <a:pt x="0" y="34"/>
                    <a:pt x="6" y="41"/>
                    <a:pt x="13" y="41"/>
                  </a:cubicBezTo>
                  <a:cubicBezTo>
                    <a:pt x="40" y="41"/>
                    <a:pt x="40" y="41"/>
                    <a:pt x="40" y="41"/>
                  </a:cubicBezTo>
                  <a:cubicBezTo>
                    <a:pt x="47" y="41"/>
                    <a:pt x="53" y="35"/>
                    <a:pt x="54" y="29"/>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0"/>
            <p:cNvSpPr/>
            <p:nvPr/>
          </p:nvSpPr>
          <p:spPr>
            <a:xfrm>
              <a:off x="6364288" y="3044825"/>
              <a:ext cx="209550" cy="158750"/>
            </a:xfrm>
            <a:custGeom>
              <a:avLst/>
              <a:gdLst/>
              <a:ahLst/>
              <a:cxnLst/>
              <a:rect l="l" t="t" r="r" b="b"/>
              <a:pathLst>
                <a:path w="54" h="41" extrusionOk="0">
                  <a:moveTo>
                    <a:pt x="54" y="27"/>
                  </a:moveTo>
                  <a:cubicBezTo>
                    <a:pt x="54" y="14"/>
                    <a:pt x="54" y="14"/>
                    <a:pt x="54" y="14"/>
                  </a:cubicBezTo>
                  <a:cubicBezTo>
                    <a:pt x="54" y="7"/>
                    <a:pt x="48" y="0"/>
                    <a:pt x="41" y="0"/>
                  </a:cubicBezTo>
                  <a:cubicBezTo>
                    <a:pt x="14" y="0"/>
                    <a:pt x="14" y="0"/>
                    <a:pt x="14" y="0"/>
                  </a:cubicBezTo>
                  <a:cubicBezTo>
                    <a:pt x="7" y="0"/>
                    <a:pt x="1" y="6"/>
                    <a:pt x="0" y="12"/>
                  </a:cubicBezTo>
                  <a:cubicBezTo>
                    <a:pt x="10" y="12"/>
                    <a:pt x="10" y="12"/>
                    <a:pt x="10" y="12"/>
                  </a:cubicBezTo>
                  <a:cubicBezTo>
                    <a:pt x="11" y="11"/>
                    <a:pt x="12" y="10"/>
                    <a:pt x="14" y="10"/>
                  </a:cubicBezTo>
                  <a:cubicBezTo>
                    <a:pt x="41" y="10"/>
                    <a:pt x="41" y="10"/>
                    <a:pt x="41" y="10"/>
                  </a:cubicBezTo>
                  <a:cubicBezTo>
                    <a:pt x="43" y="10"/>
                    <a:pt x="45" y="12"/>
                    <a:pt x="45" y="14"/>
                  </a:cubicBezTo>
                  <a:cubicBezTo>
                    <a:pt x="45" y="27"/>
                    <a:pt x="45" y="27"/>
                    <a:pt x="45" y="27"/>
                  </a:cubicBezTo>
                  <a:cubicBezTo>
                    <a:pt x="45" y="29"/>
                    <a:pt x="43" y="31"/>
                    <a:pt x="41" y="31"/>
                  </a:cubicBezTo>
                  <a:cubicBezTo>
                    <a:pt x="14" y="31"/>
                    <a:pt x="14" y="31"/>
                    <a:pt x="14" y="31"/>
                  </a:cubicBezTo>
                  <a:cubicBezTo>
                    <a:pt x="12" y="31"/>
                    <a:pt x="11" y="30"/>
                    <a:pt x="10" y="29"/>
                  </a:cubicBezTo>
                  <a:cubicBezTo>
                    <a:pt x="0" y="29"/>
                    <a:pt x="0" y="29"/>
                    <a:pt x="0" y="29"/>
                  </a:cubicBezTo>
                  <a:cubicBezTo>
                    <a:pt x="1" y="35"/>
                    <a:pt x="7" y="41"/>
                    <a:pt x="14" y="41"/>
                  </a:cubicBezTo>
                  <a:cubicBezTo>
                    <a:pt x="41" y="41"/>
                    <a:pt x="41" y="41"/>
                    <a:pt x="41" y="41"/>
                  </a:cubicBezTo>
                  <a:cubicBezTo>
                    <a:pt x="48" y="41"/>
                    <a:pt x="54" y="34"/>
                    <a:pt x="54" y="2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1" name="Google Shape;91;p10"/>
          <p:cNvGrpSpPr/>
          <p:nvPr/>
        </p:nvGrpSpPr>
        <p:grpSpPr>
          <a:xfrm>
            <a:off x="4819650" y="1373981"/>
            <a:ext cx="436563" cy="330994"/>
            <a:chOff x="4819650" y="1831975"/>
            <a:chExt cx="436563" cy="441325"/>
          </a:xfrm>
        </p:grpSpPr>
        <p:sp>
          <p:nvSpPr>
            <p:cNvPr id="92" name="Google Shape;92;p10"/>
            <p:cNvSpPr/>
            <p:nvPr/>
          </p:nvSpPr>
          <p:spPr>
            <a:xfrm>
              <a:off x="4819650" y="1831975"/>
              <a:ext cx="436563" cy="441325"/>
            </a:xfrm>
            <a:custGeom>
              <a:avLst/>
              <a:gdLst/>
              <a:ahLst/>
              <a:cxnLst/>
              <a:rect l="l" t="t" r="r" b="b"/>
              <a:pathLst>
                <a:path w="113" h="114" extrusionOk="0">
                  <a:moveTo>
                    <a:pt x="57" y="114"/>
                  </a:moveTo>
                  <a:cubicBezTo>
                    <a:pt x="41" y="114"/>
                    <a:pt x="27" y="108"/>
                    <a:pt x="16" y="97"/>
                  </a:cubicBezTo>
                  <a:cubicBezTo>
                    <a:pt x="6" y="86"/>
                    <a:pt x="0" y="72"/>
                    <a:pt x="0" y="57"/>
                  </a:cubicBezTo>
                  <a:cubicBezTo>
                    <a:pt x="0" y="42"/>
                    <a:pt x="6" y="27"/>
                    <a:pt x="16" y="17"/>
                  </a:cubicBezTo>
                  <a:cubicBezTo>
                    <a:pt x="27" y="6"/>
                    <a:pt x="41" y="0"/>
                    <a:pt x="57" y="0"/>
                  </a:cubicBezTo>
                  <a:cubicBezTo>
                    <a:pt x="72" y="0"/>
                    <a:pt x="86" y="6"/>
                    <a:pt x="97" y="17"/>
                  </a:cubicBezTo>
                  <a:cubicBezTo>
                    <a:pt x="108" y="27"/>
                    <a:pt x="113" y="42"/>
                    <a:pt x="113" y="57"/>
                  </a:cubicBezTo>
                  <a:cubicBezTo>
                    <a:pt x="113" y="72"/>
                    <a:pt x="108" y="86"/>
                    <a:pt x="97" y="97"/>
                  </a:cubicBezTo>
                  <a:cubicBezTo>
                    <a:pt x="86" y="108"/>
                    <a:pt x="72" y="114"/>
                    <a:pt x="57" y="114"/>
                  </a:cubicBezTo>
                  <a:close/>
                  <a:moveTo>
                    <a:pt x="57" y="4"/>
                  </a:moveTo>
                  <a:cubicBezTo>
                    <a:pt x="43" y="4"/>
                    <a:pt x="30" y="10"/>
                    <a:pt x="20" y="20"/>
                  </a:cubicBezTo>
                  <a:cubicBezTo>
                    <a:pt x="10" y="30"/>
                    <a:pt x="4" y="43"/>
                    <a:pt x="4" y="57"/>
                  </a:cubicBezTo>
                  <a:cubicBezTo>
                    <a:pt x="4" y="71"/>
                    <a:pt x="10" y="84"/>
                    <a:pt x="20" y="94"/>
                  </a:cubicBezTo>
                  <a:cubicBezTo>
                    <a:pt x="30" y="104"/>
                    <a:pt x="43" y="109"/>
                    <a:pt x="57" y="109"/>
                  </a:cubicBezTo>
                  <a:cubicBezTo>
                    <a:pt x="71" y="109"/>
                    <a:pt x="84" y="104"/>
                    <a:pt x="94" y="94"/>
                  </a:cubicBezTo>
                  <a:cubicBezTo>
                    <a:pt x="104" y="84"/>
                    <a:pt x="109" y="71"/>
                    <a:pt x="109" y="57"/>
                  </a:cubicBezTo>
                  <a:cubicBezTo>
                    <a:pt x="109" y="43"/>
                    <a:pt x="104" y="30"/>
                    <a:pt x="94" y="20"/>
                  </a:cubicBezTo>
                  <a:cubicBezTo>
                    <a:pt x="84" y="10"/>
                    <a:pt x="71" y="4"/>
                    <a:pt x="57" y="4"/>
                  </a:cubicBezTo>
                  <a:close/>
                  <a:moveTo>
                    <a:pt x="57" y="107"/>
                  </a:moveTo>
                  <a:cubicBezTo>
                    <a:pt x="29" y="107"/>
                    <a:pt x="6" y="85"/>
                    <a:pt x="6" y="57"/>
                  </a:cubicBezTo>
                  <a:cubicBezTo>
                    <a:pt x="6" y="29"/>
                    <a:pt x="29" y="6"/>
                    <a:pt x="57" y="6"/>
                  </a:cubicBezTo>
                  <a:cubicBezTo>
                    <a:pt x="85" y="6"/>
                    <a:pt x="107" y="29"/>
                    <a:pt x="107" y="57"/>
                  </a:cubicBezTo>
                  <a:cubicBezTo>
                    <a:pt x="107" y="85"/>
                    <a:pt x="85" y="107"/>
                    <a:pt x="57" y="107"/>
                  </a:cubicBezTo>
                  <a:close/>
                  <a:moveTo>
                    <a:pt x="57" y="11"/>
                  </a:moveTo>
                  <a:cubicBezTo>
                    <a:pt x="31" y="11"/>
                    <a:pt x="10" y="31"/>
                    <a:pt x="10" y="57"/>
                  </a:cubicBezTo>
                  <a:cubicBezTo>
                    <a:pt x="10" y="82"/>
                    <a:pt x="31" y="103"/>
                    <a:pt x="57" y="103"/>
                  </a:cubicBezTo>
                  <a:cubicBezTo>
                    <a:pt x="82" y="103"/>
                    <a:pt x="103" y="82"/>
                    <a:pt x="103" y="57"/>
                  </a:cubicBezTo>
                  <a:cubicBezTo>
                    <a:pt x="103" y="31"/>
                    <a:pt x="82" y="11"/>
                    <a:pt x="57" y="1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0"/>
            <p:cNvSpPr/>
            <p:nvPr/>
          </p:nvSpPr>
          <p:spPr>
            <a:xfrm>
              <a:off x="5013325" y="1898650"/>
              <a:ext cx="50800" cy="53975"/>
            </a:xfrm>
            <a:custGeom>
              <a:avLst/>
              <a:gdLst/>
              <a:ahLst/>
              <a:cxnLst/>
              <a:rect l="l" t="t" r="r" b="b"/>
              <a:pathLst>
                <a:path w="13" h="14" extrusionOk="0">
                  <a:moveTo>
                    <a:pt x="0" y="2"/>
                  </a:moveTo>
                  <a:cubicBezTo>
                    <a:pt x="0" y="0"/>
                    <a:pt x="1" y="0"/>
                    <a:pt x="3" y="0"/>
                  </a:cubicBezTo>
                  <a:cubicBezTo>
                    <a:pt x="3" y="0"/>
                    <a:pt x="4" y="0"/>
                    <a:pt x="4" y="1"/>
                  </a:cubicBezTo>
                  <a:cubicBezTo>
                    <a:pt x="10" y="10"/>
                    <a:pt x="10" y="10"/>
                    <a:pt x="10" y="10"/>
                  </a:cubicBezTo>
                  <a:cubicBezTo>
                    <a:pt x="10" y="10"/>
                    <a:pt x="10" y="10"/>
                    <a:pt x="10" y="10"/>
                  </a:cubicBezTo>
                  <a:cubicBezTo>
                    <a:pt x="10" y="1"/>
                    <a:pt x="10" y="1"/>
                    <a:pt x="10" y="1"/>
                  </a:cubicBezTo>
                  <a:cubicBezTo>
                    <a:pt x="10" y="0"/>
                    <a:pt x="10" y="0"/>
                    <a:pt x="11" y="0"/>
                  </a:cubicBezTo>
                  <a:cubicBezTo>
                    <a:pt x="12" y="0"/>
                    <a:pt x="13" y="0"/>
                    <a:pt x="13" y="1"/>
                  </a:cubicBezTo>
                  <a:cubicBezTo>
                    <a:pt x="13" y="12"/>
                    <a:pt x="13" y="12"/>
                    <a:pt x="13" y="12"/>
                  </a:cubicBezTo>
                  <a:cubicBezTo>
                    <a:pt x="13" y="14"/>
                    <a:pt x="12" y="14"/>
                    <a:pt x="11" y="14"/>
                  </a:cubicBezTo>
                  <a:cubicBezTo>
                    <a:pt x="10" y="14"/>
                    <a:pt x="10" y="14"/>
                    <a:pt x="9" y="14"/>
                  </a:cubicBezTo>
                  <a:cubicBezTo>
                    <a:pt x="4" y="5"/>
                    <a:pt x="4" y="5"/>
                    <a:pt x="4" y="5"/>
                  </a:cubicBezTo>
                  <a:cubicBezTo>
                    <a:pt x="4" y="5"/>
                    <a:pt x="4" y="5"/>
                    <a:pt x="4" y="5"/>
                  </a:cubicBezTo>
                  <a:cubicBezTo>
                    <a:pt x="4" y="13"/>
                    <a:pt x="4" y="13"/>
                    <a:pt x="4" y="13"/>
                  </a:cubicBezTo>
                  <a:cubicBezTo>
                    <a:pt x="4" y="14"/>
                    <a:pt x="3" y="14"/>
                    <a:pt x="2" y="14"/>
                  </a:cubicBezTo>
                  <a:cubicBezTo>
                    <a:pt x="1" y="14"/>
                    <a:pt x="0" y="14"/>
                    <a:pt x="0" y="13"/>
                  </a:cubicBezTo>
                  <a:lnTo>
                    <a:pt x="0" y="2"/>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0"/>
            <p:cNvSpPr/>
            <p:nvPr/>
          </p:nvSpPr>
          <p:spPr>
            <a:xfrm>
              <a:off x="5153025" y="2020888"/>
              <a:ext cx="41275" cy="55563"/>
            </a:xfrm>
            <a:custGeom>
              <a:avLst/>
              <a:gdLst/>
              <a:ahLst/>
              <a:cxnLst/>
              <a:rect l="l" t="t" r="r" b="b"/>
              <a:pathLst>
                <a:path w="11" h="14" extrusionOk="0">
                  <a:moveTo>
                    <a:pt x="0" y="1"/>
                  </a:moveTo>
                  <a:cubicBezTo>
                    <a:pt x="0" y="0"/>
                    <a:pt x="1" y="0"/>
                    <a:pt x="2" y="0"/>
                  </a:cubicBezTo>
                  <a:cubicBezTo>
                    <a:pt x="9" y="0"/>
                    <a:pt x="9" y="0"/>
                    <a:pt x="9" y="0"/>
                  </a:cubicBezTo>
                  <a:cubicBezTo>
                    <a:pt x="10" y="0"/>
                    <a:pt x="11" y="0"/>
                    <a:pt x="11" y="1"/>
                  </a:cubicBezTo>
                  <a:cubicBezTo>
                    <a:pt x="11" y="2"/>
                    <a:pt x="10" y="2"/>
                    <a:pt x="9" y="2"/>
                  </a:cubicBezTo>
                  <a:cubicBezTo>
                    <a:pt x="3" y="2"/>
                    <a:pt x="3" y="2"/>
                    <a:pt x="3" y="2"/>
                  </a:cubicBezTo>
                  <a:cubicBezTo>
                    <a:pt x="3" y="5"/>
                    <a:pt x="3" y="5"/>
                    <a:pt x="3" y="5"/>
                  </a:cubicBezTo>
                  <a:cubicBezTo>
                    <a:pt x="9" y="5"/>
                    <a:pt x="9" y="5"/>
                    <a:pt x="9" y="5"/>
                  </a:cubicBezTo>
                  <a:cubicBezTo>
                    <a:pt x="10" y="5"/>
                    <a:pt x="10" y="5"/>
                    <a:pt x="10" y="6"/>
                  </a:cubicBezTo>
                  <a:cubicBezTo>
                    <a:pt x="10" y="7"/>
                    <a:pt x="10" y="8"/>
                    <a:pt x="9" y="8"/>
                  </a:cubicBezTo>
                  <a:cubicBezTo>
                    <a:pt x="3" y="8"/>
                    <a:pt x="3" y="8"/>
                    <a:pt x="3" y="8"/>
                  </a:cubicBezTo>
                  <a:cubicBezTo>
                    <a:pt x="3" y="11"/>
                    <a:pt x="3" y="11"/>
                    <a:pt x="3" y="11"/>
                  </a:cubicBezTo>
                  <a:cubicBezTo>
                    <a:pt x="10" y="11"/>
                    <a:pt x="10" y="11"/>
                    <a:pt x="10" y="11"/>
                  </a:cubicBezTo>
                  <a:cubicBezTo>
                    <a:pt x="11" y="11"/>
                    <a:pt x="11" y="11"/>
                    <a:pt x="11" y="12"/>
                  </a:cubicBezTo>
                  <a:cubicBezTo>
                    <a:pt x="11" y="13"/>
                    <a:pt x="11" y="14"/>
                    <a:pt x="10" y="14"/>
                  </a:cubicBezTo>
                  <a:cubicBezTo>
                    <a:pt x="2" y="14"/>
                    <a:pt x="2" y="14"/>
                    <a:pt x="2" y="14"/>
                  </a:cubicBezTo>
                  <a:cubicBezTo>
                    <a:pt x="1" y="14"/>
                    <a:pt x="0" y="13"/>
                    <a:pt x="0" y="12"/>
                  </a:cubicBezTo>
                  <a:lnTo>
                    <a:pt x="0" y="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0"/>
            <p:cNvSpPr/>
            <p:nvPr/>
          </p:nvSpPr>
          <p:spPr>
            <a:xfrm>
              <a:off x="5016500" y="2149475"/>
              <a:ext cx="42863" cy="53975"/>
            </a:xfrm>
            <a:custGeom>
              <a:avLst/>
              <a:gdLst/>
              <a:ahLst/>
              <a:cxnLst/>
              <a:rect l="l" t="t" r="r" b="b"/>
              <a:pathLst>
                <a:path w="11" h="14" extrusionOk="0">
                  <a:moveTo>
                    <a:pt x="8" y="6"/>
                  </a:moveTo>
                  <a:cubicBezTo>
                    <a:pt x="11" y="6"/>
                    <a:pt x="11" y="8"/>
                    <a:pt x="11" y="10"/>
                  </a:cubicBezTo>
                  <a:cubicBezTo>
                    <a:pt x="11" y="12"/>
                    <a:pt x="10" y="14"/>
                    <a:pt x="6" y="14"/>
                  </a:cubicBezTo>
                  <a:cubicBezTo>
                    <a:pt x="2" y="14"/>
                    <a:pt x="0" y="12"/>
                    <a:pt x="0" y="11"/>
                  </a:cubicBezTo>
                  <a:cubicBezTo>
                    <a:pt x="0" y="10"/>
                    <a:pt x="0" y="9"/>
                    <a:pt x="1" y="9"/>
                  </a:cubicBezTo>
                  <a:cubicBezTo>
                    <a:pt x="3" y="9"/>
                    <a:pt x="2" y="12"/>
                    <a:pt x="6" y="12"/>
                  </a:cubicBezTo>
                  <a:cubicBezTo>
                    <a:pt x="7" y="12"/>
                    <a:pt x="8" y="11"/>
                    <a:pt x="8" y="10"/>
                  </a:cubicBezTo>
                  <a:cubicBezTo>
                    <a:pt x="8" y="10"/>
                    <a:pt x="8" y="9"/>
                    <a:pt x="7" y="9"/>
                  </a:cubicBezTo>
                  <a:cubicBezTo>
                    <a:pt x="3" y="8"/>
                    <a:pt x="3" y="8"/>
                    <a:pt x="3" y="8"/>
                  </a:cubicBezTo>
                  <a:cubicBezTo>
                    <a:pt x="0" y="7"/>
                    <a:pt x="0" y="5"/>
                    <a:pt x="0" y="4"/>
                  </a:cubicBezTo>
                  <a:cubicBezTo>
                    <a:pt x="0" y="1"/>
                    <a:pt x="3" y="0"/>
                    <a:pt x="5" y="0"/>
                  </a:cubicBezTo>
                  <a:cubicBezTo>
                    <a:pt x="8" y="0"/>
                    <a:pt x="11" y="1"/>
                    <a:pt x="11" y="3"/>
                  </a:cubicBezTo>
                  <a:cubicBezTo>
                    <a:pt x="11" y="4"/>
                    <a:pt x="10" y="4"/>
                    <a:pt x="9" y="4"/>
                  </a:cubicBezTo>
                  <a:cubicBezTo>
                    <a:pt x="8" y="4"/>
                    <a:pt x="8" y="2"/>
                    <a:pt x="5" y="2"/>
                  </a:cubicBezTo>
                  <a:cubicBezTo>
                    <a:pt x="4" y="2"/>
                    <a:pt x="3" y="3"/>
                    <a:pt x="3" y="4"/>
                  </a:cubicBezTo>
                  <a:cubicBezTo>
                    <a:pt x="3" y="5"/>
                    <a:pt x="4" y="5"/>
                    <a:pt x="5" y="5"/>
                  </a:cubicBezTo>
                  <a:lnTo>
                    <a:pt x="8" y="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0"/>
            <p:cNvSpPr/>
            <p:nvPr/>
          </p:nvSpPr>
          <p:spPr>
            <a:xfrm>
              <a:off x="4881563" y="2017713"/>
              <a:ext cx="66675" cy="58738"/>
            </a:xfrm>
            <a:custGeom>
              <a:avLst/>
              <a:gdLst/>
              <a:ahLst/>
              <a:cxnLst/>
              <a:rect l="l" t="t" r="r" b="b"/>
              <a:pathLst>
                <a:path w="17" h="15" extrusionOk="0">
                  <a:moveTo>
                    <a:pt x="15" y="13"/>
                  </a:moveTo>
                  <a:cubicBezTo>
                    <a:pt x="14" y="14"/>
                    <a:pt x="14" y="15"/>
                    <a:pt x="13" y="15"/>
                  </a:cubicBezTo>
                  <a:cubicBezTo>
                    <a:pt x="11" y="15"/>
                    <a:pt x="11" y="14"/>
                    <a:pt x="11" y="13"/>
                  </a:cubicBezTo>
                  <a:cubicBezTo>
                    <a:pt x="9" y="5"/>
                    <a:pt x="9" y="5"/>
                    <a:pt x="9" y="5"/>
                  </a:cubicBezTo>
                  <a:cubicBezTo>
                    <a:pt x="9" y="5"/>
                    <a:pt x="9" y="5"/>
                    <a:pt x="9" y="5"/>
                  </a:cubicBezTo>
                  <a:cubicBezTo>
                    <a:pt x="7" y="13"/>
                    <a:pt x="7" y="13"/>
                    <a:pt x="7" y="13"/>
                  </a:cubicBezTo>
                  <a:cubicBezTo>
                    <a:pt x="6" y="14"/>
                    <a:pt x="6" y="15"/>
                    <a:pt x="5" y="15"/>
                  </a:cubicBezTo>
                  <a:cubicBezTo>
                    <a:pt x="3" y="15"/>
                    <a:pt x="3" y="14"/>
                    <a:pt x="3" y="13"/>
                  </a:cubicBezTo>
                  <a:cubicBezTo>
                    <a:pt x="0" y="3"/>
                    <a:pt x="0" y="3"/>
                    <a:pt x="0" y="3"/>
                  </a:cubicBezTo>
                  <a:cubicBezTo>
                    <a:pt x="0" y="2"/>
                    <a:pt x="0" y="2"/>
                    <a:pt x="0" y="2"/>
                  </a:cubicBezTo>
                  <a:cubicBezTo>
                    <a:pt x="0" y="1"/>
                    <a:pt x="1" y="0"/>
                    <a:pt x="1" y="0"/>
                  </a:cubicBezTo>
                  <a:cubicBezTo>
                    <a:pt x="2" y="0"/>
                    <a:pt x="3" y="1"/>
                    <a:pt x="3" y="2"/>
                  </a:cubicBezTo>
                  <a:cubicBezTo>
                    <a:pt x="5" y="11"/>
                    <a:pt x="5" y="11"/>
                    <a:pt x="5" y="11"/>
                  </a:cubicBezTo>
                  <a:cubicBezTo>
                    <a:pt x="5" y="11"/>
                    <a:pt x="5" y="11"/>
                    <a:pt x="5" y="11"/>
                  </a:cubicBezTo>
                  <a:cubicBezTo>
                    <a:pt x="7" y="2"/>
                    <a:pt x="7" y="2"/>
                    <a:pt x="7" y="2"/>
                  </a:cubicBezTo>
                  <a:cubicBezTo>
                    <a:pt x="7" y="1"/>
                    <a:pt x="7" y="0"/>
                    <a:pt x="9" y="0"/>
                  </a:cubicBezTo>
                  <a:cubicBezTo>
                    <a:pt x="10" y="0"/>
                    <a:pt x="10" y="1"/>
                    <a:pt x="10" y="2"/>
                  </a:cubicBezTo>
                  <a:cubicBezTo>
                    <a:pt x="13" y="11"/>
                    <a:pt x="13" y="11"/>
                    <a:pt x="13" y="11"/>
                  </a:cubicBezTo>
                  <a:cubicBezTo>
                    <a:pt x="13" y="11"/>
                    <a:pt x="13" y="11"/>
                    <a:pt x="13" y="11"/>
                  </a:cubicBezTo>
                  <a:cubicBezTo>
                    <a:pt x="15" y="2"/>
                    <a:pt x="15" y="2"/>
                    <a:pt x="15" y="2"/>
                  </a:cubicBezTo>
                  <a:cubicBezTo>
                    <a:pt x="15" y="1"/>
                    <a:pt x="15" y="0"/>
                    <a:pt x="16" y="0"/>
                  </a:cubicBezTo>
                  <a:cubicBezTo>
                    <a:pt x="17" y="0"/>
                    <a:pt x="17" y="1"/>
                    <a:pt x="17" y="2"/>
                  </a:cubicBezTo>
                  <a:cubicBezTo>
                    <a:pt x="17" y="2"/>
                    <a:pt x="17" y="2"/>
                    <a:pt x="17" y="3"/>
                  </a:cubicBezTo>
                  <a:lnTo>
                    <a:pt x="15" y="13"/>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0"/>
            <p:cNvSpPr/>
            <p:nvPr/>
          </p:nvSpPr>
          <p:spPr>
            <a:xfrm>
              <a:off x="5021263" y="2036763"/>
              <a:ext cx="34925" cy="31750"/>
            </a:xfrm>
            <a:custGeom>
              <a:avLst/>
              <a:gdLst/>
              <a:ahLst/>
              <a:cxnLst/>
              <a:rect l="l" t="t" r="r" b="b"/>
              <a:pathLst>
                <a:path w="9" h="8" extrusionOk="0">
                  <a:moveTo>
                    <a:pt x="5" y="0"/>
                  </a:moveTo>
                  <a:cubicBezTo>
                    <a:pt x="4" y="0"/>
                    <a:pt x="3" y="0"/>
                    <a:pt x="2" y="1"/>
                  </a:cubicBezTo>
                  <a:cubicBezTo>
                    <a:pt x="0" y="3"/>
                    <a:pt x="0" y="5"/>
                    <a:pt x="2" y="7"/>
                  </a:cubicBezTo>
                  <a:cubicBezTo>
                    <a:pt x="3" y="7"/>
                    <a:pt x="4" y="8"/>
                    <a:pt x="5" y="8"/>
                  </a:cubicBezTo>
                  <a:cubicBezTo>
                    <a:pt x="6" y="8"/>
                    <a:pt x="7" y="7"/>
                    <a:pt x="7" y="7"/>
                  </a:cubicBezTo>
                  <a:cubicBezTo>
                    <a:pt x="9" y="5"/>
                    <a:pt x="9" y="3"/>
                    <a:pt x="7" y="1"/>
                  </a:cubicBezTo>
                  <a:cubicBezTo>
                    <a:pt x="7" y="0"/>
                    <a:pt x="6" y="0"/>
                    <a:pt x="5" y="0"/>
                  </a:cubicBezTo>
                  <a:close/>
                  <a:moveTo>
                    <a:pt x="6" y="6"/>
                  </a:moveTo>
                  <a:cubicBezTo>
                    <a:pt x="5" y="7"/>
                    <a:pt x="4" y="7"/>
                    <a:pt x="3" y="6"/>
                  </a:cubicBezTo>
                  <a:cubicBezTo>
                    <a:pt x="2" y="5"/>
                    <a:pt x="2" y="3"/>
                    <a:pt x="3" y="2"/>
                  </a:cubicBezTo>
                  <a:cubicBezTo>
                    <a:pt x="4" y="1"/>
                    <a:pt x="5" y="1"/>
                    <a:pt x="6" y="2"/>
                  </a:cubicBezTo>
                  <a:cubicBezTo>
                    <a:pt x="7" y="3"/>
                    <a:pt x="7" y="5"/>
                    <a:pt x="6" y="6"/>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0"/>
            <p:cNvSpPr/>
            <p:nvPr/>
          </p:nvSpPr>
          <p:spPr>
            <a:xfrm>
              <a:off x="4948238" y="1960563"/>
              <a:ext cx="180975" cy="184150"/>
            </a:xfrm>
            <a:custGeom>
              <a:avLst/>
              <a:gdLst/>
              <a:ahLst/>
              <a:cxnLst/>
              <a:rect l="l" t="t" r="r" b="b"/>
              <a:pathLst>
                <a:path w="47" h="48" extrusionOk="0">
                  <a:moveTo>
                    <a:pt x="16" y="17"/>
                  </a:moveTo>
                  <a:cubicBezTo>
                    <a:pt x="0" y="48"/>
                    <a:pt x="0" y="48"/>
                    <a:pt x="0" y="48"/>
                  </a:cubicBezTo>
                  <a:cubicBezTo>
                    <a:pt x="31" y="31"/>
                    <a:pt x="31" y="31"/>
                    <a:pt x="31" y="31"/>
                  </a:cubicBezTo>
                  <a:cubicBezTo>
                    <a:pt x="47" y="0"/>
                    <a:pt x="47" y="0"/>
                    <a:pt x="47" y="0"/>
                  </a:cubicBezTo>
                  <a:lnTo>
                    <a:pt x="16" y="17"/>
                  </a:lnTo>
                  <a:close/>
                  <a:moveTo>
                    <a:pt x="27" y="27"/>
                  </a:moveTo>
                  <a:cubicBezTo>
                    <a:pt x="26" y="28"/>
                    <a:pt x="25" y="29"/>
                    <a:pt x="24" y="29"/>
                  </a:cubicBezTo>
                  <a:cubicBezTo>
                    <a:pt x="22" y="29"/>
                    <a:pt x="21" y="28"/>
                    <a:pt x="20" y="27"/>
                  </a:cubicBezTo>
                  <a:cubicBezTo>
                    <a:pt x="18" y="25"/>
                    <a:pt x="18" y="22"/>
                    <a:pt x="20" y="20"/>
                  </a:cubicBezTo>
                  <a:cubicBezTo>
                    <a:pt x="21" y="19"/>
                    <a:pt x="22" y="19"/>
                    <a:pt x="24" y="19"/>
                  </a:cubicBezTo>
                  <a:cubicBezTo>
                    <a:pt x="25" y="19"/>
                    <a:pt x="26" y="19"/>
                    <a:pt x="27" y="20"/>
                  </a:cubicBezTo>
                  <a:cubicBezTo>
                    <a:pt x="29" y="22"/>
                    <a:pt x="29" y="25"/>
                    <a:pt x="27" y="2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0"/>
            <p:cNvSpPr/>
            <p:nvPr/>
          </p:nvSpPr>
          <p:spPr>
            <a:xfrm>
              <a:off x="4867275" y="2049463"/>
              <a:ext cx="14400" cy="33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0"/>
            <p:cNvSpPr/>
            <p:nvPr/>
          </p:nvSpPr>
          <p:spPr>
            <a:xfrm>
              <a:off x="4916488" y="2160588"/>
              <a:ext cx="12700" cy="15875"/>
            </a:xfrm>
            <a:custGeom>
              <a:avLst/>
              <a:gdLst/>
              <a:ahLst/>
              <a:cxnLst/>
              <a:rect l="l" t="t" r="r" b="b"/>
              <a:pathLst>
                <a:path w="8" h="10" extrusionOk="0">
                  <a:moveTo>
                    <a:pt x="0" y="10"/>
                  </a:moveTo>
                  <a:lnTo>
                    <a:pt x="0" y="7"/>
                  </a:lnTo>
                  <a:lnTo>
                    <a:pt x="5" y="0"/>
                  </a:lnTo>
                  <a:lnTo>
                    <a:pt x="8" y="3"/>
                  </a:lnTo>
                  <a:lnTo>
                    <a:pt x="0" y="1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0"/>
            <p:cNvSpPr/>
            <p:nvPr/>
          </p:nvSpPr>
          <p:spPr>
            <a:xfrm>
              <a:off x="5037138" y="2211388"/>
              <a:ext cx="3300" cy="111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0"/>
            <p:cNvSpPr/>
            <p:nvPr/>
          </p:nvSpPr>
          <p:spPr>
            <a:xfrm>
              <a:off x="5148263" y="2160588"/>
              <a:ext cx="15875" cy="15875"/>
            </a:xfrm>
            <a:custGeom>
              <a:avLst/>
              <a:gdLst/>
              <a:ahLst/>
              <a:cxnLst/>
              <a:rect l="l" t="t" r="r" b="b"/>
              <a:pathLst>
                <a:path w="10" h="10" extrusionOk="0">
                  <a:moveTo>
                    <a:pt x="8" y="10"/>
                  </a:moveTo>
                  <a:lnTo>
                    <a:pt x="0" y="3"/>
                  </a:lnTo>
                  <a:lnTo>
                    <a:pt x="3" y="0"/>
                  </a:lnTo>
                  <a:lnTo>
                    <a:pt x="10" y="7"/>
                  </a:lnTo>
                  <a:lnTo>
                    <a:pt x="8" y="1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0"/>
            <p:cNvSpPr/>
            <p:nvPr/>
          </p:nvSpPr>
          <p:spPr>
            <a:xfrm>
              <a:off x="5199063" y="2049463"/>
              <a:ext cx="11100" cy="33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0"/>
            <p:cNvSpPr/>
            <p:nvPr/>
          </p:nvSpPr>
          <p:spPr>
            <a:xfrm>
              <a:off x="5148263" y="1925638"/>
              <a:ext cx="15875" cy="14288"/>
            </a:xfrm>
            <a:custGeom>
              <a:avLst/>
              <a:gdLst/>
              <a:ahLst/>
              <a:cxnLst/>
              <a:rect l="l" t="t" r="r" b="b"/>
              <a:pathLst>
                <a:path w="10" h="9" extrusionOk="0">
                  <a:moveTo>
                    <a:pt x="3" y="9"/>
                  </a:moveTo>
                  <a:lnTo>
                    <a:pt x="0" y="7"/>
                  </a:lnTo>
                  <a:lnTo>
                    <a:pt x="8" y="0"/>
                  </a:lnTo>
                  <a:lnTo>
                    <a:pt x="10" y="2"/>
                  </a:lnTo>
                  <a:lnTo>
                    <a:pt x="3" y="9"/>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0"/>
            <p:cNvSpPr/>
            <p:nvPr/>
          </p:nvSpPr>
          <p:spPr>
            <a:xfrm>
              <a:off x="5037138" y="1878013"/>
              <a:ext cx="3300" cy="126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0"/>
            <p:cNvSpPr/>
            <p:nvPr/>
          </p:nvSpPr>
          <p:spPr>
            <a:xfrm>
              <a:off x="4916488" y="1925638"/>
              <a:ext cx="12700" cy="14288"/>
            </a:xfrm>
            <a:custGeom>
              <a:avLst/>
              <a:gdLst/>
              <a:ahLst/>
              <a:cxnLst/>
              <a:rect l="l" t="t" r="r" b="b"/>
              <a:pathLst>
                <a:path w="8" h="9" extrusionOk="0">
                  <a:moveTo>
                    <a:pt x="5" y="9"/>
                  </a:moveTo>
                  <a:lnTo>
                    <a:pt x="0" y="2"/>
                  </a:lnTo>
                  <a:lnTo>
                    <a:pt x="0" y="0"/>
                  </a:lnTo>
                  <a:lnTo>
                    <a:pt x="8" y="7"/>
                  </a:lnTo>
                  <a:lnTo>
                    <a:pt x="5" y="9"/>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10"/>
          <p:cNvGrpSpPr/>
          <p:nvPr/>
        </p:nvGrpSpPr>
        <p:grpSpPr>
          <a:xfrm>
            <a:off x="5337175" y="1373981"/>
            <a:ext cx="449263" cy="336947"/>
            <a:chOff x="5337175" y="1831975"/>
            <a:chExt cx="449263" cy="449263"/>
          </a:xfrm>
        </p:grpSpPr>
        <p:sp>
          <p:nvSpPr>
            <p:cNvPr id="108" name="Google Shape;108;p10"/>
            <p:cNvSpPr/>
            <p:nvPr/>
          </p:nvSpPr>
          <p:spPr>
            <a:xfrm>
              <a:off x="5337175" y="1831975"/>
              <a:ext cx="449263" cy="449263"/>
            </a:xfrm>
            <a:custGeom>
              <a:avLst/>
              <a:gdLst/>
              <a:ahLst/>
              <a:cxnLst/>
              <a:rect l="l" t="t" r="r" b="b"/>
              <a:pathLst>
                <a:path w="116" h="116" extrusionOk="0">
                  <a:moveTo>
                    <a:pt x="58" y="116"/>
                  </a:moveTo>
                  <a:cubicBezTo>
                    <a:pt x="42" y="116"/>
                    <a:pt x="28" y="110"/>
                    <a:pt x="17" y="99"/>
                  </a:cubicBezTo>
                  <a:cubicBezTo>
                    <a:pt x="6" y="88"/>
                    <a:pt x="0" y="74"/>
                    <a:pt x="0" y="58"/>
                  </a:cubicBezTo>
                  <a:cubicBezTo>
                    <a:pt x="0" y="43"/>
                    <a:pt x="6" y="28"/>
                    <a:pt x="17" y="17"/>
                  </a:cubicBezTo>
                  <a:cubicBezTo>
                    <a:pt x="28" y="6"/>
                    <a:pt x="42" y="0"/>
                    <a:pt x="58" y="0"/>
                  </a:cubicBezTo>
                  <a:cubicBezTo>
                    <a:pt x="73" y="0"/>
                    <a:pt x="88" y="6"/>
                    <a:pt x="99" y="17"/>
                  </a:cubicBezTo>
                  <a:cubicBezTo>
                    <a:pt x="110" y="28"/>
                    <a:pt x="116" y="43"/>
                    <a:pt x="116" y="58"/>
                  </a:cubicBezTo>
                  <a:cubicBezTo>
                    <a:pt x="116" y="74"/>
                    <a:pt x="110" y="88"/>
                    <a:pt x="99" y="99"/>
                  </a:cubicBezTo>
                  <a:cubicBezTo>
                    <a:pt x="88" y="110"/>
                    <a:pt x="73" y="116"/>
                    <a:pt x="58" y="116"/>
                  </a:cubicBezTo>
                  <a:close/>
                  <a:moveTo>
                    <a:pt x="58" y="4"/>
                  </a:moveTo>
                  <a:cubicBezTo>
                    <a:pt x="44" y="4"/>
                    <a:pt x="30" y="10"/>
                    <a:pt x="20" y="20"/>
                  </a:cubicBezTo>
                  <a:cubicBezTo>
                    <a:pt x="10" y="30"/>
                    <a:pt x="4" y="44"/>
                    <a:pt x="4" y="58"/>
                  </a:cubicBezTo>
                  <a:cubicBezTo>
                    <a:pt x="4" y="72"/>
                    <a:pt x="10" y="86"/>
                    <a:pt x="20" y="96"/>
                  </a:cubicBezTo>
                  <a:cubicBezTo>
                    <a:pt x="30" y="106"/>
                    <a:pt x="44" y="112"/>
                    <a:pt x="58" y="112"/>
                  </a:cubicBezTo>
                  <a:cubicBezTo>
                    <a:pt x="72" y="112"/>
                    <a:pt x="86" y="106"/>
                    <a:pt x="96" y="96"/>
                  </a:cubicBezTo>
                  <a:cubicBezTo>
                    <a:pt x="106" y="86"/>
                    <a:pt x="112" y="72"/>
                    <a:pt x="112" y="58"/>
                  </a:cubicBezTo>
                  <a:cubicBezTo>
                    <a:pt x="112" y="44"/>
                    <a:pt x="106" y="30"/>
                    <a:pt x="96" y="20"/>
                  </a:cubicBezTo>
                  <a:cubicBezTo>
                    <a:pt x="86" y="10"/>
                    <a:pt x="72" y="4"/>
                    <a:pt x="58" y="4"/>
                  </a:cubicBezTo>
                  <a:close/>
                  <a:moveTo>
                    <a:pt x="58" y="110"/>
                  </a:moveTo>
                  <a:cubicBezTo>
                    <a:pt x="29" y="110"/>
                    <a:pt x="6" y="87"/>
                    <a:pt x="6" y="58"/>
                  </a:cubicBezTo>
                  <a:cubicBezTo>
                    <a:pt x="6" y="30"/>
                    <a:pt x="29" y="6"/>
                    <a:pt x="58" y="6"/>
                  </a:cubicBezTo>
                  <a:cubicBezTo>
                    <a:pt x="86" y="6"/>
                    <a:pt x="110" y="30"/>
                    <a:pt x="110" y="58"/>
                  </a:cubicBezTo>
                  <a:cubicBezTo>
                    <a:pt x="110" y="87"/>
                    <a:pt x="86" y="110"/>
                    <a:pt x="58" y="110"/>
                  </a:cubicBezTo>
                  <a:close/>
                  <a:moveTo>
                    <a:pt x="58" y="11"/>
                  </a:moveTo>
                  <a:cubicBezTo>
                    <a:pt x="32" y="11"/>
                    <a:pt x="11" y="32"/>
                    <a:pt x="11" y="58"/>
                  </a:cubicBezTo>
                  <a:cubicBezTo>
                    <a:pt x="11" y="84"/>
                    <a:pt x="32" y="105"/>
                    <a:pt x="58" y="105"/>
                  </a:cubicBezTo>
                  <a:cubicBezTo>
                    <a:pt x="84" y="105"/>
                    <a:pt x="105" y="84"/>
                    <a:pt x="105" y="58"/>
                  </a:cubicBezTo>
                  <a:cubicBezTo>
                    <a:pt x="105" y="32"/>
                    <a:pt x="84" y="11"/>
                    <a:pt x="58" y="1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0"/>
            <p:cNvSpPr/>
            <p:nvPr/>
          </p:nvSpPr>
          <p:spPr>
            <a:xfrm>
              <a:off x="5538788" y="1898650"/>
              <a:ext cx="46038" cy="57150"/>
            </a:xfrm>
            <a:custGeom>
              <a:avLst/>
              <a:gdLst/>
              <a:ahLst/>
              <a:cxnLst/>
              <a:rect l="l" t="t" r="r" b="b"/>
              <a:pathLst>
                <a:path w="12" h="15" extrusionOk="0">
                  <a:moveTo>
                    <a:pt x="0" y="2"/>
                  </a:moveTo>
                  <a:cubicBezTo>
                    <a:pt x="0" y="1"/>
                    <a:pt x="0" y="0"/>
                    <a:pt x="2" y="0"/>
                  </a:cubicBezTo>
                  <a:cubicBezTo>
                    <a:pt x="2" y="0"/>
                    <a:pt x="3" y="0"/>
                    <a:pt x="3" y="1"/>
                  </a:cubicBezTo>
                  <a:cubicBezTo>
                    <a:pt x="9" y="10"/>
                    <a:pt x="9" y="10"/>
                    <a:pt x="9" y="10"/>
                  </a:cubicBezTo>
                  <a:cubicBezTo>
                    <a:pt x="9" y="10"/>
                    <a:pt x="9" y="10"/>
                    <a:pt x="9" y="10"/>
                  </a:cubicBezTo>
                  <a:cubicBezTo>
                    <a:pt x="9" y="2"/>
                    <a:pt x="9" y="2"/>
                    <a:pt x="9" y="2"/>
                  </a:cubicBezTo>
                  <a:cubicBezTo>
                    <a:pt x="9" y="1"/>
                    <a:pt x="10" y="0"/>
                    <a:pt x="11" y="0"/>
                  </a:cubicBezTo>
                  <a:cubicBezTo>
                    <a:pt x="12" y="0"/>
                    <a:pt x="12" y="1"/>
                    <a:pt x="12" y="2"/>
                  </a:cubicBezTo>
                  <a:cubicBezTo>
                    <a:pt x="12" y="13"/>
                    <a:pt x="12" y="13"/>
                    <a:pt x="12" y="13"/>
                  </a:cubicBezTo>
                  <a:cubicBezTo>
                    <a:pt x="12" y="14"/>
                    <a:pt x="12" y="15"/>
                    <a:pt x="10" y="15"/>
                  </a:cubicBezTo>
                  <a:cubicBezTo>
                    <a:pt x="9" y="15"/>
                    <a:pt x="9" y="15"/>
                    <a:pt x="9" y="14"/>
                  </a:cubicBezTo>
                  <a:cubicBezTo>
                    <a:pt x="3" y="5"/>
                    <a:pt x="3" y="5"/>
                    <a:pt x="3" y="5"/>
                  </a:cubicBezTo>
                  <a:cubicBezTo>
                    <a:pt x="3" y="5"/>
                    <a:pt x="3" y="5"/>
                    <a:pt x="3" y="5"/>
                  </a:cubicBezTo>
                  <a:cubicBezTo>
                    <a:pt x="3" y="14"/>
                    <a:pt x="3" y="14"/>
                    <a:pt x="3" y="14"/>
                  </a:cubicBezTo>
                  <a:cubicBezTo>
                    <a:pt x="3" y="15"/>
                    <a:pt x="2" y="15"/>
                    <a:pt x="1" y="15"/>
                  </a:cubicBezTo>
                  <a:cubicBezTo>
                    <a:pt x="0" y="15"/>
                    <a:pt x="0" y="15"/>
                    <a:pt x="0" y="14"/>
                  </a:cubicBezTo>
                  <a:lnTo>
                    <a:pt x="0" y="2"/>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0"/>
            <p:cNvSpPr/>
            <p:nvPr/>
          </p:nvSpPr>
          <p:spPr>
            <a:xfrm>
              <a:off x="5676900" y="2025650"/>
              <a:ext cx="42863" cy="53975"/>
            </a:xfrm>
            <a:custGeom>
              <a:avLst/>
              <a:gdLst/>
              <a:ahLst/>
              <a:cxnLst/>
              <a:rect l="l" t="t" r="r" b="b"/>
              <a:pathLst>
                <a:path w="11" h="14" extrusionOk="0">
                  <a:moveTo>
                    <a:pt x="0" y="2"/>
                  </a:moveTo>
                  <a:cubicBezTo>
                    <a:pt x="0" y="0"/>
                    <a:pt x="1" y="0"/>
                    <a:pt x="2" y="0"/>
                  </a:cubicBezTo>
                  <a:cubicBezTo>
                    <a:pt x="10" y="0"/>
                    <a:pt x="10" y="0"/>
                    <a:pt x="10" y="0"/>
                  </a:cubicBezTo>
                  <a:cubicBezTo>
                    <a:pt x="11" y="0"/>
                    <a:pt x="11" y="0"/>
                    <a:pt x="11" y="1"/>
                  </a:cubicBezTo>
                  <a:cubicBezTo>
                    <a:pt x="11" y="2"/>
                    <a:pt x="11" y="2"/>
                    <a:pt x="10" y="2"/>
                  </a:cubicBezTo>
                  <a:cubicBezTo>
                    <a:pt x="3" y="2"/>
                    <a:pt x="3" y="2"/>
                    <a:pt x="3" y="2"/>
                  </a:cubicBezTo>
                  <a:cubicBezTo>
                    <a:pt x="3" y="5"/>
                    <a:pt x="3" y="5"/>
                    <a:pt x="3" y="5"/>
                  </a:cubicBezTo>
                  <a:cubicBezTo>
                    <a:pt x="9" y="5"/>
                    <a:pt x="9" y="5"/>
                    <a:pt x="9" y="5"/>
                  </a:cubicBezTo>
                  <a:cubicBezTo>
                    <a:pt x="10" y="5"/>
                    <a:pt x="10" y="6"/>
                    <a:pt x="10" y="7"/>
                  </a:cubicBezTo>
                  <a:cubicBezTo>
                    <a:pt x="10" y="8"/>
                    <a:pt x="10" y="8"/>
                    <a:pt x="9" y="8"/>
                  </a:cubicBezTo>
                  <a:cubicBezTo>
                    <a:pt x="3" y="8"/>
                    <a:pt x="3" y="8"/>
                    <a:pt x="3" y="8"/>
                  </a:cubicBezTo>
                  <a:cubicBezTo>
                    <a:pt x="3" y="11"/>
                    <a:pt x="3" y="11"/>
                    <a:pt x="3" y="11"/>
                  </a:cubicBezTo>
                  <a:cubicBezTo>
                    <a:pt x="10" y="11"/>
                    <a:pt x="10" y="11"/>
                    <a:pt x="10" y="11"/>
                  </a:cubicBezTo>
                  <a:cubicBezTo>
                    <a:pt x="11" y="11"/>
                    <a:pt x="11" y="12"/>
                    <a:pt x="11" y="13"/>
                  </a:cubicBezTo>
                  <a:cubicBezTo>
                    <a:pt x="11" y="14"/>
                    <a:pt x="11" y="14"/>
                    <a:pt x="10" y="14"/>
                  </a:cubicBezTo>
                  <a:cubicBezTo>
                    <a:pt x="2" y="14"/>
                    <a:pt x="2" y="14"/>
                    <a:pt x="2" y="14"/>
                  </a:cubicBezTo>
                  <a:cubicBezTo>
                    <a:pt x="1" y="14"/>
                    <a:pt x="0" y="14"/>
                    <a:pt x="0" y="12"/>
                  </a:cubicBezTo>
                  <a:lnTo>
                    <a:pt x="0" y="2"/>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0"/>
            <p:cNvSpPr/>
            <p:nvPr/>
          </p:nvSpPr>
          <p:spPr>
            <a:xfrm>
              <a:off x="5538788" y="2152650"/>
              <a:ext cx="46038" cy="58738"/>
            </a:xfrm>
            <a:custGeom>
              <a:avLst/>
              <a:gdLst/>
              <a:ahLst/>
              <a:cxnLst/>
              <a:rect l="l" t="t" r="r" b="b"/>
              <a:pathLst>
                <a:path w="12" h="15" extrusionOk="0">
                  <a:moveTo>
                    <a:pt x="8" y="7"/>
                  </a:moveTo>
                  <a:cubicBezTo>
                    <a:pt x="11" y="7"/>
                    <a:pt x="12" y="9"/>
                    <a:pt x="12" y="11"/>
                  </a:cubicBezTo>
                  <a:cubicBezTo>
                    <a:pt x="12" y="13"/>
                    <a:pt x="10" y="15"/>
                    <a:pt x="6" y="15"/>
                  </a:cubicBezTo>
                  <a:cubicBezTo>
                    <a:pt x="2" y="15"/>
                    <a:pt x="0" y="13"/>
                    <a:pt x="0" y="12"/>
                  </a:cubicBezTo>
                  <a:cubicBezTo>
                    <a:pt x="0" y="11"/>
                    <a:pt x="1" y="10"/>
                    <a:pt x="1" y="10"/>
                  </a:cubicBezTo>
                  <a:cubicBezTo>
                    <a:pt x="3" y="10"/>
                    <a:pt x="3" y="13"/>
                    <a:pt x="6" y="13"/>
                  </a:cubicBezTo>
                  <a:cubicBezTo>
                    <a:pt x="8" y="13"/>
                    <a:pt x="9" y="12"/>
                    <a:pt x="9" y="11"/>
                  </a:cubicBezTo>
                  <a:cubicBezTo>
                    <a:pt x="9" y="11"/>
                    <a:pt x="8" y="10"/>
                    <a:pt x="7" y="10"/>
                  </a:cubicBezTo>
                  <a:cubicBezTo>
                    <a:pt x="4" y="9"/>
                    <a:pt x="4" y="9"/>
                    <a:pt x="4" y="9"/>
                  </a:cubicBezTo>
                  <a:cubicBezTo>
                    <a:pt x="1" y="8"/>
                    <a:pt x="0" y="6"/>
                    <a:pt x="0" y="5"/>
                  </a:cubicBezTo>
                  <a:cubicBezTo>
                    <a:pt x="0" y="2"/>
                    <a:pt x="3" y="0"/>
                    <a:pt x="6" y="0"/>
                  </a:cubicBezTo>
                  <a:cubicBezTo>
                    <a:pt x="8" y="0"/>
                    <a:pt x="11" y="2"/>
                    <a:pt x="11" y="4"/>
                  </a:cubicBezTo>
                  <a:cubicBezTo>
                    <a:pt x="11" y="5"/>
                    <a:pt x="11" y="5"/>
                    <a:pt x="10" y="5"/>
                  </a:cubicBezTo>
                  <a:cubicBezTo>
                    <a:pt x="8" y="5"/>
                    <a:pt x="9" y="3"/>
                    <a:pt x="6" y="3"/>
                  </a:cubicBezTo>
                  <a:cubicBezTo>
                    <a:pt x="4" y="3"/>
                    <a:pt x="3" y="4"/>
                    <a:pt x="3" y="5"/>
                  </a:cubicBezTo>
                  <a:cubicBezTo>
                    <a:pt x="3" y="6"/>
                    <a:pt x="4" y="6"/>
                    <a:pt x="5" y="6"/>
                  </a:cubicBezTo>
                  <a:lnTo>
                    <a:pt x="8" y="7"/>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0"/>
            <p:cNvSpPr/>
            <p:nvPr/>
          </p:nvSpPr>
          <p:spPr>
            <a:xfrm>
              <a:off x="5407025" y="2020888"/>
              <a:ext cx="53975" cy="58738"/>
            </a:xfrm>
            <a:custGeom>
              <a:avLst/>
              <a:gdLst/>
              <a:ahLst/>
              <a:cxnLst/>
              <a:rect l="l" t="t" r="r" b="b"/>
              <a:pathLst>
                <a:path w="14" h="15" extrusionOk="0">
                  <a:moveTo>
                    <a:pt x="7" y="0"/>
                  </a:moveTo>
                  <a:cubicBezTo>
                    <a:pt x="12" y="0"/>
                    <a:pt x="14" y="3"/>
                    <a:pt x="14" y="8"/>
                  </a:cubicBezTo>
                  <a:cubicBezTo>
                    <a:pt x="14" y="12"/>
                    <a:pt x="12" y="15"/>
                    <a:pt x="7" y="15"/>
                  </a:cubicBezTo>
                  <a:cubicBezTo>
                    <a:pt x="2" y="15"/>
                    <a:pt x="0" y="12"/>
                    <a:pt x="0" y="8"/>
                  </a:cubicBezTo>
                  <a:cubicBezTo>
                    <a:pt x="0" y="3"/>
                    <a:pt x="3" y="0"/>
                    <a:pt x="7" y="0"/>
                  </a:cubicBezTo>
                  <a:close/>
                  <a:moveTo>
                    <a:pt x="7" y="13"/>
                  </a:moveTo>
                  <a:cubicBezTo>
                    <a:pt x="10" y="13"/>
                    <a:pt x="11" y="10"/>
                    <a:pt x="11" y="8"/>
                  </a:cubicBezTo>
                  <a:cubicBezTo>
                    <a:pt x="11" y="5"/>
                    <a:pt x="10" y="3"/>
                    <a:pt x="7" y="3"/>
                  </a:cubicBezTo>
                  <a:cubicBezTo>
                    <a:pt x="5" y="3"/>
                    <a:pt x="3" y="5"/>
                    <a:pt x="3" y="8"/>
                  </a:cubicBezTo>
                  <a:cubicBezTo>
                    <a:pt x="3" y="10"/>
                    <a:pt x="4" y="13"/>
                    <a:pt x="7" y="13"/>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0"/>
            <p:cNvSpPr/>
            <p:nvPr/>
          </p:nvSpPr>
          <p:spPr>
            <a:xfrm>
              <a:off x="5384800" y="2052638"/>
              <a:ext cx="14400" cy="33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0"/>
            <p:cNvSpPr/>
            <p:nvPr/>
          </p:nvSpPr>
          <p:spPr>
            <a:xfrm>
              <a:off x="5434013" y="2168525"/>
              <a:ext cx="15875" cy="15875"/>
            </a:xfrm>
            <a:custGeom>
              <a:avLst/>
              <a:gdLst/>
              <a:ahLst/>
              <a:cxnLst/>
              <a:rect l="l" t="t" r="r" b="b"/>
              <a:pathLst>
                <a:path w="10" h="10" extrusionOk="0">
                  <a:moveTo>
                    <a:pt x="3" y="10"/>
                  </a:moveTo>
                  <a:lnTo>
                    <a:pt x="0" y="7"/>
                  </a:lnTo>
                  <a:lnTo>
                    <a:pt x="8" y="0"/>
                  </a:lnTo>
                  <a:lnTo>
                    <a:pt x="10" y="2"/>
                  </a:lnTo>
                  <a:lnTo>
                    <a:pt x="3" y="1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0"/>
            <p:cNvSpPr/>
            <p:nvPr/>
          </p:nvSpPr>
          <p:spPr>
            <a:xfrm>
              <a:off x="5557838" y="2219325"/>
              <a:ext cx="3300" cy="144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0"/>
            <p:cNvSpPr/>
            <p:nvPr/>
          </p:nvSpPr>
          <p:spPr>
            <a:xfrm>
              <a:off x="5673725" y="2168525"/>
              <a:ext cx="15875" cy="15875"/>
            </a:xfrm>
            <a:custGeom>
              <a:avLst/>
              <a:gdLst/>
              <a:ahLst/>
              <a:cxnLst/>
              <a:rect l="l" t="t" r="r" b="b"/>
              <a:pathLst>
                <a:path w="10" h="10" extrusionOk="0">
                  <a:moveTo>
                    <a:pt x="7" y="10"/>
                  </a:moveTo>
                  <a:lnTo>
                    <a:pt x="0" y="2"/>
                  </a:lnTo>
                  <a:lnTo>
                    <a:pt x="2" y="0"/>
                  </a:lnTo>
                  <a:lnTo>
                    <a:pt x="10" y="7"/>
                  </a:lnTo>
                  <a:lnTo>
                    <a:pt x="7" y="1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0"/>
            <p:cNvSpPr/>
            <p:nvPr/>
          </p:nvSpPr>
          <p:spPr>
            <a:xfrm>
              <a:off x="5724525" y="2052638"/>
              <a:ext cx="14400" cy="33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0"/>
            <p:cNvSpPr/>
            <p:nvPr/>
          </p:nvSpPr>
          <p:spPr>
            <a:xfrm>
              <a:off x="5673725" y="1928813"/>
              <a:ext cx="15875" cy="11113"/>
            </a:xfrm>
            <a:custGeom>
              <a:avLst/>
              <a:gdLst/>
              <a:ahLst/>
              <a:cxnLst/>
              <a:rect l="l" t="t" r="r" b="b"/>
              <a:pathLst>
                <a:path w="10" h="7" extrusionOk="0">
                  <a:moveTo>
                    <a:pt x="2" y="7"/>
                  </a:moveTo>
                  <a:lnTo>
                    <a:pt x="0" y="7"/>
                  </a:lnTo>
                  <a:lnTo>
                    <a:pt x="7" y="0"/>
                  </a:lnTo>
                  <a:lnTo>
                    <a:pt x="10" y="3"/>
                  </a:lnTo>
                  <a:lnTo>
                    <a:pt x="2" y="7"/>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0"/>
            <p:cNvSpPr/>
            <p:nvPr/>
          </p:nvSpPr>
          <p:spPr>
            <a:xfrm>
              <a:off x="5557838" y="1878013"/>
              <a:ext cx="3300" cy="159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0"/>
            <p:cNvSpPr/>
            <p:nvPr/>
          </p:nvSpPr>
          <p:spPr>
            <a:xfrm>
              <a:off x="5434013" y="1928813"/>
              <a:ext cx="15875" cy="11113"/>
            </a:xfrm>
            <a:custGeom>
              <a:avLst/>
              <a:gdLst/>
              <a:ahLst/>
              <a:cxnLst/>
              <a:rect l="l" t="t" r="r" b="b"/>
              <a:pathLst>
                <a:path w="10" h="7" extrusionOk="0">
                  <a:moveTo>
                    <a:pt x="8" y="7"/>
                  </a:moveTo>
                  <a:lnTo>
                    <a:pt x="0" y="3"/>
                  </a:lnTo>
                  <a:lnTo>
                    <a:pt x="3" y="0"/>
                  </a:lnTo>
                  <a:lnTo>
                    <a:pt x="10" y="7"/>
                  </a:lnTo>
                  <a:lnTo>
                    <a:pt x="8" y="7"/>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0"/>
            <p:cNvSpPr/>
            <p:nvPr/>
          </p:nvSpPr>
          <p:spPr>
            <a:xfrm>
              <a:off x="5541963" y="2041525"/>
              <a:ext cx="34925" cy="30163"/>
            </a:xfrm>
            <a:custGeom>
              <a:avLst/>
              <a:gdLst/>
              <a:ahLst/>
              <a:cxnLst/>
              <a:rect l="l" t="t" r="r" b="b"/>
              <a:pathLst>
                <a:path w="9" h="8" extrusionOk="0">
                  <a:moveTo>
                    <a:pt x="5" y="0"/>
                  </a:moveTo>
                  <a:cubicBezTo>
                    <a:pt x="4" y="0"/>
                    <a:pt x="3" y="0"/>
                    <a:pt x="2" y="1"/>
                  </a:cubicBezTo>
                  <a:cubicBezTo>
                    <a:pt x="0" y="3"/>
                    <a:pt x="0" y="5"/>
                    <a:pt x="2" y="7"/>
                  </a:cubicBezTo>
                  <a:cubicBezTo>
                    <a:pt x="3" y="8"/>
                    <a:pt x="4" y="8"/>
                    <a:pt x="5" y="8"/>
                  </a:cubicBezTo>
                  <a:cubicBezTo>
                    <a:pt x="6" y="8"/>
                    <a:pt x="7" y="8"/>
                    <a:pt x="8" y="7"/>
                  </a:cubicBezTo>
                  <a:cubicBezTo>
                    <a:pt x="9" y="5"/>
                    <a:pt x="9" y="3"/>
                    <a:pt x="8" y="1"/>
                  </a:cubicBezTo>
                  <a:cubicBezTo>
                    <a:pt x="7" y="0"/>
                    <a:pt x="6" y="0"/>
                    <a:pt x="5" y="0"/>
                  </a:cubicBezTo>
                  <a:close/>
                  <a:moveTo>
                    <a:pt x="7" y="6"/>
                  </a:moveTo>
                  <a:cubicBezTo>
                    <a:pt x="6" y="7"/>
                    <a:pt x="4" y="7"/>
                    <a:pt x="3" y="6"/>
                  </a:cubicBezTo>
                  <a:cubicBezTo>
                    <a:pt x="2" y="5"/>
                    <a:pt x="2" y="3"/>
                    <a:pt x="3" y="2"/>
                  </a:cubicBezTo>
                  <a:cubicBezTo>
                    <a:pt x="4" y="1"/>
                    <a:pt x="6" y="1"/>
                    <a:pt x="7" y="2"/>
                  </a:cubicBezTo>
                  <a:cubicBezTo>
                    <a:pt x="8" y="3"/>
                    <a:pt x="8" y="5"/>
                    <a:pt x="7" y="6"/>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0"/>
            <p:cNvSpPr/>
            <p:nvPr/>
          </p:nvSpPr>
          <p:spPr>
            <a:xfrm>
              <a:off x="5468938" y="1963738"/>
              <a:ext cx="185738" cy="185738"/>
            </a:xfrm>
            <a:custGeom>
              <a:avLst/>
              <a:gdLst/>
              <a:ahLst/>
              <a:cxnLst/>
              <a:rect l="l" t="t" r="r" b="b"/>
              <a:pathLst>
                <a:path w="48" h="48" extrusionOk="0">
                  <a:moveTo>
                    <a:pt x="17" y="17"/>
                  </a:moveTo>
                  <a:cubicBezTo>
                    <a:pt x="17" y="17"/>
                    <a:pt x="17" y="17"/>
                    <a:pt x="17" y="17"/>
                  </a:cubicBezTo>
                  <a:cubicBezTo>
                    <a:pt x="0" y="48"/>
                    <a:pt x="0" y="48"/>
                    <a:pt x="0" y="48"/>
                  </a:cubicBezTo>
                  <a:cubicBezTo>
                    <a:pt x="31" y="31"/>
                    <a:pt x="31" y="31"/>
                    <a:pt x="31" y="31"/>
                  </a:cubicBezTo>
                  <a:cubicBezTo>
                    <a:pt x="31" y="31"/>
                    <a:pt x="31" y="31"/>
                    <a:pt x="31" y="31"/>
                  </a:cubicBezTo>
                  <a:cubicBezTo>
                    <a:pt x="48" y="0"/>
                    <a:pt x="48" y="0"/>
                    <a:pt x="48" y="0"/>
                  </a:cubicBezTo>
                  <a:lnTo>
                    <a:pt x="17" y="17"/>
                  </a:lnTo>
                  <a:close/>
                  <a:moveTo>
                    <a:pt x="28" y="28"/>
                  </a:moveTo>
                  <a:cubicBezTo>
                    <a:pt x="27" y="29"/>
                    <a:pt x="25" y="29"/>
                    <a:pt x="24" y="29"/>
                  </a:cubicBezTo>
                  <a:cubicBezTo>
                    <a:pt x="23" y="29"/>
                    <a:pt x="21" y="29"/>
                    <a:pt x="20" y="28"/>
                  </a:cubicBezTo>
                  <a:cubicBezTo>
                    <a:pt x="18" y="26"/>
                    <a:pt x="18" y="22"/>
                    <a:pt x="20" y="20"/>
                  </a:cubicBezTo>
                  <a:cubicBezTo>
                    <a:pt x="21" y="19"/>
                    <a:pt x="23" y="19"/>
                    <a:pt x="24" y="19"/>
                  </a:cubicBezTo>
                  <a:cubicBezTo>
                    <a:pt x="25" y="19"/>
                    <a:pt x="27" y="19"/>
                    <a:pt x="28" y="20"/>
                  </a:cubicBezTo>
                  <a:cubicBezTo>
                    <a:pt x="30" y="22"/>
                    <a:pt x="30" y="26"/>
                    <a:pt x="28" y="28"/>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3" name="Google Shape;123;p10"/>
          <p:cNvSpPr/>
          <p:nvPr/>
        </p:nvSpPr>
        <p:spPr>
          <a:xfrm>
            <a:off x="5619750" y="725091"/>
            <a:ext cx="215900" cy="161925"/>
          </a:xfrm>
          <a:custGeom>
            <a:avLst/>
            <a:gdLst/>
            <a:ahLst/>
            <a:cxnLst/>
            <a:rect l="l" t="t" r="r" b="b"/>
            <a:pathLst>
              <a:path w="56" h="56" extrusionOk="0">
                <a:moveTo>
                  <a:pt x="56" y="33"/>
                </a:moveTo>
                <a:cubicBezTo>
                  <a:pt x="56" y="23"/>
                  <a:pt x="56" y="23"/>
                  <a:pt x="56" y="23"/>
                </a:cubicBezTo>
                <a:cubicBezTo>
                  <a:pt x="50" y="23"/>
                  <a:pt x="50" y="23"/>
                  <a:pt x="50" y="23"/>
                </a:cubicBezTo>
                <a:cubicBezTo>
                  <a:pt x="49" y="20"/>
                  <a:pt x="48" y="18"/>
                  <a:pt x="47" y="16"/>
                </a:cubicBezTo>
                <a:cubicBezTo>
                  <a:pt x="51" y="12"/>
                  <a:pt x="51" y="12"/>
                  <a:pt x="51" y="12"/>
                </a:cubicBezTo>
                <a:cubicBezTo>
                  <a:pt x="44" y="5"/>
                  <a:pt x="44" y="5"/>
                  <a:pt x="44" y="5"/>
                </a:cubicBezTo>
                <a:cubicBezTo>
                  <a:pt x="40" y="9"/>
                  <a:pt x="40" y="9"/>
                  <a:pt x="40" y="9"/>
                </a:cubicBezTo>
                <a:cubicBezTo>
                  <a:pt x="38" y="7"/>
                  <a:pt x="35" y="6"/>
                  <a:pt x="33" y="6"/>
                </a:cubicBezTo>
                <a:cubicBezTo>
                  <a:pt x="33" y="0"/>
                  <a:pt x="33" y="0"/>
                  <a:pt x="33" y="0"/>
                </a:cubicBezTo>
                <a:cubicBezTo>
                  <a:pt x="23" y="0"/>
                  <a:pt x="23" y="0"/>
                  <a:pt x="23" y="0"/>
                </a:cubicBezTo>
                <a:cubicBezTo>
                  <a:pt x="23" y="6"/>
                  <a:pt x="23" y="6"/>
                  <a:pt x="23" y="6"/>
                </a:cubicBezTo>
                <a:cubicBezTo>
                  <a:pt x="20" y="6"/>
                  <a:pt x="18" y="7"/>
                  <a:pt x="15" y="9"/>
                </a:cubicBezTo>
                <a:cubicBezTo>
                  <a:pt x="11" y="5"/>
                  <a:pt x="11" y="5"/>
                  <a:pt x="11" y="5"/>
                </a:cubicBezTo>
                <a:cubicBezTo>
                  <a:pt x="4" y="12"/>
                  <a:pt x="4" y="12"/>
                  <a:pt x="4" y="12"/>
                </a:cubicBezTo>
                <a:cubicBezTo>
                  <a:pt x="8" y="16"/>
                  <a:pt x="8" y="16"/>
                  <a:pt x="8" y="16"/>
                </a:cubicBezTo>
                <a:cubicBezTo>
                  <a:pt x="7" y="18"/>
                  <a:pt x="6" y="20"/>
                  <a:pt x="5" y="23"/>
                </a:cubicBezTo>
                <a:cubicBezTo>
                  <a:pt x="0" y="23"/>
                  <a:pt x="0" y="23"/>
                  <a:pt x="0" y="23"/>
                </a:cubicBezTo>
                <a:cubicBezTo>
                  <a:pt x="0" y="33"/>
                  <a:pt x="0" y="33"/>
                  <a:pt x="0" y="33"/>
                </a:cubicBezTo>
                <a:cubicBezTo>
                  <a:pt x="5" y="33"/>
                  <a:pt x="5" y="33"/>
                  <a:pt x="5" y="33"/>
                </a:cubicBezTo>
                <a:cubicBezTo>
                  <a:pt x="6" y="36"/>
                  <a:pt x="7" y="38"/>
                  <a:pt x="8" y="40"/>
                </a:cubicBezTo>
                <a:cubicBezTo>
                  <a:pt x="4" y="44"/>
                  <a:pt x="4" y="44"/>
                  <a:pt x="4" y="44"/>
                </a:cubicBezTo>
                <a:cubicBezTo>
                  <a:pt x="11" y="51"/>
                  <a:pt x="11" y="51"/>
                  <a:pt x="11" y="51"/>
                </a:cubicBezTo>
                <a:cubicBezTo>
                  <a:pt x="15" y="47"/>
                  <a:pt x="15" y="47"/>
                  <a:pt x="15" y="47"/>
                </a:cubicBezTo>
                <a:cubicBezTo>
                  <a:pt x="18" y="49"/>
                  <a:pt x="20" y="50"/>
                  <a:pt x="23" y="50"/>
                </a:cubicBezTo>
                <a:cubicBezTo>
                  <a:pt x="23" y="56"/>
                  <a:pt x="23" y="56"/>
                  <a:pt x="23" y="56"/>
                </a:cubicBezTo>
                <a:cubicBezTo>
                  <a:pt x="33" y="56"/>
                  <a:pt x="33" y="56"/>
                  <a:pt x="33" y="56"/>
                </a:cubicBezTo>
                <a:cubicBezTo>
                  <a:pt x="33" y="50"/>
                  <a:pt x="33" y="50"/>
                  <a:pt x="33" y="50"/>
                </a:cubicBezTo>
                <a:cubicBezTo>
                  <a:pt x="35" y="50"/>
                  <a:pt x="38" y="49"/>
                  <a:pt x="40" y="47"/>
                </a:cubicBezTo>
                <a:cubicBezTo>
                  <a:pt x="44" y="51"/>
                  <a:pt x="44" y="51"/>
                  <a:pt x="44" y="51"/>
                </a:cubicBezTo>
                <a:cubicBezTo>
                  <a:pt x="51" y="44"/>
                  <a:pt x="51" y="44"/>
                  <a:pt x="51" y="44"/>
                </a:cubicBezTo>
                <a:cubicBezTo>
                  <a:pt x="47" y="40"/>
                  <a:pt x="47" y="40"/>
                  <a:pt x="47" y="40"/>
                </a:cubicBezTo>
                <a:cubicBezTo>
                  <a:pt x="48" y="38"/>
                  <a:pt x="49" y="36"/>
                  <a:pt x="50" y="33"/>
                </a:cubicBezTo>
                <a:lnTo>
                  <a:pt x="56" y="33"/>
                </a:lnTo>
                <a:close/>
                <a:moveTo>
                  <a:pt x="42" y="36"/>
                </a:moveTo>
                <a:cubicBezTo>
                  <a:pt x="42" y="36"/>
                  <a:pt x="42" y="36"/>
                  <a:pt x="42" y="36"/>
                </a:cubicBezTo>
                <a:cubicBezTo>
                  <a:pt x="42" y="36"/>
                  <a:pt x="42" y="36"/>
                  <a:pt x="42" y="36"/>
                </a:cubicBezTo>
                <a:cubicBezTo>
                  <a:pt x="42" y="36"/>
                  <a:pt x="42" y="36"/>
                  <a:pt x="42" y="37"/>
                </a:cubicBezTo>
                <a:cubicBezTo>
                  <a:pt x="42" y="37"/>
                  <a:pt x="42" y="37"/>
                  <a:pt x="42" y="37"/>
                </a:cubicBezTo>
                <a:cubicBezTo>
                  <a:pt x="41" y="37"/>
                  <a:pt x="41" y="38"/>
                  <a:pt x="41" y="38"/>
                </a:cubicBezTo>
                <a:cubicBezTo>
                  <a:pt x="41" y="38"/>
                  <a:pt x="41" y="38"/>
                  <a:pt x="41" y="38"/>
                </a:cubicBezTo>
                <a:cubicBezTo>
                  <a:pt x="40" y="38"/>
                  <a:pt x="40" y="38"/>
                  <a:pt x="40" y="39"/>
                </a:cubicBezTo>
                <a:cubicBezTo>
                  <a:pt x="40" y="39"/>
                  <a:pt x="40" y="39"/>
                  <a:pt x="40" y="39"/>
                </a:cubicBezTo>
                <a:cubicBezTo>
                  <a:pt x="40" y="39"/>
                  <a:pt x="39" y="40"/>
                  <a:pt x="38" y="40"/>
                </a:cubicBezTo>
                <a:cubicBezTo>
                  <a:pt x="38" y="40"/>
                  <a:pt x="38" y="40"/>
                  <a:pt x="38" y="40"/>
                </a:cubicBezTo>
                <a:cubicBezTo>
                  <a:pt x="38" y="41"/>
                  <a:pt x="38" y="41"/>
                  <a:pt x="38" y="41"/>
                </a:cubicBezTo>
                <a:cubicBezTo>
                  <a:pt x="38" y="41"/>
                  <a:pt x="38" y="41"/>
                  <a:pt x="38" y="41"/>
                </a:cubicBezTo>
                <a:cubicBezTo>
                  <a:pt x="37" y="41"/>
                  <a:pt x="37" y="42"/>
                  <a:pt x="36" y="42"/>
                </a:cubicBezTo>
                <a:cubicBezTo>
                  <a:pt x="36" y="42"/>
                  <a:pt x="36" y="42"/>
                  <a:pt x="36" y="42"/>
                </a:cubicBezTo>
                <a:cubicBezTo>
                  <a:pt x="36" y="42"/>
                  <a:pt x="36" y="42"/>
                  <a:pt x="36" y="42"/>
                </a:cubicBezTo>
                <a:cubicBezTo>
                  <a:pt x="36" y="42"/>
                  <a:pt x="36" y="42"/>
                  <a:pt x="36" y="42"/>
                </a:cubicBezTo>
                <a:cubicBezTo>
                  <a:pt x="36" y="42"/>
                  <a:pt x="36" y="42"/>
                  <a:pt x="35" y="42"/>
                </a:cubicBezTo>
                <a:cubicBezTo>
                  <a:pt x="35" y="42"/>
                  <a:pt x="35" y="42"/>
                  <a:pt x="35" y="42"/>
                </a:cubicBezTo>
                <a:cubicBezTo>
                  <a:pt x="34" y="43"/>
                  <a:pt x="34" y="43"/>
                  <a:pt x="33" y="44"/>
                </a:cubicBezTo>
                <a:cubicBezTo>
                  <a:pt x="33" y="44"/>
                  <a:pt x="33" y="44"/>
                  <a:pt x="33" y="44"/>
                </a:cubicBezTo>
                <a:cubicBezTo>
                  <a:pt x="33" y="44"/>
                  <a:pt x="33" y="44"/>
                  <a:pt x="33" y="44"/>
                </a:cubicBezTo>
                <a:cubicBezTo>
                  <a:pt x="32" y="44"/>
                  <a:pt x="32" y="44"/>
                  <a:pt x="32" y="44"/>
                </a:cubicBezTo>
                <a:cubicBezTo>
                  <a:pt x="32" y="44"/>
                  <a:pt x="32" y="44"/>
                  <a:pt x="32" y="44"/>
                </a:cubicBezTo>
                <a:cubicBezTo>
                  <a:pt x="31" y="44"/>
                  <a:pt x="31" y="44"/>
                  <a:pt x="31" y="44"/>
                </a:cubicBezTo>
                <a:cubicBezTo>
                  <a:pt x="31" y="44"/>
                  <a:pt x="31" y="44"/>
                  <a:pt x="31" y="44"/>
                </a:cubicBezTo>
                <a:cubicBezTo>
                  <a:pt x="31" y="44"/>
                  <a:pt x="30" y="44"/>
                  <a:pt x="30" y="44"/>
                </a:cubicBezTo>
                <a:cubicBezTo>
                  <a:pt x="30" y="44"/>
                  <a:pt x="30" y="44"/>
                  <a:pt x="30" y="44"/>
                </a:cubicBezTo>
                <a:cubicBezTo>
                  <a:pt x="30" y="44"/>
                  <a:pt x="30" y="44"/>
                  <a:pt x="29" y="44"/>
                </a:cubicBezTo>
                <a:cubicBezTo>
                  <a:pt x="29" y="44"/>
                  <a:pt x="29" y="44"/>
                  <a:pt x="29" y="44"/>
                </a:cubicBezTo>
                <a:cubicBezTo>
                  <a:pt x="29" y="44"/>
                  <a:pt x="29" y="44"/>
                  <a:pt x="29" y="44"/>
                </a:cubicBezTo>
                <a:cubicBezTo>
                  <a:pt x="29" y="44"/>
                  <a:pt x="29" y="44"/>
                  <a:pt x="28" y="44"/>
                </a:cubicBezTo>
                <a:cubicBezTo>
                  <a:pt x="28" y="44"/>
                  <a:pt x="28" y="44"/>
                  <a:pt x="28" y="44"/>
                </a:cubicBezTo>
                <a:cubicBezTo>
                  <a:pt x="27" y="44"/>
                  <a:pt x="27" y="44"/>
                  <a:pt x="27" y="44"/>
                </a:cubicBezTo>
                <a:cubicBezTo>
                  <a:pt x="27" y="44"/>
                  <a:pt x="27" y="44"/>
                  <a:pt x="27" y="44"/>
                </a:cubicBezTo>
                <a:cubicBezTo>
                  <a:pt x="26" y="44"/>
                  <a:pt x="26" y="44"/>
                  <a:pt x="26" y="44"/>
                </a:cubicBezTo>
                <a:cubicBezTo>
                  <a:pt x="26" y="44"/>
                  <a:pt x="26" y="44"/>
                  <a:pt x="26" y="44"/>
                </a:cubicBezTo>
                <a:cubicBezTo>
                  <a:pt x="26" y="44"/>
                  <a:pt x="25" y="44"/>
                  <a:pt x="25" y="44"/>
                </a:cubicBezTo>
                <a:cubicBezTo>
                  <a:pt x="25" y="44"/>
                  <a:pt x="25" y="44"/>
                  <a:pt x="25" y="44"/>
                </a:cubicBezTo>
                <a:cubicBezTo>
                  <a:pt x="25" y="44"/>
                  <a:pt x="25" y="44"/>
                  <a:pt x="24" y="44"/>
                </a:cubicBezTo>
                <a:cubicBezTo>
                  <a:pt x="24" y="44"/>
                  <a:pt x="24" y="44"/>
                  <a:pt x="24" y="44"/>
                </a:cubicBezTo>
                <a:cubicBezTo>
                  <a:pt x="24" y="44"/>
                  <a:pt x="24" y="44"/>
                  <a:pt x="24" y="44"/>
                </a:cubicBezTo>
                <a:cubicBezTo>
                  <a:pt x="24" y="44"/>
                  <a:pt x="24" y="44"/>
                  <a:pt x="23" y="44"/>
                </a:cubicBezTo>
                <a:cubicBezTo>
                  <a:pt x="23" y="44"/>
                  <a:pt x="23" y="44"/>
                  <a:pt x="23" y="44"/>
                </a:cubicBezTo>
                <a:cubicBezTo>
                  <a:pt x="23" y="44"/>
                  <a:pt x="23" y="44"/>
                  <a:pt x="23" y="44"/>
                </a:cubicBezTo>
                <a:cubicBezTo>
                  <a:pt x="23" y="44"/>
                  <a:pt x="23" y="44"/>
                  <a:pt x="23" y="44"/>
                </a:cubicBezTo>
                <a:cubicBezTo>
                  <a:pt x="22" y="43"/>
                  <a:pt x="21" y="43"/>
                  <a:pt x="20" y="42"/>
                </a:cubicBezTo>
                <a:cubicBezTo>
                  <a:pt x="20" y="42"/>
                  <a:pt x="20" y="42"/>
                  <a:pt x="20" y="42"/>
                </a:cubicBezTo>
                <a:cubicBezTo>
                  <a:pt x="19" y="42"/>
                  <a:pt x="19" y="42"/>
                  <a:pt x="19" y="42"/>
                </a:cubicBezTo>
                <a:cubicBezTo>
                  <a:pt x="19" y="42"/>
                  <a:pt x="19" y="42"/>
                  <a:pt x="19" y="42"/>
                </a:cubicBezTo>
                <a:cubicBezTo>
                  <a:pt x="19" y="42"/>
                  <a:pt x="19" y="42"/>
                  <a:pt x="19" y="42"/>
                </a:cubicBezTo>
                <a:cubicBezTo>
                  <a:pt x="18" y="42"/>
                  <a:pt x="18" y="41"/>
                  <a:pt x="17" y="41"/>
                </a:cubicBezTo>
                <a:cubicBezTo>
                  <a:pt x="17" y="41"/>
                  <a:pt x="17" y="41"/>
                  <a:pt x="17" y="41"/>
                </a:cubicBezTo>
                <a:cubicBezTo>
                  <a:pt x="17" y="41"/>
                  <a:pt x="17" y="41"/>
                  <a:pt x="17" y="40"/>
                </a:cubicBezTo>
                <a:cubicBezTo>
                  <a:pt x="17" y="40"/>
                  <a:pt x="17" y="40"/>
                  <a:pt x="17" y="40"/>
                </a:cubicBezTo>
                <a:cubicBezTo>
                  <a:pt x="16" y="40"/>
                  <a:pt x="16" y="39"/>
                  <a:pt x="15" y="39"/>
                </a:cubicBezTo>
                <a:cubicBezTo>
                  <a:pt x="15" y="39"/>
                  <a:pt x="15" y="39"/>
                  <a:pt x="15" y="39"/>
                </a:cubicBezTo>
                <a:cubicBezTo>
                  <a:pt x="15" y="38"/>
                  <a:pt x="15" y="38"/>
                  <a:pt x="15" y="38"/>
                </a:cubicBezTo>
                <a:cubicBezTo>
                  <a:pt x="15" y="38"/>
                  <a:pt x="15" y="38"/>
                  <a:pt x="15" y="38"/>
                </a:cubicBezTo>
                <a:cubicBezTo>
                  <a:pt x="14" y="38"/>
                  <a:pt x="14" y="37"/>
                  <a:pt x="14" y="37"/>
                </a:cubicBezTo>
                <a:cubicBezTo>
                  <a:pt x="14" y="37"/>
                  <a:pt x="14" y="37"/>
                  <a:pt x="14" y="37"/>
                </a:cubicBezTo>
                <a:cubicBezTo>
                  <a:pt x="14" y="36"/>
                  <a:pt x="14" y="36"/>
                  <a:pt x="13" y="36"/>
                </a:cubicBezTo>
                <a:cubicBezTo>
                  <a:pt x="13" y="36"/>
                  <a:pt x="13" y="36"/>
                  <a:pt x="13" y="36"/>
                </a:cubicBezTo>
                <a:cubicBezTo>
                  <a:pt x="13" y="36"/>
                  <a:pt x="13" y="36"/>
                  <a:pt x="13" y="36"/>
                </a:cubicBezTo>
                <a:cubicBezTo>
                  <a:pt x="13" y="34"/>
                  <a:pt x="12" y="33"/>
                  <a:pt x="12" y="32"/>
                </a:cubicBezTo>
                <a:cubicBezTo>
                  <a:pt x="12" y="32"/>
                  <a:pt x="12" y="32"/>
                  <a:pt x="12" y="32"/>
                </a:cubicBezTo>
                <a:cubicBezTo>
                  <a:pt x="12" y="32"/>
                  <a:pt x="12" y="32"/>
                  <a:pt x="12" y="31"/>
                </a:cubicBezTo>
                <a:cubicBezTo>
                  <a:pt x="12" y="31"/>
                  <a:pt x="12" y="31"/>
                  <a:pt x="12" y="31"/>
                </a:cubicBezTo>
                <a:cubicBezTo>
                  <a:pt x="11" y="31"/>
                  <a:pt x="11" y="31"/>
                  <a:pt x="11" y="30"/>
                </a:cubicBezTo>
                <a:cubicBezTo>
                  <a:pt x="11" y="30"/>
                  <a:pt x="11" y="30"/>
                  <a:pt x="11" y="30"/>
                </a:cubicBezTo>
                <a:cubicBezTo>
                  <a:pt x="11" y="30"/>
                  <a:pt x="11" y="30"/>
                  <a:pt x="11" y="30"/>
                </a:cubicBezTo>
                <a:cubicBezTo>
                  <a:pt x="11" y="30"/>
                  <a:pt x="11" y="30"/>
                  <a:pt x="11" y="29"/>
                </a:cubicBezTo>
                <a:cubicBezTo>
                  <a:pt x="11" y="29"/>
                  <a:pt x="11" y="29"/>
                  <a:pt x="11" y="29"/>
                </a:cubicBezTo>
                <a:cubicBezTo>
                  <a:pt x="11" y="29"/>
                  <a:pt x="11" y="29"/>
                  <a:pt x="11" y="29"/>
                </a:cubicBezTo>
                <a:cubicBezTo>
                  <a:pt x="11" y="28"/>
                  <a:pt x="11" y="28"/>
                  <a:pt x="11" y="28"/>
                </a:cubicBezTo>
                <a:cubicBezTo>
                  <a:pt x="11" y="28"/>
                  <a:pt x="11" y="27"/>
                  <a:pt x="11" y="27"/>
                </a:cubicBezTo>
                <a:cubicBezTo>
                  <a:pt x="11" y="27"/>
                  <a:pt x="11" y="27"/>
                  <a:pt x="11" y="27"/>
                </a:cubicBezTo>
                <a:cubicBezTo>
                  <a:pt x="11" y="27"/>
                  <a:pt x="11" y="27"/>
                  <a:pt x="11" y="26"/>
                </a:cubicBezTo>
                <a:cubicBezTo>
                  <a:pt x="11" y="26"/>
                  <a:pt x="11" y="26"/>
                  <a:pt x="11" y="26"/>
                </a:cubicBezTo>
                <a:cubicBezTo>
                  <a:pt x="11" y="26"/>
                  <a:pt x="11" y="26"/>
                  <a:pt x="11" y="25"/>
                </a:cubicBezTo>
                <a:cubicBezTo>
                  <a:pt x="11" y="25"/>
                  <a:pt x="11" y="25"/>
                  <a:pt x="11" y="25"/>
                </a:cubicBezTo>
                <a:cubicBezTo>
                  <a:pt x="11" y="25"/>
                  <a:pt x="11" y="25"/>
                  <a:pt x="12" y="25"/>
                </a:cubicBezTo>
                <a:cubicBezTo>
                  <a:pt x="12" y="25"/>
                  <a:pt x="12" y="25"/>
                  <a:pt x="12" y="24"/>
                </a:cubicBezTo>
                <a:cubicBezTo>
                  <a:pt x="12" y="24"/>
                  <a:pt x="12" y="24"/>
                  <a:pt x="12" y="24"/>
                </a:cubicBezTo>
                <a:cubicBezTo>
                  <a:pt x="12" y="24"/>
                  <a:pt x="12" y="24"/>
                  <a:pt x="12" y="24"/>
                </a:cubicBezTo>
                <a:cubicBezTo>
                  <a:pt x="12" y="23"/>
                  <a:pt x="12" y="23"/>
                  <a:pt x="12" y="23"/>
                </a:cubicBezTo>
                <a:cubicBezTo>
                  <a:pt x="12" y="23"/>
                  <a:pt x="12" y="23"/>
                  <a:pt x="12" y="23"/>
                </a:cubicBezTo>
                <a:cubicBezTo>
                  <a:pt x="12" y="23"/>
                  <a:pt x="12" y="23"/>
                  <a:pt x="12" y="23"/>
                </a:cubicBezTo>
                <a:cubicBezTo>
                  <a:pt x="12" y="22"/>
                  <a:pt x="13" y="21"/>
                  <a:pt x="13" y="20"/>
                </a:cubicBezTo>
                <a:cubicBezTo>
                  <a:pt x="13" y="20"/>
                  <a:pt x="13" y="20"/>
                  <a:pt x="13" y="20"/>
                </a:cubicBezTo>
                <a:cubicBezTo>
                  <a:pt x="13" y="20"/>
                  <a:pt x="13" y="20"/>
                  <a:pt x="13" y="20"/>
                </a:cubicBezTo>
                <a:cubicBezTo>
                  <a:pt x="13" y="20"/>
                  <a:pt x="13" y="20"/>
                  <a:pt x="13" y="20"/>
                </a:cubicBezTo>
                <a:cubicBezTo>
                  <a:pt x="14" y="19"/>
                  <a:pt x="14" y="19"/>
                  <a:pt x="14" y="19"/>
                </a:cubicBezTo>
                <a:cubicBezTo>
                  <a:pt x="14" y="19"/>
                  <a:pt x="14" y="19"/>
                  <a:pt x="14" y="19"/>
                </a:cubicBezTo>
                <a:cubicBezTo>
                  <a:pt x="14" y="19"/>
                  <a:pt x="14" y="18"/>
                  <a:pt x="15" y="18"/>
                </a:cubicBezTo>
                <a:cubicBezTo>
                  <a:pt x="15" y="18"/>
                  <a:pt x="15" y="18"/>
                  <a:pt x="15" y="18"/>
                </a:cubicBezTo>
                <a:cubicBezTo>
                  <a:pt x="15" y="17"/>
                  <a:pt x="15" y="17"/>
                  <a:pt x="15" y="17"/>
                </a:cubicBezTo>
                <a:cubicBezTo>
                  <a:pt x="15" y="17"/>
                  <a:pt x="15" y="17"/>
                  <a:pt x="15" y="17"/>
                </a:cubicBezTo>
                <a:cubicBezTo>
                  <a:pt x="16" y="17"/>
                  <a:pt x="16" y="16"/>
                  <a:pt x="17" y="15"/>
                </a:cubicBezTo>
                <a:cubicBezTo>
                  <a:pt x="17" y="15"/>
                  <a:pt x="17" y="15"/>
                  <a:pt x="17" y="15"/>
                </a:cubicBezTo>
                <a:cubicBezTo>
                  <a:pt x="17" y="15"/>
                  <a:pt x="17" y="15"/>
                  <a:pt x="17" y="15"/>
                </a:cubicBezTo>
                <a:cubicBezTo>
                  <a:pt x="17" y="15"/>
                  <a:pt x="17" y="15"/>
                  <a:pt x="17" y="15"/>
                </a:cubicBezTo>
                <a:cubicBezTo>
                  <a:pt x="18" y="15"/>
                  <a:pt x="18" y="14"/>
                  <a:pt x="19" y="14"/>
                </a:cubicBezTo>
                <a:cubicBezTo>
                  <a:pt x="19" y="14"/>
                  <a:pt x="19" y="14"/>
                  <a:pt x="19" y="14"/>
                </a:cubicBezTo>
                <a:cubicBezTo>
                  <a:pt x="19" y="14"/>
                  <a:pt x="19" y="14"/>
                  <a:pt x="19" y="14"/>
                </a:cubicBezTo>
                <a:cubicBezTo>
                  <a:pt x="19" y="14"/>
                  <a:pt x="19" y="14"/>
                  <a:pt x="19" y="14"/>
                </a:cubicBezTo>
                <a:cubicBezTo>
                  <a:pt x="20" y="14"/>
                  <a:pt x="20" y="13"/>
                  <a:pt x="20" y="13"/>
                </a:cubicBezTo>
                <a:cubicBezTo>
                  <a:pt x="20" y="13"/>
                  <a:pt x="20" y="13"/>
                  <a:pt x="20" y="13"/>
                </a:cubicBezTo>
                <a:cubicBezTo>
                  <a:pt x="21" y="13"/>
                  <a:pt x="22" y="12"/>
                  <a:pt x="23" y="12"/>
                </a:cubicBezTo>
                <a:cubicBezTo>
                  <a:pt x="23" y="12"/>
                  <a:pt x="23" y="12"/>
                  <a:pt x="23" y="12"/>
                </a:cubicBezTo>
                <a:cubicBezTo>
                  <a:pt x="23" y="12"/>
                  <a:pt x="23" y="12"/>
                  <a:pt x="23" y="12"/>
                </a:cubicBezTo>
                <a:cubicBezTo>
                  <a:pt x="23" y="12"/>
                  <a:pt x="23" y="12"/>
                  <a:pt x="23" y="12"/>
                </a:cubicBezTo>
                <a:cubicBezTo>
                  <a:pt x="24" y="12"/>
                  <a:pt x="24" y="12"/>
                  <a:pt x="24" y="12"/>
                </a:cubicBezTo>
                <a:cubicBezTo>
                  <a:pt x="24" y="12"/>
                  <a:pt x="24" y="12"/>
                  <a:pt x="24" y="12"/>
                </a:cubicBezTo>
                <a:cubicBezTo>
                  <a:pt x="24" y="12"/>
                  <a:pt x="24" y="12"/>
                  <a:pt x="24" y="12"/>
                </a:cubicBezTo>
                <a:cubicBezTo>
                  <a:pt x="25" y="12"/>
                  <a:pt x="25" y="12"/>
                  <a:pt x="25" y="12"/>
                </a:cubicBezTo>
                <a:cubicBezTo>
                  <a:pt x="25" y="12"/>
                  <a:pt x="25" y="12"/>
                  <a:pt x="25" y="12"/>
                </a:cubicBezTo>
                <a:cubicBezTo>
                  <a:pt x="25" y="12"/>
                  <a:pt x="26" y="12"/>
                  <a:pt x="26" y="12"/>
                </a:cubicBezTo>
                <a:cubicBezTo>
                  <a:pt x="26" y="12"/>
                  <a:pt x="26" y="12"/>
                  <a:pt x="26" y="12"/>
                </a:cubicBezTo>
                <a:cubicBezTo>
                  <a:pt x="26" y="11"/>
                  <a:pt x="26" y="11"/>
                  <a:pt x="27" y="11"/>
                </a:cubicBezTo>
                <a:cubicBezTo>
                  <a:pt x="27" y="11"/>
                  <a:pt x="27" y="11"/>
                  <a:pt x="27" y="11"/>
                </a:cubicBezTo>
                <a:cubicBezTo>
                  <a:pt x="27" y="11"/>
                  <a:pt x="27" y="11"/>
                  <a:pt x="28" y="11"/>
                </a:cubicBezTo>
                <a:cubicBezTo>
                  <a:pt x="28" y="11"/>
                  <a:pt x="28" y="11"/>
                  <a:pt x="28" y="11"/>
                </a:cubicBezTo>
                <a:cubicBezTo>
                  <a:pt x="29" y="11"/>
                  <a:pt x="29" y="11"/>
                  <a:pt x="29" y="11"/>
                </a:cubicBezTo>
                <a:cubicBezTo>
                  <a:pt x="29" y="11"/>
                  <a:pt x="29" y="11"/>
                  <a:pt x="29" y="12"/>
                </a:cubicBezTo>
                <a:cubicBezTo>
                  <a:pt x="29" y="12"/>
                  <a:pt x="29" y="12"/>
                  <a:pt x="29" y="12"/>
                </a:cubicBezTo>
                <a:cubicBezTo>
                  <a:pt x="30" y="12"/>
                  <a:pt x="30" y="12"/>
                  <a:pt x="30" y="12"/>
                </a:cubicBezTo>
                <a:cubicBezTo>
                  <a:pt x="30" y="12"/>
                  <a:pt x="30" y="12"/>
                  <a:pt x="30" y="12"/>
                </a:cubicBezTo>
                <a:cubicBezTo>
                  <a:pt x="30" y="12"/>
                  <a:pt x="31" y="12"/>
                  <a:pt x="31" y="12"/>
                </a:cubicBezTo>
                <a:cubicBezTo>
                  <a:pt x="31" y="12"/>
                  <a:pt x="31" y="12"/>
                  <a:pt x="31" y="12"/>
                </a:cubicBezTo>
                <a:cubicBezTo>
                  <a:pt x="31" y="12"/>
                  <a:pt x="31" y="12"/>
                  <a:pt x="32" y="12"/>
                </a:cubicBezTo>
                <a:cubicBezTo>
                  <a:pt x="32" y="12"/>
                  <a:pt x="32" y="12"/>
                  <a:pt x="32" y="12"/>
                </a:cubicBezTo>
                <a:cubicBezTo>
                  <a:pt x="32" y="12"/>
                  <a:pt x="32" y="12"/>
                  <a:pt x="33" y="12"/>
                </a:cubicBezTo>
                <a:cubicBezTo>
                  <a:pt x="33" y="12"/>
                  <a:pt x="33" y="12"/>
                  <a:pt x="33" y="12"/>
                </a:cubicBezTo>
                <a:cubicBezTo>
                  <a:pt x="33" y="12"/>
                  <a:pt x="33" y="12"/>
                  <a:pt x="33" y="12"/>
                </a:cubicBezTo>
                <a:cubicBezTo>
                  <a:pt x="34" y="12"/>
                  <a:pt x="34" y="13"/>
                  <a:pt x="35" y="13"/>
                </a:cubicBezTo>
                <a:cubicBezTo>
                  <a:pt x="35" y="13"/>
                  <a:pt x="35" y="13"/>
                  <a:pt x="35" y="13"/>
                </a:cubicBezTo>
                <a:cubicBezTo>
                  <a:pt x="36" y="13"/>
                  <a:pt x="36" y="14"/>
                  <a:pt x="36" y="14"/>
                </a:cubicBezTo>
                <a:cubicBezTo>
                  <a:pt x="36" y="14"/>
                  <a:pt x="36" y="14"/>
                  <a:pt x="36" y="14"/>
                </a:cubicBezTo>
                <a:cubicBezTo>
                  <a:pt x="36" y="14"/>
                  <a:pt x="36" y="14"/>
                  <a:pt x="36" y="14"/>
                </a:cubicBezTo>
                <a:cubicBezTo>
                  <a:pt x="36" y="14"/>
                  <a:pt x="36" y="14"/>
                  <a:pt x="36" y="14"/>
                </a:cubicBezTo>
                <a:cubicBezTo>
                  <a:pt x="37" y="14"/>
                  <a:pt x="37" y="15"/>
                  <a:pt x="38" y="15"/>
                </a:cubicBezTo>
                <a:cubicBezTo>
                  <a:pt x="38" y="15"/>
                  <a:pt x="38" y="15"/>
                  <a:pt x="38" y="15"/>
                </a:cubicBezTo>
                <a:cubicBezTo>
                  <a:pt x="38" y="15"/>
                  <a:pt x="38" y="15"/>
                  <a:pt x="38" y="15"/>
                </a:cubicBezTo>
                <a:cubicBezTo>
                  <a:pt x="38" y="15"/>
                  <a:pt x="38" y="15"/>
                  <a:pt x="38" y="15"/>
                </a:cubicBezTo>
                <a:cubicBezTo>
                  <a:pt x="39" y="16"/>
                  <a:pt x="40" y="17"/>
                  <a:pt x="40" y="17"/>
                </a:cubicBezTo>
                <a:cubicBezTo>
                  <a:pt x="40" y="17"/>
                  <a:pt x="40" y="17"/>
                  <a:pt x="40" y="17"/>
                </a:cubicBezTo>
                <a:cubicBezTo>
                  <a:pt x="40" y="17"/>
                  <a:pt x="40" y="17"/>
                  <a:pt x="41" y="18"/>
                </a:cubicBezTo>
                <a:cubicBezTo>
                  <a:pt x="41" y="18"/>
                  <a:pt x="41" y="18"/>
                  <a:pt x="41" y="18"/>
                </a:cubicBezTo>
                <a:cubicBezTo>
                  <a:pt x="41" y="18"/>
                  <a:pt x="41" y="19"/>
                  <a:pt x="42" y="19"/>
                </a:cubicBezTo>
                <a:cubicBezTo>
                  <a:pt x="42" y="19"/>
                  <a:pt x="42" y="19"/>
                  <a:pt x="42" y="19"/>
                </a:cubicBezTo>
                <a:cubicBezTo>
                  <a:pt x="42" y="19"/>
                  <a:pt x="42" y="19"/>
                  <a:pt x="42" y="20"/>
                </a:cubicBezTo>
                <a:cubicBezTo>
                  <a:pt x="42" y="20"/>
                  <a:pt x="42" y="20"/>
                  <a:pt x="42" y="20"/>
                </a:cubicBezTo>
                <a:cubicBezTo>
                  <a:pt x="42" y="20"/>
                  <a:pt x="42" y="20"/>
                  <a:pt x="42" y="20"/>
                </a:cubicBezTo>
                <a:cubicBezTo>
                  <a:pt x="43" y="21"/>
                  <a:pt x="43" y="22"/>
                  <a:pt x="43" y="23"/>
                </a:cubicBezTo>
                <a:cubicBezTo>
                  <a:pt x="43" y="23"/>
                  <a:pt x="43" y="23"/>
                  <a:pt x="43" y="23"/>
                </a:cubicBezTo>
                <a:cubicBezTo>
                  <a:pt x="43" y="23"/>
                  <a:pt x="43" y="23"/>
                  <a:pt x="43" y="23"/>
                </a:cubicBezTo>
                <a:cubicBezTo>
                  <a:pt x="43" y="23"/>
                  <a:pt x="44" y="23"/>
                  <a:pt x="44" y="24"/>
                </a:cubicBezTo>
                <a:cubicBezTo>
                  <a:pt x="44" y="24"/>
                  <a:pt x="44" y="24"/>
                  <a:pt x="44" y="24"/>
                </a:cubicBezTo>
                <a:cubicBezTo>
                  <a:pt x="44" y="24"/>
                  <a:pt x="44" y="24"/>
                  <a:pt x="44" y="24"/>
                </a:cubicBezTo>
                <a:cubicBezTo>
                  <a:pt x="44" y="25"/>
                  <a:pt x="44" y="25"/>
                  <a:pt x="44" y="25"/>
                </a:cubicBezTo>
                <a:cubicBezTo>
                  <a:pt x="44" y="25"/>
                  <a:pt x="44" y="25"/>
                  <a:pt x="44" y="25"/>
                </a:cubicBezTo>
                <a:cubicBezTo>
                  <a:pt x="44" y="25"/>
                  <a:pt x="44" y="25"/>
                  <a:pt x="44" y="25"/>
                </a:cubicBezTo>
                <a:cubicBezTo>
                  <a:pt x="44" y="26"/>
                  <a:pt x="44" y="26"/>
                  <a:pt x="44" y="26"/>
                </a:cubicBezTo>
                <a:cubicBezTo>
                  <a:pt x="44" y="26"/>
                  <a:pt x="44" y="26"/>
                  <a:pt x="44" y="26"/>
                </a:cubicBezTo>
                <a:cubicBezTo>
                  <a:pt x="44" y="27"/>
                  <a:pt x="44" y="27"/>
                  <a:pt x="44" y="27"/>
                </a:cubicBezTo>
                <a:cubicBezTo>
                  <a:pt x="44" y="27"/>
                  <a:pt x="44" y="27"/>
                  <a:pt x="44" y="27"/>
                </a:cubicBezTo>
                <a:cubicBezTo>
                  <a:pt x="44" y="27"/>
                  <a:pt x="44" y="28"/>
                  <a:pt x="44" y="28"/>
                </a:cubicBezTo>
                <a:cubicBezTo>
                  <a:pt x="44" y="28"/>
                  <a:pt x="44" y="28"/>
                  <a:pt x="44" y="29"/>
                </a:cubicBezTo>
                <a:cubicBezTo>
                  <a:pt x="44" y="29"/>
                  <a:pt x="44" y="29"/>
                  <a:pt x="44" y="29"/>
                </a:cubicBezTo>
                <a:cubicBezTo>
                  <a:pt x="44" y="29"/>
                  <a:pt x="44" y="29"/>
                  <a:pt x="44" y="29"/>
                </a:cubicBezTo>
                <a:cubicBezTo>
                  <a:pt x="44" y="30"/>
                  <a:pt x="44" y="30"/>
                  <a:pt x="44" y="30"/>
                </a:cubicBezTo>
                <a:cubicBezTo>
                  <a:pt x="44" y="30"/>
                  <a:pt x="44" y="30"/>
                  <a:pt x="44" y="30"/>
                </a:cubicBezTo>
                <a:cubicBezTo>
                  <a:pt x="44" y="30"/>
                  <a:pt x="44" y="30"/>
                  <a:pt x="44" y="30"/>
                </a:cubicBezTo>
                <a:cubicBezTo>
                  <a:pt x="44" y="31"/>
                  <a:pt x="44" y="31"/>
                  <a:pt x="44" y="31"/>
                </a:cubicBezTo>
                <a:cubicBezTo>
                  <a:pt x="44" y="31"/>
                  <a:pt x="44" y="31"/>
                  <a:pt x="44" y="31"/>
                </a:cubicBezTo>
                <a:cubicBezTo>
                  <a:pt x="44" y="32"/>
                  <a:pt x="44" y="32"/>
                  <a:pt x="44" y="32"/>
                </a:cubicBezTo>
                <a:cubicBezTo>
                  <a:pt x="44" y="32"/>
                  <a:pt x="44" y="32"/>
                  <a:pt x="44" y="32"/>
                </a:cubicBezTo>
                <a:cubicBezTo>
                  <a:pt x="43" y="33"/>
                  <a:pt x="43" y="34"/>
                  <a:pt x="42" y="36"/>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5514975" y="989410"/>
            <a:ext cx="301625" cy="286941"/>
          </a:xfrm>
          <a:custGeom>
            <a:avLst/>
            <a:gdLst/>
            <a:ahLst/>
            <a:cxnLst/>
            <a:rect l="l" t="t" r="r" b="b"/>
            <a:pathLst>
              <a:path w="78" h="99" extrusionOk="0">
                <a:moveTo>
                  <a:pt x="5" y="58"/>
                </a:moveTo>
                <a:cubicBezTo>
                  <a:pt x="0" y="53"/>
                  <a:pt x="0" y="45"/>
                  <a:pt x="5" y="40"/>
                </a:cubicBezTo>
                <a:cubicBezTo>
                  <a:pt x="10" y="35"/>
                  <a:pt x="18" y="36"/>
                  <a:pt x="23" y="40"/>
                </a:cubicBezTo>
                <a:cubicBezTo>
                  <a:pt x="28" y="45"/>
                  <a:pt x="28" y="53"/>
                  <a:pt x="23" y="58"/>
                </a:cubicBezTo>
                <a:cubicBezTo>
                  <a:pt x="18" y="63"/>
                  <a:pt x="10" y="63"/>
                  <a:pt x="5" y="58"/>
                </a:cubicBezTo>
                <a:close/>
                <a:moveTo>
                  <a:pt x="27" y="80"/>
                </a:moveTo>
                <a:cubicBezTo>
                  <a:pt x="24" y="77"/>
                  <a:pt x="24" y="74"/>
                  <a:pt x="27" y="71"/>
                </a:cubicBezTo>
                <a:cubicBezTo>
                  <a:pt x="39" y="59"/>
                  <a:pt x="40" y="38"/>
                  <a:pt x="27" y="26"/>
                </a:cubicBezTo>
                <a:cubicBezTo>
                  <a:pt x="25" y="24"/>
                  <a:pt x="25" y="20"/>
                  <a:pt x="27" y="18"/>
                </a:cubicBezTo>
                <a:cubicBezTo>
                  <a:pt x="30" y="15"/>
                  <a:pt x="33" y="15"/>
                  <a:pt x="36" y="18"/>
                </a:cubicBezTo>
                <a:cubicBezTo>
                  <a:pt x="53" y="35"/>
                  <a:pt x="52" y="63"/>
                  <a:pt x="35" y="80"/>
                </a:cubicBezTo>
                <a:cubicBezTo>
                  <a:pt x="33" y="82"/>
                  <a:pt x="29" y="82"/>
                  <a:pt x="27" y="80"/>
                </a:cubicBezTo>
                <a:close/>
                <a:moveTo>
                  <a:pt x="43" y="96"/>
                </a:moveTo>
                <a:cubicBezTo>
                  <a:pt x="41" y="94"/>
                  <a:pt x="41" y="90"/>
                  <a:pt x="43" y="88"/>
                </a:cubicBezTo>
                <a:cubicBezTo>
                  <a:pt x="65" y="67"/>
                  <a:pt x="65" y="32"/>
                  <a:pt x="43" y="10"/>
                </a:cubicBezTo>
                <a:cubicBezTo>
                  <a:pt x="41" y="8"/>
                  <a:pt x="41" y="4"/>
                  <a:pt x="43" y="2"/>
                </a:cubicBezTo>
                <a:cubicBezTo>
                  <a:pt x="45" y="0"/>
                  <a:pt x="49" y="0"/>
                  <a:pt x="51" y="2"/>
                </a:cubicBezTo>
                <a:cubicBezTo>
                  <a:pt x="78" y="28"/>
                  <a:pt x="78" y="70"/>
                  <a:pt x="52" y="96"/>
                </a:cubicBezTo>
                <a:cubicBezTo>
                  <a:pt x="49" y="99"/>
                  <a:pt x="46" y="99"/>
                  <a:pt x="43" y="96"/>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0"/>
          <p:cNvSpPr/>
          <p:nvPr/>
        </p:nvSpPr>
        <p:spPr>
          <a:xfrm>
            <a:off x="4078288" y="971550"/>
            <a:ext cx="266700" cy="205978"/>
          </a:xfrm>
          <a:custGeom>
            <a:avLst/>
            <a:gdLst/>
            <a:ahLst/>
            <a:cxnLst/>
            <a:rect l="l" t="t" r="r" b="b"/>
            <a:pathLst>
              <a:path w="69" h="71" extrusionOk="0">
                <a:moveTo>
                  <a:pt x="33" y="0"/>
                </a:moveTo>
                <a:cubicBezTo>
                  <a:pt x="51" y="0"/>
                  <a:pt x="69" y="8"/>
                  <a:pt x="69" y="28"/>
                </a:cubicBezTo>
                <a:cubicBezTo>
                  <a:pt x="69" y="46"/>
                  <a:pt x="48" y="53"/>
                  <a:pt x="43" y="60"/>
                </a:cubicBezTo>
                <a:cubicBezTo>
                  <a:pt x="40" y="65"/>
                  <a:pt x="41" y="71"/>
                  <a:pt x="32" y="71"/>
                </a:cubicBezTo>
                <a:cubicBezTo>
                  <a:pt x="26" y="71"/>
                  <a:pt x="23" y="67"/>
                  <a:pt x="23" y="62"/>
                </a:cubicBezTo>
                <a:cubicBezTo>
                  <a:pt x="23" y="45"/>
                  <a:pt x="47" y="42"/>
                  <a:pt x="47" y="28"/>
                </a:cubicBezTo>
                <a:cubicBezTo>
                  <a:pt x="47" y="20"/>
                  <a:pt x="42" y="16"/>
                  <a:pt x="34" y="16"/>
                </a:cubicBezTo>
                <a:cubicBezTo>
                  <a:pt x="16" y="16"/>
                  <a:pt x="23" y="34"/>
                  <a:pt x="9" y="34"/>
                </a:cubicBezTo>
                <a:cubicBezTo>
                  <a:pt x="5" y="34"/>
                  <a:pt x="0" y="31"/>
                  <a:pt x="0" y="26"/>
                </a:cubicBezTo>
                <a:cubicBezTo>
                  <a:pt x="0" y="12"/>
                  <a:pt x="16" y="0"/>
                  <a:pt x="33"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0"/>
          <p:cNvSpPr/>
          <p:nvPr/>
        </p:nvSpPr>
        <p:spPr>
          <a:xfrm>
            <a:off x="4159250" y="1191816"/>
            <a:ext cx="88800" cy="690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7" name="Google Shape;127;p10"/>
          <p:cNvGrpSpPr/>
          <p:nvPr/>
        </p:nvGrpSpPr>
        <p:grpSpPr>
          <a:xfrm>
            <a:off x="2784475" y="1293019"/>
            <a:ext cx="325438" cy="509588"/>
            <a:chOff x="2784475" y="1724025"/>
            <a:chExt cx="325438" cy="679450"/>
          </a:xfrm>
        </p:grpSpPr>
        <p:sp>
          <p:nvSpPr>
            <p:cNvPr id="128" name="Google Shape;128;p10"/>
            <p:cNvSpPr/>
            <p:nvPr/>
          </p:nvSpPr>
          <p:spPr>
            <a:xfrm>
              <a:off x="2894013" y="1724025"/>
              <a:ext cx="108000" cy="1080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9" name="Google Shape;129;p10"/>
            <p:cNvCxnSpPr/>
            <p:nvPr/>
          </p:nvCxnSpPr>
          <p:spPr>
            <a:xfrm>
              <a:off x="2947988" y="1778000"/>
              <a:ext cx="0" cy="0"/>
            </a:xfrm>
            <a:prstGeom prst="straightConnector1">
              <a:avLst/>
            </a:prstGeom>
            <a:noFill/>
            <a:ln>
              <a:noFill/>
            </a:ln>
          </p:spPr>
        </p:cxnSp>
        <p:cxnSp>
          <p:nvCxnSpPr>
            <p:cNvPr id="130" name="Google Shape;130;p10"/>
            <p:cNvCxnSpPr/>
            <p:nvPr/>
          </p:nvCxnSpPr>
          <p:spPr>
            <a:xfrm>
              <a:off x="2947988" y="1778000"/>
              <a:ext cx="0" cy="0"/>
            </a:xfrm>
            <a:prstGeom prst="straightConnector1">
              <a:avLst/>
            </a:prstGeom>
            <a:noFill/>
            <a:ln>
              <a:noFill/>
            </a:ln>
          </p:spPr>
        </p:cxnSp>
        <p:sp>
          <p:nvSpPr>
            <p:cNvPr id="131" name="Google Shape;131;p10"/>
            <p:cNvSpPr/>
            <p:nvPr/>
          </p:nvSpPr>
          <p:spPr>
            <a:xfrm>
              <a:off x="2784475" y="1847850"/>
              <a:ext cx="325438" cy="555625"/>
            </a:xfrm>
            <a:custGeom>
              <a:avLst/>
              <a:gdLst/>
              <a:ahLst/>
              <a:cxnLst/>
              <a:rect l="l" t="t" r="r" b="b"/>
              <a:pathLst>
                <a:path w="84" h="144" extrusionOk="0">
                  <a:moveTo>
                    <a:pt x="40" y="86"/>
                  </a:moveTo>
                  <a:cubicBezTo>
                    <a:pt x="40" y="135"/>
                    <a:pt x="40" y="135"/>
                    <a:pt x="40" y="135"/>
                  </a:cubicBezTo>
                  <a:cubicBezTo>
                    <a:pt x="40" y="144"/>
                    <a:pt x="27" y="144"/>
                    <a:pt x="27" y="135"/>
                  </a:cubicBezTo>
                  <a:cubicBezTo>
                    <a:pt x="26" y="86"/>
                    <a:pt x="26" y="86"/>
                    <a:pt x="26" y="86"/>
                  </a:cubicBezTo>
                  <a:cubicBezTo>
                    <a:pt x="9" y="86"/>
                    <a:pt x="9" y="86"/>
                    <a:pt x="9" y="86"/>
                  </a:cubicBezTo>
                  <a:cubicBezTo>
                    <a:pt x="28" y="20"/>
                    <a:pt x="28" y="20"/>
                    <a:pt x="28" y="20"/>
                  </a:cubicBezTo>
                  <a:cubicBezTo>
                    <a:pt x="25" y="20"/>
                    <a:pt x="25" y="20"/>
                    <a:pt x="25" y="20"/>
                  </a:cubicBezTo>
                  <a:cubicBezTo>
                    <a:pt x="14" y="58"/>
                    <a:pt x="14" y="58"/>
                    <a:pt x="14" y="58"/>
                  </a:cubicBezTo>
                  <a:cubicBezTo>
                    <a:pt x="11" y="66"/>
                    <a:pt x="0" y="63"/>
                    <a:pt x="2" y="54"/>
                  </a:cubicBezTo>
                  <a:cubicBezTo>
                    <a:pt x="15" y="13"/>
                    <a:pt x="15" y="13"/>
                    <a:pt x="15" y="13"/>
                  </a:cubicBezTo>
                  <a:cubicBezTo>
                    <a:pt x="16" y="9"/>
                    <a:pt x="22" y="0"/>
                    <a:pt x="32" y="0"/>
                  </a:cubicBezTo>
                  <a:cubicBezTo>
                    <a:pt x="41" y="0"/>
                    <a:pt x="41" y="0"/>
                    <a:pt x="41" y="0"/>
                  </a:cubicBezTo>
                  <a:cubicBezTo>
                    <a:pt x="41" y="0"/>
                    <a:pt x="41" y="0"/>
                    <a:pt x="41" y="0"/>
                  </a:cubicBezTo>
                  <a:cubicBezTo>
                    <a:pt x="51" y="0"/>
                    <a:pt x="51" y="0"/>
                    <a:pt x="51" y="0"/>
                  </a:cubicBezTo>
                  <a:cubicBezTo>
                    <a:pt x="61" y="0"/>
                    <a:pt x="67" y="9"/>
                    <a:pt x="69" y="13"/>
                  </a:cubicBezTo>
                  <a:cubicBezTo>
                    <a:pt x="81" y="54"/>
                    <a:pt x="81" y="54"/>
                    <a:pt x="81" y="54"/>
                  </a:cubicBezTo>
                  <a:cubicBezTo>
                    <a:pt x="84" y="62"/>
                    <a:pt x="73" y="66"/>
                    <a:pt x="70" y="58"/>
                  </a:cubicBezTo>
                  <a:cubicBezTo>
                    <a:pt x="59" y="20"/>
                    <a:pt x="59" y="20"/>
                    <a:pt x="59" y="20"/>
                  </a:cubicBezTo>
                  <a:cubicBezTo>
                    <a:pt x="56" y="20"/>
                    <a:pt x="56" y="20"/>
                    <a:pt x="56" y="20"/>
                  </a:cubicBezTo>
                  <a:cubicBezTo>
                    <a:pt x="75" y="86"/>
                    <a:pt x="75" y="86"/>
                    <a:pt x="75" y="86"/>
                  </a:cubicBezTo>
                  <a:cubicBezTo>
                    <a:pt x="57" y="86"/>
                    <a:pt x="57" y="86"/>
                    <a:pt x="57" y="86"/>
                  </a:cubicBezTo>
                  <a:cubicBezTo>
                    <a:pt x="57" y="135"/>
                    <a:pt x="57" y="135"/>
                    <a:pt x="57" y="135"/>
                  </a:cubicBezTo>
                  <a:cubicBezTo>
                    <a:pt x="57" y="144"/>
                    <a:pt x="44" y="144"/>
                    <a:pt x="44" y="135"/>
                  </a:cubicBezTo>
                  <a:cubicBezTo>
                    <a:pt x="44" y="86"/>
                    <a:pt x="44" y="86"/>
                    <a:pt x="44" y="86"/>
                  </a:cubicBezTo>
                  <a:lnTo>
                    <a:pt x="40" y="8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2" name="Google Shape;132;p10"/>
          <p:cNvGrpSpPr/>
          <p:nvPr/>
        </p:nvGrpSpPr>
        <p:grpSpPr>
          <a:xfrm>
            <a:off x="3194050" y="1293019"/>
            <a:ext cx="255588" cy="513160"/>
            <a:chOff x="3194050" y="1724025"/>
            <a:chExt cx="255588" cy="684213"/>
          </a:xfrm>
        </p:grpSpPr>
        <p:sp>
          <p:nvSpPr>
            <p:cNvPr id="133" name="Google Shape;133;p10"/>
            <p:cNvSpPr/>
            <p:nvPr/>
          </p:nvSpPr>
          <p:spPr>
            <a:xfrm>
              <a:off x="3194050" y="1847850"/>
              <a:ext cx="255588" cy="560388"/>
            </a:xfrm>
            <a:custGeom>
              <a:avLst/>
              <a:gdLst/>
              <a:ahLst/>
              <a:cxnLst/>
              <a:rect l="l" t="t" r="r" b="b"/>
              <a:pathLst>
                <a:path w="66" h="145" extrusionOk="0">
                  <a:moveTo>
                    <a:pt x="18" y="0"/>
                  </a:moveTo>
                  <a:cubicBezTo>
                    <a:pt x="8" y="0"/>
                    <a:pt x="0" y="9"/>
                    <a:pt x="0" y="19"/>
                  </a:cubicBezTo>
                  <a:cubicBezTo>
                    <a:pt x="0" y="63"/>
                    <a:pt x="0" y="63"/>
                    <a:pt x="0" y="63"/>
                  </a:cubicBezTo>
                  <a:cubicBezTo>
                    <a:pt x="0" y="71"/>
                    <a:pt x="12" y="71"/>
                    <a:pt x="12" y="63"/>
                  </a:cubicBezTo>
                  <a:cubicBezTo>
                    <a:pt x="12" y="23"/>
                    <a:pt x="12" y="23"/>
                    <a:pt x="12" y="23"/>
                  </a:cubicBezTo>
                  <a:cubicBezTo>
                    <a:pt x="15" y="23"/>
                    <a:pt x="15" y="23"/>
                    <a:pt x="15" y="23"/>
                  </a:cubicBezTo>
                  <a:cubicBezTo>
                    <a:pt x="15" y="133"/>
                    <a:pt x="15" y="133"/>
                    <a:pt x="15" y="133"/>
                  </a:cubicBezTo>
                  <a:cubicBezTo>
                    <a:pt x="15" y="145"/>
                    <a:pt x="31" y="144"/>
                    <a:pt x="31" y="133"/>
                  </a:cubicBezTo>
                  <a:cubicBezTo>
                    <a:pt x="31" y="69"/>
                    <a:pt x="31" y="69"/>
                    <a:pt x="31" y="69"/>
                  </a:cubicBezTo>
                  <a:cubicBezTo>
                    <a:pt x="34" y="69"/>
                    <a:pt x="34" y="69"/>
                    <a:pt x="34" y="69"/>
                  </a:cubicBezTo>
                  <a:cubicBezTo>
                    <a:pt x="34" y="133"/>
                    <a:pt x="34" y="133"/>
                    <a:pt x="34" y="133"/>
                  </a:cubicBezTo>
                  <a:cubicBezTo>
                    <a:pt x="34" y="144"/>
                    <a:pt x="51" y="145"/>
                    <a:pt x="51" y="133"/>
                  </a:cubicBezTo>
                  <a:cubicBezTo>
                    <a:pt x="51" y="23"/>
                    <a:pt x="51" y="23"/>
                    <a:pt x="51" y="23"/>
                  </a:cubicBezTo>
                  <a:cubicBezTo>
                    <a:pt x="54" y="23"/>
                    <a:pt x="54" y="23"/>
                    <a:pt x="54" y="23"/>
                  </a:cubicBezTo>
                  <a:cubicBezTo>
                    <a:pt x="54" y="63"/>
                    <a:pt x="54" y="63"/>
                    <a:pt x="54" y="63"/>
                  </a:cubicBezTo>
                  <a:cubicBezTo>
                    <a:pt x="54" y="71"/>
                    <a:pt x="66" y="71"/>
                    <a:pt x="66" y="63"/>
                  </a:cubicBezTo>
                  <a:cubicBezTo>
                    <a:pt x="66" y="19"/>
                    <a:pt x="66" y="19"/>
                    <a:pt x="66" y="19"/>
                  </a:cubicBezTo>
                  <a:cubicBezTo>
                    <a:pt x="66" y="10"/>
                    <a:pt x="58" y="0"/>
                    <a:pt x="48" y="0"/>
                  </a:cubicBezTo>
                  <a:lnTo>
                    <a:pt x="18"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0"/>
            <p:cNvSpPr/>
            <p:nvPr/>
          </p:nvSpPr>
          <p:spPr>
            <a:xfrm>
              <a:off x="3268663" y="1724025"/>
              <a:ext cx="108000" cy="1128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35" name="Google Shape;135;p10"/>
            <p:cNvCxnSpPr/>
            <p:nvPr/>
          </p:nvCxnSpPr>
          <p:spPr>
            <a:xfrm>
              <a:off x="3322638" y="1778000"/>
              <a:ext cx="0" cy="0"/>
            </a:xfrm>
            <a:prstGeom prst="straightConnector1">
              <a:avLst/>
            </a:prstGeom>
            <a:noFill/>
            <a:ln>
              <a:noFill/>
            </a:ln>
          </p:spPr>
        </p:cxnSp>
        <p:cxnSp>
          <p:nvCxnSpPr>
            <p:cNvPr id="136" name="Google Shape;136;p10"/>
            <p:cNvCxnSpPr/>
            <p:nvPr/>
          </p:nvCxnSpPr>
          <p:spPr>
            <a:xfrm>
              <a:off x="3322638" y="1778000"/>
              <a:ext cx="0" cy="0"/>
            </a:xfrm>
            <a:prstGeom prst="straightConnector1">
              <a:avLst/>
            </a:prstGeom>
            <a:noFill/>
            <a:ln>
              <a:noFill/>
            </a:ln>
          </p:spPr>
        </p:cxnSp>
      </p:grpSp>
      <p:grpSp>
        <p:nvGrpSpPr>
          <p:cNvPr id="137" name="Google Shape;137;p10"/>
          <p:cNvGrpSpPr/>
          <p:nvPr/>
        </p:nvGrpSpPr>
        <p:grpSpPr>
          <a:xfrm>
            <a:off x="6180138" y="1307306"/>
            <a:ext cx="469900" cy="486966"/>
            <a:chOff x="6180138" y="1743075"/>
            <a:chExt cx="469900" cy="649288"/>
          </a:xfrm>
        </p:grpSpPr>
        <p:sp>
          <p:nvSpPr>
            <p:cNvPr id="138" name="Google Shape;138;p10"/>
            <p:cNvSpPr/>
            <p:nvPr/>
          </p:nvSpPr>
          <p:spPr>
            <a:xfrm>
              <a:off x="6330950" y="1966913"/>
              <a:ext cx="242888" cy="39688"/>
            </a:xfrm>
            <a:custGeom>
              <a:avLst/>
              <a:gdLst/>
              <a:ahLst/>
              <a:cxnLst/>
              <a:rect l="l" t="t" r="r" b="b"/>
              <a:pathLst>
                <a:path w="63" h="10" extrusionOk="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0"/>
            <p:cNvSpPr/>
            <p:nvPr/>
          </p:nvSpPr>
          <p:spPr>
            <a:xfrm>
              <a:off x="6330950" y="2098675"/>
              <a:ext cx="242888" cy="39688"/>
            </a:xfrm>
            <a:custGeom>
              <a:avLst/>
              <a:gdLst/>
              <a:ahLst/>
              <a:cxnLst/>
              <a:rect l="l" t="t" r="r" b="b"/>
              <a:pathLst>
                <a:path w="63" h="10" extrusionOk="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0"/>
            <p:cNvSpPr/>
            <p:nvPr/>
          </p:nvSpPr>
          <p:spPr>
            <a:xfrm>
              <a:off x="6330950" y="2230438"/>
              <a:ext cx="242888" cy="38100"/>
            </a:xfrm>
            <a:custGeom>
              <a:avLst/>
              <a:gdLst/>
              <a:ahLst/>
              <a:cxnLst/>
              <a:rect l="l" t="t" r="r" b="b"/>
              <a:pathLst>
                <a:path w="63" h="10" extrusionOk="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0"/>
            <p:cNvSpPr/>
            <p:nvPr/>
          </p:nvSpPr>
          <p:spPr>
            <a:xfrm>
              <a:off x="6342063" y="1743075"/>
              <a:ext cx="146050" cy="120650"/>
            </a:xfrm>
            <a:custGeom>
              <a:avLst/>
              <a:gdLst/>
              <a:ahLst/>
              <a:cxnLst/>
              <a:rect l="l" t="t" r="r" b="b"/>
              <a:pathLst>
                <a:path w="38" h="31" extrusionOk="0">
                  <a:moveTo>
                    <a:pt x="4" y="31"/>
                  </a:moveTo>
                  <a:cubicBezTo>
                    <a:pt x="34" y="31"/>
                    <a:pt x="34" y="31"/>
                    <a:pt x="34" y="31"/>
                  </a:cubicBezTo>
                  <a:cubicBezTo>
                    <a:pt x="36" y="31"/>
                    <a:pt x="38" y="30"/>
                    <a:pt x="38" y="28"/>
                  </a:cubicBezTo>
                  <a:cubicBezTo>
                    <a:pt x="38" y="13"/>
                    <a:pt x="38" y="13"/>
                    <a:pt x="38" y="13"/>
                  </a:cubicBezTo>
                  <a:cubicBezTo>
                    <a:pt x="38" y="11"/>
                    <a:pt x="36" y="9"/>
                    <a:pt x="34" y="9"/>
                  </a:cubicBezTo>
                  <a:cubicBezTo>
                    <a:pt x="29" y="9"/>
                    <a:pt x="29" y="9"/>
                    <a:pt x="29" y="9"/>
                  </a:cubicBezTo>
                  <a:cubicBezTo>
                    <a:pt x="29" y="9"/>
                    <a:pt x="29" y="9"/>
                    <a:pt x="29" y="9"/>
                  </a:cubicBezTo>
                  <a:cubicBezTo>
                    <a:pt x="29" y="1"/>
                    <a:pt x="29" y="1"/>
                    <a:pt x="29" y="1"/>
                  </a:cubicBezTo>
                  <a:cubicBezTo>
                    <a:pt x="29" y="1"/>
                    <a:pt x="28" y="0"/>
                    <a:pt x="27" y="0"/>
                  </a:cubicBezTo>
                  <a:cubicBezTo>
                    <a:pt x="11" y="0"/>
                    <a:pt x="11" y="0"/>
                    <a:pt x="11" y="0"/>
                  </a:cubicBezTo>
                  <a:cubicBezTo>
                    <a:pt x="10" y="0"/>
                    <a:pt x="9" y="1"/>
                    <a:pt x="9" y="1"/>
                  </a:cubicBezTo>
                  <a:cubicBezTo>
                    <a:pt x="9" y="9"/>
                    <a:pt x="9" y="9"/>
                    <a:pt x="9" y="9"/>
                  </a:cubicBezTo>
                  <a:cubicBezTo>
                    <a:pt x="9" y="9"/>
                    <a:pt x="9" y="9"/>
                    <a:pt x="9" y="9"/>
                  </a:cubicBezTo>
                  <a:cubicBezTo>
                    <a:pt x="4" y="9"/>
                    <a:pt x="4" y="9"/>
                    <a:pt x="4" y="9"/>
                  </a:cubicBezTo>
                  <a:cubicBezTo>
                    <a:pt x="2" y="9"/>
                    <a:pt x="0" y="11"/>
                    <a:pt x="0" y="13"/>
                  </a:cubicBezTo>
                  <a:cubicBezTo>
                    <a:pt x="0" y="28"/>
                    <a:pt x="0" y="28"/>
                    <a:pt x="0" y="28"/>
                  </a:cubicBezTo>
                  <a:cubicBezTo>
                    <a:pt x="0" y="30"/>
                    <a:pt x="2" y="31"/>
                    <a:pt x="4" y="31"/>
                  </a:cubicBezTo>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0"/>
            <p:cNvSpPr/>
            <p:nvPr/>
          </p:nvSpPr>
          <p:spPr>
            <a:xfrm>
              <a:off x="6180138" y="1804988"/>
              <a:ext cx="469900" cy="587375"/>
            </a:xfrm>
            <a:custGeom>
              <a:avLst/>
              <a:gdLst/>
              <a:ahLst/>
              <a:cxnLst/>
              <a:rect l="l" t="t" r="r" b="b"/>
              <a:pathLst>
                <a:path w="122" h="152" extrusionOk="0">
                  <a:moveTo>
                    <a:pt x="108" y="0"/>
                  </a:moveTo>
                  <a:cubicBezTo>
                    <a:pt x="85" y="0"/>
                    <a:pt x="85" y="0"/>
                    <a:pt x="85" y="0"/>
                  </a:cubicBezTo>
                  <a:cubicBezTo>
                    <a:pt x="85" y="10"/>
                    <a:pt x="85" y="10"/>
                    <a:pt x="85" y="10"/>
                  </a:cubicBezTo>
                  <a:cubicBezTo>
                    <a:pt x="108" y="10"/>
                    <a:pt x="108" y="10"/>
                    <a:pt x="108" y="10"/>
                  </a:cubicBezTo>
                  <a:cubicBezTo>
                    <a:pt x="110" y="10"/>
                    <a:pt x="112" y="11"/>
                    <a:pt x="112" y="12"/>
                  </a:cubicBezTo>
                  <a:cubicBezTo>
                    <a:pt x="112" y="140"/>
                    <a:pt x="112" y="140"/>
                    <a:pt x="112" y="140"/>
                  </a:cubicBezTo>
                  <a:cubicBezTo>
                    <a:pt x="112" y="141"/>
                    <a:pt x="110" y="142"/>
                    <a:pt x="108" y="142"/>
                  </a:cubicBezTo>
                  <a:cubicBezTo>
                    <a:pt x="14" y="142"/>
                    <a:pt x="14" y="142"/>
                    <a:pt x="14" y="142"/>
                  </a:cubicBezTo>
                  <a:cubicBezTo>
                    <a:pt x="12" y="142"/>
                    <a:pt x="10" y="141"/>
                    <a:pt x="10" y="140"/>
                  </a:cubicBezTo>
                  <a:cubicBezTo>
                    <a:pt x="10" y="12"/>
                    <a:pt x="10" y="12"/>
                    <a:pt x="10" y="12"/>
                  </a:cubicBezTo>
                  <a:cubicBezTo>
                    <a:pt x="10" y="11"/>
                    <a:pt x="12" y="10"/>
                    <a:pt x="14" y="10"/>
                  </a:cubicBezTo>
                  <a:cubicBezTo>
                    <a:pt x="37" y="10"/>
                    <a:pt x="37" y="10"/>
                    <a:pt x="37" y="10"/>
                  </a:cubicBezTo>
                  <a:cubicBezTo>
                    <a:pt x="37" y="0"/>
                    <a:pt x="37" y="0"/>
                    <a:pt x="37" y="0"/>
                  </a:cubicBezTo>
                  <a:cubicBezTo>
                    <a:pt x="14" y="0"/>
                    <a:pt x="14" y="0"/>
                    <a:pt x="14" y="0"/>
                  </a:cubicBezTo>
                  <a:cubicBezTo>
                    <a:pt x="6" y="0"/>
                    <a:pt x="0" y="5"/>
                    <a:pt x="0" y="12"/>
                  </a:cubicBezTo>
                  <a:cubicBezTo>
                    <a:pt x="0" y="140"/>
                    <a:pt x="0" y="140"/>
                    <a:pt x="0" y="140"/>
                  </a:cubicBezTo>
                  <a:cubicBezTo>
                    <a:pt x="0" y="147"/>
                    <a:pt x="6" y="152"/>
                    <a:pt x="14" y="152"/>
                  </a:cubicBezTo>
                  <a:cubicBezTo>
                    <a:pt x="108" y="152"/>
                    <a:pt x="108" y="152"/>
                    <a:pt x="108" y="152"/>
                  </a:cubicBezTo>
                  <a:cubicBezTo>
                    <a:pt x="115" y="152"/>
                    <a:pt x="122" y="147"/>
                    <a:pt x="122" y="140"/>
                  </a:cubicBezTo>
                  <a:cubicBezTo>
                    <a:pt x="122" y="12"/>
                    <a:pt x="122" y="12"/>
                    <a:pt x="122" y="12"/>
                  </a:cubicBezTo>
                  <a:cubicBezTo>
                    <a:pt x="122" y="5"/>
                    <a:pt x="115" y="0"/>
                    <a:pt x="108" y="0"/>
                  </a:cubicBezTo>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0"/>
            <p:cNvSpPr/>
            <p:nvPr/>
          </p:nvSpPr>
          <p:spPr>
            <a:xfrm>
              <a:off x="6242050" y="1909763"/>
              <a:ext cx="115888" cy="115888"/>
            </a:xfrm>
            <a:custGeom>
              <a:avLst/>
              <a:gdLst/>
              <a:ahLst/>
              <a:cxnLst/>
              <a:rect l="l" t="t" r="r" b="b"/>
              <a:pathLst>
                <a:path w="30" h="30" extrusionOk="0">
                  <a:moveTo>
                    <a:pt x="30" y="1"/>
                  </a:moveTo>
                  <a:cubicBezTo>
                    <a:pt x="26" y="6"/>
                    <a:pt x="22" y="10"/>
                    <a:pt x="18" y="16"/>
                  </a:cubicBezTo>
                  <a:cubicBezTo>
                    <a:pt x="14" y="21"/>
                    <a:pt x="15" y="20"/>
                    <a:pt x="12" y="25"/>
                  </a:cubicBezTo>
                  <a:cubicBezTo>
                    <a:pt x="12" y="26"/>
                    <a:pt x="11" y="26"/>
                    <a:pt x="11" y="27"/>
                  </a:cubicBezTo>
                  <a:cubicBezTo>
                    <a:pt x="10" y="29"/>
                    <a:pt x="8" y="30"/>
                    <a:pt x="6" y="30"/>
                  </a:cubicBezTo>
                  <a:cubicBezTo>
                    <a:pt x="6" y="30"/>
                    <a:pt x="5" y="30"/>
                    <a:pt x="4" y="30"/>
                  </a:cubicBezTo>
                  <a:cubicBezTo>
                    <a:pt x="4" y="29"/>
                    <a:pt x="3" y="29"/>
                    <a:pt x="3" y="28"/>
                  </a:cubicBezTo>
                  <a:cubicBezTo>
                    <a:pt x="3" y="28"/>
                    <a:pt x="2" y="27"/>
                    <a:pt x="2" y="26"/>
                  </a:cubicBezTo>
                  <a:cubicBezTo>
                    <a:pt x="2" y="26"/>
                    <a:pt x="1" y="24"/>
                    <a:pt x="1" y="23"/>
                  </a:cubicBezTo>
                  <a:cubicBezTo>
                    <a:pt x="1" y="23"/>
                    <a:pt x="1" y="22"/>
                    <a:pt x="1" y="22"/>
                  </a:cubicBezTo>
                  <a:cubicBezTo>
                    <a:pt x="0" y="20"/>
                    <a:pt x="0" y="19"/>
                    <a:pt x="0" y="19"/>
                  </a:cubicBezTo>
                  <a:cubicBezTo>
                    <a:pt x="0" y="18"/>
                    <a:pt x="0" y="17"/>
                    <a:pt x="1" y="16"/>
                  </a:cubicBezTo>
                  <a:cubicBezTo>
                    <a:pt x="3" y="15"/>
                    <a:pt x="4" y="15"/>
                    <a:pt x="5" y="15"/>
                  </a:cubicBezTo>
                  <a:cubicBezTo>
                    <a:pt x="5" y="15"/>
                    <a:pt x="5" y="15"/>
                    <a:pt x="6" y="15"/>
                  </a:cubicBezTo>
                  <a:cubicBezTo>
                    <a:pt x="6" y="16"/>
                    <a:pt x="6" y="16"/>
                    <a:pt x="6" y="17"/>
                  </a:cubicBezTo>
                  <a:cubicBezTo>
                    <a:pt x="6" y="17"/>
                    <a:pt x="7" y="18"/>
                    <a:pt x="7" y="18"/>
                  </a:cubicBezTo>
                  <a:cubicBezTo>
                    <a:pt x="7" y="20"/>
                    <a:pt x="8" y="21"/>
                    <a:pt x="8" y="21"/>
                  </a:cubicBezTo>
                  <a:cubicBezTo>
                    <a:pt x="9" y="21"/>
                    <a:pt x="10" y="19"/>
                    <a:pt x="12" y="15"/>
                  </a:cubicBezTo>
                  <a:cubicBezTo>
                    <a:pt x="14" y="12"/>
                    <a:pt x="12" y="15"/>
                    <a:pt x="14" y="13"/>
                  </a:cubicBezTo>
                  <a:cubicBezTo>
                    <a:pt x="16" y="9"/>
                    <a:pt x="18" y="7"/>
                    <a:pt x="19" y="6"/>
                  </a:cubicBezTo>
                  <a:cubicBezTo>
                    <a:pt x="20" y="4"/>
                    <a:pt x="21" y="3"/>
                    <a:pt x="22" y="2"/>
                  </a:cubicBezTo>
                  <a:cubicBezTo>
                    <a:pt x="23" y="2"/>
                    <a:pt x="24" y="1"/>
                    <a:pt x="25" y="1"/>
                  </a:cubicBezTo>
                  <a:cubicBezTo>
                    <a:pt x="26" y="0"/>
                    <a:pt x="28" y="0"/>
                    <a:pt x="30" y="0"/>
                  </a:cubicBezTo>
                  <a:lnTo>
                    <a:pt x="30" y="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0"/>
            <p:cNvSpPr/>
            <p:nvPr/>
          </p:nvSpPr>
          <p:spPr>
            <a:xfrm>
              <a:off x="6242050" y="2041525"/>
              <a:ext cx="115888" cy="115888"/>
            </a:xfrm>
            <a:custGeom>
              <a:avLst/>
              <a:gdLst/>
              <a:ahLst/>
              <a:cxnLst/>
              <a:rect l="l" t="t" r="r" b="b"/>
              <a:pathLst>
                <a:path w="30" h="30" extrusionOk="0">
                  <a:moveTo>
                    <a:pt x="30" y="0"/>
                  </a:moveTo>
                  <a:cubicBezTo>
                    <a:pt x="26" y="5"/>
                    <a:pt x="22" y="10"/>
                    <a:pt x="18" y="15"/>
                  </a:cubicBezTo>
                  <a:cubicBezTo>
                    <a:pt x="14" y="20"/>
                    <a:pt x="15" y="19"/>
                    <a:pt x="12" y="25"/>
                  </a:cubicBezTo>
                  <a:cubicBezTo>
                    <a:pt x="12" y="25"/>
                    <a:pt x="11" y="26"/>
                    <a:pt x="11" y="26"/>
                  </a:cubicBezTo>
                  <a:cubicBezTo>
                    <a:pt x="10" y="29"/>
                    <a:pt x="8" y="30"/>
                    <a:pt x="6" y="30"/>
                  </a:cubicBezTo>
                  <a:cubicBezTo>
                    <a:pt x="6" y="30"/>
                    <a:pt x="5" y="29"/>
                    <a:pt x="4" y="29"/>
                  </a:cubicBezTo>
                  <a:cubicBezTo>
                    <a:pt x="4" y="29"/>
                    <a:pt x="3" y="29"/>
                    <a:pt x="3" y="28"/>
                  </a:cubicBezTo>
                  <a:cubicBezTo>
                    <a:pt x="3" y="27"/>
                    <a:pt x="2" y="27"/>
                    <a:pt x="2" y="26"/>
                  </a:cubicBezTo>
                  <a:cubicBezTo>
                    <a:pt x="2" y="25"/>
                    <a:pt x="1" y="24"/>
                    <a:pt x="1" y="22"/>
                  </a:cubicBezTo>
                  <a:cubicBezTo>
                    <a:pt x="1" y="22"/>
                    <a:pt x="1" y="22"/>
                    <a:pt x="1" y="22"/>
                  </a:cubicBezTo>
                  <a:cubicBezTo>
                    <a:pt x="0" y="20"/>
                    <a:pt x="0" y="19"/>
                    <a:pt x="0" y="18"/>
                  </a:cubicBezTo>
                  <a:cubicBezTo>
                    <a:pt x="0" y="17"/>
                    <a:pt x="0" y="17"/>
                    <a:pt x="1" y="16"/>
                  </a:cubicBezTo>
                  <a:cubicBezTo>
                    <a:pt x="3" y="15"/>
                    <a:pt x="4" y="15"/>
                    <a:pt x="5" y="15"/>
                  </a:cubicBezTo>
                  <a:cubicBezTo>
                    <a:pt x="5" y="15"/>
                    <a:pt x="5" y="15"/>
                    <a:pt x="6" y="15"/>
                  </a:cubicBezTo>
                  <a:cubicBezTo>
                    <a:pt x="6" y="15"/>
                    <a:pt x="6" y="16"/>
                    <a:pt x="6" y="16"/>
                  </a:cubicBezTo>
                  <a:cubicBezTo>
                    <a:pt x="6" y="17"/>
                    <a:pt x="7" y="17"/>
                    <a:pt x="7" y="18"/>
                  </a:cubicBezTo>
                  <a:cubicBezTo>
                    <a:pt x="7" y="20"/>
                    <a:pt x="8" y="20"/>
                    <a:pt x="8" y="20"/>
                  </a:cubicBezTo>
                  <a:cubicBezTo>
                    <a:pt x="9" y="20"/>
                    <a:pt x="10" y="19"/>
                    <a:pt x="12" y="15"/>
                  </a:cubicBezTo>
                  <a:cubicBezTo>
                    <a:pt x="14" y="12"/>
                    <a:pt x="12" y="15"/>
                    <a:pt x="14" y="12"/>
                  </a:cubicBezTo>
                  <a:cubicBezTo>
                    <a:pt x="16" y="9"/>
                    <a:pt x="18" y="7"/>
                    <a:pt x="19" y="5"/>
                  </a:cubicBezTo>
                  <a:cubicBezTo>
                    <a:pt x="20" y="4"/>
                    <a:pt x="21" y="3"/>
                    <a:pt x="22" y="2"/>
                  </a:cubicBezTo>
                  <a:cubicBezTo>
                    <a:pt x="23" y="1"/>
                    <a:pt x="24" y="1"/>
                    <a:pt x="25" y="0"/>
                  </a:cubicBezTo>
                  <a:cubicBezTo>
                    <a:pt x="26" y="0"/>
                    <a:pt x="28" y="0"/>
                    <a:pt x="30"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0"/>
            <p:cNvSpPr/>
            <p:nvPr/>
          </p:nvSpPr>
          <p:spPr>
            <a:xfrm>
              <a:off x="6242050" y="2171700"/>
              <a:ext cx="115888" cy="115888"/>
            </a:xfrm>
            <a:custGeom>
              <a:avLst/>
              <a:gdLst/>
              <a:ahLst/>
              <a:cxnLst/>
              <a:rect l="l" t="t" r="r" b="b"/>
              <a:pathLst>
                <a:path w="30" h="30" extrusionOk="0">
                  <a:moveTo>
                    <a:pt x="30" y="1"/>
                  </a:moveTo>
                  <a:cubicBezTo>
                    <a:pt x="26" y="6"/>
                    <a:pt x="22" y="11"/>
                    <a:pt x="18" y="16"/>
                  </a:cubicBezTo>
                  <a:cubicBezTo>
                    <a:pt x="14" y="21"/>
                    <a:pt x="15" y="20"/>
                    <a:pt x="12" y="25"/>
                  </a:cubicBezTo>
                  <a:cubicBezTo>
                    <a:pt x="12" y="26"/>
                    <a:pt x="11" y="26"/>
                    <a:pt x="11" y="27"/>
                  </a:cubicBezTo>
                  <a:cubicBezTo>
                    <a:pt x="10" y="29"/>
                    <a:pt x="8" y="30"/>
                    <a:pt x="6" y="30"/>
                  </a:cubicBezTo>
                  <a:cubicBezTo>
                    <a:pt x="6" y="30"/>
                    <a:pt x="5" y="30"/>
                    <a:pt x="4" y="30"/>
                  </a:cubicBezTo>
                  <a:cubicBezTo>
                    <a:pt x="4" y="30"/>
                    <a:pt x="3" y="29"/>
                    <a:pt x="3" y="29"/>
                  </a:cubicBezTo>
                  <a:cubicBezTo>
                    <a:pt x="3" y="28"/>
                    <a:pt x="2" y="27"/>
                    <a:pt x="2" y="27"/>
                  </a:cubicBezTo>
                  <a:cubicBezTo>
                    <a:pt x="2" y="26"/>
                    <a:pt x="1" y="24"/>
                    <a:pt x="1" y="23"/>
                  </a:cubicBezTo>
                  <a:cubicBezTo>
                    <a:pt x="1" y="23"/>
                    <a:pt x="1" y="23"/>
                    <a:pt x="1" y="22"/>
                  </a:cubicBezTo>
                  <a:cubicBezTo>
                    <a:pt x="0" y="21"/>
                    <a:pt x="0" y="19"/>
                    <a:pt x="0" y="19"/>
                  </a:cubicBezTo>
                  <a:cubicBezTo>
                    <a:pt x="0" y="18"/>
                    <a:pt x="0" y="17"/>
                    <a:pt x="1" y="16"/>
                  </a:cubicBezTo>
                  <a:cubicBezTo>
                    <a:pt x="3" y="16"/>
                    <a:pt x="4" y="15"/>
                    <a:pt x="5" y="15"/>
                  </a:cubicBezTo>
                  <a:cubicBezTo>
                    <a:pt x="5" y="15"/>
                    <a:pt x="5" y="15"/>
                    <a:pt x="6" y="16"/>
                  </a:cubicBezTo>
                  <a:cubicBezTo>
                    <a:pt x="6" y="16"/>
                    <a:pt x="6" y="16"/>
                    <a:pt x="6" y="17"/>
                  </a:cubicBezTo>
                  <a:cubicBezTo>
                    <a:pt x="6" y="17"/>
                    <a:pt x="7" y="18"/>
                    <a:pt x="7" y="19"/>
                  </a:cubicBezTo>
                  <a:cubicBezTo>
                    <a:pt x="7" y="20"/>
                    <a:pt x="8" y="21"/>
                    <a:pt x="8" y="21"/>
                  </a:cubicBezTo>
                  <a:cubicBezTo>
                    <a:pt x="9" y="21"/>
                    <a:pt x="10" y="19"/>
                    <a:pt x="12" y="16"/>
                  </a:cubicBezTo>
                  <a:cubicBezTo>
                    <a:pt x="14" y="12"/>
                    <a:pt x="12" y="15"/>
                    <a:pt x="14" y="13"/>
                  </a:cubicBezTo>
                  <a:cubicBezTo>
                    <a:pt x="16" y="10"/>
                    <a:pt x="18" y="7"/>
                    <a:pt x="19" y="6"/>
                  </a:cubicBezTo>
                  <a:cubicBezTo>
                    <a:pt x="20" y="4"/>
                    <a:pt x="21" y="3"/>
                    <a:pt x="22" y="2"/>
                  </a:cubicBezTo>
                  <a:cubicBezTo>
                    <a:pt x="23" y="2"/>
                    <a:pt x="24" y="1"/>
                    <a:pt x="25" y="1"/>
                  </a:cubicBezTo>
                  <a:cubicBezTo>
                    <a:pt x="26" y="1"/>
                    <a:pt x="28" y="0"/>
                    <a:pt x="30" y="0"/>
                  </a:cubicBezTo>
                  <a:lnTo>
                    <a:pt x="30" y="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6" name="Google Shape;146;p10"/>
          <p:cNvSpPr/>
          <p:nvPr/>
        </p:nvSpPr>
        <p:spPr>
          <a:xfrm>
            <a:off x="6396038" y="565547"/>
            <a:ext cx="274638" cy="203597"/>
          </a:xfrm>
          <a:custGeom>
            <a:avLst/>
            <a:gdLst/>
            <a:ahLst/>
            <a:cxnLst/>
            <a:rect l="l" t="t" r="r" b="b"/>
            <a:pathLst>
              <a:path w="71" h="70" extrusionOk="0">
                <a:moveTo>
                  <a:pt x="71" y="2"/>
                </a:moveTo>
                <a:cubicBezTo>
                  <a:pt x="61" y="13"/>
                  <a:pt x="52" y="24"/>
                  <a:pt x="43" y="36"/>
                </a:cubicBezTo>
                <a:cubicBezTo>
                  <a:pt x="35" y="48"/>
                  <a:pt x="36" y="46"/>
                  <a:pt x="29" y="59"/>
                </a:cubicBezTo>
                <a:cubicBezTo>
                  <a:pt x="28" y="60"/>
                  <a:pt x="27" y="61"/>
                  <a:pt x="27" y="63"/>
                </a:cubicBezTo>
                <a:cubicBezTo>
                  <a:pt x="24" y="68"/>
                  <a:pt x="20" y="70"/>
                  <a:pt x="16" y="70"/>
                </a:cubicBezTo>
                <a:cubicBezTo>
                  <a:pt x="14" y="70"/>
                  <a:pt x="12" y="70"/>
                  <a:pt x="11" y="69"/>
                </a:cubicBezTo>
                <a:cubicBezTo>
                  <a:pt x="10" y="69"/>
                  <a:pt x="9" y="68"/>
                  <a:pt x="8" y="66"/>
                </a:cubicBezTo>
                <a:cubicBezTo>
                  <a:pt x="7" y="65"/>
                  <a:pt x="6" y="64"/>
                  <a:pt x="5" y="62"/>
                </a:cubicBezTo>
                <a:cubicBezTo>
                  <a:pt x="4" y="60"/>
                  <a:pt x="3" y="57"/>
                  <a:pt x="2" y="53"/>
                </a:cubicBezTo>
                <a:cubicBezTo>
                  <a:pt x="2" y="53"/>
                  <a:pt x="2" y="52"/>
                  <a:pt x="2" y="52"/>
                </a:cubicBezTo>
                <a:cubicBezTo>
                  <a:pt x="1" y="48"/>
                  <a:pt x="0" y="45"/>
                  <a:pt x="0" y="44"/>
                </a:cubicBezTo>
                <a:cubicBezTo>
                  <a:pt x="0" y="42"/>
                  <a:pt x="2" y="40"/>
                  <a:pt x="4" y="38"/>
                </a:cubicBezTo>
                <a:cubicBezTo>
                  <a:pt x="7" y="36"/>
                  <a:pt x="9" y="35"/>
                  <a:pt x="12" y="35"/>
                </a:cubicBezTo>
                <a:cubicBezTo>
                  <a:pt x="13" y="35"/>
                  <a:pt x="13" y="35"/>
                  <a:pt x="14" y="36"/>
                </a:cubicBezTo>
                <a:cubicBezTo>
                  <a:pt x="14" y="36"/>
                  <a:pt x="15" y="37"/>
                  <a:pt x="15" y="39"/>
                </a:cubicBezTo>
                <a:cubicBezTo>
                  <a:pt x="16" y="40"/>
                  <a:pt x="16" y="41"/>
                  <a:pt x="17" y="43"/>
                </a:cubicBezTo>
                <a:cubicBezTo>
                  <a:pt x="18" y="47"/>
                  <a:pt x="19" y="49"/>
                  <a:pt x="20" y="49"/>
                </a:cubicBezTo>
                <a:cubicBezTo>
                  <a:pt x="21" y="49"/>
                  <a:pt x="24" y="44"/>
                  <a:pt x="29" y="36"/>
                </a:cubicBezTo>
                <a:cubicBezTo>
                  <a:pt x="34" y="28"/>
                  <a:pt x="29" y="35"/>
                  <a:pt x="33" y="29"/>
                </a:cubicBezTo>
                <a:cubicBezTo>
                  <a:pt x="38" y="22"/>
                  <a:pt x="42" y="16"/>
                  <a:pt x="45" y="13"/>
                </a:cubicBezTo>
                <a:cubicBezTo>
                  <a:pt x="47" y="10"/>
                  <a:pt x="50" y="7"/>
                  <a:pt x="52" y="5"/>
                </a:cubicBezTo>
                <a:cubicBezTo>
                  <a:pt x="54" y="4"/>
                  <a:pt x="56" y="2"/>
                  <a:pt x="59" y="2"/>
                </a:cubicBezTo>
                <a:cubicBezTo>
                  <a:pt x="62" y="1"/>
                  <a:pt x="66" y="0"/>
                  <a:pt x="70" y="0"/>
                </a:cubicBezTo>
                <a:lnTo>
                  <a:pt x="71" y="2"/>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7" name="Google Shape;147;p10"/>
          <p:cNvGrpSpPr/>
          <p:nvPr/>
        </p:nvGrpSpPr>
        <p:grpSpPr>
          <a:xfrm>
            <a:off x="4956175" y="1849041"/>
            <a:ext cx="455613" cy="264319"/>
            <a:chOff x="4956175" y="2465388"/>
            <a:chExt cx="455613" cy="352425"/>
          </a:xfrm>
        </p:grpSpPr>
        <p:cxnSp>
          <p:nvCxnSpPr>
            <p:cNvPr id="148" name="Google Shape;148;p10"/>
            <p:cNvCxnSpPr/>
            <p:nvPr/>
          </p:nvCxnSpPr>
          <p:spPr>
            <a:xfrm>
              <a:off x="5029200" y="2559050"/>
              <a:ext cx="0" cy="0"/>
            </a:xfrm>
            <a:prstGeom prst="straightConnector1">
              <a:avLst/>
            </a:prstGeom>
            <a:noFill/>
            <a:ln>
              <a:noFill/>
            </a:ln>
          </p:spPr>
        </p:cxnSp>
        <p:cxnSp>
          <p:nvCxnSpPr>
            <p:cNvPr id="149" name="Google Shape;149;p10"/>
            <p:cNvCxnSpPr/>
            <p:nvPr/>
          </p:nvCxnSpPr>
          <p:spPr>
            <a:xfrm>
              <a:off x="5029200" y="2559050"/>
              <a:ext cx="0" cy="0"/>
            </a:xfrm>
            <a:prstGeom prst="straightConnector1">
              <a:avLst/>
            </a:prstGeom>
            <a:noFill/>
            <a:ln>
              <a:noFill/>
            </a:ln>
          </p:spPr>
        </p:cxnSp>
        <p:sp>
          <p:nvSpPr>
            <p:cNvPr id="150" name="Google Shape;150;p10"/>
            <p:cNvSpPr/>
            <p:nvPr/>
          </p:nvSpPr>
          <p:spPr>
            <a:xfrm>
              <a:off x="5183188" y="2465388"/>
              <a:ext cx="207963" cy="101600"/>
            </a:xfrm>
            <a:custGeom>
              <a:avLst/>
              <a:gdLst/>
              <a:ahLst/>
              <a:cxnLst/>
              <a:rect l="l" t="t" r="r" b="b"/>
              <a:pathLst>
                <a:path w="131" h="64" extrusionOk="0">
                  <a:moveTo>
                    <a:pt x="0" y="42"/>
                  </a:moveTo>
                  <a:lnTo>
                    <a:pt x="34" y="0"/>
                  </a:lnTo>
                  <a:lnTo>
                    <a:pt x="131" y="17"/>
                  </a:lnTo>
                  <a:lnTo>
                    <a:pt x="93" y="64"/>
                  </a:lnTo>
                  <a:lnTo>
                    <a:pt x="0" y="42"/>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0"/>
            <p:cNvSpPr/>
            <p:nvPr/>
          </p:nvSpPr>
          <p:spPr>
            <a:xfrm>
              <a:off x="4959350" y="2481263"/>
              <a:ext cx="220663" cy="85725"/>
            </a:xfrm>
            <a:custGeom>
              <a:avLst/>
              <a:gdLst/>
              <a:ahLst/>
              <a:cxnLst/>
              <a:rect l="l" t="t" r="r" b="b"/>
              <a:pathLst>
                <a:path w="139" h="54" extrusionOk="0">
                  <a:moveTo>
                    <a:pt x="0" y="20"/>
                  </a:moveTo>
                  <a:lnTo>
                    <a:pt x="41" y="54"/>
                  </a:lnTo>
                  <a:lnTo>
                    <a:pt x="139" y="32"/>
                  </a:lnTo>
                  <a:lnTo>
                    <a:pt x="97" y="0"/>
                  </a:lnTo>
                  <a:lnTo>
                    <a:pt x="0" y="2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0"/>
            <p:cNvSpPr/>
            <p:nvPr/>
          </p:nvSpPr>
          <p:spPr>
            <a:xfrm>
              <a:off x="5024438" y="2613025"/>
              <a:ext cx="150813" cy="204788"/>
            </a:xfrm>
            <a:custGeom>
              <a:avLst/>
              <a:gdLst/>
              <a:ahLst/>
              <a:cxnLst/>
              <a:rect l="l" t="t" r="r" b="b"/>
              <a:pathLst>
                <a:path w="95" h="129" extrusionOk="0">
                  <a:moveTo>
                    <a:pt x="47" y="58"/>
                  </a:moveTo>
                  <a:lnTo>
                    <a:pt x="44" y="58"/>
                  </a:lnTo>
                  <a:lnTo>
                    <a:pt x="0" y="41"/>
                  </a:lnTo>
                  <a:lnTo>
                    <a:pt x="0" y="90"/>
                  </a:lnTo>
                  <a:lnTo>
                    <a:pt x="95" y="129"/>
                  </a:lnTo>
                  <a:lnTo>
                    <a:pt x="95" y="0"/>
                  </a:lnTo>
                  <a:lnTo>
                    <a:pt x="47" y="58"/>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0"/>
            <p:cNvSpPr/>
            <p:nvPr/>
          </p:nvSpPr>
          <p:spPr>
            <a:xfrm>
              <a:off x="4956175" y="2570163"/>
              <a:ext cx="211138" cy="127000"/>
            </a:xfrm>
            <a:custGeom>
              <a:avLst/>
              <a:gdLst/>
              <a:ahLst/>
              <a:cxnLst/>
              <a:rect l="l" t="t" r="r" b="b"/>
              <a:pathLst>
                <a:path w="133" h="80" extrusionOk="0">
                  <a:moveTo>
                    <a:pt x="43" y="0"/>
                  </a:moveTo>
                  <a:lnTo>
                    <a:pt x="43" y="0"/>
                  </a:lnTo>
                  <a:lnTo>
                    <a:pt x="0" y="46"/>
                  </a:lnTo>
                  <a:lnTo>
                    <a:pt x="43" y="63"/>
                  </a:lnTo>
                  <a:lnTo>
                    <a:pt x="87" y="80"/>
                  </a:lnTo>
                  <a:lnTo>
                    <a:pt x="133" y="24"/>
                  </a:lnTo>
                  <a:lnTo>
                    <a:pt x="43"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0"/>
            <p:cNvSpPr/>
            <p:nvPr/>
          </p:nvSpPr>
          <p:spPr>
            <a:xfrm>
              <a:off x="5183188" y="2613025"/>
              <a:ext cx="150813" cy="204788"/>
            </a:xfrm>
            <a:custGeom>
              <a:avLst/>
              <a:gdLst/>
              <a:ahLst/>
              <a:cxnLst/>
              <a:rect l="l" t="t" r="r" b="b"/>
              <a:pathLst>
                <a:path w="95" h="129" extrusionOk="0">
                  <a:moveTo>
                    <a:pt x="0" y="0"/>
                  </a:moveTo>
                  <a:lnTo>
                    <a:pt x="0" y="129"/>
                  </a:lnTo>
                  <a:lnTo>
                    <a:pt x="95" y="90"/>
                  </a:lnTo>
                  <a:lnTo>
                    <a:pt x="95" y="29"/>
                  </a:lnTo>
                  <a:lnTo>
                    <a:pt x="54" y="44"/>
                  </a:lnTo>
                  <a:lnTo>
                    <a:pt x="0"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0"/>
            <p:cNvSpPr/>
            <p:nvPr/>
          </p:nvSpPr>
          <p:spPr>
            <a:xfrm>
              <a:off x="5191125" y="2570163"/>
              <a:ext cx="220663" cy="104775"/>
            </a:xfrm>
            <a:custGeom>
              <a:avLst/>
              <a:gdLst/>
              <a:ahLst/>
              <a:cxnLst/>
              <a:rect l="l" t="t" r="r" b="b"/>
              <a:pathLst>
                <a:path w="139" h="66" extrusionOk="0">
                  <a:moveTo>
                    <a:pt x="92" y="0"/>
                  </a:moveTo>
                  <a:lnTo>
                    <a:pt x="90" y="0"/>
                  </a:lnTo>
                  <a:lnTo>
                    <a:pt x="0" y="27"/>
                  </a:lnTo>
                  <a:lnTo>
                    <a:pt x="51" y="66"/>
                  </a:lnTo>
                  <a:lnTo>
                    <a:pt x="90" y="51"/>
                  </a:lnTo>
                  <a:lnTo>
                    <a:pt x="139" y="34"/>
                  </a:lnTo>
                  <a:lnTo>
                    <a:pt x="92"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0"/>
          <p:cNvSpPr/>
          <p:nvPr/>
        </p:nvSpPr>
        <p:spPr>
          <a:xfrm>
            <a:off x="5110163" y="965597"/>
            <a:ext cx="266700" cy="298847"/>
          </a:xfrm>
          <a:custGeom>
            <a:avLst/>
            <a:gdLst/>
            <a:ahLst/>
            <a:cxnLst/>
            <a:rect l="l" t="t" r="r" b="b"/>
            <a:pathLst>
              <a:path w="69" h="103" extrusionOk="0">
                <a:moveTo>
                  <a:pt x="34" y="0"/>
                </a:moveTo>
                <a:cubicBezTo>
                  <a:pt x="15" y="0"/>
                  <a:pt x="0" y="15"/>
                  <a:pt x="0" y="34"/>
                </a:cubicBezTo>
                <a:cubicBezTo>
                  <a:pt x="0" y="53"/>
                  <a:pt x="34" y="103"/>
                  <a:pt x="34" y="103"/>
                </a:cubicBezTo>
                <a:cubicBezTo>
                  <a:pt x="34" y="103"/>
                  <a:pt x="69" y="53"/>
                  <a:pt x="69" y="34"/>
                </a:cubicBezTo>
                <a:cubicBezTo>
                  <a:pt x="69" y="15"/>
                  <a:pt x="53" y="0"/>
                  <a:pt x="34" y="0"/>
                </a:cubicBezTo>
                <a:close/>
                <a:moveTo>
                  <a:pt x="34" y="61"/>
                </a:moveTo>
                <a:cubicBezTo>
                  <a:pt x="21" y="61"/>
                  <a:pt x="10" y="50"/>
                  <a:pt x="10" y="37"/>
                </a:cubicBezTo>
                <a:cubicBezTo>
                  <a:pt x="10" y="24"/>
                  <a:pt x="21" y="13"/>
                  <a:pt x="34" y="13"/>
                </a:cubicBezTo>
                <a:cubicBezTo>
                  <a:pt x="47" y="13"/>
                  <a:pt x="58" y="24"/>
                  <a:pt x="58" y="37"/>
                </a:cubicBezTo>
                <a:cubicBezTo>
                  <a:pt x="58" y="50"/>
                  <a:pt x="47" y="61"/>
                  <a:pt x="34" y="6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0"/>
          <p:cNvSpPr/>
          <p:nvPr/>
        </p:nvSpPr>
        <p:spPr>
          <a:xfrm>
            <a:off x="4511675" y="733425"/>
            <a:ext cx="390525" cy="246460"/>
          </a:xfrm>
          <a:custGeom>
            <a:avLst/>
            <a:gdLst/>
            <a:ahLst/>
            <a:cxnLst/>
            <a:rect l="l" t="t" r="r" b="b"/>
            <a:pathLst>
              <a:path w="101" h="85" extrusionOk="0">
                <a:moveTo>
                  <a:pt x="101" y="35"/>
                </a:moveTo>
                <a:cubicBezTo>
                  <a:pt x="101" y="16"/>
                  <a:pt x="78" y="0"/>
                  <a:pt x="50" y="0"/>
                </a:cubicBezTo>
                <a:cubicBezTo>
                  <a:pt x="23" y="0"/>
                  <a:pt x="0" y="16"/>
                  <a:pt x="0" y="35"/>
                </a:cubicBezTo>
                <a:cubicBezTo>
                  <a:pt x="0" y="55"/>
                  <a:pt x="23" y="71"/>
                  <a:pt x="50" y="71"/>
                </a:cubicBezTo>
                <a:cubicBezTo>
                  <a:pt x="53" y="71"/>
                  <a:pt x="55" y="71"/>
                  <a:pt x="58" y="70"/>
                </a:cubicBezTo>
                <a:cubicBezTo>
                  <a:pt x="58" y="70"/>
                  <a:pt x="59" y="71"/>
                  <a:pt x="59" y="71"/>
                </a:cubicBezTo>
                <a:cubicBezTo>
                  <a:pt x="60" y="72"/>
                  <a:pt x="60" y="72"/>
                  <a:pt x="60" y="73"/>
                </a:cubicBezTo>
                <a:cubicBezTo>
                  <a:pt x="59" y="77"/>
                  <a:pt x="57" y="80"/>
                  <a:pt x="55" y="83"/>
                </a:cubicBezTo>
                <a:cubicBezTo>
                  <a:pt x="54" y="83"/>
                  <a:pt x="54" y="84"/>
                  <a:pt x="54" y="84"/>
                </a:cubicBezTo>
                <a:cubicBezTo>
                  <a:pt x="55" y="85"/>
                  <a:pt x="55" y="85"/>
                  <a:pt x="56" y="85"/>
                </a:cubicBezTo>
                <a:cubicBezTo>
                  <a:pt x="66" y="83"/>
                  <a:pt x="74" y="76"/>
                  <a:pt x="78" y="68"/>
                </a:cubicBezTo>
                <a:cubicBezTo>
                  <a:pt x="78" y="66"/>
                  <a:pt x="80" y="64"/>
                  <a:pt x="82" y="63"/>
                </a:cubicBezTo>
                <a:cubicBezTo>
                  <a:pt x="93" y="57"/>
                  <a:pt x="101" y="47"/>
                  <a:pt x="101" y="35"/>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0"/>
          <p:cNvSpPr/>
          <p:nvPr/>
        </p:nvSpPr>
        <p:spPr>
          <a:xfrm>
            <a:off x="2889250" y="1991916"/>
            <a:ext cx="393700" cy="344091"/>
          </a:xfrm>
          <a:custGeom>
            <a:avLst/>
            <a:gdLst/>
            <a:ahLst/>
            <a:cxnLst/>
            <a:rect l="l" t="t" r="r" b="b"/>
            <a:pathLst>
              <a:path w="102" h="119" extrusionOk="0">
                <a:moveTo>
                  <a:pt x="83" y="80"/>
                </a:moveTo>
                <a:cubicBezTo>
                  <a:pt x="78" y="80"/>
                  <a:pt x="73" y="82"/>
                  <a:pt x="70" y="85"/>
                </a:cubicBezTo>
                <a:cubicBezTo>
                  <a:pt x="38" y="65"/>
                  <a:pt x="38" y="65"/>
                  <a:pt x="38" y="65"/>
                </a:cubicBezTo>
                <a:cubicBezTo>
                  <a:pt x="38" y="63"/>
                  <a:pt x="38" y="61"/>
                  <a:pt x="38" y="59"/>
                </a:cubicBezTo>
                <a:cubicBezTo>
                  <a:pt x="38" y="57"/>
                  <a:pt x="38" y="56"/>
                  <a:pt x="38" y="54"/>
                </a:cubicBezTo>
                <a:cubicBezTo>
                  <a:pt x="70" y="34"/>
                  <a:pt x="70" y="34"/>
                  <a:pt x="70" y="34"/>
                </a:cubicBezTo>
                <a:cubicBezTo>
                  <a:pt x="73" y="37"/>
                  <a:pt x="78" y="39"/>
                  <a:pt x="83" y="39"/>
                </a:cubicBezTo>
                <a:cubicBezTo>
                  <a:pt x="94" y="39"/>
                  <a:pt x="102" y="30"/>
                  <a:pt x="102" y="19"/>
                </a:cubicBezTo>
                <a:cubicBezTo>
                  <a:pt x="102" y="9"/>
                  <a:pt x="94" y="0"/>
                  <a:pt x="83" y="0"/>
                </a:cubicBezTo>
                <a:cubicBezTo>
                  <a:pt x="72" y="0"/>
                  <a:pt x="63" y="9"/>
                  <a:pt x="63" y="19"/>
                </a:cubicBezTo>
                <a:cubicBezTo>
                  <a:pt x="63" y="21"/>
                  <a:pt x="64" y="23"/>
                  <a:pt x="64" y="25"/>
                </a:cubicBezTo>
                <a:cubicBezTo>
                  <a:pt x="32" y="45"/>
                  <a:pt x="32" y="45"/>
                  <a:pt x="32" y="45"/>
                </a:cubicBezTo>
                <a:cubicBezTo>
                  <a:pt x="28" y="42"/>
                  <a:pt x="24" y="40"/>
                  <a:pt x="19" y="40"/>
                </a:cubicBezTo>
                <a:cubicBezTo>
                  <a:pt x="8" y="40"/>
                  <a:pt x="0" y="49"/>
                  <a:pt x="0" y="59"/>
                </a:cubicBezTo>
                <a:cubicBezTo>
                  <a:pt x="0" y="70"/>
                  <a:pt x="8" y="79"/>
                  <a:pt x="19" y="79"/>
                </a:cubicBezTo>
                <a:cubicBezTo>
                  <a:pt x="24" y="79"/>
                  <a:pt x="29" y="77"/>
                  <a:pt x="32" y="74"/>
                </a:cubicBezTo>
                <a:cubicBezTo>
                  <a:pt x="64" y="94"/>
                  <a:pt x="64" y="94"/>
                  <a:pt x="64" y="94"/>
                </a:cubicBezTo>
                <a:cubicBezTo>
                  <a:pt x="64" y="96"/>
                  <a:pt x="63" y="97"/>
                  <a:pt x="63" y="99"/>
                </a:cubicBezTo>
                <a:cubicBezTo>
                  <a:pt x="63" y="110"/>
                  <a:pt x="72" y="119"/>
                  <a:pt x="83" y="119"/>
                </a:cubicBezTo>
                <a:cubicBezTo>
                  <a:pt x="94" y="119"/>
                  <a:pt x="102" y="110"/>
                  <a:pt x="102" y="99"/>
                </a:cubicBezTo>
                <a:cubicBezTo>
                  <a:pt x="102" y="88"/>
                  <a:pt x="94" y="80"/>
                  <a:pt x="83" y="8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0"/>
          <p:cNvSpPr/>
          <p:nvPr/>
        </p:nvSpPr>
        <p:spPr>
          <a:xfrm>
            <a:off x="1958975" y="1012031"/>
            <a:ext cx="231775" cy="208360"/>
          </a:xfrm>
          <a:custGeom>
            <a:avLst/>
            <a:gdLst/>
            <a:ahLst/>
            <a:cxnLst/>
            <a:rect l="l" t="t" r="r" b="b"/>
            <a:pathLst>
              <a:path w="146" h="175" extrusionOk="0">
                <a:moveTo>
                  <a:pt x="36" y="44"/>
                </a:moveTo>
                <a:lnTo>
                  <a:pt x="44" y="0"/>
                </a:lnTo>
                <a:lnTo>
                  <a:pt x="73" y="0"/>
                </a:lnTo>
                <a:lnTo>
                  <a:pt x="63" y="44"/>
                </a:lnTo>
                <a:lnTo>
                  <a:pt x="102" y="44"/>
                </a:lnTo>
                <a:lnTo>
                  <a:pt x="109" y="0"/>
                </a:lnTo>
                <a:lnTo>
                  <a:pt x="139" y="0"/>
                </a:lnTo>
                <a:lnTo>
                  <a:pt x="129" y="44"/>
                </a:lnTo>
                <a:lnTo>
                  <a:pt x="146" y="44"/>
                </a:lnTo>
                <a:lnTo>
                  <a:pt x="146" y="71"/>
                </a:lnTo>
                <a:lnTo>
                  <a:pt x="124" y="71"/>
                </a:lnTo>
                <a:lnTo>
                  <a:pt x="117" y="102"/>
                </a:lnTo>
                <a:lnTo>
                  <a:pt x="146" y="102"/>
                </a:lnTo>
                <a:lnTo>
                  <a:pt x="146" y="129"/>
                </a:lnTo>
                <a:lnTo>
                  <a:pt x="109" y="129"/>
                </a:lnTo>
                <a:lnTo>
                  <a:pt x="102" y="175"/>
                </a:lnTo>
                <a:lnTo>
                  <a:pt x="73" y="175"/>
                </a:lnTo>
                <a:lnTo>
                  <a:pt x="83" y="129"/>
                </a:lnTo>
                <a:lnTo>
                  <a:pt x="46" y="129"/>
                </a:lnTo>
                <a:lnTo>
                  <a:pt x="36" y="175"/>
                </a:lnTo>
                <a:lnTo>
                  <a:pt x="7" y="175"/>
                </a:lnTo>
                <a:lnTo>
                  <a:pt x="17" y="129"/>
                </a:lnTo>
                <a:lnTo>
                  <a:pt x="0" y="129"/>
                </a:lnTo>
                <a:lnTo>
                  <a:pt x="0" y="102"/>
                </a:lnTo>
                <a:lnTo>
                  <a:pt x="22" y="102"/>
                </a:lnTo>
                <a:lnTo>
                  <a:pt x="29" y="71"/>
                </a:lnTo>
                <a:lnTo>
                  <a:pt x="0" y="71"/>
                </a:lnTo>
                <a:lnTo>
                  <a:pt x="0" y="44"/>
                </a:lnTo>
                <a:lnTo>
                  <a:pt x="36" y="44"/>
                </a:lnTo>
                <a:close/>
                <a:moveTo>
                  <a:pt x="51" y="102"/>
                </a:moveTo>
                <a:lnTo>
                  <a:pt x="87" y="102"/>
                </a:lnTo>
                <a:lnTo>
                  <a:pt x="95" y="71"/>
                </a:lnTo>
                <a:lnTo>
                  <a:pt x="58" y="71"/>
                </a:lnTo>
                <a:lnTo>
                  <a:pt x="51" y="102"/>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60" name="Google Shape;160;p10"/>
          <p:cNvGrpSpPr/>
          <p:nvPr/>
        </p:nvGrpSpPr>
        <p:grpSpPr>
          <a:xfrm>
            <a:off x="5932488" y="531019"/>
            <a:ext cx="363538" cy="275035"/>
            <a:chOff x="5932488" y="708025"/>
            <a:chExt cx="363538" cy="366713"/>
          </a:xfrm>
        </p:grpSpPr>
        <p:sp>
          <p:nvSpPr>
            <p:cNvPr id="161" name="Google Shape;161;p10"/>
            <p:cNvSpPr/>
            <p:nvPr/>
          </p:nvSpPr>
          <p:spPr>
            <a:xfrm>
              <a:off x="5932488" y="769938"/>
              <a:ext cx="161925" cy="131763"/>
            </a:xfrm>
            <a:custGeom>
              <a:avLst/>
              <a:gdLst/>
              <a:ahLst/>
              <a:cxnLst/>
              <a:rect l="l" t="t" r="r" b="b"/>
              <a:pathLst>
                <a:path w="42" h="34" extrusionOk="0">
                  <a:moveTo>
                    <a:pt x="0" y="34"/>
                  </a:moveTo>
                  <a:cubicBezTo>
                    <a:pt x="0" y="28"/>
                    <a:pt x="0" y="21"/>
                    <a:pt x="2" y="16"/>
                  </a:cubicBezTo>
                  <a:cubicBezTo>
                    <a:pt x="4" y="10"/>
                    <a:pt x="8" y="5"/>
                    <a:pt x="12" y="0"/>
                  </a:cubicBezTo>
                  <a:cubicBezTo>
                    <a:pt x="42" y="30"/>
                    <a:pt x="42" y="30"/>
                    <a:pt x="42" y="30"/>
                  </a:cubicBezTo>
                  <a:lnTo>
                    <a:pt x="0" y="34"/>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0"/>
            <p:cNvSpPr/>
            <p:nvPr/>
          </p:nvSpPr>
          <p:spPr>
            <a:xfrm>
              <a:off x="5932488" y="750888"/>
              <a:ext cx="363538" cy="323850"/>
            </a:xfrm>
            <a:custGeom>
              <a:avLst/>
              <a:gdLst/>
              <a:ahLst/>
              <a:cxnLst/>
              <a:rect l="l" t="t" r="r" b="b"/>
              <a:pathLst>
                <a:path w="94" h="84" extrusionOk="0">
                  <a:moveTo>
                    <a:pt x="83" y="64"/>
                  </a:moveTo>
                  <a:cubicBezTo>
                    <a:pt x="76" y="74"/>
                    <a:pt x="65" y="81"/>
                    <a:pt x="53" y="82"/>
                  </a:cubicBezTo>
                  <a:cubicBezTo>
                    <a:pt x="41" y="84"/>
                    <a:pt x="28" y="81"/>
                    <a:pt x="18" y="73"/>
                  </a:cubicBezTo>
                  <a:cubicBezTo>
                    <a:pt x="16" y="72"/>
                    <a:pt x="15" y="70"/>
                    <a:pt x="13" y="69"/>
                  </a:cubicBezTo>
                  <a:cubicBezTo>
                    <a:pt x="13" y="69"/>
                    <a:pt x="13" y="69"/>
                    <a:pt x="13" y="69"/>
                  </a:cubicBezTo>
                  <a:cubicBezTo>
                    <a:pt x="6" y="62"/>
                    <a:pt x="2" y="53"/>
                    <a:pt x="0" y="43"/>
                  </a:cubicBezTo>
                  <a:cubicBezTo>
                    <a:pt x="47" y="38"/>
                    <a:pt x="47" y="38"/>
                    <a:pt x="47" y="38"/>
                  </a:cubicBezTo>
                  <a:cubicBezTo>
                    <a:pt x="47" y="38"/>
                    <a:pt x="47" y="38"/>
                    <a:pt x="47" y="38"/>
                  </a:cubicBezTo>
                  <a:cubicBezTo>
                    <a:pt x="48" y="37"/>
                    <a:pt x="48" y="37"/>
                    <a:pt x="48" y="37"/>
                  </a:cubicBezTo>
                  <a:cubicBezTo>
                    <a:pt x="76" y="0"/>
                    <a:pt x="76" y="0"/>
                    <a:pt x="76" y="0"/>
                  </a:cubicBezTo>
                  <a:cubicBezTo>
                    <a:pt x="77" y="1"/>
                    <a:pt x="78" y="2"/>
                    <a:pt x="79" y="3"/>
                  </a:cubicBezTo>
                  <a:cubicBezTo>
                    <a:pt x="87" y="11"/>
                    <a:pt x="92" y="22"/>
                    <a:pt x="93" y="33"/>
                  </a:cubicBezTo>
                  <a:cubicBezTo>
                    <a:pt x="94" y="44"/>
                    <a:pt x="90" y="55"/>
                    <a:pt x="83" y="64"/>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0"/>
            <p:cNvSpPr/>
            <p:nvPr/>
          </p:nvSpPr>
          <p:spPr>
            <a:xfrm>
              <a:off x="5991225" y="708025"/>
              <a:ext cx="223838" cy="169863"/>
            </a:xfrm>
            <a:custGeom>
              <a:avLst/>
              <a:gdLst/>
              <a:ahLst/>
              <a:cxnLst/>
              <a:rect l="l" t="t" r="r" b="b"/>
              <a:pathLst>
                <a:path w="58" h="44" extrusionOk="0">
                  <a:moveTo>
                    <a:pt x="58" y="9"/>
                  </a:moveTo>
                  <a:cubicBezTo>
                    <a:pt x="31" y="44"/>
                    <a:pt x="31" y="44"/>
                    <a:pt x="31" y="44"/>
                  </a:cubicBezTo>
                  <a:cubicBezTo>
                    <a:pt x="0" y="13"/>
                    <a:pt x="0" y="13"/>
                    <a:pt x="0" y="13"/>
                  </a:cubicBezTo>
                  <a:cubicBezTo>
                    <a:pt x="8" y="6"/>
                    <a:pt x="18" y="1"/>
                    <a:pt x="28" y="1"/>
                  </a:cubicBezTo>
                  <a:cubicBezTo>
                    <a:pt x="38" y="0"/>
                    <a:pt x="49" y="3"/>
                    <a:pt x="58" y="9"/>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64" name="Google Shape;164;p10"/>
          <p:cNvGrpSpPr/>
          <p:nvPr/>
        </p:nvGrpSpPr>
        <p:grpSpPr>
          <a:xfrm>
            <a:off x="3406775" y="973931"/>
            <a:ext cx="528638" cy="280988"/>
            <a:chOff x="3406775" y="1298575"/>
            <a:chExt cx="528638" cy="374650"/>
          </a:xfrm>
        </p:grpSpPr>
        <p:sp>
          <p:nvSpPr>
            <p:cNvPr id="165" name="Google Shape;165;p10"/>
            <p:cNvSpPr/>
            <p:nvPr/>
          </p:nvSpPr>
          <p:spPr>
            <a:xfrm>
              <a:off x="3684588" y="1298575"/>
              <a:ext cx="250825" cy="374650"/>
            </a:xfrm>
            <a:custGeom>
              <a:avLst/>
              <a:gdLst/>
              <a:ahLst/>
              <a:cxnLst/>
              <a:rect l="l" t="t" r="r" b="b"/>
              <a:pathLst>
                <a:path w="158" h="236" extrusionOk="0">
                  <a:moveTo>
                    <a:pt x="0" y="236"/>
                  </a:moveTo>
                  <a:lnTo>
                    <a:pt x="32" y="236"/>
                  </a:lnTo>
                  <a:lnTo>
                    <a:pt x="59" y="236"/>
                  </a:lnTo>
                  <a:lnTo>
                    <a:pt x="158" y="120"/>
                  </a:lnTo>
                  <a:lnTo>
                    <a:pt x="59" y="0"/>
                  </a:lnTo>
                  <a:lnTo>
                    <a:pt x="32" y="0"/>
                  </a:lnTo>
                  <a:lnTo>
                    <a:pt x="0" y="0"/>
                  </a:lnTo>
                  <a:lnTo>
                    <a:pt x="100" y="120"/>
                  </a:lnTo>
                  <a:lnTo>
                    <a:pt x="0" y="23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0"/>
            <p:cNvSpPr/>
            <p:nvPr/>
          </p:nvSpPr>
          <p:spPr>
            <a:xfrm>
              <a:off x="3546475" y="1298575"/>
              <a:ext cx="250825" cy="374650"/>
            </a:xfrm>
            <a:custGeom>
              <a:avLst/>
              <a:gdLst/>
              <a:ahLst/>
              <a:cxnLst/>
              <a:rect l="l" t="t" r="r" b="b"/>
              <a:pathLst>
                <a:path w="158" h="236" extrusionOk="0">
                  <a:moveTo>
                    <a:pt x="99" y="120"/>
                  </a:moveTo>
                  <a:lnTo>
                    <a:pt x="0" y="236"/>
                  </a:lnTo>
                  <a:lnTo>
                    <a:pt x="31" y="236"/>
                  </a:lnTo>
                  <a:lnTo>
                    <a:pt x="58" y="236"/>
                  </a:lnTo>
                  <a:lnTo>
                    <a:pt x="158" y="120"/>
                  </a:lnTo>
                  <a:lnTo>
                    <a:pt x="58" y="0"/>
                  </a:lnTo>
                  <a:lnTo>
                    <a:pt x="31" y="0"/>
                  </a:lnTo>
                  <a:lnTo>
                    <a:pt x="0" y="0"/>
                  </a:lnTo>
                  <a:lnTo>
                    <a:pt x="99" y="12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0"/>
            <p:cNvSpPr/>
            <p:nvPr/>
          </p:nvSpPr>
          <p:spPr>
            <a:xfrm>
              <a:off x="3406775" y="1298575"/>
              <a:ext cx="250825" cy="374650"/>
            </a:xfrm>
            <a:custGeom>
              <a:avLst/>
              <a:gdLst/>
              <a:ahLst/>
              <a:cxnLst/>
              <a:rect l="l" t="t" r="r" b="b"/>
              <a:pathLst>
                <a:path w="158" h="236" extrusionOk="0">
                  <a:moveTo>
                    <a:pt x="0" y="236"/>
                  </a:moveTo>
                  <a:lnTo>
                    <a:pt x="32" y="236"/>
                  </a:lnTo>
                  <a:lnTo>
                    <a:pt x="59" y="236"/>
                  </a:lnTo>
                  <a:lnTo>
                    <a:pt x="158" y="120"/>
                  </a:lnTo>
                  <a:lnTo>
                    <a:pt x="59" y="0"/>
                  </a:lnTo>
                  <a:lnTo>
                    <a:pt x="32" y="0"/>
                  </a:lnTo>
                  <a:lnTo>
                    <a:pt x="0" y="0"/>
                  </a:lnTo>
                  <a:lnTo>
                    <a:pt x="100" y="120"/>
                  </a:lnTo>
                  <a:lnTo>
                    <a:pt x="0" y="23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68" name="Google Shape;168;p10"/>
          <p:cNvGrpSpPr/>
          <p:nvPr/>
        </p:nvGrpSpPr>
        <p:grpSpPr>
          <a:xfrm>
            <a:off x="2136775" y="597694"/>
            <a:ext cx="512763" cy="335756"/>
            <a:chOff x="2136775" y="796925"/>
            <a:chExt cx="512763" cy="447675"/>
          </a:xfrm>
        </p:grpSpPr>
        <p:sp>
          <p:nvSpPr>
            <p:cNvPr id="169" name="Google Shape;169;p10"/>
            <p:cNvSpPr/>
            <p:nvPr/>
          </p:nvSpPr>
          <p:spPr>
            <a:xfrm>
              <a:off x="2368550" y="796925"/>
              <a:ext cx="280988" cy="250825"/>
            </a:xfrm>
            <a:custGeom>
              <a:avLst/>
              <a:gdLst/>
              <a:ahLst/>
              <a:cxnLst/>
              <a:rect l="l" t="t" r="r" b="b"/>
              <a:pathLst>
                <a:path w="73" h="65" extrusionOk="0">
                  <a:moveTo>
                    <a:pt x="7" y="0"/>
                  </a:moveTo>
                  <a:cubicBezTo>
                    <a:pt x="66" y="0"/>
                    <a:pt x="66" y="0"/>
                    <a:pt x="66" y="0"/>
                  </a:cubicBezTo>
                  <a:cubicBezTo>
                    <a:pt x="70" y="0"/>
                    <a:pt x="73" y="4"/>
                    <a:pt x="73" y="7"/>
                  </a:cubicBezTo>
                  <a:cubicBezTo>
                    <a:pt x="73" y="36"/>
                    <a:pt x="73" y="36"/>
                    <a:pt x="73" y="36"/>
                  </a:cubicBezTo>
                  <a:cubicBezTo>
                    <a:pt x="73" y="40"/>
                    <a:pt x="70" y="43"/>
                    <a:pt x="66" y="43"/>
                  </a:cubicBezTo>
                  <a:cubicBezTo>
                    <a:pt x="24" y="43"/>
                    <a:pt x="24" y="43"/>
                    <a:pt x="24" y="43"/>
                  </a:cubicBezTo>
                  <a:cubicBezTo>
                    <a:pt x="8" y="65"/>
                    <a:pt x="8" y="65"/>
                    <a:pt x="8" y="65"/>
                  </a:cubicBezTo>
                  <a:cubicBezTo>
                    <a:pt x="8" y="43"/>
                    <a:pt x="8" y="43"/>
                    <a:pt x="8" y="43"/>
                  </a:cubicBezTo>
                  <a:cubicBezTo>
                    <a:pt x="7" y="43"/>
                    <a:pt x="7" y="43"/>
                    <a:pt x="7" y="43"/>
                  </a:cubicBezTo>
                  <a:cubicBezTo>
                    <a:pt x="4" y="43"/>
                    <a:pt x="0" y="40"/>
                    <a:pt x="0" y="36"/>
                  </a:cubicBezTo>
                  <a:cubicBezTo>
                    <a:pt x="0" y="7"/>
                    <a:pt x="0" y="7"/>
                    <a:pt x="0" y="7"/>
                  </a:cubicBezTo>
                  <a:cubicBezTo>
                    <a:pt x="0" y="4"/>
                    <a:pt x="4" y="0"/>
                    <a:pt x="7"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0"/>
            <p:cNvSpPr/>
            <p:nvPr/>
          </p:nvSpPr>
          <p:spPr>
            <a:xfrm>
              <a:off x="2198688" y="947738"/>
              <a:ext cx="180900" cy="1809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0"/>
            <p:cNvSpPr/>
            <p:nvPr/>
          </p:nvSpPr>
          <p:spPr>
            <a:xfrm>
              <a:off x="2136775" y="1136650"/>
              <a:ext cx="304800" cy="107950"/>
            </a:xfrm>
            <a:custGeom>
              <a:avLst/>
              <a:gdLst/>
              <a:ahLst/>
              <a:cxnLst/>
              <a:rect l="l" t="t" r="r" b="b"/>
              <a:pathLst>
                <a:path w="79" h="28" extrusionOk="0">
                  <a:moveTo>
                    <a:pt x="59" y="5"/>
                  </a:moveTo>
                  <a:cubicBezTo>
                    <a:pt x="53" y="2"/>
                    <a:pt x="46" y="0"/>
                    <a:pt x="39" y="0"/>
                  </a:cubicBezTo>
                  <a:cubicBezTo>
                    <a:pt x="32" y="0"/>
                    <a:pt x="26" y="2"/>
                    <a:pt x="20" y="5"/>
                  </a:cubicBezTo>
                  <a:cubicBezTo>
                    <a:pt x="10" y="10"/>
                    <a:pt x="3" y="18"/>
                    <a:pt x="0" y="28"/>
                  </a:cubicBezTo>
                  <a:cubicBezTo>
                    <a:pt x="79" y="28"/>
                    <a:pt x="79" y="28"/>
                    <a:pt x="79" y="28"/>
                  </a:cubicBezTo>
                  <a:cubicBezTo>
                    <a:pt x="76" y="18"/>
                    <a:pt x="69" y="10"/>
                    <a:pt x="59" y="5"/>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2" name="Google Shape;172;p10"/>
          <p:cNvSpPr/>
          <p:nvPr/>
        </p:nvSpPr>
        <p:spPr>
          <a:xfrm>
            <a:off x="4341813" y="2150269"/>
            <a:ext cx="361950" cy="246460"/>
          </a:xfrm>
          <a:custGeom>
            <a:avLst/>
            <a:gdLst/>
            <a:ahLst/>
            <a:cxnLst/>
            <a:rect l="l" t="t" r="r" b="b"/>
            <a:pathLst>
              <a:path w="94" h="85" extrusionOk="0">
                <a:moveTo>
                  <a:pt x="85" y="0"/>
                </a:moveTo>
                <a:cubicBezTo>
                  <a:pt x="9" y="0"/>
                  <a:pt x="9" y="0"/>
                  <a:pt x="9" y="0"/>
                </a:cubicBezTo>
                <a:cubicBezTo>
                  <a:pt x="4" y="0"/>
                  <a:pt x="0" y="4"/>
                  <a:pt x="0" y="9"/>
                </a:cubicBezTo>
                <a:cubicBezTo>
                  <a:pt x="0" y="46"/>
                  <a:pt x="0" y="46"/>
                  <a:pt x="0" y="46"/>
                </a:cubicBezTo>
                <a:cubicBezTo>
                  <a:pt x="0" y="51"/>
                  <a:pt x="4" y="55"/>
                  <a:pt x="9" y="55"/>
                </a:cubicBezTo>
                <a:cubicBezTo>
                  <a:pt x="64" y="55"/>
                  <a:pt x="64" y="55"/>
                  <a:pt x="64" y="55"/>
                </a:cubicBezTo>
                <a:cubicBezTo>
                  <a:pt x="84" y="85"/>
                  <a:pt x="84" y="85"/>
                  <a:pt x="84" y="85"/>
                </a:cubicBezTo>
                <a:cubicBezTo>
                  <a:pt x="84" y="55"/>
                  <a:pt x="84" y="55"/>
                  <a:pt x="84" y="55"/>
                </a:cubicBezTo>
                <a:cubicBezTo>
                  <a:pt x="85" y="55"/>
                  <a:pt x="85" y="55"/>
                  <a:pt x="85" y="55"/>
                </a:cubicBezTo>
                <a:cubicBezTo>
                  <a:pt x="90" y="55"/>
                  <a:pt x="94" y="51"/>
                  <a:pt x="94" y="46"/>
                </a:cubicBezTo>
                <a:cubicBezTo>
                  <a:pt x="94" y="9"/>
                  <a:pt x="94" y="9"/>
                  <a:pt x="94" y="9"/>
                </a:cubicBezTo>
                <a:cubicBezTo>
                  <a:pt x="94" y="4"/>
                  <a:pt x="90" y="0"/>
                  <a:pt x="85"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0"/>
          <p:cNvSpPr/>
          <p:nvPr/>
        </p:nvSpPr>
        <p:spPr>
          <a:xfrm>
            <a:off x="3843338" y="1933575"/>
            <a:ext cx="377825" cy="289322"/>
          </a:xfrm>
          <a:custGeom>
            <a:avLst/>
            <a:gdLst/>
            <a:ahLst/>
            <a:cxnLst/>
            <a:rect l="l" t="t" r="r" b="b"/>
            <a:pathLst>
              <a:path w="98" h="100" extrusionOk="0">
                <a:moveTo>
                  <a:pt x="93" y="19"/>
                </a:moveTo>
                <a:cubicBezTo>
                  <a:pt x="89" y="16"/>
                  <a:pt x="84" y="14"/>
                  <a:pt x="79" y="14"/>
                </a:cubicBezTo>
                <a:cubicBezTo>
                  <a:pt x="79" y="14"/>
                  <a:pt x="79" y="14"/>
                  <a:pt x="79" y="14"/>
                </a:cubicBezTo>
                <a:cubicBezTo>
                  <a:pt x="23" y="14"/>
                  <a:pt x="23" y="14"/>
                  <a:pt x="23" y="14"/>
                </a:cubicBezTo>
                <a:cubicBezTo>
                  <a:pt x="23" y="14"/>
                  <a:pt x="23" y="14"/>
                  <a:pt x="22" y="14"/>
                </a:cubicBezTo>
                <a:cubicBezTo>
                  <a:pt x="17" y="6"/>
                  <a:pt x="9" y="2"/>
                  <a:pt x="0" y="0"/>
                </a:cubicBezTo>
                <a:cubicBezTo>
                  <a:pt x="1" y="2"/>
                  <a:pt x="2" y="3"/>
                  <a:pt x="3" y="4"/>
                </a:cubicBezTo>
                <a:cubicBezTo>
                  <a:pt x="7" y="9"/>
                  <a:pt x="9" y="14"/>
                  <a:pt x="9" y="19"/>
                </a:cubicBezTo>
                <a:cubicBezTo>
                  <a:pt x="6" y="23"/>
                  <a:pt x="4" y="28"/>
                  <a:pt x="4" y="33"/>
                </a:cubicBezTo>
                <a:cubicBezTo>
                  <a:pt x="4" y="80"/>
                  <a:pt x="4" y="80"/>
                  <a:pt x="4" y="80"/>
                </a:cubicBezTo>
                <a:cubicBezTo>
                  <a:pt x="4" y="85"/>
                  <a:pt x="6" y="90"/>
                  <a:pt x="9" y="94"/>
                </a:cubicBezTo>
                <a:cubicBezTo>
                  <a:pt x="13" y="98"/>
                  <a:pt x="18" y="100"/>
                  <a:pt x="23" y="100"/>
                </a:cubicBezTo>
                <a:cubicBezTo>
                  <a:pt x="79" y="100"/>
                  <a:pt x="79" y="100"/>
                  <a:pt x="79" y="100"/>
                </a:cubicBezTo>
                <a:cubicBezTo>
                  <a:pt x="84" y="100"/>
                  <a:pt x="89" y="98"/>
                  <a:pt x="93" y="94"/>
                </a:cubicBezTo>
                <a:cubicBezTo>
                  <a:pt x="96" y="90"/>
                  <a:pt x="98" y="85"/>
                  <a:pt x="98" y="80"/>
                </a:cubicBezTo>
                <a:cubicBezTo>
                  <a:pt x="98" y="33"/>
                  <a:pt x="98" y="33"/>
                  <a:pt x="98" y="33"/>
                </a:cubicBezTo>
                <a:cubicBezTo>
                  <a:pt x="98" y="28"/>
                  <a:pt x="96" y="23"/>
                  <a:pt x="93" y="19"/>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0"/>
          <p:cNvSpPr/>
          <p:nvPr/>
        </p:nvSpPr>
        <p:spPr>
          <a:xfrm>
            <a:off x="1920875" y="1638300"/>
            <a:ext cx="377825" cy="248841"/>
          </a:xfrm>
          <a:custGeom>
            <a:avLst/>
            <a:gdLst/>
            <a:ahLst/>
            <a:cxnLst/>
            <a:rect l="l" t="t" r="r" b="b"/>
            <a:pathLst>
              <a:path w="98" h="86" extrusionOk="0">
                <a:moveTo>
                  <a:pt x="97" y="80"/>
                </a:moveTo>
                <a:cubicBezTo>
                  <a:pt x="52" y="2"/>
                  <a:pt x="52" y="2"/>
                  <a:pt x="52" y="2"/>
                </a:cubicBezTo>
                <a:cubicBezTo>
                  <a:pt x="52" y="1"/>
                  <a:pt x="50" y="0"/>
                  <a:pt x="49" y="0"/>
                </a:cubicBezTo>
                <a:cubicBezTo>
                  <a:pt x="48" y="0"/>
                  <a:pt x="46" y="1"/>
                  <a:pt x="46" y="2"/>
                </a:cubicBezTo>
                <a:cubicBezTo>
                  <a:pt x="1" y="80"/>
                  <a:pt x="1" y="80"/>
                  <a:pt x="1" y="80"/>
                </a:cubicBezTo>
                <a:cubicBezTo>
                  <a:pt x="0" y="81"/>
                  <a:pt x="0" y="83"/>
                  <a:pt x="1" y="84"/>
                </a:cubicBezTo>
                <a:cubicBezTo>
                  <a:pt x="1" y="85"/>
                  <a:pt x="3" y="86"/>
                  <a:pt x="4" y="86"/>
                </a:cubicBezTo>
                <a:cubicBezTo>
                  <a:pt x="94" y="86"/>
                  <a:pt x="94" y="86"/>
                  <a:pt x="94" y="86"/>
                </a:cubicBezTo>
                <a:cubicBezTo>
                  <a:pt x="95" y="86"/>
                  <a:pt x="96" y="85"/>
                  <a:pt x="97" y="84"/>
                </a:cubicBezTo>
                <a:cubicBezTo>
                  <a:pt x="97" y="83"/>
                  <a:pt x="98" y="83"/>
                  <a:pt x="98" y="82"/>
                </a:cubicBezTo>
                <a:cubicBezTo>
                  <a:pt x="98" y="81"/>
                  <a:pt x="97" y="81"/>
                  <a:pt x="97" y="80"/>
                </a:cubicBezTo>
                <a:close/>
                <a:moveTo>
                  <a:pt x="55" y="22"/>
                </a:moveTo>
                <a:cubicBezTo>
                  <a:pt x="54" y="58"/>
                  <a:pt x="54" y="58"/>
                  <a:pt x="54" y="58"/>
                </a:cubicBezTo>
                <a:cubicBezTo>
                  <a:pt x="44" y="58"/>
                  <a:pt x="44" y="58"/>
                  <a:pt x="44" y="58"/>
                </a:cubicBezTo>
                <a:cubicBezTo>
                  <a:pt x="43" y="22"/>
                  <a:pt x="43" y="22"/>
                  <a:pt x="43" y="22"/>
                </a:cubicBezTo>
                <a:lnTo>
                  <a:pt x="55" y="22"/>
                </a:lnTo>
                <a:close/>
                <a:moveTo>
                  <a:pt x="49" y="77"/>
                </a:moveTo>
                <a:cubicBezTo>
                  <a:pt x="45" y="77"/>
                  <a:pt x="42" y="73"/>
                  <a:pt x="42" y="69"/>
                </a:cubicBezTo>
                <a:cubicBezTo>
                  <a:pt x="42" y="65"/>
                  <a:pt x="45" y="62"/>
                  <a:pt x="49" y="62"/>
                </a:cubicBezTo>
                <a:cubicBezTo>
                  <a:pt x="53" y="62"/>
                  <a:pt x="56" y="65"/>
                  <a:pt x="56" y="69"/>
                </a:cubicBezTo>
                <a:cubicBezTo>
                  <a:pt x="56" y="73"/>
                  <a:pt x="53" y="77"/>
                  <a:pt x="49" y="7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0"/>
          <p:cNvSpPr/>
          <p:nvPr/>
        </p:nvSpPr>
        <p:spPr>
          <a:xfrm>
            <a:off x="3662363" y="1385888"/>
            <a:ext cx="528638" cy="396478"/>
          </a:xfrm>
          <a:custGeom>
            <a:avLst/>
            <a:gdLst/>
            <a:ahLst/>
            <a:cxnLst/>
            <a:rect l="l" t="t" r="r" b="b"/>
            <a:pathLst>
              <a:path w="137" h="137" extrusionOk="0">
                <a:moveTo>
                  <a:pt x="0" y="51"/>
                </a:moveTo>
                <a:cubicBezTo>
                  <a:pt x="0" y="51"/>
                  <a:pt x="0" y="51"/>
                  <a:pt x="0" y="51"/>
                </a:cubicBezTo>
                <a:cubicBezTo>
                  <a:pt x="0" y="64"/>
                  <a:pt x="6" y="77"/>
                  <a:pt x="15" y="86"/>
                </a:cubicBezTo>
                <a:cubicBezTo>
                  <a:pt x="25" y="96"/>
                  <a:pt x="37" y="101"/>
                  <a:pt x="51" y="101"/>
                </a:cubicBezTo>
                <a:cubicBezTo>
                  <a:pt x="62" y="101"/>
                  <a:pt x="72" y="98"/>
                  <a:pt x="80" y="92"/>
                </a:cubicBezTo>
                <a:cubicBezTo>
                  <a:pt x="122" y="134"/>
                  <a:pt x="122" y="134"/>
                  <a:pt x="122" y="134"/>
                </a:cubicBezTo>
                <a:cubicBezTo>
                  <a:pt x="125" y="137"/>
                  <a:pt x="130" y="137"/>
                  <a:pt x="132" y="134"/>
                </a:cubicBezTo>
                <a:cubicBezTo>
                  <a:pt x="134" y="133"/>
                  <a:pt x="134" y="133"/>
                  <a:pt x="134" y="133"/>
                </a:cubicBezTo>
                <a:cubicBezTo>
                  <a:pt x="137" y="130"/>
                  <a:pt x="137" y="125"/>
                  <a:pt x="134" y="122"/>
                </a:cubicBezTo>
                <a:cubicBezTo>
                  <a:pt x="92" y="80"/>
                  <a:pt x="92" y="80"/>
                  <a:pt x="92" y="80"/>
                </a:cubicBezTo>
                <a:cubicBezTo>
                  <a:pt x="98" y="72"/>
                  <a:pt x="101" y="62"/>
                  <a:pt x="101" y="51"/>
                </a:cubicBezTo>
                <a:cubicBezTo>
                  <a:pt x="101" y="38"/>
                  <a:pt x="96" y="25"/>
                  <a:pt x="86" y="15"/>
                </a:cubicBezTo>
                <a:cubicBezTo>
                  <a:pt x="77" y="6"/>
                  <a:pt x="64" y="1"/>
                  <a:pt x="51" y="1"/>
                </a:cubicBezTo>
                <a:cubicBezTo>
                  <a:pt x="37" y="0"/>
                  <a:pt x="24" y="6"/>
                  <a:pt x="15" y="15"/>
                </a:cubicBezTo>
                <a:cubicBezTo>
                  <a:pt x="6" y="25"/>
                  <a:pt x="0" y="37"/>
                  <a:pt x="0" y="51"/>
                </a:cubicBezTo>
                <a:close/>
                <a:moveTo>
                  <a:pt x="8" y="51"/>
                </a:moveTo>
                <a:cubicBezTo>
                  <a:pt x="8" y="40"/>
                  <a:pt x="12" y="29"/>
                  <a:pt x="20" y="21"/>
                </a:cubicBezTo>
                <a:cubicBezTo>
                  <a:pt x="37" y="4"/>
                  <a:pt x="64" y="4"/>
                  <a:pt x="80" y="21"/>
                </a:cubicBezTo>
                <a:cubicBezTo>
                  <a:pt x="89" y="29"/>
                  <a:pt x="93" y="40"/>
                  <a:pt x="93" y="51"/>
                </a:cubicBezTo>
                <a:cubicBezTo>
                  <a:pt x="93" y="62"/>
                  <a:pt x="89" y="73"/>
                  <a:pt x="81" y="81"/>
                </a:cubicBezTo>
                <a:cubicBezTo>
                  <a:pt x="64" y="98"/>
                  <a:pt x="37" y="97"/>
                  <a:pt x="21" y="81"/>
                </a:cubicBezTo>
                <a:cubicBezTo>
                  <a:pt x="12" y="72"/>
                  <a:pt x="8" y="61"/>
                  <a:pt x="8" y="5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0"/>
          <p:cNvSpPr/>
          <p:nvPr/>
        </p:nvSpPr>
        <p:spPr>
          <a:xfrm>
            <a:off x="1878013" y="1284685"/>
            <a:ext cx="533400" cy="254794"/>
          </a:xfrm>
          <a:custGeom>
            <a:avLst/>
            <a:gdLst/>
            <a:ahLst/>
            <a:cxnLst/>
            <a:rect l="l" t="t" r="r" b="b"/>
            <a:pathLst>
              <a:path w="138" h="88" extrusionOk="0">
                <a:moveTo>
                  <a:pt x="92" y="80"/>
                </a:moveTo>
                <a:cubicBezTo>
                  <a:pt x="92" y="77"/>
                  <a:pt x="91" y="74"/>
                  <a:pt x="88" y="73"/>
                </a:cubicBezTo>
                <a:cubicBezTo>
                  <a:pt x="88" y="73"/>
                  <a:pt x="88" y="73"/>
                  <a:pt x="88" y="73"/>
                </a:cubicBezTo>
                <a:cubicBezTo>
                  <a:pt x="89" y="73"/>
                  <a:pt x="89" y="73"/>
                  <a:pt x="89" y="73"/>
                </a:cubicBezTo>
                <a:cubicBezTo>
                  <a:pt x="94" y="73"/>
                  <a:pt x="97" y="69"/>
                  <a:pt x="97" y="65"/>
                </a:cubicBezTo>
                <a:cubicBezTo>
                  <a:pt x="97" y="61"/>
                  <a:pt x="95" y="59"/>
                  <a:pt x="92" y="57"/>
                </a:cubicBezTo>
                <a:cubicBezTo>
                  <a:pt x="93" y="57"/>
                  <a:pt x="93" y="57"/>
                  <a:pt x="93" y="57"/>
                </a:cubicBezTo>
                <a:cubicBezTo>
                  <a:pt x="97" y="57"/>
                  <a:pt x="101" y="54"/>
                  <a:pt x="101" y="50"/>
                </a:cubicBezTo>
                <a:cubicBezTo>
                  <a:pt x="101" y="46"/>
                  <a:pt x="99" y="44"/>
                  <a:pt x="96" y="42"/>
                </a:cubicBezTo>
                <a:cubicBezTo>
                  <a:pt x="130" y="42"/>
                  <a:pt x="130" y="42"/>
                  <a:pt x="130" y="42"/>
                </a:cubicBezTo>
                <a:cubicBezTo>
                  <a:pt x="134" y="42"/>
                  <a:pt x="138" y="39"/>
                  <a:pt x="138" y="34"/>
                </a:cubicBezTo>
                <a:cubicBezTo>
                  <a:pt x="138" y="30"/>
                  <a:pt x="134" y="27"/>
                  <a:pt x="130" y="27"/>
                </a:cubicBezTo>
                <a:cubicBezTo>
                  <a:pt x="87" y="27"/>
                  <a:pt x="87" y="27"/>
                  <a:pt x="87" y="27"/>
                </a:cubicBezTo>
                <a:cubicBezTo>
                  <a:pt x="87" y="27"/>
                  <a:pt x="87" y="27"/>
                  <a:pt x="87" y="27"/>
                </a:cubicBezTo>
                <a:cubicBezTo>
                  <a:pt x="77" y="27"/>
                  <a:pt x="77" y="27"/>
                  <a:pt x="77" y="27"/>
                </a:cubicBezTo>
                <a:cubicBezTo>
                  <a:pt x="93" y="17"/>
                  <a:pt x="93" y="17"/>
                  <a:pt x="93" y="17"/>
                </a:cubicBezTo>
                <a:cubicBezTo>
                  <a:pt x="99" y="14"/>
                  <a:pt x="101" y="8"/>
                  <a:pt x="99" y="5"/>
                </a:cubicBezTo>
                <a:cubicBezTo>
                  <a:pt x="97" y="1"/>
                  <a:pt x="91" y="0"/>
                  <a:pt x="86" y="3"/>
                </a:cubicBezTo>
                <a:cubicBezTo>
                  <a:pt x="46" y="27"/>
                  <a:pt x="46" y="27"/>
                  <a:pt x="46" y="27"/>
                </a:cubicBezTo>
                <a:cubicBezTo>
                  <a:pt x="43" y="28"/>
                  <a:pt x="42" y="30"/>
                  <a:pt x="40" y="32"/>
                </a:cubicBezTo>
                <a:cubicBezTo>
                  <a:pt x="0" y="38"/>
                  <a:pt x="0" y="38"/>
                  <a:pt x="0" y="38"/>
                </a:cubicBezTo>
                <a:cubicBezTo>
                  <a:pt x="0" y="75"/>
                  <a:pt x="0" y="75"/>
                  <a:pt x="0" y="75"/>
                </a:cubicBezTo>
                <a:cubicBezTo>
                  <a:pt x="39" y="78"/>
                  <a:pt x="39" y="78"/>
                  <a:pt x="39" y="78"/>
                </a:cubicBezTo>
                <a:cubicBezTo>
                  <a:pt x="42" y="84"/>
                  <a:pt x="48" y="88"/>
                  <a:pt x="56" y="88"/>
                </a:cubicBezTo>
                <a:cubicBezTo>
                  <a:pt x="62" y="88"/>
                  <a:pt x="62" y="88"/>
                  <a:pt x="62" y="88"/>
                </a:cubicBezTo>
                <a:cubicBezTo>
                  <a:pt x="62" y="88"/>
                  <a:pt x="63" y="88"/>
                  <a:pt x="63" y="88"/>
                </a:cubicBezTo>
                <a:cubicBezTo>
                  <a:pt x="84" y="88"/>
                  <a:pt x="84" y="88"/>
                  <a:pt x="84" y="88"/>
                </a:cubicBezTo>
                <a:cubicBezTo>
                  <a:pt x="89" y="88"/>
                  <a:pt x="92" y="84"/>
                  <a:pt x="92" y="8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0"/>
          <p:cNvSpPr/>
          <p:nvPr/>
        </p:nvSpPr>
        <p:spPr>
          <a:xfrm>
            <a:off x="2781300" y="551260"/>
            <a:ext cx="498475" cy="330994"/>
          </a:xfrm>
          <a:custGeom>
            <a:avLst/>
            <a:gdLst/>
            <a:ahLst/>
            <a:cxnLst/>
            <a:rect l="l" t="t" r="r" b="b"/>
            <a:pathLst>
              <a:path w="129" h="114" extrusionOk="0">
                <a:moveTo>
                  <a:pt x="114" y="63"/>
                </a:moveTo>
                <a:cubicBezTo>
                  <a:pt x="114" y="68"/>
                  <a:pt x="114" y="68"/>
                  <a:pt x="114" y="68"/>
                </a:cubicBezTo>
                <a:cubicBezTo>
                  <a:pt x="107" y="68"/>
                  <a:pt x="107" y="68"/>
                  <a:pt x="107" y="68"/>
                </a:cubicBezTo>
                <a:cubicBezTo>
                  <a:pt x="107" y="75"/>
                  <a:pt x="107" y="75"/>
                  <a:pt x="107" y="75"/>
                </a:cubicBezTo>
                <a:cubicBezTo>
                  <a:pt x="74" y="75"/>
                  <a:pt x="74" y="75"/>
                  <a:pt x="74" y="75"/>
                </a:cubicBezTo>
                <a:cubicBezTo>
                  <a:pt x="74" y="45"/>
                  <a:pt x="74" y="45"/>
                  <a:pt x="74" y="45"/>
                </a:cubicBezTo>
                <a:cubicBezTo>
                  <a:pt x="77" y="45"/>
                  <a:pt x="77" y="45"/>
                  <a:pt x="77" y="45"/>
                </a:cubicBezTo>
                <a:cubicBezTo>
                  <a:pt x="77" y="37"/>
                  <a:pt x="77" y="37"/>
                  <a:pt x="77" y="37"/>
                </a:cubicBezTo>
                <a:cubicBezTo>
                  <a:pt x="72" y="37"/>
                  <a:pt x="72" y="37"/>
                  <a:pt x="72" y="37"/>
                </a:cubicBezTo>
                <a:cubicBezTo>
                  <a:pt x="69" y="15"/>
                  <a:pt x="69" y="15"/>
                  <a:pt x="69" y="15"/>
                </a:cubicBezTo>
                <a:cubicBezTo>
                  <a:pt x="66" y="15"/>
                  <a:pt x="66" y="15"/>
                  <a:pt x="66" y="15"/>
                </a:cubicBezTo>
                <a:cubicBezTo>
                  <a:pt x="66" y="0"/>
                  <a:pt x="66" y="0"/>
                  <a:pt x="66" y="0"/>
                </a:cubicBezTo>
                <a:cubicBezTo>
                  <a:pt x="64" y="0"/>
                  <a:pt x="64" y="0"/>
                  <a:pt x="64" y="0"/>
                </a:cubicBezTo>
                <a:cubicBezTo>
                  <a:pt x="63" y="0"/>
                  <a:pt x="63" y="0"/>
                  <a:pt x="63" y="0"/>
                </a:cubicBezTo>
                <a:cubicBezTo>
                  <a:pt x="56" y="0"/>
                  <a:pt x="56" y="0"/>
                  <a:pt x="56" y="0"/>
                </a:cubicBezTo>
                <a:cubicBezTo>
                  <a:pt x="56" y="6"/>
                  <a:pt x="56" y="6"/>
                  <a:pt x="56" y="6"/>
                </a:cubicBezTo>
                <a:cubicBezTo>
                  <a:pt x="63" y="6"/>
                  <a:pt x="63" y="6"/>
                  <a:pt x="63" y="6"/>
                </a:cubicBezTo>
                <a:cubicBezTo>
                  <a:pt x="63" y="15"/>
                  <a:pt x="63" y="15"/>
                  <a:pt x="63" y="15"/>
                </a:cubicBezTo>
                <a:cubicBezTo>
                  <a:pt x="60" y="15"/>
                  <a:pt x="60" y="15"/>
                  <a:pt x="60" y="15"/>
                </a:cubicBezTo>
                <a:cubicBezTo>
                  <a:pt x="57" y="37"/>
                  <a:pt x="57" y="37"/>
                  <a:pt x="57" y="37"/>
                </a:cubicBezTo>
                <a:cubicBezTo>
                  <a:pt x="52" y="37"/>
                  <a:pt x="52" y="37"/>
                  <a:pt x="52" y="37"/>
                </a:cubicBezTo>
                <a:cubicBezTo>
                  <a:pt x="52" y="45"/>
                  <a:pt x="52" y="45"/>
                  <a:pt x="52" y="45"/>
                </a:cubicBezTo>
                <a:cubicBezTo>
                  <a:pt x="55" y="45"/>
                  <a:pt x="55" y="45"/>
                  <a:pt x="55" y="45"/>
                </a:cubicBezTo>
                <a:cubicBezTo>
                  <a:pt x="55" y="75"/>
                  <a:pt x="55" y="75"/>
                  <a:pt x="55" y="75"/>
                </a:cubicBezTo>
                <a:cubicBezTo>
                  <a:pt x="22" y="75"/>
                  <a:pt x="22" y="75"/>
                  <a:pt x="22" y="75"/>
                </a:cubicBezTo>
                <a:cubicBezTo>
                  <a:pt x="22" y="68"/>
                  <a:pt x="22" y="68"/>
                  <a:pt x="22" y="68"/>
                </a:cubicBezTo>
                <a:cubicBezTo>
                  <a:pt x="15" y="68"/>
                  <a:pt x="15" y="68"/>
                  <a:pt x="15" y="68"/>
                </a:cubicBezTo>
                <a:cubicBezTo>
                  <a:pt x="15" y="63"/>
                  <a:pt x="15" y="63"/>
                  <a:pt x="15" y="63"/>
                </a:cubicBezTo>
                <a:cubicBezTo>
                  <a:pt x="0" y="63"/>
                  <a:pt x="0" y="63"/>
                  <a:pt x="0" y="63"/>
                </a:cubicBezTo>
                <a:cubicBezTo>
                  <a:pt x="0" y="75"/>
                  <a:pt x="0" y="75"/>
                  <a:pt x="0" y="75"/>
                </a:cubicBezTo>
                <a:cubicBezTo>
                  <a:pt x="0" y="114"/>
                  <a:pt x="0" y="114"/>
                  <a:pt x="0" y="114"/>
                </a:cubicBezTo>
                <a:cubicBezTo>
                  <a:pt x="6" y="114"/>
                  <a:pt x="6" y="114"/>
                  <a:pt x="6" y="114"/>
                </a:cubicBezTo>
                <a:cubicBezTo>
                  <a:pt x="15" y="114"/>
                  <a:pt x="15" y="114"/>
                  <a:pt x="15" y="114"/>
                </a:cubicBezTo>
                <a:cubicBezTo>
                  <a:pt x="22" y="114"/>
                  <a:pt x="22" y="114"/>
                  <a:pt x="22" y="114"/>
                </a:cubicBezTo>
                <a:cubicBezTo>
                  <a:pt x="107" y="114"/>
                  <a:pt x="107" y="114"/>
                  <a:pt x="107" y="114"/>
                </a:cubicBezTo>
                <a:cubicBezTo>
                  <a:pt x="114" y="114"/>
                  <a:pt x="114" y="114"/>
                  <a:pt x="114" y="114"/>
                </a:cubicBezTo>
                <a:cubicBezTo>
                  <a:pt x="123" y="114"/>
                  <a:pt x="123" y="114"/>
                  <a:pt x="123" y="114"/>
                </a:cubicBezTo>
                <a:cubicBezTo>
                  <a:pt x="129" y="114"/>
                  <a:pt x="129" y="114"/>
                  <a:pt x="129" y="114"/>
                </a:cubicBezTo>
                <a:cubicBezTo>
                  <a:pt x="129" y="75"/>
                  <a:pt x="129" y="75"/>
                  <a:pt x="129" y="75"/>
                </a:cubicBezTo>
                <a:cubicBezTo>
                  <a:pt x="129" y="63"/>
                  <a:pt x="129" y="63"/>
                  <a:pt x="129" y="63"/>
                </a:cubicBezTo>
                <a:lnTo>
                  <a:pt x="114" y="63"/>
                </a:lnTo>
                <a:close/>
                <a:moveTo>
                  <a:pt x="65" y="53"/>
                </a:moveTo>
                <a:cubicBezTo>
                  <a:pt x="62" y="53"/>
                  <a:pt x="60" y="51"/>
                  <a:pt x="60" y="48"/>
                </a:cubicBezTo>
                <a:cubicBezTo>
                  <a:pt x="60" y="46"/>
                  <a:pt x="62" y="44"/>
                  <a:pt x="65" y="44"/>
                </a:cubicBezTo>
                <a:cubicBezTo>
                  <a:pt x="67" y="44"/>
                  <a:pt x="69" y="46"/>
                  <a:pt x="69" y="48"/>
                </a:cubicBezTo>
                <a:cubicBezTo>
                  <a:pt x="69" y="51"/>
                  <a:pt x="67" y="53"/>
                  <a:pt x="65" y="53"/>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8" name="Google Shape;178;p10"/>
          <p:cNvGrpSpPr/>
          <p:nvPr/>
        </p:nvGrpSpPr>
        <p:grpSpPr>
          <a:xfrm>
            <a:off x="3368675" y="1715691"/>
            <a:ext cx="369888" cy="417910"/>
            <a:chOff x="3368675" y="2287588"/>
            <a:chExt cx="369888" cy="557213"/>
          </a:xfrm>
        </p:grpSpPr>
        <p:sp>
          <p:nvSpPr>
            <p:cNvPr id="179" name="Google Shape;179;p10"/>
            <p:cNvSpPr/>
            <p:nvPr/>
          </p:nvSpPr>
          <p:spPr>
            <a:xfrm>
              <a:off x="3514725" y="2287588"/>
              <a:ext cx="77788" cy="101600"/>
            </a:xfrm>
            <a:custGeom>
              <a:avLst/>
              <a:gdLst/>
              <a:ahLst/>
              <a:cxnLst/>
              <a:rect l="l" t="t" r="r" b="b"/>
              <a:pathLst>
                <a:path w="49" h="64" extrusionOk="0">
                  <a:moveTo>
                    <a:pt x="20" y="54"/>
                  </a:moveTo>
                  <a:lnTo>
                    <a:pt x="32" y="61"/>
                  </a:lnTo>
                  <a:lnTo>
                    <a:pt x="44" y="54"/>
                  </a:lnTo>
                  <a:lnTo>
                    <a:pt x="49" y="59"/>
                  </a:lnTo>
                  <a:lnTo>
                    <a:pt x="49" y="0"/>
                  </a:lnTo>
                  <a:lnTo>
                    <a:pt x="25" y="27"/>
                  </a:lnTo>
                  <a:lnTo>
                    <a:pt x="0" y="0"/>
                  </a:lnTo>
                  <a:lnTo>
                    <a:pt x="0" y="61"/>
                  </a:lnTo>
                  <a:lnTo>
                    <a:pt x="8" y="64"/>
                  </a:lnTo>
                  <a:lnTo>
                    <a:pt x="20" y="54"/>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0"/>
            <p:cNvSpPr/>
            <p:nvPr/>
          </p:nvSpPr>
          <p:spPr>
            <a:xfrm>
              <a:off x="3514725" y="2744788"/>
              <a:ext cx="77788" cy="100013"/>
            </a:xfrm>
            <a:custGeom>
              <a:avLst/>
              <a:gdLst/>
              <a:ahLst/>
              <a:cxnLst/>
              <a:rect l="l" t="t" r="r" b="b"/>
              <a:pathLst>
                <a:path w="49" h="63" extrusionOk="0">
                  <a:moveTo>
                    <a:pt x="32" y="9"/>
                  </a:moveTo>
                  <a:lnTo>
                    <a:pt x="20" y="2"/>
                  </a:lnTo>
                  <a:lnTo>
                    <a:pt x="8" y="9"/>
                  </a:lnTo>
                  <a:lnTo>
                    <a:pt x="0" y="4"/>
                  </a:lnTo>
                  <a:lnTo>
                    <a:pt x="0" y="63"/>
                  </a:lnTo>
                  <a:lnTo>
                    <a:pt x="25" y="36"/>
                  </a:lnTo>
                  <a:lnTo>
                    <a:pt x="49" y="63"/>
                  </a:lnTo>
                  <a:lnTo>
                    <a:pt x="49" y="2"/>
                  </a:lnTo>
                  <a:lnTo>
                    <a:pt x="44" y="0"/>
                  </a:lnTo>
                  <a:lnTo>
                    <a:pt x="32" y="9"/>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0"/>
            <p:cNvSpPr/>
            <p:nvPr/>
          </p:nvSpPr>
          <p:spPr>
            <a:xfrm>
              <a:off x="3368675" y="2381250"/>
              <a:ext cx="369888" cy="369888"/>
            </a:xfrm>
            <a:custGeom>
              <a:avLst/>
              <a:gdLst/>
              <a:ahLst/>
              <a:cxnLst/>
              <a:rect l="l" t="t" r="r" b="b"/>
              <a:pathLst>
                <a:path w="96" h="96" extrusionOk="0">
                  <a:moveTo>
                    <a:pt x="83" y="20"/>
                  </a:moveTo>
                  <a:cubicBezTo>
                    <a:pt x="82" y="14"/>
                    <a:pt x="82" y="14"/>
                    <a:pt x="82" y="14"/>
                  </a:cubicBezTo>
                  <a:cubicBezTo>
                    <a:pt x="77" y="13"/>
                    <a:pt x="77" y="13"/>
                    <a:pt x="77" y="13"/>
                  </a:cubicBezTo>
                  <a:cubicBezTo>
                    <a:pt x="75" y="8"/>
                    <a:pt x="75" y="8"/>
                    <a:pt x="75" y="8"/>
                  </a:cubicBezTo>
                  <a:cubicBezTo>
                    <a:pt x="69" y="8"/>
                    <a:pt x="69" y="8"/>
                    <a:pt x="69" y="8"/>
                  </a:cubicBezTo>
                  <a:cubicBezTo>
                    <a:pt x="66" y="3"/>
                    <a:pt x="66" y="3"/>
                    <a:pt x="66" y="3"/>
                  </a:cubicBezTo>
                  <a:cubicBezTo>
                    <a:pt x="60" y="5"/>
                    <a:pt x="60" y="5"/>
                    <a:pt x="60" y="5"/>
                  </a:cubicBezTo>
                  <a:cubicBezTo>
                    <a:pt x="56" y="1"/>
                    <a:pt x="56" y="1"/>
                    <a:pt x="56" y="1"/>
                  </a:cubicBezTo>
                  <a:cubicBezTo>
                    <a:pt x="51" y="3"/>
                    <a:pt x="51" y="3"/>
                    <a:pt x="51" y="3"/>
                  </a:cubicBezTo>
                  <a:cubicBezTo>
                    <a:pt x="46" y="0"/>
                    <a:pt x="46" y="0"/>
                    <a:pt x="46" y="0"/>
                  </a:cubicBezTo>
                  <a:cubicBezTo>
                    <a:pt x="41" y="4"/>
                    <a:pt x="41" y="4"/>
                    <a:pt x="41" y="4"/>
                  </a:cubicBezTo>
                  <a:cubicBezTo>
                    <a:pt x="36" y="2"/>
                    <a:pt x="36" y="2"/>
                    <a:pt x="36" y="2"/>
                  </a:cubicBezTo>
                  <a:cubicBezTo>
                    <a:pt x="32" y="6"/>
                    <a:pt x="32" y="6"/>
                    <a:pt x="32" y="6"/>
                  </a:cubicBezTo>
                  <a:cubicBezTo>
                    <a:pt x="27" y="5"/>
                    <a:pt x="27" y="5"/>
                    <a:pt x="27" y="5"/>
                  </a:cubicBezTo>
                  <a:cubicBezTo>
                    <a:pt x="24" y="10"/>
                    <a:pt x="24" y="10"/>
                    <a:pt x="24" y="10"/>
                  </a:cubicBezTo>
                  <a:cubicBezTo>
                    <a:pt x="18" y="11"/>
                    <a:pt x="18" y="11"/>
                    <a:pt x="18" y="11"/>
                  </a:cubicBezTo>
                  <a:cubicBezTo>
                    <a:pt x="17" y="16"/>
                    <a:pt x="17" y="16"/>
                    <a:pt x="17" y="16"/>
                  </a:cubicBezTo>
                  <a:cubicBezTo>
                    <a:pt x="11" y="18"/>
                    <a:pt x="11" y="18"/>
                    <a:pt x="11" y="18"/>
                  </a:cubicBezTo>
                  <a:cubicBezTo>
                    <a:pt x="11" y="24"/>
                    <a:pt x="11" y="24"/>
                    <a:pt x="11" y="24"/>
                  </a:cubicBezTo>
                  <a:cubicBezTo>
                    <a:pt x="6" y="26"/>
                    <a:pt x="6" y="26"/>
                    <a:pt x="6" y="26"/>
                  </a:cubicBezTo>
                  <a:cubicBezTo>
                    <a:pt x="6" y="32"/>
                    <a:pt x="6" y="32"/>
                    <a:pt x="6" y="32"/>
                  </a:cubicBezTo>
                  <a:cubicBezTo>
                    <a:pt x="2" y="36"/>
                    <a:pt x="2" y="36"/>
                    <a:pt x="2" y="36"/>
                  </a:cubicBezTo>
                  <a:cubicBezTo>
                    <a:pt x="4" y="41"/>
                    <a:pt x="4" y="41"/>
                    <a:pt x="4" y="41"/>
                  </a:cubicBezTo>
                  <a:cubicBezTo>
                    <a:pt x="0" y="45"/>
                    <a:pt x="0" y="45"/>
                    <a:pt x="0" y="45"/>
                  </a:cubicBezTo>
                  <a:cubicBezTo>
                    <a:pt x="3" y="50"/>
                    <a:pt x="3" y="50"/>
                    <a:pt x="3" y="50"/>
                  </a:cubicBezTo>
                  <a:cubicBezTo>
                    <a:pt x="1" y="56"/>
                    <a:pt x="1" y="56"/>
                    <a:pt x="1" y="56"/>
                  </a:cubicBezTo>
                  <a:cubicBezTo>
                    <a:pt x="5" y="60"/>
                    <a:pt x="5" y="60"/>
                    <a:pt x="5" y="60"/>
                  </a:cubicBezTo>
                  <a:cubicBezTo>
                    <a:pt x="4" y="65"/>
                    <a:pt x="4" y="65"/>
                    <a:pt x="4" y="65"/>
                  </a:cubicBezTo>
                  <a:cubicBezTo>
                    <a:pt x="8" y="68"/>
                    <a:pt x="8" y="68"/>
                    <a:pt x="8" y="68"/>
                  </a:cubicBezTo>
                  <a:cubicBezTo>
                    <a:pt x="8" y="74"/>
                    <a:pt x="8" y="74"/>
                    <a:pt x="8" y="74"/>
                  </a:cubicBezTo>
                  <a:cubicBezTo>
                    <a:pt x="13" y="76"/>
                    <a:pt x="13" y="76"/>
                    <a:pt x="13" y="76"/>
                  </a:cubicBezTo>
                  <a:cubicBezTo>
                    <a:pt x="14" y="82"/>
                    <a:pt x="14" y="82"/>
                    <a:pt x="14" y="82"/>
                  </a:cubicBezTo>
                  <a:cubicBezTo>
                    <a:pt x="20" y="83"/>
                    <a:pt x="20" y="83"/>
                    <a:pt x="20" y="83"/>
                  </a:cubicBezTo>
                  <a:cubicBezTo>
                    <a:pt x="22" y="88"/>
                    <a:pt x="22" y="88"/>
                    <a:pt x="22" y="88"/>
                  </a:cubicBezTo>
                  <a:cubicBezTo>
                    <a:pt x="28" y="88"/>
                    <a:pt x="28" y="88"/>
                    <a:pt x="28" y="88"/>
                  </a:cubicBezTo>
                  <a:cubicBezTo>
                    <a:pt x="31" y="93"/>
                    <a:pt x="31" y="93"/>
                    <a:pt x="31" y="93"/>
                  </a:cubicBezTo>
                  <a:cubicBezTo>
                    <a:pt x="37" y="91"/>
                    <a:pt x="37" y="91"/>
                    <a:pt x="37" y="91"/>
                  </a:cubicBezTo>
                  <a:cubicBezTo>
                    <a:pt x="41" y="96"/>
                    <a:pt x="41" y="96"/>
                    <a:pt x="41" y="96"/>
                  </a:cubicBezTo>
                  <a:cubicBezTo>
                    <a:pt x="46" y="93"/>
                    <a:pt x="46" y="93"/>
                    <a:pt x="46" y="93"/>
                  </a:cubicBezTo>
                  <a:cubicBezTo>
                    <a:pt x="51" y="96"/>
                    <a:pt x="51" y="96"/>
                    <a:pt x="51" y="96"/>
                  </a:cubicBezTo>
                  <a:cubicBezTo>
                    <a:pt x="55" y="92"/>
                    <a:pt x="55" y="92"/>
                    <a:pt x="55" y="92"/>
                  </a:cubicBezTo>
                  <a:cubicBezTo>
                    <a:pt x="61" y="94"/>
                    <a:pt x="61" y="94"/>
                    <a:pt x="61" y="94"/>
                  </a:cubicBezTo>
                  <a:cubicBezTo>
                    <a:pt x="65" y="90"/>
                    <a:pt x="65" y="90"/>
                    <a:pt x="65" y="90"/>
                  </a:cubicBezTo>
                  <a:cubicBezTo>
                    <a:pt x="70" y="91"/>
                    <a:pt x="70" y="91"/>
                    <a:pt x="70" y="91"/>
                  </a:cubicBezTo>
                  <a:cubicBezTo>
                    <a:pt x="73" y="86"/>
                    <a:pt x="73" y="86"/>
                    <a:pt x="73" y="86"/>
                  </a:cubicBezTo>
                  <a:cubicBezTo>
                    <a:pt x="79" y="85"/>
                    <a:pt x="79" y="85"/>
                    <a:pt x="79" y="85"/>
                  </a:cubicBezTo>
                  <a:cubicBezTo>
                    <a:pt x="80" y="80"/>
                    <a:pt x="80" y="80"/>
                    <a:pt x="80" y="80"/>
                  </a:cubicBezTo>
                  <a:cubicBezTo>
                    <a:pt x="86" y="78"/>
                    <a:pt x="86" y="78"/>
                    <a:pt x="86" y="78"/>
                  </a:cubicBezTo>
                  <a:cubicBezTo>
                    <a:pt x="86" y="73"/>
                    <a:pt x="86" y="73"/>
                    <a:pt x="86" y="73"/>
                  </a:cubicBezTo>
                  <a:cubicBezTo>
                    <a:pt x="91" y="70"/>
                    <a:pt x="91" y="70"/>
                    <a:pt x="91" y="70"/>
                  </a:cubicBezTo>
                  <a:cubicBezTo>
                    <a:pt x="90" y="64"/>
                    <a:pt x="90" y="64"/>
                    <a:pt x="90" y="64"/>
                  </a:cubicBezTo>
                  <a:cubicBezTo>
                    <a:pt x="95" y="60"/>
                    <a:pt x="95" y="60"/>
                    <a:pt x="95" y="60"/>
                  </a:cubicBezTo>
                  <a:cubicBezTo>
                    <a:pt x="93" y="55"/>
                    <a:pt x="93" y="55"/>
                    <a:pt x="93" y="55"/>
                  </a:cubicBezTo>
                  <a:cubicBezTo>
                    <a:pt x="96" y="51"/>
                    <a:pt x="96" y="51"/>
                    <a:pt x="96" y="51"/>
                  </a:cubicBezTo>
                  <a:cubicBezTo>
                    <a:pt x="93" y="46"/>
                    <a:pt x="93" y="46"/>
                    <a:pt x="93" y="46"/>
                  </a:cubicBezTo>
                  <a:cubicBezTo>
                    <a:pt x="96" y="41"/>
                    <a:pt x="96" y="41"/>
                    <a:pt x="96" y="41"/>
                  </a:cubicBezTo>
                  <a:cubicBezTo>
                    <a:pt x="92" y="36"/>
                    <a:pt x="92" y="36"/>
                    <a:pt x="92" y="36"/>
                  </a:cubicBezTo>
                  <a:cubicBezTo>
                    <a:pt x="93" y="31"/>
                    <a:pt x="93" y="31"/>
                    <a:pt x="93" y="31"/>
                  </a:cubicBezTo>
                  <a:cubicBezTo>
                    <a:pt x="88" y="28"/>
                    <a:pt x="88" y="28"/>
                    <a:pt x="88" y="28"/>
                  </a:cubicBezTo>
                  <a:cubicBezTo>
                    <a:pt x="89" y="22"/>
                    <a:pt x="89" y="22"/>
                    <a:pt x="89" y="22"/>
                  </a:cubicBezTo>
                  <a:lnTo>
                    <a:pt x="83" y="20"/>
                  </a:lnTo>
                  <a:close/>
                  <a:moveTo>
                    <a:pt x="71" y="71"/>
                  </a:moveTo>
                  <a:cubicBezTo>
                    <a:pt x="59" y="83"/>
                    <a:pt x="38" y="83"/>
                    <a:pt x="26" y="71"/>
                  </a:cubicBezTo>
                  <a:cubicBezTo>
                    <a:pt x="13" y="58"/>
                    <a:pt x="13" y="38"/>
                    <a:pt x="26" y="25"/>
                  </a:cubicBezTo>
                  <a:cubicBezTo>
                    <a:pt x="38" y="13"/>
                    <a:pt x="59" y="13"/>
                    <a:pt x="71" y="25"/>
                  </a:cubicBezTo>
                  <a:cubicBezTo>
                    <a:pt x="84" y="38"/>
                    <a:pt x="84" y="58"/>
                    <a:pt x="71" y="7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2" name="Google Shape;182;p10"/>
          <p:cNvSpPr/>
          <p:nvPr/>
        </p:nvSpPr>
        <p:spPr>
          <a:xfrm>
            <a:off x="2425700" y="1119188"/>
            <a:ext cx="320675" cy="228600"/>
          </a:xfrm>
          <a:custGeom>
            <a:avLst/>
            <a:gdLst/>
            <a:ahLst/>
            <a:cxnLst/>
            <a:rect l="l" t="t" r="r" b="b"/>
            <a:pathLst>
              <a:path w="83" h="79" extrusionOk="0">
                <a:moveTo>
                  <a:pt x="48" y="6"/>
                </a:moveTo>
                <a:cubicBezTo>
                  <a:pt x="54" y="18"/>
                  <a:pt x="54" y="18"/>
                  <a:pt x="54" y="18"/>
                </a:cubicBezTo>
                <a:cubicBezTo>
                  <a:pt x="55" y="20"/>
                  <a:pt x="58" y="22"/>
                  <a:pt x="60" y="22"/>
                </a:cubicBezTo>
                <a:cubicBezTo>
                  <a:pt x="74" y="24"/>
                  <a:pt x="74" y="24"/>
                  <a:pt x="74" y="24"/>
                </a:cubicBezTo>
                <a:cubicBezTo>
                  <a:pt x="80" y="25"/>
                  <a:pt x="83" y="33"/>
                  <a:pt x="78" y="38"/>
                </a:cubicBezTo>
                <a:cubicBezTo>
                  <a:pt x="68" y="47"/>
                  <a:pt x="68" y="47"/>
                  <a:pt x="68" y="47"/>
                </a:cubicBezTo>
                <a:cubicBezTo>
                  <a:pt x="67" y="49"/>
                  <a:pt x="66" y="52"/>
                  <a:pt x="66" y="54"/>
                </a:cubicBezTo>
                <a:cubicBezTo>
                  <a:pt x="68" y="68"/>
                  <a:pt x="68" y="68"/>
                  <a:pt x="68" y="68"/>
                </a:cubicBezTo>
                <a:cubicBezTo>
                  <a:pt x="70" y="74"/>
                  <a:pt x="63" y="79"/>
                  <a:pt x="57" y="76"/>
                </a:cubicBezTo>
                <a:cubicBezTo>
                  <a:pt x="45" y="70"/>
                  <a:pt x="45" y="70"/>
                  <a:pt x="45" y="70"/>
                </a:cubicBezTo>
                <a:cubicBezTo>
                  <a:pt x="43" y="69"/>
                  <a:pt x="40" y="69"/>
                  <a:pt x="37" y="70"/>
                </a:cubicBezTo>
                <a:cubicBezTo>
                  <a:pt x="25" y="76"/>
                  <a:pt x="25" y="76"/>
                  <a:pt x="25" y="76"/>
                </a:cubicBezTo>
                <a:cubicBezTo>
                  <a:pt x="20" y="79"/>
                  <a:pt x="13" y="74"/>
                  <a:pt x="14" y="68"/>
                </a:cubicBezTo>
                <a:cubicBezTo>
                  <a:pt x="16" y="54"/>
                  <a:pt x="16" y="54"/>
                  <a:pt x="16" y="54"/>
                </a:cubicBezTo>
                <a:cubicBezTo>
                  <a:pt x="17" y="52"/>
                  <a:pt x="16" y="49"/>
                  <a:pt x="14" y="47"/>
                </a:cubicBezTo>
                <a:cubicBezTo>
                  <a:pt x="4" y="38"/>
                  <a:pt x="4" y="38"/>
                  <a:pt x="4" y="38"/>
                </a:cubicBezTo>
                <a:cubicBezTo>
                  <a:pt x="0" y="33"/>
                  <a:pt x="2" y="25"/>
                  <a:pt x="9" y="24"/>
                </a:cubicBezTo>
                <a:cubicBezTo>
                  <a:pt x="22" y="22"/>
                  <a:pt x="22" y="22"/>
                  <a:pt x="22" y="22"/>
                </a:cubicBezTo>
                <a:cubicBezTo>
                  <a:pt x="25" y="22"/>
                  <a:pt x="27" y="20"/>
                  <a:pt x="28" y="18"/>
                </a:cubicBezTo>
                <a:cubicBezTo>
                  <a:pt x="34" y="6"/>
                  <a:pt x="34" y="6"/>
                  <a:pt x="34" y="6"/>
                </a:cubicBezTo>
                <a:cubicBezTo>
                  <a:pt x="37" y="0"/>
                  <a:pt x="45" y="0"/>
                  <a:pt x="48" y="6"/>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0"/>
          <p:cNvSpPr/>
          <p:nvPr/>
        </p:nvSpPr>
        <p:spPr>
          <a:xfrm>
            <a:off x="5581650" y="1715691"/>
            <a:ext cx="582613" cy="244079"/>
          </a:xfrm>
          <a:custGeom>
            <a:avLst/>
            <a:gdLst/>
            <a:ahLst/>
            <a:cxnLst/>
            <a:rect l="l" t="t" r="r" b="b"/>
            <a:pathLst>
              <a:path w="367" h="205" extrusionOk="0">
                <a:moveTo>
                  <a:pt x="367" y="103"/>
                </a:moveTo>
                <a:lnTo>
                  <a:pt x="189" y="0"/>
                </a:lnTo>
                <a:lnTo>
                  <a:pt x="189" y="69"/>
                </a:lnTo>
                <a:lnTo>
                  <a:pt x="0" y="69"/>
                </a:lnTo>
                <a:lnTo>
                  <a:pt x="0" y="137"/>
                </a:lnTo>
                <a:lnTo>
                  <a:pt x="189" y="137"/>
                </a:lnTo>
                <a:lnTo>
                  <a:pt x="189" y="205"/>
                </a:lnTo>
                <a:lnTo>
                  <a:pt x="367" y="103"/>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0"/>
          <p:cNvSpPr/>
          <p:nvPr/>
        </p:nvSpPr>
        <p:spPr>
          <a:xfrm>
            <a:off x="5461000" y="1959769"/>
            <a:ext cx="579438" cy="242888"/>
          </a:xfrm>
          <a:custGeom>
            <a:avLst/>
            <a:gdLst/>
            <a:ahLst/>
            <a:cxnLst/>
            <a:rect l="l" t="t" r="r" b="b"/>
            <a:pathLst>
              <a:path w="365" h="204" extrusionOk="0">
                <a:moveTo>
                  <a:pt x="0" y="102"/>
                </a:moveTo>
                <a:lnTo>
                  <a:pt x="175" y="204"/>
                </a:lnTo>
                <a:lnTo>
                  <a:pt x="175" y="136"/>
                </a:lnTo>
                <a:lnTo>
                  <a:pt x="365" y="136"/>
                </a:lnTo>
                <a:lnTo>
                  <a:pt x="365" y="68"/>
                </a:lnTo>
                <a:lnTo>
                  <a:pt x="175" y="68"/>
                </a:lnTo>
                <a:lnTo>
                  <a:pt x="175" y="0"/>
                </a:lnTo>
                <a:lnTo>
                  <a:pt x="0" y="102"/>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0"/>
          <p:cNvSpPr/>
          <p:nvPr/>
        </p:nvSpPr>
        <p:spPr>
          <a:xfrm>
            <a:off x="4786313" y="2228850"/>
            <a:ext cx="346075" cy="260747"/>
          </a:xfrm>
          <a:custGeom>
            <a:avLst/>
            <a:gdLst/>
            <a:ahLst/>
            <a:cxnLst/>
            <a:rect l="l" t="t" r="r" b="b"/>
            <a:pathLst>
              <a:path w="218" h="219" extrusionOk="0">
                <a:moveTo>
                  <a:pt x="109" y="0"/>
                </a:moveTo>
                <a:lnTo>
                  <a:pt x="121" y="37"/>
                </a:lnTo>
                <a:lnTo>
                  <a:pt x="143" y="5"/>
                </a:lnTo>
                <a:lnTo>
                  <a:pt x="143" y="44"/>
                </a:lnTo>
                <a:lnTo>
                  <a:pt x="175" y="20"/>
                </a:lnTo>
                <a:lnTo>
                  <a:pt x="163" y="56"/>
                </a:lnTo>
                <a:lnTo>
                  <a:pt x="199" y="44"/>
                </a:lnTo>
                <a:lnTo>
                  <a:pt x="177" y="76"/>
                </a:lnTo>
                <a:lnTo>
                  <a:pt x="214" y="76"/>
                </a:lnTo>
                <a:lnTo>
                  <a:pt x="184" y="97"/>
                </a:lnTo>
                <a:lnTo>
                  <a:pt x="218" y="110"/>
                </a:lnTo>
                <a:lnTo>
                  <a:pt x="184" y="122"/>
                </a:lnTo>
                <a:lnTo>
                  <a:pt x="214" y="144"/>
                </a:lnTo>
                <a:lnTo>
                  <a:pt x="177" y="144"/>
                </a:lnTo>
                <a:lnTo>
                  <a:pt x="199" y="173"/>
                </a:lnTo>
                <a:lnTo>
                  <a:pt x="163" y="161"/>
                </a:lnTo>
                <a:lnTo>
                  <a:pt x="175" y="197"/>
                </a:lnTo>
                <a:lnTo>
                  <a:pt x="143" y="175"/>
                </a:lnTo>
                <a:lnTo>
                  <a:pt x="143" y="214"/>
                </a:lnTo>
                <a:lnTo>
                  <a:pt x="121" y="183"/>
                </a:lnTo>
                <a:lnTo>
                  <a:pt x="109" y="219"/>
                </a:lnTo>
                <a:lnTo>
                  <a:pt x="99" y="183"/>
                </a:lnTo>
                <a:lnTo>
                  <a:pt x="75" y="214"/>
                </a:lnTo>
                <a:lnTo>
                  <a:pt x="77" y="175"/>
                </a:lnTo>
                <a:lnTo>
                  <a:pt x="46" y="197"/>
                </a:lnTo>
                <a:lnTo>
                  <a:pt x="58" y="161"/>
                </a:lnTo>
                <a:lnTo>
                  <a:pt x="21" y="173"/>
                </a:lnTo>
                <a:lnTo>
                  <a:pt x="43" y="144"/>
                </a:lnTo>
                <a:lnTo>
                  <a:pt x="7" y="144"/>
                </a:lnTo>
                <a:lnTo>
                  <a:pt x="36" y="122"/>
                </a:lnTo>
                <a:lnTo>
                  <a:pt x="0" y="110"/>
                </a:lnTo>
                <a:lnTo>
                  <a:pt x="36" y="97"/>
                </a:lnTo>
                <a:lnTo>
                  <a:pt x="7" y="76"/>
                </a:lnTo>
                <a:lnTo>
                  <a:pt x="43" y="76"/>
                </a:lnTo>
                <a:lnTo>
                  <a:pt x="21" y="44"/>
                </a:lnTo>
                <a:lnTo>
                  <a:pt x="58" y="56"/>
                </a:lnTo>
                <a:lnTo>
                  <a:pt x="46" y="20"/>
                </a:lnTo>
                <a:lnTo>
                  <a:pt x="77" y="44"/>
                </a:lnTo>
                <a:lnTo>
                  <a:pt x="75" y="5"/>
                </a:lnTo>
                <a:lnTo>
                  <a:pt x="99" y="37"/>
                </a:lnTo>
                <a:lnTo>
                  <a:pt x="109"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0"/>
          <p:cNvSpPr/>
          <p:nvPr/>
        </p:nvSpPr>
        <p:spPr>
          <a:xfrm>
            <a:off x="2314575" y="1504950"/>
            <a:ext cx="327025" cy="269081"/>
          </a:xfrm>
          <a:custGeom>
            <a:avLst/>
            <a:gdLst/>
            <a:ahLst/>
            <a:cxnLst/>
            <a:rect l="l" t="t" r="r" b="b"/>
            <a:pathLst>
              <a:path w="85" h="93" extrusionOk="0">
                <a:moveTo>
                  <a:pt x="43" y="17"/>
                </a:moveTo>
                <a:cubicBezTo>
                  <a:pt x="42" y="17"/>
                  <a:pt x="41" y="16"/>
                  <a:pt x="41" y="15"/>
                </a:cubicBezTo>
                <a:cubicBezTo>
                  <a:pt x="41" y="2"/>
                  <a:pt x="41" y="2"/>
                  <a:pt x="41" y="2"/>
                </a:cubicBezTo>
                <a:cubicBezTo>
                  <a:pt x="41" y="1"/>
                  <a:pt x="42" y="0"/>
                  <a:pt x="43" y="0"/>
                </a:cubicBezTo>
                <a:cubicBezTo>
                  <a:pt x="44" y="0"/>
                  <a:pt x="45" y="1"/>
                  <a:pt x="45" y="2"/>
                </a:cubicBezTo>
                <a:cubicBezTo>
                  <a:pt x="45" y="15"/>
                  <a:pt x="45" y="15"/>
                  <a:pt x="45" y="15"/>
                </a:cubicBezTo>
                <a:cubicBezTo>
                  <a:pt x="45" y="16"/>
                  <a:pt x="44" y="17"/>
                  <a:pt x="43" y="17"/>
                </a:cubicBezTo>
                <a:close/>
                <a:moveTo>
                  <a:pt x="85" y="41"/>
                </a:moveTo>
                <a:cubicBezTo>
                  <a:pt x="85" y="40"/>
                  <a:pt x="84" y="39"/>
                  <a:pt x="83" y="39"/>
                </a:cubicBezTo>
                <a:cubicBezTo>
                  <a:pt x="70" y="39"/>
                  <a:pt x="70" y="39"/>
                  <a:pt x="70" y="39"/>
                </a:cubicBezTo>
                <a:cubicBezTo>
                  <a:pt x="69" y="39"/>
                  <a:pt x="68" y="40"/>
                  <a:pt x="68" y="41"/>
                </a:cubicBezTo>
                <a:cubicBezTo>
                  <a:pt x="68" y="43"/>
                  <a:pt x="69" y="44"/>
                  <a:pt x="70" y="44"/>
                </a:cubicBezTo>
                <a:cubicBezTo>
                  <a:pt x="83" y="44"/>
                  <a:pt x="83" y="44"/>
                  <a:pt x="83" y="44"/>
                </a:cubicBezTo>
                <a:cubicBezTo>
                  <a:pt x="84" y="44"/>
                  <a:pt x="85" y="43"/>
                  <a:pt x="85" y="41"/>
                </a:cubicBezTo>
                <a:close/>
                <a:moveTo>
                  <a:pt x="17" y="41"/>
                </a:moveTo>
                <a:cubicBezTo>
                  <a:pt x="17" y="40"/>
                  <a:pt x="16" y="39"/>
                  <a:pt x="15" y="39"/>
                </a:cubicBezTo>
                <a:cubicBezTo>
                  <a:pt x="2" y="39"/>
                  <a:pt x="2" y="39"/>
                  <a:pt x="2" y="39"/>
                </a:cubicBezTo>
                <a:cubicBezTo>
                  <a:pt x="1" y="39"/>
                  <a:pt x="0" y="40"/>
                  <a:pt x="0" y="41"/>
                </a:cubicBezTo>
                <a:cubicBezTo>
                  <a:pt x="0" y="43"/>
                  <a:pt x="1" y="44"/>
                  <a:pt x="2" y="44"/>
                </a:cubicBezTo>
                <a:cubicBezTo>
                  <a:pt x="15" y="44"/>
                  <a:pt x="15" y="44"/>
                  <a:pt x="15" y="44"/>
                </a:cubicBezTo>
                <a:cubicBezTo>
                  <a:pt x="16" y="44"/>
                  <a:pt x="17" y="43"/>
                  <a:pt x="17" y="41"/>
                </a:cubicBezTo>
                <a:close/>
                <a:moveTo>
                  <a:pt x="64" y="23"/>
                </a:moveTo>
                <a:cubicBezTo>
                  <a:pt x="72" y="16"/>
                  <a:pt x="72" y="16"/>
                  <a:pt x="72" y="16"/>
                </a:cubicBezTo>
                <a:cubicBezTo>
                  <a:pt x="73" y="15"/>
                  <a:pt x="73" y="13"/>
                  <a:pt x="72" y="12"/>
                </a:cubicBezTo>
                <a:cubicBezTo>
                  <a:pt x="71" y="11"/>
                  <a:pt x="70" y="11"/>
                  <a:pt x="69" y="12"/>
                </a:cubicBezTo>
                <a:cubicBezTo>
                  <a:pt x="61" y="20"/>
                  <a:pt x="61" y="20"/>
                  <a:pt x="61" y="20"/>
                </a:cubicBezTo>
                <a:cubicBezTo>
                  <a:pt x="60" y="21"/>
                  <a:pt x="60" y="23"/>
                  <a:pt x="61" y="23"/>
                </a:cubicBezTo>
                <a:cubicBezTo>
                  <a:pt x="61" y="24"/>
                  <a:pt x="62" y="24"/>
                  <a:pt x="62" y="24"/>
                </a:cubicBezTo>
                <a:cubicBezTo>
                  <a:pt x="63" y="24"/>
                  <a:pt x="64" y="24"/>
                  <a:pt x="64" y="23"/>
                </a:cubicBezTo>
                <a:close/>
                <a:moveTo>
                  <a:pt x="17" y="70"/>
                </a:moveTo>
                <a:cubicBezTo>
                  <a:pt x="25" y="62"/>
                  <a:pt x="25" y="62"/>
                  <a:pt x="25" y="62"/>
                </a:cubicBezTo>
                <a:cubicBezTo>
                  <a:pt x="26" y="62"/>
                  <a:pt x="26" y="60"/>
                  <a:pt x="25" y="59"/>
                </a:cubicBezTo>
                <a:cubicBezTo>
                  <a:pt x="24" y="58"/>
                  <a:pt x="23" y="58"/>
                  <a:pt x="22" y="59"/>
                </a:cubicBezTo>
                <a:cubicBezTo>
                  <a:pt x="14" y="67"/>
                  <a:pt x="14" y="67"/>
                  <a:pt x="14" y="67"/>
                </a:cubicBezTo>
                <a:cubicBezTo>
                  <a:pt x="13" y="68"/>
                  <a:pt x="13" y="70"/>
                  <a:pt x="14" y="70"/>
                </a:cubicBezTo>
                <a:cubicBezTo>
                  <a:pt x="14" y="71"/>
                  <a:pt x="15" y="71"/>
                  <a:pt x="15" y="71"/>
                </a:cubicBezTo>
                <a:cubicBezTo>
                  <a:pt x="16" y="71"/>
                  <a:pt x="17" y="71"/>
                  <a:pt x="17" y="70"/>
                </a:cubicBezTo>
                <a:close/>
                <a:moveTo>
                  <a:pt x="25" y="23"/>
                </a:moveTo>
                <a:cubicBezTo>
                  <a:pt x="26" y="23"/>
                  <a:pt x="26" y="21"/>
                  <a:pt x="25" y="20"/>
                </a:cubicBezTo>
                <a:cubicBezTo>
                  <a:pt x="17" y="12"/>
                  <a:pt x="17" y="12"/>
                  <a:pt x="17" y="12"/>
                </a:cubicBezTo>
                <a:cubicBezTo>
                  <a:pt x="16" y="11"/>
                  <a:pt x="15" y="11"/>
                  <a:pt x="14" y="12"/>
                </a:cubicBezTo>
                <a:cubicBezTo>
                  <a:pt x="13" y="13"/>
                  <a:pt x="13" y="15"/>
                  <a:pt x="14" y="16"/>
                </a:cubicBezTo>
                <a:cubicBezTo>
                  <a:pt x="22" y="23"/>
                  <a:pt x="22" y="23"/>
                  <a:pt x="22" y="23"/>
                </a:cubicBezTo>
                <a:cubicBezTo>
                  <a:pt x="22" y="24"/>
                  <a:pt x="23" y="24"/>
                  <a:pt x="23" y="24"/>
                </a:cubicBezTo>
                <a:cubicBezTo>
                  <a:pt x="24" y="24"/>
                  <a:pt x="24" y="24"/>
                  <a:pt x="25" y="23"/>
                </a:cubicBezTo>
                <a:close/>
                <a:moveTo>
                  <a:pt x="72" y="70"/>
                </a:moveTo>
                <a:cubicBezTo>
                  <a:pt x="73" y="70"/>
                  <a:pt x="73" y="68"/>
                  <a:pt x="72" y="67"/>
                </a:cubicBezTo>
                <a:cubicBezTo>
                  <a:pt x="64" y="59"/>
                  <a:pt x="64" y="59"/>
                  <a:pt x="64" y="59"/>
                </a:cubicBezTo>
                <a:cubicBezTo>
                  <a:pt x="63" y="58"/>
                  <a:pt x="62" y="58"/>
                  <a:pt x="61" y="59"/>
                </a:cubicBezTo>
                <a:cubicBezTo>
                  <a:pt x="60" y="60"/>
                  <a:pt x="60" y="62"/>
                  <a:pt x="61" y="62"/>
                </a:cubicBezTo>
                <a:cubicBezTo>
                  <a:pt x="69" y="70"/>
                  <a:pt x="69" y="70"/>
                  <a:pt x="69" y="70"/>
                </a:cubicBezTo>
                <a:cubicBezTo>
                  <a:pt x="69" y="71"/>
                  <a:pt x="70" y="71"/>
                  <a:pt x="70" y="71"/>
                </a:cubicBezTo>
                <a:cubicBezTo>
                  <a:pt x="71" y="71"/>
                  <a:pt x="71" y="71"/>
                  <a:pt x="72" y="70"/>
                </a:cubicBezTo>
                <a:close/>
                <a:moveTo>
                  <a:pt x="65" y="42"/>
                </a:moveTo>
                <a:cubicBezTo>
                  <a:pt x="65" y="47"/>
                  <a:pt x="63" y="52"/>
                  <a:pt x="59" y="56"/>
                </a:cubicBezTo>
                <a:cubicBezTo>
                  <a:pt x="59" y="56"/>
                  <a:pt x="59" y="56"/>
                  <a:pt x="59" y="56"/>
                </a:cubicBezTo>
                <a:cubicBezTo>
                  <a:pt x="59" y="56"/>
                  <a:pt x="54" y="62"/>
                  <a:pt x="54" y="69"/>
                </a:cubicBezTo>
                <a:cubicBezTo>
                  <a:pt x="54" y="69"/>
                  <a:pt x="54" y="69"/>
                  <a:pt x="54" y="69"/>
                </a:cubicBezTo>
                <a:cubicBezTo>
                  <a:pt x="54" y="71"/>
                  <a:pt x="54" y="71"/>
                  <a:pt x="54" y="71"/>
                </a:cubicBezTo>
                <a:cubicBezTo>
                  <a:pt x="54" y="71"/>
                  <a:pt x="54" y="71"/>
                  <a:pt x="54" y="71"/>
                </a:cubicBezTo>
                <a:cubicBezTo>
                  <a:pt x="54" y="71"/>
                  <a:pt x="54" y="71"/>
                  <a:pt x="54" y="71"/>
                </a:cubicBezTo>
                <a:cubicBezTo>
                  <a:pt x="54" y="72"/>
                  <a:pt x="53" y="73"/>
                  <a:pt x="52" y="73"/>
                </a:cubicBezTo>
                <a:cubicBezTo>
                  <a:pt x="33" y="73"/>
                  <a:pt x="33" y="73"/>
                  <a:pt x="33" y="73"/>
                </a:cubicBezTo>
                <a:cubicBezTo>
                  <a:pt x="32" y="73"/>
                  <a:pt x="32" y="72"/>
                  <a:pt x="32" y="71"/>
                </a:cubicBezTo>
                <a:cubicBezTo>
                  <a:pt x="32" y="71"/>
                  <a:pt x="32" y="71"/>
                  <a:pt x="32" y="71"/>
                </a:cubicBezTo>
                <a:cubicBezTo>
                  <a:pt x="31" y="71"/>
                  <a:pt x="31" y="71"/>
                  <a:pt x="31" y="71"/>
                </a:cubicBezTo>
                <a:cubicBezTo>
                  <a:pt x="31" y="69"/>
                  <a:pt x="31" y="69"/>
                  <a:pt x="31" y="69"/>
                </a:cubicBezTo>
                <a:cubicBezTo>
                  <a:pt x="31" y="62"/>
                  <a:pt x="26" y="56"/>
                  <a:pt x="26" y="56"/>
                </a:cubicBezTo>
                <a:cubicBezTo>
                  <a:pt x="26" y="56"/>
                  <a:pt x="26" y="56"/>
                  <a:pt x="26" y="56"/>
                </a:cubicBezTo>
                <a:cubicBezTo>
                  <a:pt x="26" y="56"/>
                  <a:pt x="26" y="56"/>
                  <a:pt x="26" y="56"/>
                </a:cubicBezTo>
                <a:cubicBezTo>
                  <a:pt x="23" y="52"/>
                  <a:pt x="21" y="47"/>
                  <a:pt x="21" y="42"/>
                </a:cubicBezTo>
                <a:cubicBezTo>
                  <a:pt x="21" y="30"/>
                  <a:pt x="31" y="20"/>
                  <a:pt x="43" y="20"/>
                </a:cubicBezTo>
                <a:cubicBezTo>
                  <a:pt x="55" y="20"/>
                  <a:pt x="65" y="30"/>
                  <a:pt x="65" y="42"/>
                </a:cubicBezTo>
                <a:close/>
                <a:moveTo>
                  <a:pt x="61" y="42"/>
                </a:moveTo>
                <a:cubicBezTo>
                  <a:pt x="61" y="32"/>
                  <a:pt x="53" y="24"/>
                  <a:pt x="43" y="24"/>
                </a:cubicBezTo>
                <a:cubicBezTo>
                  <a:pt x="33" y="24"/>
                  <a:pt x="25" y="32"/>
                  <a:pt x="25" y="42"/>
                </a:cubicBezTo>
                <a:cubicBezTo>
                  <a:pt x="25" y="46"/>
                  <a:pt x="26" y="50"/>
                  <a:pt x="29" y="54"/>
                </a:cubicBezTo>
                <a:cubicBezTo>
                  <a:pt x="30" y="55"/>
                  <a:pt x="30" y="55"/>
                  <a:pt x="30" y="55"/>
                </a:cubicBezTo>
                <a:cubicBezTo>
                  <a:pt x="30" y="55"/>
                  <a:pt x="30" y="55"/>
                  <a:pt x="30" y="55"/>
                </a:cubicBezTo>
                <a:cubicBezTo>
                  <a:pt x="32" y="58"/>
                  <a:pt x="35" y="63"/>
                  <a:pt x="35" y="69"/>
                </a:cubicBezTo>
                <a:cubicBezTo>
                  <a:pt x="35" y="69"/>
                  <a:pt x="35" y="69"/>
                  <a:pt x="35" y="69"/>
                </a:cubicBezTo>
                <a:cubicBezTo>
                  <a:pt x="35" y="70"/>
                  <a:pt x="35" y="70"/>
                  <a:pt x="35" y="70"/>
                </a:cubicBezTo>
                <a:cubicBezTo>
                  <a:pt x="51" y="70"/>
                  <a:pt x="51" y="70"/>
                  <a:pt x="51" y="70"/>
                </a:cubicBezTo>
                <a:cubicBezTo>
                  <a:pt x="51" y="69"/>
                  <a:pt x="51" y="69"/>
                  <a:pt x="51" y="69"/>
                </a:cubicBezTo>
                <a:cubicBezTo>
                  <a:pt x="51" y="63"/>
                  <a:pt x="53" y="58"/>
                  <a:pt x="55" y="56"/>
                </a:cubicBezTo>
                <a:cubicBezTo>
                  <a:pt x="55" y="55"/>
                  <a:pt x="55" y="55"/>
                  <a:pt x="55" y="55"/>
                </a:cubicBezTo>
                <a:cubicBezTo>
                  <a:pt x="56" y="54"/>
                  <a:pt x="56" y="54"/>
                  <a:pt x="56" y="54"/>
                </a:cubicBezTo>
                <a:cubicBezTo>
                  <a:pt x="59" y="50"/>
                  <a:pt x="61" y="46"/>
                  <a:pt x="61" y="42"/>
                </a:cubicBezTo>
                <a:close/>
                <a:moveTo>
                  <a:pt x="54" y="76"/>
                </a:moveTo>
                <a:cubicBezTo>
                  <a:pt x="54" y="76"/>
                  <a:pt x="54" y="76"/>
                  <a:pt x="54" y="76"/>
                </a:cubicBezTo>
                <a:cubicBezTo>
                  <a:pt x="54" y="75"/>
                  <a:pt x="53" y="74"/>
                  <a:pt x="52" y="74"/>
                </a:cubicBezTo>
                <a:cubicBezTo>
                  <a:pt x="33" y="74"/>
                  <a:pt x="33" y="74"/>
                  <a:pt x="33" y="74"/>
                </a:cubicBezTo>
                <a:cubicBezTo>
                  <a:pt x="32" y="74"/>
                  <a:pt x="32" y="75"/>
                  <a:pt x="32" y="76"/>
                </a:cubicBezTo>
                <a:cubicBezTo>
                  <a:pt x="32" y="76"/>
                  <a:pt x="32" y="76"/>
                  <a:pt x="32" y="76"/>
                </a:cubicBezTo>
                <a:cubicBezTo>
                  <a:pt x="32" y="77"/>
                  <a:pt x="32" y="78"/>
                  <a:pt x="33" y="78"/>
                </a:cubicBezTo>
                <a:cubicBezTo>
                  <a:pt x="52" y="78"/>
                  <a:pt x="52" y="78"/>
                  <a:pt x="52" y="78"/>
                </a:cubicBezTo>
                <a:cubicBezTo>
                  <a:pt x="53" y="78"/>
                  <a:pt x="54" y="77"/>
                  <a:pt x="54" y="76"/>
                </a:cubicBezTo>
                <a:close/>
                <a:moveTo>
                  <a:pt x="54" y="81"/>
                </a:moveTo>
                <a:cubicBezTo>
                  <a:pt x="54" y="81"/>
                  <a:pt x="54" y="81"/>
                  <a:pt x="54" y="81"/>
                </a:cubicBezTo>
                <a:cubicBezTo>
                  <a:pt x="54" y="80"/>
                  <a:pt x="53" y="79"/>
                  <a:pt x="52" y="79"/>
                </a:cubicBezTo>
                <a:cubicBezTo>
                  <a:pt x="33" y="79"/>
                  <a:pt x="33" y="79"/>
                  <a:pt x="33" y="79"/>
                </a:cubicBezTo>
                <a:cubicBezTo>
                  <a:pt x="32" y="79"/>
                  <a:pt x="32" y="80"/>
                  <a:pt x="32" y="81"/>
                </a:cubicBezTo>
                <a:cubicBezTo>
                  <a:pt x="32" y="81"/>
                  <a:pt x="32" y="81"/>
                  <a:pt x="32" y="81"/>
                </a:cubicBezTo>
                <a:cubicBezTo>
                  <a:pt x="32" y="82"/>
                  <a:pt x="32" y="82"/>
                  <a:pt x="33" y="82"/>
                </a:cubicBezTo>
                <a:cubicBezTo>
                  <a:pt x="52" y="82"/>
                  <a:pt x="52" y="82"/>
                  <a:pt x="52" y="82"/>
                </a:cubicBezTo>
                <a:cubicBezTo>
                  <a:pt x="53" y="82"/>
                  <a:pt x="54" y="82"/>
                  <a:pt x="54" y="81"/>
                </a:cubicBezTo>
                <a:close/>
                <a:moveTo>
                  <a:pt x="54" y="85"/>
                </a:moveTo>
                <a:cubicBezTo>
                  <a:pt x="54" y="85"/>
                  <a:pt x="54" y="85"/>
                  <a:pt x="54" y="85"/>
                </a:cubicBezTo>
                <a:cubicBezTo>
                  <a:pt x="54" y="84"/>
                  <a:pt x="53" y="84"/>
                  <a:pt x="52" y="84"/>
                </a:cubicBezTo>
                <a:cubicBezTo>
                  <a:pt x="33" y="84"/>
                  <a:pt x="33" y="84"/>
                  <a:pt x="33" y="84"/>
                </a:cubicBezTo>
                <a:cubicBezTo>
                  <a:pt x="32" y="84"/>
                  <a:pt x="32" y="84"/>
                  <a:pt x="32" y="85"/>
                </a:cubicBezTo>
                <a:cubicBezTo>
                  <a:pt x="32" y="85"/>
                  <a:pt x="32" y="85"/>
                  <a:pt x="32" y="85"/>
                </a:cubicBezTo>
                <a:cubicBezTo>
                  <a:pt x="32" y="86"/>
                  <a:pt x="32" y="87"/>
                  <a:pt x="33" y="87"/>
                </a:cubicBezTo>
                <a:cubicBezTo>
                  <a:pt x="52" y="87"/>
                  <a:pt x="52" y="87"/>
                  <a:pt x="52" y="87"/>
                </a:cubicBezTo>
                <a:cubicBezTo>
                  <a:pt x="53" y="87"/>
                  <a:pt x="54" y="86"/>
                  <a:pt x="54" y="85"/>
                </a:cubicBezTo>
                <a:close/>
                <a:moveTo>
                  <a:pt x="47" y="88"/>
                </a:moveTo>
                <a:cubicBezTo>
                  <a:pt x="39" y="88"/>
                  <a:pt x="39" y="88"/>
                  <a:pt x="39" y="88"/>
                </a:cubicBezTo>
                <a:cubicBezTo>
                  <a:pt x="37" y="88"/>
                  <a:pt x="37" y="90"/>
                  <a:pt x="38" y="90"/>
                </a:cubicBezTo>
                <a:cubicBezTo>
                  <a:pt x="40" y="92"/>
                  <a:pt x="40" y="92"/>
                  <a:pt x="40" y="92"/>
                </a:cubicBezTo>
                <a:cubicBezTo>
                  <a:pt x="42" y="93"/>
                  <a:pt x="44" y="93"/>
                  <a:pt x="45" y="92"/>
                </a:cubicBezTo>
                <a:cubicBezTo>
                  <a:pt x="48" y="90"/>
                  <a:pt x="48" y="90"/>
                  <a:pt x="48" y="90"/>
                </a:cubicBezTo>
                <a:cubicBezTo>
                  <a:pt x="49" y="90"/>
                  <a:pt x="48" y="88"/>
                  <a:pt x="47" y="88"/>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0"/>
          <p:cNvSpPr/>
          <p:nvPr/>
        </p:nvSpPr>
        <p:spPr>
          <a:xfrm>
            <a:off x="2554288" y="1779985"/>
            <a:ext cx="169863" cy="211931"/>
          </a:xfrm>
          <a:custGeom>
            <a:avLst/>
            <a:gdLst/>
            <a:ahLst/>
            <a:cxnLst/>
            <a:rect l="l" t="t" r="r" b="b"/>
            <a:pathLst>
              <a:path w="44" h="73" extrusionOk="0">
                <a:moveTo>
                  <a:pt x="44" y="22"/>
                </a:moveTo>
                <a:cubicBezTo>
                  <a:pt x="44" y="27"/>
                  <a:pt x="42" y="32"/>
                  <a:pt x="38" y="36"/>
                </a:cubicBezTo>
                <a:cubicBezTo>
                  <a:pt x="38" y="36"/>
                  <a:pt x="38" y="36"/>
                  <a:pt x="38" y="36"/>
                </a:cubicBezTo>
                <a:cubicBezTo>
                  <a:pt x="38" y="36"/>
                  <a:pt x="33" y="42"/>
                  <a:pt x="33" y="49"/>
                </a:cubicBezTo>
                <a:cubicBezTo>
                  <a:pt x="33" y="49"/>
                  <a:pt x="33" y="49"/>
                  <a:pt x="33" y="49"/>
                </a:cubicBezTo>
                <a:cubicBezTo>
                  <a:pt x="33" y="51"/>
                  <a:pt x="33" y="51"/>
                  <a:pt x="33" y="51"/>
                </a:cubicBezTo>
                <a:cubicBezTo>
                  <a:pt x="33" y="51"/>
                  <a:pt x="33" y="51"/>
                  <a:pt x="33" y="51"/>
                </a:cubicBezTo>
                <a:cubicBezTo>
                  <a:pt x="33" y="51"/>
                  <a:pt x="33" y="51"/>
                  <a:pt x="33" y="51"/>
                </a:cubicBezTo>
                <a:cubicBezTo>
                  <a:pt x="33" y="52"/>
                  <a:pt x="32" y="53"/>
                  <a:pt x="31" y="53"/>
                </a:cubicBezTo>
                <a:cubicBezTo>
                  <a:pt x="12" y="53"/>
                  <a:pt x="12" y="53"/>
                  <a:pt x="12" y="53"/>
                </a:cubicBezTo>
                <a:cubicBezTo>
                  <a:pt x="11" y="53"/>
                  <a:pt x="10" y="52"/>
                  <a:pt x="10" y="51"/>
                </a:cubicBezTo>
                <a:cubicBezTo>
                  <a:pt x="10" y="51"/>
                  <a:pt x="10" y="51"/>
                  <a:pt x="10" y="51"/>
                </a:cubicBezTo>
                <a:cubicBezTo>
                  <a:pt x="10" y="51"/>
                  <a:pt x="10" y="51"/>
                  <a:pt x="10" y="51"/>
                </a:cubicBezTo>
                <a:cubicBezTo>
                  <a:pt x="10" y="49"/>
                  <a:pt x="10" y="49"/>
                  <a:pt x="10" y="49"/>
                </a:cubicBezTo>
                <a:cubicBezTo>
                  <a:pt x="10" y="42"/>
                  <a:pt x="5" y="36"/>
                  <a:pt x="5" y="36"/>
                </a:cubicBezTo>
                <a:cubicBezTo>
                  <a:pt x="5" y="36"/>
                  <a:pt x="5" y="36"/>
                  <a:pt x="5" y="36"/>
                </a:cubicBezTo>
                <a:cubicBezTo>
                  <a:pt x="5" y="36"/>
                  <a:pt x="5" y="36"/>
                  <a:pt x="5" y="36"/>
                </a:cubicBezTo>
                <a:cubicBezTo>
                  <a:pt x="2" y="32"/>
                  <a:pt x="0" y="27"/>
                  <a:pt x="0" y="22"/>
                </a:cubicBezTo>
                <a:cubicBezTo>
                  <a:pt x="0" y="10"/>
                  <a:pt x="10" y="0"/>
                  <a:pt x="22" y="0"/>
                </a:cubicBezTo>
                <a:cubicBezTo>
                  <a:pt x="34" y="0"/>
                  <a:pt x="44" y="10"/>
                  <a:pt x="44" y="22"/>
                </a:cubicBezTo>
                <a:close/>
                <a:moveTo>
                  <a:pt x="40" y="22"/>
                </a:moveTo>
                <a:cubicBezTo>
                  <a:pt x="40" y="12"/>
                  <a:pt x="32" y="4"/>
                  <a:pt x="22" y="4"/>
                </a:cubicBezTo>
                <a:cubicBezTo>
                  <a:pt x="12" y="4"/>
                  <a:pt x="4" y="12"/>
                  <a:pt x="4" y="22"/>
                </a:cubicBezTo>
                <a:cubicBezTo>
                  <a:pt x="4" y="26"/>
                  <a:pt x="5" y="30"/>
                  <a:pt x="8" y="34"/>
                </a:cubicBezTo>
                <a:cubicBezTo>
                  <a:pt x="9" y="35"/>
                  <a:pt x="9" y="35"/>
                  <a:pt x="9" y="35"/>
                </a:cubicBezTo>
                <a:cubicBezTo>
                  <a:pt x="9" y="35"/>
                  <a:pt x="9" y="35"/>
                  <a:pt x="9" y="35"/>
                </a:cubicBezTo>
                <a:cubicBezTo>
                  <a:pt x="11" y="38"/>
                  <a:pt x="14" y="43"/>
                  <a:pt x="14" y="49"/>
                </a:cubicBezTo>
                <a:cubicBezTo>
                  <a:pt x="14" y="49"/>
                  <a:pt x="14" y="49"/>
                  <a:pt x="14" y="49"/>
                </a:cubicBezTo>
                <a:cubicBezTo>
                  <a:pt x="14" y="50"/>
                  <a:pt x="14" y="50"/>
                  <a:pt x="14" y="50"/>
                </a:cubicBezTo>
                <a:cubicBezTo>
                  <a:pt x="29" y="50"/>
                  <a:pt x="29" y="50"/>
                  <a:pt x="29" y="50"/>
                </a:cubicBezTo>
                <a:cubicBezTo>
                  <a:pt x="29" y="49"/>
                  <a:pt x="29" y="49"/>
                  <a:pt x="29" y="49"/>
                </a:cubicBezTo>
                <a:cubicBezTo>
                  <a:pt x="30" y="43"/>
                  <a:pt x="32" y="38"/>
                  <a:pt x="34" y="36"/>
                </a:cubicBezTo>
                <a:cubicBezTo>
                  <a:pt x="34" y="35"/>
                  <a:pt x="34" y="35"/>
                  <a:pt x="34" y="35"/>
                </a:cubicBezTo>
                <a:cubicBezTo>
                  <a:pt x="35" y="34"/>
                  <a:pt x="35" y="34"/>
                  <a:pt x="35" y="34"/>
                </a:cubicBezTo>
                <a:cubicBezTo>
                  <a:pt x="38" y="30"/>
                  <a:pt x="40" y="26"/>
                  <a:pt x="40" y="22"/>
                </a:cubicBezTo>
                <a:close/>
                <a:moveTo>
                  <a:pt x="33" y="56"/>
                </a:moveTo>
                <a:cubicBezTo>
                  <a:pt x="33" y="56"/>
                  <a:pt x="33" y="56"/>
                  <a:pt x="33" y="56"/>
                </a:cubicBezTo>
                <a:cubicBezTo>
                  <a:pt x="33" y="55"/>
                  <a:pt x="32" y="54"/>
                  <a:pt x="31" y="54"/>
                </a:cubicBezTo>
                <a:cubicBezTo>
                  <a:pt x="12" y="54"/>
                  <a:pt x="12" y="54"/>
                  <a:pt x="12" y="54"/>
                </a:cubicBezTo>
                <a:cubicBezTo>
                  <a:pt x="11" y="54"/>
                  <a:pt x="10" y="55"/>
                  <a:pt x="10" y="56"/>
                </a:cubicBezTo>
                <a:cubicBezTo>
                  <a:pt x="10" y="56"/>
                  <a:pt x="10" y="56"/>
                  <a:pt x="10" y="56"/>
                </a:cubicBezTo>
                <a:cubicBezTo>
                  <a:pt x="10" y="57"/>
                  <a:pt x="11" y="58"/>
                  <a:pt x="12" y="58"/>
                </a:cubicBezTo>
                <a:cubicBezTo>
                  <a:pt x="31" y="58"/>
                  <a:pt x="31" y="58"/>
                  <a:pt x="31" y="58"/>
                </a:cubicBezTo>
                <a:cubicBezTo>
                  <a:pt x="32" y="58"/>
                  <a:pt x="33" y="57"/>
                  <a:pt x="33" y="56"/>
                </a:cubicBezTo>
                <a:close/>
                <a:moveTo>
                  <a:pt x="33" y="61"/>
                </a:moveTo>
                <a:cubicBezTo>
                  <a:pt x="33" y="61"/>
                  <a:pt x="33" y="61"/>
                  <a:pt x="33" y="61"/>
                </a:cubicBezTo>
                <a:cubicBezTo>
                  <a:pt x="33" y="60"/>
                  <a:pt x="32" y="59"/>
                  <a:pt x="31" y="59"/>
                </a:cubicBezTo>
                <a:cubicBezTo>
                  <a:pt x="12" y="59"/>
                  <a:pt x="12" y="59"/>
                  <a:pt x="12" y="59"/>
                </a:cubicBezTo>
                <a:cubicBezTo>
                  <a:pt x="11" y="59"/>
                  <a:pt x="10" y="60"/>
                  <a:pt x="10" y="61"/>
                </a:cubicBezTo>
                <a:cubicBezTo>
                  <a:pt x="10" y="61"/>
                  <a:pt x="10" y="61"/>
                  <a:pt x="10" y="61"/>
                </a:cubicBezTo>
                <a:cubicBezTo>
                  <a:pt x="10" y="62"/>
                  <a:pt x="11" y="62"/>
                  <a:pt x="12" y="62"/>
                </a:cubicBezTo>
                <a:cubicBezTo>
                  <a:pt x="31" y="62"/>
                  <a:pt x="31" y="62"/>
                  <a:pt x="31" y="62"/>
                </a:cubicBezTo>
                <a:cubicBezTo>
                  <a:pt x="32" y="62"/>
                  <a:pt x="33" y="62"/>
                  <a:pt x="33" y="61"/>
                </a:cubicBezTo>
                <a:close/>
                <a:moveTo>
                  <a:pt x="33" y="65"/>
                </a:moveTo>
                <a:cubicBezTo>
                  <a:pt x="33" y="65"/>
                  <a:pt x="33" y="65"/>
                  <a:pt x="33" y="65"/>
                </a:cubicBezTo>
                <a:cubicBezTo>
                  <a:pt x="33" y="64"/>
                  <a:pt x="32" y="64"/>
                  <a:pt x="31" y="64"/>
                </a:cubicBezTo>
                <a:cubicBezTo>
                  <a:pt x="12" y="64"/>
                  <a:pt x="12" y="64"/>
                  <a:pt x="12" y="64"/>
                </a:cubicBezTo>
                <a:cubicBezTo>
                  <a:pt x="11" y="64"/>
                  <a:pt x="10" y="64"/>
                  <a:pt x="10" y="65"/>
                </a:cubicBezTo>
                <a:cubicBezTo>
                  <a:pt x="10" y="65"/>
                  <a:pt x="10" y="65"/>
                  <a:pt x="10" y="65"/>
                </a:cubicBezTo>
                <a:cubicBezTo>
                  <a:pt x="10" y="66"/>
                  <a:pt x="11" y="67"/>
                  <a:pt x="12" y="67"/>
                </a:cubicBezTo>
                <a:cubicBezTo>
                  <a:pt x="31" y="67"/>
                  <a:pt x="31" y="67"/>
                  <a:pt x="31" y="67"/>
                </a:cubicBezTo>
                <a:cubicBezTo>
                  <a:pt x="32" y="67"/>
                  <a:pt x="33" y="66"/>
                  <a:pt x="33" y="65"/>
                </a:cubicBezTo>
                <a:close/>
                <a:moveTo>
                  <a:pt x="26" y="68"/>
                </a:moveTo>
                <a:cubicBezTo>
                  <a:pt x="17" y="68"/>
                  <a:pt x="17" y="68"/>
                  <a:pt x="17" y="68"/>
                </a:cubicBezTo>
                <a:cubicBezTo>
                  <a:pt x="16" y="68"/>
                  <a:pt x="16" y="70"/>
                  <a:pt x="17" y="70"/>
                </a:cubicBezTo>
                <a:cubicBezTo>
                  <a:pt x="19" y="72"/>
                  <a:pt x="19" y="72"/>
                  <a:pt x="19" y="72"/>
                </a:cubicBezTo>
                <a:cubicBezTo>
                  <a:pt x="21" y="73"/>
                  <a:pt x="23" y="73"/>
                  <a:pt x="24" y="72"/>
                </a:cubicBezTo>
                <a:cubicBezTo>
                  <a:pt x="27" y="70"/>
                  <a:pt x="27" y="70"/>
                  <a:pt x="27" y="70"/>
                </a:cubicBezTo>
                <a:cubicBezTo>
                  <a:pt x="28" y="70"/>
                  <a:pt x="27" y="68"/>
                  <a:pt x="26" y="68"/>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0"/>
          <p:cNvSpPr/>
          <p:nvPr/>
        </p:nvSpPr>
        <p:spPr>
          <a:xfrm>
            <a:off x="1835150" y="2344341"/>
            <a:ext cx="644525" cy="351235"/>
          </a:xfrm>
          <a:custGeom>
            <a:avLst/>
            <a:gdLst/>
            <a:ahLst/>
            <a:cxnLst/>
            <a:rect l="l" t="t" r="r" b="b"/>
            <a:pathLst>
              <a:path w="167" h="121" extrusionOk="0">
                <a:moveTo>
                  <a:pt x="40" y="50"/>
                </a:moveTo>
                <a:cubicBezTo>
                  <a:pt x="57" y="50"/>
                  <a:pt x="57" y="50"/>
                  <a:pt x="57" y="50"/>
                </a:cubicBezTo>
                <a:cubicBezTo>
                  <a:pt x="30" y="0"/>
                  <a:pt x="30" y="0"/>
                  <a:pt x="30" y="0"/>
                </a:cubicBezTo>
                <a:cubicBezTo>
                  <a:pt x="38" y="0"/>
                  <a:pt x="38" y="0"/>
                  <a:pt x="38" y="0"/>
                </a:cubicBezTo>
                <a:cubicBezTo>
                  <a:pt x="76" y="31"/>
                  <a:pt x="76" y="31"/>
                  <a:pt x="76" y="31"/>
                </a:cubicBezTo>
                <a:cubicBezTo>
                  <a:pt x="79" y="31"/>
                  <a:pt x="83" y="30"/>
                  <a:pt x="87" y="30"/>
                </a:cubicBezTo>
                <a:cubicBezTo>
                  <a:pt x="93" y="29"/>
                  <a:pt x="100" y="29"/>
                  <a:pt x="106" y="29"/>
                </a:cubicBezTo>
                <a:cubicBezTo>
                  <a:pt x="107" y="29"/>
                  <a:pt x="107" y="29"/>
                  <a:pt x="108" y="29"/>
                </a:cubicBezTo>
                <a:cubicBezTo>
                  <a:pt x="110" y="29"/>
                  <a:pt x="111" y="30"/>
                  <a:pt x="112" y="32"/>
                </a:cubicBezTo>
                <a:cubicBezTo>
                  <a:pt x="112" y="33"/>
                  <a:pt x="113" y="35"/>
                  <a:pt x="113" y="37"/>
                </a:cubicBezTo>
                <a:cubicBezTo>
                  <a:pt x="113" y="40"/>
                  <a:pt x="112" y="42"/>
                  <a:pt x="112" y="43"/>
                </a:cubicBezTo>
                <a:cubicBezTo>
                  <a:pt x="111" y="45"/>
                  <a:pt x="110" y="46"/>
                  <a:pt x="108" y="46"/>
                </a:cubicBezTo>
                <a:cubicBezTo>
                  <a:pt x="108" y="46"/>
                  <a:pt x="108" y="46"/>
                  <a:pt x="107" y="46"/>
                </a:cubicBezTo>
                <a:cubicBezTo>
                  <a:pt x="103" y="47"/>
                  <a:pt x="99" y="47"/>
                  <a:pt x="94" y="47"/>
                </a:cubicBezTo>
                <a:cubicBezTo>
                  <a:pt x="98" y="50"/>
                  <a:pt x="98" y="50"/>
                  <a:pt x="98" y="50"/>
                </a:cubicBezTo>
                <a:cubicBezTo>
                  <a:pt x="142" y="50"/>
                  <a:pt x="142" y="50"/>
                  <a:pt x="142" y="50"/>
                </a:cubicBezTo>
                <a:cubicBezTo>
                  <a:pt x="144" y="51"/>
                  <a:pt x="146" y="51"/>
                  <a:pt x="147" y="52"/>
                </a:cubicBezTo>
                <a:cubicBezTo>
                  <a:pt x="138" y="52"/>
                  <a:pt x="138" y="52"/>
                  <a:pt x="138" y="52"/>
                </a:cubicBezTo>
                <a:cubicBezTo>
                  <a:pt x="141" y="56"/>
                  <a:pt x="141" y="56"/>
                  <a:pt x="141" y="56"/>
                </a:cubicBezTo>
                <a:cubicBezTo>
                  <a:pt x="155" y="56"/>
                  <a:pt x="155" y="56"/>
                  <a:pt x="155" y="56"/>
                </a:cubicBezTo>
                <a:cubicBezTo>
                  <a:pt x="160" y="59"/>
                  <a:pt x="164" y="64"/>
                  <a:pt x="167" y="69"/>
                </a:cubicBezTo>
                <a:cubicBezTo>
                  <a:pt x="167" y="76"/>
                  <a:pt x="156" y="78"/>
                  <a:pt x="142" y="79"/>
                </a:cubicBezTo>
                <a:cubicBezTo>
                  <a:pt x="65" y="79"/>
                  <a:pt x="65" y="79"/>
                  <a:pt x="65" y="79"/>
                </a:cubicBezTo>
                <a:cubicBezTo>
                  <a:pt x="10" y="61"/>
                  <a:pt x="10" y="61"/>
                  <a:pt x="10" y="61"/>
                </a:cubicBezTo>
                <a:cubicBezTo>
                  <a:pt x="10" y="51"/>
                  <a:pt x="10" y="51"/>
                  <a:pt x="10" y="51"/>
                </a:cubicBezTo>
                <a:cubicBezTo>
                  <a:pt x="0" y="34"/>
                  <a:pt x="0" y="34"/>
                  <a:pt x="0" y="34"/>
                </a:cubicBezTo>
                <a:cubicBezTo>
                  <a:pt x="7" y="34"/>
                  <a:pt x="7" y="34"/>
                  <a:pt x="7" y="34"/>
                </a:cubicBezTo>
                <a:cubicBezTo>
                  <a:pt x="18" y="46"/>
                  <a:pt x="18" y="46"/>
                  <a:pt x="18" y="46"/>
                </a:cubicBezTo>
                <a:cubicBezTo>
                  <a:pt x="19" y="45"/>
                  <a:pt x="19" y="45"/>
                  <a:pt x="19" y="45"/>
                </a:cubicBezTo>
                <a:cubicBezTo>
                  <a:pt x="14" y="34"/>
                  <a:pt x="14" y="34"/>
                  <a:pt x="14" y="34"/>
                </a:cubicBezTo>
                <a:cubicBezTo>
                  <a:pt x="16" y="23"/>
                  <a:pt x="16" y="23"/>
                  <a:pt x="16" y="23"/>
                </a:cubicBezTo>
                <a:cubicBezTo>
                  <a:pt x="30" y="23"/>
                  <a:pt x="30" y="23"/>
                  <a:pt x="30" y="23"/>
                </a:cubicBezTo>
                <a:cubicBezTo>
                  <a:pt x="40" y="50"/>
                  <a:pt x="40" y="50"/>
                  <a:pt x="40" y="50"/>
                </a:cubicBezTo>
                <a:close/>
                <a:moveTo>
                  <a:pt x="101" y="88"/>
                </a:moveTo>
                <a:cubicBezTo>
                  <a:pt x="105" y="88"/>
                  <a:pt x="108" y="88"/>
                  <a:pt x="112" y="88"/>
                </a:cubicBezTo>
                <a:cubicBezTo>
                  <a:pt x="112" y="88"/>
                  <a:pt x="112" y="88"/>
                  <a:pt x="112" y="88"/>
                </a:cubicBezTo>
                <a:cubicBezTo>
                  <a:pt x="114" y="88"/>
                  <a:pt x="115" y="89"/>
                  <a:pt x="116" y="90"/>
                </a:cubicBezTo>
                <a:cubicBezTo>
                  <a:pt x="116" y="92"/>
                  <a:pt x="116" y="93"/>
                  <a:pt x="116" y="95"/>
                </a:cubicBezTo>
                <a:cubicBezTo>
                  <a:pt x="116" y="96"/>
                  <a:pt x="116" y="98"/>
                  <a:pt x="116" y="99"/>
                </a:cubicBezTo>
                <a:cubicBezTo>
                  <a:pt x="115" y="101"/>
                  <a:pt x="114" y="102"/>
                  <a:pt x="112" y="102"/>
                </a:cubicBezTo>
                <a:cubicBezTo>
                  <a:pt x="112" y="102"/>
                  <a:pt x="112" y="102"/>
                  <a:pt x="112" y="102"/>
                </a:cubicBezTo>
                <a:cubicBezTo>
                  <a:pt x="107" y="102"/>
                  <a:pt x="101" y="102"/>
                  <a:pt x="96" y="102"/>
                </a:cubicBezTo>
                <a:cubicBezTo>
                  <a:pt x="94" y="102"/>
                  <a:pt x="92" y="102"/>
                  <a:pt x="90" y="101"/>
                </a:cubicBezTo>
                <a:cubicBezTo>
                  <a:pt x="74" y="121"/>
                  <a:pt x="74" y="121"/>
                  <a:pt x="74" y="121"/>
                </a:cubicBezTo>
                <a:cubicBezTo>
                  <a:pt x="64" y="119"/>
                  <a:pt x="64" y="119"/>
                  <a:pt x="64" y="119"/>
                </a:cubicBezTo>
                <a:cubicBezTo>
                  <a:pt x="66" y="85"/>
                  <a:pt x="66" y="85"/>
                  <a:pt x="66" y="85"/>
                </a:cubicBezTo>
                <a:cubicBezTo>
                  <a:pt x="103" y="85"/>
                  <a:pt x="103" y="85"/>
                  <a:pt x="103" y="85"/>
                </a:cubicBezTo>
                <a:cubicBezTo>
                  <a:pt x="101" y="88"/>
                  <a:pt x="101" y="88"/>
                  <a:pt x="101" y="88"/>
                </a:cubicBezTo>
                <a:close/>
                <a:moveTo>
                  <a:pt x="113" y="92"/>
                </a:moveTo>
                <a:cubicBezTo>
                  <a:pt x="113" y="91"/>
                  <a:pt x="112" y="91"/>
                  <a:pt x="112" y="91"/>
                </a:cubicBezTo>
                <a:cubicBezTo>
                  <a:pt x="112" y="91"/>
                  <a:pt x="112" y="91"/>
                  <a:pt x="112" y="92"/>
                </a:cubicBezTo>
                <a:cubicBezTo>
                  <a:pt x="112" y="92"/>
                  <a:pt x="112" y="94"/>
                  <a:pt x="112" y="95"/>
                </a:cubicBezTo>
                <a:cubicBezTo>
                  <a:pt x="112" y="96"/>
                  <a:pt x="112" y="97"/>
                  <a:pt x="112" y="98"/>
                </a:cubicBezTo>
                <a:cubicBezTo>
                  <a:pt x="112" y="98"/>
                  <a:pt x="112" y="98"/>
                  <a:pt x="112" y="98"/>
                </a:cubicBezTo>
                <a:cubicBezTo>
                  <a:pt x="112" y="98"/>
                  <a:pt x="113" y="98"/>
                  <a:pt x="113" y="98"/>
                </a:cubicBezTo>
                <a:cubicBezTo>
                  <a:pt x="113" y="97"/>
                  <a:pt x="113" y="96"/>
                  <a:pt x="113" y="95"/>
                </a:cubicBezTo>
                <a:cubicBezTo>
                  <a:pt x="113" y="94"/>
                  <a:pt x="113" y="92"/>
                  <a:pt x="113" y="92"/>
                </a:cubicBezTo>
                <a:close/>
                <a:moveTo>
                  <a:pt x="108" y="32"/>
                </a:moveTo>
                <a:cubicBezTo>
                  <a:pt x="108" y="32"/>
                  <a:pt x="108" y="32"/>
                  <a:pt x="108" y="32"/>
                </a:cubicBezTo>
                <a:cubicBezTo>
                  <a:pt x="108" y="32"/>
                  <a:pt x="108" y="32"/>
                  <a:pt x="108" y="32"/>
                </a:cubicBezTo>
                <a:cubicBezTo>
                  <a:pt x="108" y="33"/>
                  <a:pt x="107" y="33"/>
                  <a:pt x="107" y="33"/>
                </a:cubicBezTo>
                <a:cubicBezTo>
                  <a:pt x="107" y="34"/>
                  <a:pt x="106" y="36"/>
                  <a:pt x="106" y="37"/>
                </a:cubicBezTo>
                <a:cubicBezTo>
                  <a:pt x="106" y="39"/>
                  <a:pt x="107" y="41"/>
                  <a:pt x="107" y="42"/>
                </a:cubicBezTo>
                <a:cubicBezTo>
                  <a:pt x="108" y="42"/>
                  <a:pt x="108" y="43"/>
                  <a:pt x="108" y="43"/>
                </a:cubicBezTo>
                <a:cubicBezTo>
                  <a:pt x="108" y="43"/>
                  <a:pt x="108" y="42"/>
                  <a:pt x="109" y="42"/>
                </a:cubicBezTo>
                <a:cubicBezTo>
                  <a:pt x="109" y="41"/>
                  <a:pt x="110" y="39"/>
                  <a:pt x="110" y="37"/>
                </a:cubicBezTo>
                <a:cubicBezTo>
                  <a:pt x="110" y="36"/>
                  <a:pt x="109" y="34"/>
                  <a:pt x="109" y="33"/>
                </a:cubicBezTo>
                <a:cubicBezTo>
                  <a:pt x="108" y="33"/>
                  <a:pt x="108" y="32"/>
                  <a:pt x="108" y="32"/>
                </a:cubicBezTo>
                <a:cubicBezTo>
                  <a:pt x="108" y="32"/>
                  <a:pt x="108" y="32"/>
                  <a:pt x="108" y="32"/>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0"/>
          <p:cNvSpPr/>
          <p:nvPr/>
        </p:nvSpPr>
        <p:spPr>
          <a:xfrm>
            <a:off x="3390900" y="2287191"/>
            <a:ext cx="587375" cy="286941"/>
          </a:xfrm>
          <a:custGeom>
            <a:avLst/>
            <a:gdLst/>
            <a:ahLst/>
            <a:cxnLst/>
            <a:rect l="l" t="t" r="r" b="b"/>
            <a:pathLst>
              <a:path w="152" h="99" extrusionOk="0">
                <a:moveTo>
                  <a:pt x="137" y="26"/>
                </a:moveTo>
                <a:cubicBezTo>
                  <a:pt x="137" y="26"/>
                  <a:pt x="137" y="26"/>
                  <a:pt x="137" y="26"/>
                </a:cubicBezTo>
                <a:cubicBezTo>
                  <a:pt x="121" y="0"/>
                  <a:pt x="121" y="0"/>
                  <a:pt x="121" y="0"/>
                </a:cubicBezTo>
                <a:cubicBezTo>
                  <a:pt x="31" y="0"/>
                  <a:pt x="31" y="0"/>
                  <a:pt x="31" y="0"/>
                </a:cubicBezTo>
                <a:cubicBezTo>
                  <a:pt x="14" y="26"/>
                  <a:pt x="14" y="26"/>
                  <a:pt x="14" y="26"/>
                </a:cubicBezTo>
                <a:cubicBezTo>
                  <a:pt x="14" y="26"/>
                  <a:pt x="14" y="26"/>
                  <a:pt x="14" y="26"/>
                </a:cubicBezTo>
                <a:cubicBezTo>
                  <a:pt x="0" y="26"/>
                  <a:pt x="0" y="26"/>
                  <a:pt x="0" y="26"/>
                </a:cubicBezTo>
                <a:cubicBezTo>
                  <a:pt x="2" y="47"/>
                  <a:pt x="2" y="47"/>
                  <a:pt x="2" y="47"/>
                </a:cubicBezTo>
                <a:cubicBezTo>
                  <a:pt x="6" y="47"/>
                  <a:pt x="6" y="47"/>
                  <a:pt x="6" y="47"/>
                </a:cubicBezTo>
                <a:cubicBezTo>
                  <a:pt x="6" y="85"/>
                  <a:pt x="6" y="85"/>
                  <a:pt x="6" y="85"/>
                </a:cubicBezTo>
                <a:cubicBezTo>
                  <a:pt x="6" y="88"/>
                  <a:pt x="6" y="88"/>
                  <a:pt x="6" y="88"/>
                </a:cubicBezTo>
                <a:cubicBezTo>
                  <a:pt x="6" y="99"/>
                  <a:pt x="6" y="99"/>
                  <a:pt x="6" y="99"/>
                </a:cubicBezTo>
                <a:cubicBezTo>
                  <a:pt x="30" y="99"/>
                  <a:pt x="30" y="99"/>
                  <a:pt x="30" y="99"/>
                </a:cubicBezTo>
                <a:cubicBezTo>
                  <a:pt x="30" y="88"/>
                  <a:pt x="30" y="88"/>
                  <a:pt x="30" y="88"/>
                </a:cubicBezTo>
                <a:cubicBezTo>
                  <a:pt x="122" y="88"/>
                  <a:pt x="122" y="88"/>
                  <a:pt x="122" y="88"/>
                </a:cubicBezTo>
                <a:cubicBezTo>
                  <a:pt x="122" y="99"/>
                  <a:pt x="122" y="99"/>
                  <a:pt x="122" y="99"/>
                </a:cubicBezTo>
                <a:cubicBezTo>
                  <a:pt x="146" y="99"/>
                  <a:pt x="146" y="99"/>
                  <a:pt x="146" y="99"/>
                </a:cubicBezTo>
                <a:cubicBezTo>
                  <a:pt x="146" y="88"/>
                  <a:pt x="146" y="88"/>
                  <a:pt x="146" y="88"/>
                </a:cubicBezTo>
                <a:cubicBezTo>
                  <a:pt x="146" y="85"/>
                  <a:pt x="146" y="85"/>
                  <a:pt x="146" y="85"/>
                </a:cubicBezTo>
                <a:cubicBezTo>
                  <a:pt x="146" y="47"/>
                  <a:pt x="146" y="47"/>
                  <a:pt x="146" y="47"/>
                </a:cubicBezTo>
                <a:cubicBezTo>
                  <a:pt x="150" y="47"/>
                  <a:pt x="150" y="47"/>
                  <a:pt x="150" y="47"/>
                </a:cubicBezTo>
                <a:cubicBezTo>
                  <a:pt x="152" y="26"/>
                  <a:pt x="152" y="26"/>
                  <a:pt x="152" y="26"/>
                </a:cubicBezTo>
                <a:lnTo>
                  <a:pt x="137" y="26"/>
                </a:lnTo>
                <a:close/>
                <a:moveTo>
                  <a:pt x="36" y="10"/>
                </a:moveTo>
                <a:cubicBezTo>
                  <a:pt x="116" y="10"/>
                  <a:pt x="116" y="10"/>
                  <a:pt x="116" y="10"/>
                </a:cubicBezTo>
                <a:cubicBezTo>
                  <a:pt x="131" y="33"/>
                  <a:pt x="131" y="33"/>
                  <a:pt x="131" y="33"/>
                </a:cubicBezTo>
                <a:cubicBezTo>
                  <a:pt x="21" y="33"/>
                  <a:pt x="21" y="33"/>
                  <a:pt x="21" y="33"/>
                </a:cubicBezTo>
                <a:lnTo>
                  <a:pt x="36" y="10"/>
                </a:lnTo>
                <a:close/>
                <a:moveTo>
                  <a:pt x="28" y="67"/>
                </a:moveTo>
                <a:cubicBezTo>
                  <a:pt x="24" y="67"/>
                  <a:pt x="21" y="64"/>
                  <a:pt x="21" y="60"/>
                </a:cubicBezTo>
                <a:cubicBezTo>
                  <a:pt x="21" y="56"/>
                  <a:pt x="24" y="53"/>
                  <a:pt x="28" y="53"/>
                </a:cubicBezTo>
                <a:cubicBezTo>
                  <a:pt x="32" y="53"/>
                  <a:pt x="35" y="56"/>
                  <a:pt x="35" y="60"/>
                </a:cubicBezTo>
                <a:cubicBezTo>
                  <a:pt x="35" y="64"/>
                  <a:pt x="32" y="67"/>
                  <a:pt x="28" y="67"/>
                </a:cubicBezTo>
                <a:close/>
                <a:moveTo>
                  <a:pt x="40" y="74"/>
                </a:moveTo>
                <a:cubicBezTo>
                  <a:pt x="37" y="74"/>
                  <a:pt x="35" y="72"/>
                  <a:pt x="35" y="69"/>
                </a:cubicBezTo>
                <a:cubicBezTo>
                  <a:pt x="35" y="67"/>
                  <a:pt x="37" y="65"/>
                  <a:pt x="40" y="65"/>
                </a:cubicBezTo>
                <a:cubicBezTo>
                  <a:pt x="42" y="65"/>
                  <a:pt x="45" y="67"/>
                  <a:pt x="45" y="69"/>
                </a:cubicBezTo>
                <a:cubicBezTo>
                  <a:pt x="45" y="72"/>
                  <a:pt x="42" y="74"/>
                  <a:pt x="40" y="74"/>
                </a:cubicBezTo>
                <a:close/>
                <a:moveTo>
                  <a:pt x="98" y="73"/>
                </a:moveTo>
                <a:cubicBezTo>
                  <a:pt x="54" y="73"/>
                  <a:pt x="54" y="73"/>
                  <a:pt x="54" y="73"/>
                </a:cubicBezTo>
                <a:cubicBezTo>
                  <a:pt x="54" y="66"/>
                  <a:pt x="54" y="66"/>
                  <a:pt x="54" y="66"/>
                </a:cubicBezTo>
                <a:cubicBezTo>
                  <a:pt x="98" y="66"/>
                  <a:pt x="98" y="66"/>
                  <a:pt x="98" y="66"/>
                </a:cubicBezTo>
                <a:lnTo>
                  <a:pt x="98" y="73"/>
                </a:lnTo>
                <a:close/>
                <a:moveTo>
                  <a:pt x="98" y="64"/>
                </a:moveTo>
                <a:cubicBezTo>
                  <a:pt x="54" y="64"/>
                  <a:pt x="54" y="64"/>
                  <a:pt x="54" y="64"/>
                </a:cubicBezTo>
                <a:cubicBezTo>
                  <a:pt x="54" y="56"/>
                  <a:pt x="54" y="56"/>
                  <a:pt x="54" y="56"/>
                </a:cubicBezTo>
                <a:cubicBezTo>
                  <a:pt x="98" y="56"/>
                  <a:pt x="98" y="56"/>
                  <a:pt x="98" y="56"/>
                </a:cubicBezTo>
                <a:lnTo>
                  <a:pt x="98" y="64"/>
                </a:lnTo>
                <a:close/>
                <a:moveTo>
                  <a:pt x="112" y="74"/>
                </a:moveTo>
                <a:cubicBezTo>
                  <a:pt x="109" y="74"/>
                  <a:pt x="107" y="72"/>
                  <a:pt x="107" y="69"/>
                </a:cubicBezTo>
                <a:cubicBezTo>
                  <a:pt x="107" y="67"/>
                  <a:pt x="109" y="65"/>
                  <a:pt x="112" y="65"/>
                </a:cubicBezTo>
                <a:cubicBezTo>
                  <a:pt x="115" y="65"/>
                  <a:pt x="117" y="67"/>
                  <a:pt x="117" y="69"/>
                </a:cubicBezTo>
                <a:cubicBezTo>
                  <a:pt x="117" y="72"/>
                  <a:pt x="115" y="74"/>
                  <a:pt x="112" y="74"/>
                </a:cubicBezTo>
                <a:close/>
                <a:moveTo>
                  <a:pt x="124" y="67"/>
                </a:moveTo>
                <a:cubicBezTo>
                  <a:pt x="120" y="67"/>
                  <a:pt x="117" y="64"/>
                  <a:pt x="117" y="60"/>
                </a:cubicBezTo>
                <a:cubicBezTo>
                  <a:pt x="117" y="56"/>
                  <a:pt x="120" y="53"/>
                  <a:pt x="124" y="53"/>
                </a:cubicBezTo>
                <a:cubicBezTo>
                  <a:pt x="128" y="53"/>
                  <a:pt x="131" y="56"/>
                  <a:pt x="131" y="60"/>
                </a:cubicBezTo>
                <a:cubicBezTo>
                  <a:pt x="131" y="64"/>
                  <a:pt x="128" y="67"/>
                  <a:pt x="124" y="6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0"/>
          <p:cNvSpPr/>
          <p:nvPr/>
        </p:nvSpPr>
        <p:spPr>
          <a:xfrm>
            <a:off x="5318125" y="2553891"/>
            <a:ext cx="374650" cy="283369"/>
          </a:xfrm>
          <a:custGeom>
            <a:avLst/>
            <a:gdLst/>
            <a:ahLst/>
            <a:cxnLst/>
            <a:rect l="l" t="t" r="r" b="b"/>
            <a:pathLst>
              <a:path w="97" h="98" extrusionOk="0">
                <a:moveTo>
                  <a:pt x="0" y="49"/>
                </a:moveTo>
                <a:cubicBezTo>
                  <a:pt x="0" y="76"/>
                  <a:pt x="21" y="98"/>
                  <a:pt x="48" y="98"/>
                </a:cubicBezTo>
                <a:cubicBezTo>
                  <a:pt x="75" y="98"/>
                  <a:pt x="97" y="76"/>
                  <a:pt x="97" y="49"/>
                </a:cubicBezTo>
                <a:cubicBezTo>
                  <a:pt x="97" y="22"/>
                  <a:pt x="75" y="0"/>
                  <a:pt x="48" y="0"/>
                </a:cubicBezTo>
                <a:cubicBezTo>
                  <a:pt x="21" y="0"/>
                  <a:pt x="0" y="22"/>
                  <a:pt x="0" y="49"/>
                </a:cubicBezTo>
                <a:close/>
                <a:moveTo>
                  <a:pt x="10" y="49"/>
                </a:moveTo>
                <a:cubicBezTo>
                  <a:pt x="10" y="46"/>
                  <a:pt x="10" y="43"/>
                  <a:pt x="11" y="40"/>
                </a:cubicBezTo>
                <a:cubicBezTo>
                  <a:pt x="20" y="49"/>
                  <a:pt x="20" y="49"/>
                  <a:pt x="20" y="49"/>
                </a:cubicBezTo>
                <a:cubicBezTo>
                  <a:pt x="18" y="61"/>
                  <a:pt x="18" y="61"/>
                  <a:pt x="18" y="61"/>
                </a:cubicBezTo>
                <a:cubicBezTo>
                  <a:pt x="26" y="70"/>
                  <a:pt x="26" y="70"/>
                  <a:pt x="26" y="70"/>
                </a:cubicBezTo>
                <a:cubicBezTo>
                  <a:pt x="26" y="81"/>
                  <a:pt x="26" y="81"/>
                  <a:pt x="26" y="81"/>
                </a:cubicBezTo>
                <a:cubicBezTo>
                  <a:pt x="16" y="74"/>
                  <a:pt x="10" y="62"/>
                  <a:pt x="10" y="49"/>
                </a:cubicBezTo>
                <a:close/>
                <a:moveTo>
                  <a:pt x="40" y="12"/>
                </a:moveTo>
                <a:cubicBezTo>
                  <a:pt x="42" y="11"/>
                  <a:pt x="45" y="11"/>
                  <a:pt x="48" y="11"/>
                </a:cubicBezTo>
                <a:cubicBezTo>
                  <a:pt x="52" y="11"/>
                  <a:pt x="55" y="11"/>
                  <a:pt x="58" y="12"/>
                </a:cubicBezTo>
                <a:cubicBezTo>
                  <a:pt x="57" y="15"/>
                  <a:pt x="57" y="15"/>
                  <a:pt x="57" y="15"/>
                </a:cubicBezTo>
                <a:cubicBezTo>
                  <a:pt x="59" y="17"/>
                  <a:pt x="59" y="17"/>
                  <a:pt x="59" y="17"/>
                </a:cubicBezTo>
                <a:cubicBezTo>
                  <a:pt x="65" y="17"/>
                  <a:pt x="65" y="17"/>
                  <a:pt x="65" y="17"/>
                </a:cubicBezTo>
                <a:cubicBezTo>
                  <a:pt x="66" y="15"/>
                  <a:pt x="66" y="15"/>
                  <a:pt x="66" y="15"/>
                </a:cubicBezTo>
                <a:cubicBezTo>
                  <a:pt x="68" y="16"/>
                  <a:pt x="69" y="17"/>
                  <a:pt x="70" y="17"/>
                </a:cubicBezTo>
                <a:cubicBezTo>
                  <a:pt x="67" y="19"/>
                  <a:pt x="67" y="19"/>
                  <a:pt x="67" y="19"/>
                </a:cubicBezTo>
                <a:cubicBezTo>
                  <a:pt x="63" y="23"/>
                  <a:pt x="63" y="23"/>
                  <a:pt x="63" y="23"/>
                </a:cubicBezTo>
                <a:cubicBezTo>
                  <a:pt x="67" y="25"/>
                  <a:pt x="67" y="25"/>
                  <a:pt x="67" y="25"/>
                </a:cubicBezTo>
                <a:cubicBezTo>
                  <a:pt x="67" y="27"/>
                  <a:pt x="67" y="27"/>
                  <a:pt x="67" y="27"/>
                </a:cubicBezTo>
                <a:cubicBezTo>
                  <a:pt x="63" y="27"/>
                  <a:pt x="63" y="27"/>
                  <a:pt x="63" y="27"/>
                </a:cubicBezTo>
                <a:cubicBezTo>
                  <a:pt x="63" y="31"/>
                  <a:pt x="63" y="31"/>
                  <a:pt x="63" y="31"/>
                </a:cubicBezTo>
                <a:cubicBezTo>
                  <a:pt x="63" y="31"/>
                  <a:pt x="65" y="33"/>
                  <a:pt x="69" y="33"/>
                </a:cubicBezTo>
                <a:cubicBezTo>
                  <a:pt x="72" y="33"/>
                  <a:pt x="71" y="29"/>
                  <a:pt x="73" y="27"/>
                </a:cubicBezTo>
                <a:cubicBezTo>
                  <a:pt x="75" y="25"/>
                  <a:pt x="78" y="26"/>
                  <a:pt x="78" y="26"/>
                </a:cubicBezTo>
                <a:cubicBezTo>
                  <a:pt x="79" y="26"/>
                  <a:pt x="79" y="26"/>
                  <a:pt x="79" y="26"/>
                </a:cubicBezTo>
                <a:cubicBezTo>
                  <a:pt x="82" y="29"/>
                  <a:pt x="84" y="33"/>
                  <a:pt x="85" y="37"/>
                </a:cubicBezTo>
                <a:cubicBezTo>
                  <a:pt x="85" y="37"/>
                  <a:pt x="85" y="37"/>
                  <a:pt x="85" y="37"/>
                </a:cubicBezTo>
                <a:cubicBezTo>
                  <a:pt x="85" y="37"/>
                  <a:pt x="82" y="35"/>
                  <a:pt x="77" y="35"/>
                </a:cubicBezTo>
                <a:cubicBezTo>
                  <a:pt x="72" y="35"/>
                  <a:pt x="67" y="37"/>
                  <a:pt x="67" y="37"/>
                </a:cubicBezTo>
                <a:cubicBezTo>
                  <a:pt x="67" y="37"/>
                  <a:pt x="61" y="39"/>
                  <a:pt x="61" y="43"/>
                </a:cubicBezTo>
                <a:cubicBezTo>
                  <a:pt x="60" y="51"/>
                  <a:pt x="63" y="53"/>
                  <a:pt x="63" y="53"/>
                </a:cubicBezTo>
                <a:cubicBezTo>
                  <a:pt x="73" y="59"/>
                  <a:pt x="73" y="59"/>
                  <a:pt x="73" y="59"/>
                </a:cubicBezTo>
                <a:cubicBezTo>
                  <a:pt x="73" y="79"/>
                  <a:pt x="73" y="79"/>
                  <a:pt x="73" y="79"/>
                </a:cubicBezTo>
                <a:cubicBezTo>
                  <a:pt x="66" y="85"/>
                  <a:pt x="58" y="88"/>
                  <a:pt x="48" y="88"/>
                </a:cubicBezTo>
                <a:cubicBezTo>
                  <a:pt x="44" y="88"/>
                  <a:pt x="40" y="87"/>
                  <a:pt x="36" y="86"/>
                </a:cubicBezTo>
                <a:cubicBezTo>
                  <a:pt x="46" y="61"/>
                  <a:pt x="46" y="61"/>
                  <a:pt x="46" y="61"/>
                </a:cubicBezTo>
                <a:cubicBezTo>
                  <a:pt x="44" y="51"/>
                  <a:pt x="44" y="51"/>
                  <a:pt x="44" y="51"/>
                </a:cubicBezTo>
                <a:cubicBezTo>
                  <a:pt x="44" y="51"/>
                  <a:pt x="36" y="41"/>
                  <a:pt x="32" y="41"/>
                </a:cubicBezTo>
                <a:cubicBezTo>
                  <a:pt x="28" y="41"/>
                  <a:pt x="26" y="47"/>
                  <a:pt x="26" y="47"/>
                </a:cubicBezTo>
                <a:cubicBezTo>
                  <a:pt x="22" y="39"/>
                  <a:pt x="22" y="39"/>
                  <a:pt x="22" y="39"/>
                </a:cubicBezTo>
                <a:cubicBezTo>
                  <a:pt x="34" y="31"/>
                  <a:pt x="34" y="31"/>
                  <a:pt x="34" y="31"/>
                </a:cubicBezTo>
                <a:cubicBezTo>
                  <a:pt x="40" y="15"/>
                  <a:pt x="40" y="15"/>
                  <a:pt x="40" y="15"/>
                </a:cubicBezTo>
                <a:lnTo>
                  <a:pt x="40" y="12"/>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0"/>
          <p:cNvSpPr/>
          <p:nvPr/>
        </p:nvSpPr>
        <p:spPr>
          <a:xfrm>
            <a:off x="5854700" y="2550319"/>
            <a:ext cx="374650" cy="280987"/>
          </a:xfrm>
          <a:custGeom>
            <a:avLst/>
            <a:gdLst/>
            <a:ahLst/>
            <a:cxnLst/>
            <a:rect l="l" t="t" r="r" b="b"/>
            <a:pathLst>
              <a:path w="97" h="97" extrusionOk="0">
                <a:moveTo>
                  <a:pt x="0" y="82"/>
                </a:moveTo>
                <a:cubicBezTo>
                  <a:pt x="0" y="90"/>
                  <a:pt x="6" y="96"/>
                  <a:pt x="14" y="96"/>
                </a:cubicBezTo>
                <a:cubicBezTo>
                  <a:pt x="18" y="96"/>
                  <a:pt x="22" y="95"/>
                  <a:pt x="24" y="92"/>
                </a:cubicBezTo>
                <a:cubicBezTo>
                  <a:pt x="50" y="67"/>
                  <a:pt x="50" y="67"/>
                  <a:pt x="50" y="67"/>
                </a:cubicBezTo>
                <a:cubicBezTo>
                  <a:pt x="57" y="73"/>
                  <a:pt x="57" y="73"/>
                  <a:pt x="57" y="73"/>
                </a:cubicBezTo>
                <a:cubicBezTo>
                  <a:pt x="56" y="77"/>
                  <a:pt x="57" y="81"/>
                  <a:pt x="59" y="83"/>
                </a:cubicBezTo>
                <a:cubicBezTo>
                  <a:pt x="69" y="93"/>
                  <a:pt x="69" y="93"/>
                  <a:pt x="69" y="93"/>
                </a:cubicBezTo>
                <a:cubicBezTo>
                  <a:pt x="73" y="97"/>
                  <a:pt x="80" y="97"/>
                  <a:pt x="84" y="93"/>
                </a:cubicBezTo>
                <a:cubicBezTo>
                  <a:pt x="88" y="90"/>
                  <a:pt x="88" y="83"/>
                  <a:pt x="84" y="79"/>
                </a:cubicBezTo>
                <a:cubicBezTo>
                  <a:pt x="74" y="69"/>
                  <a:pt x="74" y="69"/>
                  <a:pt x="74" y="69"/>
                </a:cubicBezTo>
                <a:cubicBezTo>
                  <a:pt x="71" y="66"/>
                  <a:pt x="67" y="66"/>
                  <a:pt x="64" y="66"/>
                </a:cubicBezTo>
                <a:cubicBezTo>
                  <a:pt x="57" y="60"/>
                  <a:pt x="57" y="60"/>
                  <a:pt x="57" y="60"/>
                </a:cubicBezTo>
                <a:cubicBezTo>
                  <a:pt x="61" y="55"/>
                  <a:pt x="61" y="55"/>
                  <a:pt x="61" y="55"/>
                </a:cubicBezTo>
                <a:cubicBezTo>
                  <a:pt x="71" y="58"/>
                  <a:pt x="81" y="55"/>
                  <a:pt x="88" y="48"/>
                </a:cubicBezTo>
                <a:cubicBezTo>
                  <a:pt x="94" y="43"/>
                  <a:pt x="96" y="37"/>
                  <a:pt x="97" y="30"/>
                </a:cubicBezTo>
                <a:cubicBezTo>
                  <a:pt x="97" y="30"/>
                  <a:pt x="97" y="30"/>
                  <a:pt x="97" y="30"/>
                </a:cubicBezTo>
                <a:cubicBezTo>
                  <a:pt x="97" y="28"/>
                  <a:pt x="95" y="26"/>
                  <a:pt x="93" y="26"/>
                </a:cubicBezTo>
                <a:cubicBezTo>
                  <a:pt x="92" y="26"/>
                  <a:pt x="91" y="26"/>
                  <a:pt x="90" y="27"/>
                </a:cubicBezTo>
                <a:cubicBezTo>
                  <a:pt x="89" y="28"/>
                  <a:pt x="89" y="28"/>
                  <a:pt x="89" y="28"/>
                </a:cubicBezTo>
                <a:cubicBezTo>
                  <a:pt x="85" y="32"/>
                  <a:pt x="85" y="32"/>
                  <a:pt x="85" y="32"/>
                </a:cubicBezTo>
                <a:cubicBezTo>
                  <a:pt x="82" y="35"/>
                  <a:pt x="78" y="36"/>
                  <a:pt x="74" y="36"/>
                </a:cubicBezTo>
                <a:cubicBezTo>
                  <a:pt x="70" y="36"/>
                  <a:pt x="67" y="34"/>
                  <a:pt x="64" y="32"/>
                </a:cubicBezTo>
                <a:cubicBezTo>
                  <a:pt x="62" y="29"/>
                  <a:pt x="60" y="26"/>
                  <a:pt x="60" y="22"/>
                </a:cubicBezTo>
                <a:cubicBezTo>
                  <a:pt x="60" y="18"/>
                  <a:pt x="62" y="14"/>
                  <a:pt x="64" y="12"/>
                </a:cubicBezTo>
                <a:cubicBezTo>
                  <a:pt x="68" y="8"/>
                  <a:pt x="68" y="8"/>
                  <a:pt x="68" y="8"/>
                </a:cubicBezTo>
                <a:cubicBezTo>
                  <a:pt x="69" y="7"/>
                  <a:pt x="69" y="7"/>
                  <a:pt x="69" y="7"/>
                </a:cubicBezTo>
                <a:cubicBezTo>
                  <a:pt x="70" y="6"/>
                  <a:pt x="71" y="5"/>
                  <a:pt x="71" y="4"/>
                </a:cubicBezTo>
                <a:cubicBezTo>
                  <a:pt x="71" y="1"/>
                  <a:pt x="69" y="0"/>
                  <a:pt x="67" y="0"/>
                </a:cubicBezTo>
                <a:cubicBezTo>
                  <a:pt x="66" y="0"/>
                  <a:pt x="66" y="0"/>
                  <a:pt x="66" y="0"/>
                </a:cubicBezTo>
                <a:cubicBezTo>
                  <a:pt x="60" y="0"/>
                  <a:pt x="53" y="3"/>
                  <a:pt x="48" y="8"/>
                </a:cubicBezTo>
                <a:cubicBezTo>
                  <a:pt x="41" y="15"/>
                  <a:pt x="39" y="26"/>
                  <a:pt x="41" y="35"/>
                </a:cubicBezTo>
                <a:cubicBezTo>
                  <a:pt x="37" y="39"/>
                  <a:pt x="37" y="39"/>
                  <a:pt x="37" y="39"/>
                </a:cubicBezTo>
                <a:cubicBezTo>
                  <a:pt x="18" y="21"/>
                  <a:pt x="18" y="21"/>
                  <a:pt x="18" y="21"/>
                </a:cubicBezTo>
                <a:cubicBezTo>
                  <a:pt x="18" y="16"/>
                  <a:pt x="18" y="16"/>
                  <a:pt x="18" y="16"/>
                </a:cubicBezTo>
                <a:cubicBezTo>
                  <a:pt x="6" y="10"/>
                  <a:pt x="6" y="10"/>
                  <a:pt x="6" y="10"/>
                </a:cubicBezTo>
                <a:cubicBezTo>
                  <a:pt x="0" y="16"/>
                  <a:pt x="0" y="16"/>
                  <a:pt x="0" y="16"/>
                </a:cubicBezTo>
                <a:cubicBezTo>
                  <a:pt x="6" y="28"/>
                  <a:pt x="6" y="28"/>
                  <a:pt x="6" y="28"/>
                </a:cubicBezTo>
                <a:cubicBezTo>
                  <a:pt x="11" y="28"/>
                  <a:pt x="11" y="28"/>
                  <a:pt x="11" y="28"/>
                </a:cubicBezTo>
                <a:cubicBezTo>
                  <a:pt x="30" y="46"/>
                  <a:pt x="30" y="46"/>
                  <a:pt x="30" y="46"/>
                </a:cubicBezTo>
                <a:cubicBezTo>
                  <a:pt x="4" y="72"/>
                  <a:pt x="4" y="72"/>
                  <a:pt x="4" y="72"/>
                </a:cubicBezTo>
                <a:cubicBezTo>
                  <a:pt x="1" y="75"/>
                  <a:pt x="0" y="78"/>
                  <a:pt x="0" y="82"/>
                </a:cubicBezTo>
                <a:close/>
                <a:moveTo>
                  <a:pt x="10" y="81"/>
                </a:moveTo>
                <a:cubicBezTo>
                  <a:pt x="10" y="78"/>
                  <a:pt x="12" y="76"/>
                  <a:pt x="15" y="76"/>
                </a:cubicBezTo>
                <a:cubicBezTo>
                  <a:pt x="18" y="76"/>
                  <a:pt x="20" y="78"/>
                  <a:pt x="20" y="81"/>
                </a:cubicBezTo>
                <a:cubicBezTo>
                  <a:pt x="20" y="84"/>
                  <a:pt x="18" y="86"/>
                  <a:pt x="15" y="86"/>
                </a:cubicBezTo>
                <a:cubicBezTo>
                  <a:pt x="12" y="86"/>
                  <a:pt x="10" y="84"/>
                  <a:pt x="10" y="8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92" name="Google Shape;192;p10"/>
          <p:cNvGrpSpPr/>
          <p:nvPr/>
        </p:nvGrpSpPr>
        <p:grpSpPr>
          <a:xfrm>
            <a:off x="7372350" y="1794272"/>
            <a:ext cx="155575" cy="266700"/>
            <a:chOff x="7372350" y="2392363"/>
            <a:chExt cx="155575" cy="355600"/>
          </a:xfrm>
        </p:grpSpPr>
        <p:sp>
          <p:nvSpPr>
            <p:cNvPr id="193" name="Google Shape;193;p10"/>
            <p:cNvSpPr/>
            <p:nvPr/>
          </p:nvSpPr>
          <p:spPr>
            <a:xfrm>
              <a:off x="7372350" y="2505075"/>
              <a:ext cx="155575" cy="242888"/>
            </a:xfrm>
            <a:custGeom>
              <a:avLst/>
              <a:gdLst/>
              <a:ahLst/>
              <a:cxnLst/>
              <a:rect l="l" t="t" r="r" b="b"/>
              <a:pathLst>
                <a:path w="98" h="153" extrusionOk="0">
                  <a:moveTo>
                    <a:pt x="76" y="134"/>
                  </a:moveTo>
                  <a:lnTo>
                    <a:pt x="76" y="0"/>
                  </a:lnTo>
                  <a:lnTo>
                    <a:pt x="0" y="0"/>
                  </a:lnTo>
                  <a:lnTo>
                    <a:pt x="0" y="19"/>
                  </a:lnTo>
                  <a:lnTo>
                    <a:pt x="22" y="19"/>
                  </a:lnTo>
                  <a:lnTo>
                    <a:pt x="22" y="134"/>
                  </a:lnTo>
                  <a:lnTo>
                    <a:pt x="0" y="134"/>
                  </a:lnTo>
                  <a:lnTo>
                    <a:pt x="0" y="153"/>
                  </a:lnTo>
                  <a:lnTo>
                    <a:pt x="98" y="153"/>
                  </a:lnTo>
                  <a:lnTo>
                    <a:pt x="98" y="134"/>
                  </a:lnTo>
                  <a:lnTo>
                    <a:pt x="76" y="134"/>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0"/>
            <p:cNvSpPr/>
            <p:nvPr/>
          </p:nvSpPr>
          <p:spPr>
            <a:xfrm>
              <a:off x="7399338" y="2392363"/>
              <a:ext cx="101600" cy="85725"/>
            </a:xfrm>
            <a:custGeom>
              <a:avLst/>
              <a:gdLst/>
              <a:ahLst/>
              <a:cxnLst/>
              <a:rect l="l" t="t" r="r" b="b"/>
              <a:pathLst>
                <a:path w="26" h="22" extrusionOk="0">
                  <a:moveTo>
                    <a:pt x="4" y="19"/>
                  </a:moveTo>
                  <a:cubicBezTo>
                    <a:pt x="6" y="21"/>
                    <a:pt x="9" y="22"/>
                    <a:pt x="13" y="22"/>
                  </a:cubicBezTo>
                  <a:cubicBezTo>
                    <a:pt x="17" y="22"/>
                    <a:pt x="20" y="21"/>
                    <a:pt x="23" y="19"/>
                  </a:cubicBezTo>
                  <a:cubicBezTo>
                    <a:pt x="25" y="17"/>
                    <a:pt x="26" y="15"/>
                    <a:pt x="26" y="11"/>
                  </a:cubicBezTo>
                  <a:cubicBezTo>
                    <a:pt x="26" y="8"/>
                    <a:pt x="25" y="5"/>
                    <a:pt x="23" y="3"/>
                  </a:cubicBezTo>
                  <a:cubicBezTo>
                    <a:pt x="20" y="1"/>
                    <a:pt x="17" y="0"/>
                    <a:pt x="13" y="0"/>
                  </a:cubicBezTo>
                  <a:cubicBezTo>
                    <a:pt x="9" y="0"/>
                    <a:pt x="6" y="1"/>
                    <a:pt x="4" y="3"/>
                  </a:cubicBezTo>
                  <a:cubicBezTo>
                    <a:pt x="1" y="5"/>
                    <a:pt x="0" y="8"/>
                    <a:pt x="0" y="11"/>
                  </a:cubicBezTo>
                  <a:cubicBezTo>
                    <a:pt x="0" y="15"/>
                    <a:pt x="1" y="17"/>
                    <a:pt x="4" y="19"/>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5" name="Google Shape;195;p10"/>
          <p:cNvSpPr/>
          <p:nvPr/>
        </p:nvSpPr>
        <p:spPr>
          <a:xfrm>
            <a:off x="2619375" y="2388394"/>
            <a:ext cx="439738" cy="289322"/>
          </a:xfrm>
          <a:custGeom>
            <a:avLst/>
            <a:gdLst/>
            <a:ahLst/>
            <a:cxnLst/>
            <a:rect l="l" t="t" r="r" b="b"/>
            <a:pathLst>
              <a:path w="114" h="100" extrusionOk="0">
                <a:moveTo>
                  <a:pt x="97" y="67"/>
                </a:moveTo>
                <a:cubicBezTo>
                  <a:pt x="92" y="59"/>
                  <a:pt x="92" y="59"/>
                  <a:pt x="92" y="59"/>
                </a:cubicBezTo>
                <a:cubicBezTo>
                  <a:pt x="88" y="75"/>
                  <a:pt x="74" y="87"/>
                  <a:pt x="56" y="87"/>
                </a:cubicBezTo>
                <a:cubicBezTo>
                  <a:pt x="42" y="87"/>
                  <a:pt x="29" y="79"/>
                  <a:pt x="23" y="66"/>
                </a:cubicBezTo>
                <a:cubicBezTo>
                  <a:pt x="34" y="66"/>
                  <a:pt x="34" y="66"/>
                  <a:pt x="34" y="66"/>
                </a:cubicBezTo>
                <a:cubicBezTo>
                  <a:pt x="17" y="37"/>
                  <a:pt x="17" y="37"/>
                  <a:pt x="17" y="37"/>
                </a:cubicBezTo>
                <a:cubicBezTo>
                  <a:pt x="0" y="66"/>
                  <a:pt x="0" y="66"/>
                  <a:pt x="0" y="66"/>
                </a:cubicBezTo>
                <a:cubicBezTo>
                  <a:pt x="9" y="66"/>
                  <a:pt x="9" y="66"/>
                  <a:pt x="9" y="66"/>
                </a:cubicBezTo>
                <a:cubicBezTo>
                  <a:pt x="16" y="86"/>
                  <a:pt x="35" y="100"/>
                  <a:pt x="56" y="100"/>
                </a:cubicBezTo>
                <a:cubicBezTo>
                  <a:pt x="84" y="100"/>
                  <a:pt x="107" y="77"/>
                  <a:pt x="107" y="50"/>
                </a:cubicBezTo>
                <a:cubicBezTo>
                  <a:pt x="107" y="50"/>
                  <a:pt x="107" y="50"/>
                  <a:pt x="107" y="50"/>
                </a:cubicBezTo>
                <a:lnTo>
                  <a:pt x="97" y="67"/>
                </a:lnTo>
                <a:close/>
                <a:moveTo>
                  <a:pt x="17" y="31"/>
                </a:moveTo>
                <a:cubicBezTo>
                  <a:pt x="21" y="38"/>
                  <a:pt x="21" y="38"/>
                  <a:pt x="21" y="38"/>
                </a:cubicBezTo>
                <a:cubicBezTo>
                  <a:pt x="26" y="23"/>
                  <a:pt x="40" y="13"/>
                  <a:pt x="56" y="13"/>
                </a:cubicBezTo>
                <a:cubicBezTo>
                  <a:pt x="70" y="13"/>
                  <a:pt x="82" y="20"/>
                  <a:pt x="88" y="31"/>
                </a:cubicBezTo>
                <a:cubicBezTo>
                  <a:pt x="80" y="31"/>
                  <a:pt x="80" y="31"/>
                  <a:pt x="80" y="31"/>
                </a:cubicBezTo>
                <a:cubicBezTo>
                  <a:pt x="97" y="60"/>
                  <a:pt x="97" y="60"/>
                  <a:pt x="97" y="60"/>
                </a:cubicBezTo>
                <a:cubicBezTo>
                  <a:pt x="114" y="31"/>
                  <a:pt x="114" y="31"/>
                  <a:pt x="114" y="31"/>
                </a:cubicBezTo>
                <a:cubicBezTo>
                  <a:pt x="103" y="31"/>
                  <a:pt x="103" y="31"/>
                  <a:pt x="103" y="31"/>
                </a:cubicBezTo>
                <a:cubicBezTo>
                  <a:pt x="95" y="13"/>
                  <a:pt x="77" y="0"/>
                  <a:pt x="56" y="0"/>
                </a:cubicBezTo>
                <a:cubicBezTo>
                  <a:pt x="29" y="0"/>
                  <a:pt x="6" y="22"/>
                  <a:pt x="6" y="50"/>
                </a:cubicBezTo>
                <a:cubicBezTo>
                  <a:pt x="6" y="50"/>
                  <a:pt x="6" y="50"/>
                  <a:pt x="6" y="50"/>
                </a:cubicBezTo>
                <a:lnTo>
                  <a:pt x="17" y="3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0"/>
          <p:cNvSpPr/>
          <p:nvPr/>
        </p:nvSpPr>
        <p:spPr>
          <a:xfrm>
            <a:off x="7453313" y="1379935"/>
            <a:ext cx="193675" cy="292894"/>
          </a:xfrm>
          <a:custGeom>
            <a:avLst/>
            <a:gdLst/>
            <a:ahLst/>
            <a:cxnLst/>
            <a:rect l="l" t="t" r="r" b="b"/>
            <a:pathLst>
              <a:path w="50" h="101" extrusionOk="0">
                <a:moveTo>
                  <a:pt x="25" y="11"/>
                </a:moveTo>
                <a:cubicBezTo>
                  <a:pt x="19" y="11"/>
                  <a:pt x="13" y="17"/>
                  <a:pt x="13" y="23"/>
                </a:cubicBezTo>
                <a:cubicBezTo>
                  <a:pt x="13" y="29"/>
                  <a:pt x="19" y="35"/>
                  <a:pt x="25" y="35"/>
                </a:cubicBezTo>
                <a:cubicBezTo>
                  <a:pt x="31" y="35"/>
                  <a:pt x="37" y="29"/>
                  <a:pt x="37" y="23"/>
                </a:cubicBezTo>
                <a:cubicBezTo>
                  <a:pt x="37" y="17"/>
                  <a:pt x="31" y="11"/>
                  <a:pt x="25" y="11"/>
                </a:cubicBezTo>
                <a:close/>
                <a:moveTo>
                  <a:pt x="50" y="81"/>
                </a:moveTo>
                <a:cubicBezTo>
                  <a:pt x="48" y="78"/>
                  <a:pt x="48" y="78"/>
                  <a:pt x="48" y="78"/>
                </a:cubicBezTo>
                <a:cubicBezTo>
                  <a:pt x="26" y="87"/>
                  <a:pt x="26" y="87"/>
                  <a:pt x="26" y="87"/>
                </a:cubicBezTo>
                <a:cubicBezTo>
                  <a:pt x="38" y="42"/>
                  <a:pt x="38" y="42"/>
                  <a:pt x="38" y="42"/>
                </a:cubicBezTo>
                <a:cubicBezTo>
                  <a:pt x="44" y="38"/>
                  <a:pt x="48" y="31"/>
                  <a:pt x="48" y="23"/>
                </a:cubicBezTo>
                <a:cubicBezTo>
                  <a:pt x="48" y="10"/>
                  <a:pt x="38" y="0"/>
                  <a:pt x="25" y="0"/>
                </a:cubicBezTo>
                <a:cubicBezTo>
                  <a:pt x="12" y="0"/>
                  <a:pt x="2" y="10"/>
                  <a:pt x="2" y="23"/>
                </a:cubicBezTo>
                <a:cubicBezTo>
                  <a:pt x="2" y="31"/>
                  <a:pt x="6" y="38"/>
                  <a:pt x="12" y="42"/>
                </a:cubicBezTo>
                <a:cubicBezTo>
                  <a:pt x="24" y="87"/>
                  <a:pt x="24" y="87"/>
                  <a:pt x="24" y="87"/>
                </a:cubicBezTo>
                <a:cubicBezTo>
                  <a:pt x="2" y="78"/>
                  <a:pt x="2" y="78"/>
                  <a:pt x="2" y="78"/>
                </a:cubicBezTo>
                <a:cubicBezTo>
                  <a:pt x="0" y="81"/>
                  <a:pt x="0" y="81"/>
                  <a:pt x="0" y="81"/>
                </a:cubicBezTo>
                <a:cubicBezTo>
                  <a:pt x="20" y="89"/>
                  <a:pt x="20" y="89"/>
                  <a:pt x="20" y="89"/>
                </a:cubicBezTo>
                <a:cubicBezTo>
                  <a:pt x="0" y="97"/>
                  <a:pt x="0" y="97"/>
                  <a:pt x="0" y="97"/>
                </a:cubicBezTo>
                <a:cubicBezTo>
                  <a:pt x="2" y="101"/>
                  <a:pt x="2" y="101"/>
                  <a:pt x="2" y="101"/>
                </a:cubicBezTo>
                <a:cubicBezTo>
                  <a:pt x="25" y="91"/>
                  <a:pt x="25" y="91"/>
                  <a:pt x="25" y="91"/>
                </a:cubicBezTo>
                <a:cubicBezTo>
                  <a:pt x="25" y="91"/>
                  <a:pt x="25" y="91"/>
                  <a:pt x="25" y="91"/>
                </a:cubicBezTo>
                <a:cubicBezTo>
                  <a:pt x="25" y="91"/>
                  <a:pt x="25" y="91"/>
                  <a:pt x="25" y="91"/>
                </a:cubicBezTo>
                <a:cubicBezTo>
                  <a:pt x="48" y="101"/>
                  <a:pt x="48" y="101"/>
                  <a:pt x="48" y="101"/>
                </a:cubicBezTo>
                <a:cubicBezTo>
                  <a:pt x="50" y="97"/>
                  <a:pt x="50" y="97"/>
                  <a:pt x="50" y="97"/>
                </a:cubicBezTo>
                <a:cubicBezTo>
                  <a:pt x="30" y="89"/>
                  <a:pt x="30" y="89"/>
                  <a:pt x="30" y="89"/>
                </a:cubicBezTo>
                <a:lnTo>
                  <a:pt x="50" y="81"/>
                </a:lnTo>
                <a:close/>
                <a:moveTo>
                  <a:pt x="25" y="41"/>
                </a:moveTo>
                <a:cubicBezTo>
                  <a:pt x="21" y="41"/>
                  <a:pt x="18" y="40"/>
                  <a:pt x="15" y="38"/>
                </a:cubicBezTo>
                <a:cubicBezTo>
                  <a:pt x="10" y="35"/>
                  <a:pt x="7" y="29"/>
                  <a:pt x="7" y="23"/>
                </a:cubicBezTo>
                <a:cubicBezTo>
                  <a:pt x="7" y="13"/>
                  <a:pt x="15" y="4"/>
                  <a:pt x="25" y="4"/>
                </a:cubicBezTo>
                <a:cubicBezTo>
                  <a:pt x="35" y="4"/>
                  <a:pt x="44" y="13"/>
                  <a:pt x="44" y="23"/>
                </a:cubicBezTo>
                <a:cubicBezTo>
                  <a:pt x="44" y="29"/>
                  <a:pt x="40" y="35"/>
                  <a:pt x="35" y="38"/>
                </a:cubicBezTo>
                <a:cubicBezTo>
                  <a:pt x="32" y="40"/>
                  <a:pt x="29" y="41"/>
                  <a:pt x="25" y="4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0"/>
          <p:cNvSpPr/>
          <p:nvPr/>
        </p:nvSpPr>
        <p:spPr>
          <a:xfrm>
            <a:off x="2185988" y="2701528"/>
            <a:ext cx="406400" cy="272654"/>
          </a:xfrm>
          <a:custGeom>
            <a:avLst/>
            <a:gdLst/>
            <a:ahLst/>
            <a:cxnLst/>
            <a:rect l="l" t="t" r="r" b="b"/>
            <a:pathLst>
              <a:path w="105" h="94" extrusionOk="0">
                <a:moveTo>
                  <a:pt x="52" y="0"/>
                </a:moveTo>
                <a:cubicBezTo>
                  <a:pt x="35" y="17"/>
                  <a:pt x="18" y="33"/>
                  <a:pt x="0" y="50"/>
                </a:cubicBezTo>
                <a:cubicBezTo>
                  <a:pt x="8" y="57"/>
                  <a:pt x="8" y="57"/>
                  <a:pt x="8" y="57"/>
                </a:cubicBezTo>
                <a:cubicBezTo>
                  <a:pt x="14" y="51"/>
                  <a:pt x="14" y="51"/>
                  <a:pt x="14" y="51"/>
                </a:cubicBezTo>
                <a:cubicBezTo>
                  <a:pt x="14" y="94"/>
                  <a:pt x="14" y="94"/>
                  <a:pt x="14" y="94"/>
                </a:cubicBezTo>
                <a:cubicBezTo>
                  <a:pt x="91" y="94"/>
                  <a:pt x="91" y="94"/>
                  <a:pt x="91" y="94"/>
                </a:cubicBezTo>
                <a:cubicBezTo>
                  <a:pt x="91" y="52"/>
                  <a:pt x="91" y="52"/>
                  <a:pt x="91" y="52"/>
                </a:cubicBezTo>
                <a:cubicBezTo>
                  <a:pt x="97" y="57"/>
                  <a:pt x="97" y="57"/>
                  <a:pt x="97" y="57"/>
                </a:cubicBezTo>
                <a:cubicBezTo>
                  <a:pt x="105" y="50"/>
                  <a:pt x="105" y="50"/>
                  <a:pt x="105" y="50"/>
                </a:cubicBezTo>
                <a:lnTo>
                  <a:pt x="52" y="0"/>
                </a:lnTo>
                <a:close/>
                <a:moveTo>
                  <a:pt x="51" y="79"/>
                </a:moveTo>
                <a:cubicBezTo>
                  <a:pt x="40" y="79"/>
                  <a:pt x="40" y="79"/>
                  <a:pt x="40" y="79"/>
                </a:cubicBezTo>
                <a:cubicBezTo>
                  <a:pt x="40" y="66"/>
                  <a:pt x="40" y="66"/>
                  <a:pt x="40" y="66"/>
                </a:cubicBezTo>
                <a:cubicBezTo>
                  <a:pt x="51" y="66"/>
                  <a:pt x="51" y="66"/>
                  <a:pt x="51" y="66"/>
                </a:cubicBezTo>
                <a:lnTo>
                  <a:pt x="51" y="79"/>
                </a:lnTo>
                <a:close/>
                <a:moveTo>
                  <a:pt x="51" y="63"/>
                </a:moveTo>
                <a:cubicBezTo>
                  <a:pt x="40" y="63"/>
                  <a:pt x="40" y="63"/>
                  <a:pt x="40" y="63"/>
                </a:cubicBezTo>
                <a:cubicBezTo>
                  <a:pt x="40" y="51"/>
                  <a:pt x="40" y="51"/>
                  <a:pt x="40" y="51"/>
                </a:cubicBezTo>
                <a:cubicBezTo>
                  <a:pt x="51" y="51"/>
                  <a:pt x="51" y="51"/>
                  <a:pt x="51" y="51"/>
                </a:cubicBezTo>
                <a:lnTo>
                  <a:pt x="51" y="63"/>
                </a:lnTo>
                <a:close/>
                <a:moveTo>
                  <a:pt x="65" y="79"/>
                </a:moveTo>
                <a:cubicBezTo>
                  <a:pt x="54" y="79"/>
                  <a:pt x="54" y="79"/>
                  <a:pt x="54" y="79"/>
                </a:cubicBezTo>
                <a:cubicBezTo>
                  <a:pt x="54" y="66"/>
                  <a:pt x="54" y="66"/>
                  <a:pt x="54" y="66"/>
                </a:cubicBezTo>
                <a:cubicBezTo>
                  <a:pt x="65" y="66"/>
                  <a:pt x="65" y="66"/>
                  <a:pt x="65" y="66"/>
                </a:cubicBezTo>
                <a:lnTo>
                  <a:pt x="65" y="79"/>
                </a:lnTo>
                <a:close/>
                <a:moveTo>
                  <a:pt x="65" y="63"/>
                </a:moveTo>
                <a:cubicBezTo>
                  <a:pt x="54" y="63"/>
                  <a:pt x="54" y="63"/>
                  <a:pt x="54" y="63"/>
                </a:cubicBezTo>
                <a:cubicBezTo>
                  <a:pt x="54" y="51"/>
                  <a:pt x="54" y="51"/>
                  <a:pt x="54" y="51"/>
                </a:cubicBezTo>
                <a:cubicBezTo>
                  <a:pt x="65" y="51"/>
                  <a:pt x="65" y="51"/>
                  <a:pt x="65" y="51"/>
                </a:cubicBezTo>
                <a:lnTo>
                  <a:pt x="65" y="63"/>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98" name="Google Shape;198;p10"/>
          <p:cNvGrpSpPr/>
          <p:nvPr/>
        </p:nvGrpSpPr>
        <p:grpSpPr>
          <a:xfrm>
            <a:off x="7221538" y="2190750"/>
            <a:ext cx="355600" cy="209550"/>
            <a:chOff x="7221538" y="2921000"/>
            <a:chExt cx="355600" cy="279400"/>
          </a:xfrm>
        </p:grpSpPr>
        <p:sp>
          <p:nvSpPr>
            <p:cNvPr id="199" name="Google Shape;199;p10"/>
            <p:cNvSpPr/>
            <p:nvPr/>
          </p:nvSpPr>
          <p:spPr>
            <a:xfrm>
              <a:off x="7221538" y="2921000"/>
              <a:ext cx="355600" cy="279400"/>
            </a:xfrm>
            <a:custGeom>
              <a:avLst/>
              <a:gdLst/>
              <a:ahLst/>
              <a:cxnLst/>
              <a:rect l="l" t="t" r="r" b="b"/>
              <a:pathLst>
                <a:path w="224" h="176" extrusionOk="0">
                  <a:moveTo>
                    <a:pt x="15" y="166"/>
                  </a:moveTo>
                  <a:lnTo>
                    <a:pt x="15" y="0"/>
                  </a:lnTo>
                  <a:lnTo>
                    <a:pt x="0" y="0"/>
                  </a:lnTo>
                  <a:lnTo>
                    <a:pt x="0" y="176"/>
                  </a:lnTo>
                  <a:lnTo>
                    <a:pt x="224" y="176"/>
                  </a:lnTo>
                  <a:lnTo>
                    <a:pt x="224" y="166"/>
                  </a:lnTo>
                  <a:lnTo>
                    <a:pt x="15" y="16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0"/>
            <p:cNvSpPr/>
            <p:nvPr/>
          </p:nvSpPr>
          <p:spPr>
            <a:xfrm>
              <a:off x="7256463" y="3084513"/>
              <a:ext cx="66600" cy="921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0"/>
            <p:cNvSpPr/>
            <p:nvPr/>
          </p:nvSpPr>
          <p:spPr>
            <a:xfrm>
              <a:off x="7337425" y="3076575"/>
              <a:ext cx="66600" cy="999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0"/>
            <p:cNvSpPr/>
            <p:nvPr/>
          </p:nvSpPr>
          <p:spPr>
            <a:xfrm>
              <a:off x="7423150" y="3025775"/>
              <a:ext cx="65100" cy="1509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0"/>
            <p:cNvSpPr/>
            <p:nvPr/>
          </p:nvSpPr>
          <p:spPr>
            <a:xfrm>
              <a:off x="7504113" y="2960688"/>
              <a:ext cx="65100" cy="2160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0"/>
            <p:cNvSpPr/>
            <p:nvPr/>
          </p:nvSpPr>
          <p:spPr>
            <a:xfrm>
              <a:off x="7280275" y="2925763"/>
              <a:ext cx="169863" cy="119063"/>
            </a:xfrm>
            <a:custGeom>
              <a:avLst/>
              <a:gdLst/>
              <a:ahLst/>
              <a:cxnLst/>
              <a:rect l="l" t="t" r="r" b="b"/>
              <a:pathLst>
                <a:path w="107" h="75" extrusionOk="0">
                  <a:moveTo>
                    <a:pt x="10" y="75"/>
                  </a:moveTo>
                  <a:lnTo>
                    <a:pt x="71" y="36"/>
                  </a:lnTo>
                  <a:lnTo>
                    <a:pt x="78" y="49"/>
                  </a:lnTo>
                  <a:lnTo>
                    <a:pt x="107" y="0"/>
                  </a:lnTo>
                  <a:lnTo>
                    <a:pt x="53" y="10"/>
                  </a:lnTo>
                  <a:lnTo>
                    <a:pt x="61" y="19"/>
                  </a:lnTo>
                  <a:lnTo>
                    <a:pt x="0" y="61"/>
                  </a:lnTo>
                  <a:lnTo>
                    <a:pt x="10" y="75"/>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05" name="Google Shape;205;p10"/>
          <p:cNvGrpSpPr/>
          <p:nvPr/>
        </p:nvGrpSpPr>
        <p:grpSpPr>
          <a:xfrm>
            <a:off x="1862138" y="1927622"/>
            <a:ext cx="528637" cy="371475"/>
            <a:chOff x="1862138" y="2570163"/>
            <a:chExt cx="528637" cy="495300"/>
          </a:xfrm>
        </p:grpSpPr>
        <p:sp>
          <p:nvSpPr>
            <p:cNvPr id="206" name="Google Shape;206;p10"/>
            <p:cNvSpPr/>
            <p:nvPr/>
          </p:nvSpPr>
          <p:spPr>
            <a:xfrm>
              <a:off x="2155825" y="2717800"/>
              <a:ext cx="200025" cy="107950"/>
            </a:xfrm>
            <a:custGeom>
              <a:avLst/>
              <a:gdLst/>
              <a:ahLst/>
              <a:cxnLst/>
              <a:rect l="l" t="t" r="r" b="b"/>
              <a:pathLst>
                <a:path w="52" h="28" extrusionOk="0">
                  <a:moveTo>
                    <a:pt x="42" y="1"/>
                  </a:moveTo>
                  <a:cubicBezTo>
                    <a:pt x="5" y="11"/>
                    <a:pt x="5" y="11"/>
                    <a:pt x="5" y="11"/>
                  </a:cubicBezTo>
                  <a:cubicBezTo>
                    <a:pt x="0" y="28"/>
                    <a:pt x="0" y="28"/>
                    <a:pt x="0" y="28"/>
                  </a:cubicBezTo>
                  <a:cubicBezTo>
                    <a:pt x="46" y="16"/>
                    <a:pt x="46" y="16"/>
                    <a:pt x="46" y="16"/>
                  </a:cubicBezTo>
                  <a:cubicBezTo>
                    <a:pt x="50" y="15"/>
                    <a:pt x="52" y="11"/>
                    <a:pt x="51" y="7"/>
                  </a:cubicBezTo>
                  <a:cubicBezTo>
                    <a:pt x="50" y="2"/>
                    <a:pt x="46" y="0"/>
                    <a:pt x="42" y="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0"/>
            <p:cNvSpPr/>
            <p:nvPr/>
          </p:nvSpPr>
          <p:spPr>
            <a:xfrm>
              <a:off x="1862138" y="2570163"/>
              <a:ext cx="347663" cy="495300"/>
            </a:xfrm>
            <a:custGeom>
              <a:avLst/>
              <a:gdLst/>
              <a:ahLst/>
              <a:cxnLst/>
              <a:rect l="l" t="t" r="r" b="b"/>
              <a:pathLst>
                <a:path w="90" h="128" extrusionOk="0">
                  <a:moveTo>
                    <a:pt x="88" y="11"/>
                  </a:moveTo>
                  <a:cubicBezTo>
                    <a:pt x="88" y="11"/>
                    <a:pt x="88" y="11"/>
                    <a:pt x="88" y="11"/>
                  </a:cubicBezTo>
                  <a:cubicBezTo>
                    <a:pt x="89" y="10"/>
                    <a:pt x="89" y="10"/>
                    <a:pt x="89" y="10"/>
                  </a:cubicBezTo>
                  <a:cubicBezTo>
                    <a:pt x="90" y="6"/>
                    <a:pt x="87" y="2"/>
                    <a:pt x="83" y="1"/>
                  </a:cubicBezTo>
                  <a:cubicBezTo>
                    <a:pt x="79" y="0"/>
                    <a:pt x="75" y="2"/>
                    <a:pt x="74" y="6"/>
                  </a:cubicBezTo>
                  <a:cubicBezTo>
                    <a:pt x="61" y="54"/>
                    <a:pt x="61" y="54"/>
                    <a:pt x="61" y="54"/>
                  </a:cubicBezTo>
                  <a:cubicBezTo>
                    <a:pt x="42" y="59"/>
                    <a:pt x="42" y="59"/>
                    <a:pt x="42" y="59"/>
                  </a:cubicBezTo>
                  <a:cubicBezTo>
                    <a:pt x="37" y="51"/>
                    <a:pt x="27" y="46"/>
                    <a:pt x="17" y="49"/>
                  </a:cubicBezTo>
                  <a:cubicBezTo>
                    <a:pt x="13" y="50"/>
                    <a:pt x="10" y="52"/>
                    <a:pt x="7" y="54"/>
                  </a:cubicBezTo>
                  <a:cubicBezTo>
                    <a:pt x="2" y="60"/>
                    <a:pt x="0" y="68"/>
                    <a:pt x="2" y="75"/>
                  </a:cubicBezTo>
                  <a:cubicBezTo>
                    <a:pt x="5" y="87"/>
                    <a:pt x="17" y="94"/>
                    <a:pt x="28" y="91"/>
                  </a:cubicBezTo>
                  <a:cubicBezTo>
                    <a:pt x="32" y="90"/>
                    <a:pt x="35" y="88"/>
                    <a:pt x="38" y="85"/>
                  </a:cubicBezTo>
                  <a:cubicBezTo>
                    <a:pt x="38" y="85"/>
                    <a:pt x="38" y="85"/>
                    <a:pt x="38" y="85"/>
                  </a:cubicBezTo>
                  <a:cubicBezTo>
                    <a:pt x="42" y="81"/>
                    <a:pt x="44" y="75"/>
                    <a:pt x="44" y="69"/>
                  </a:cubicBezTo>
                  <a:cubicBezTo>
                    <a:pt x="64" y="64"/>
                    <a:pt x="64" y="64"/>
                    <a:pt x="64" y="64"/>
                  </a:cubicBezTo>
                  <a:cubicBezTo>
                    <a:pt x="59" y="84"/>
                    <a:pt x="59" y="84"/>
                    <a:pt x="59" y="84"/>
                  </a:cubicBezTo>
                  <a:cubicBezTo>
                    <a:pt x="53" y="83"/>
                    <a:pt x="47" y="86"/>
                    <a:pt x="43" y="90"/>
                  </a:cubicBezTo>
                  <a:cubicBezTo>
                    <a:pt x="40" y="93"/>
                    <a:pt x="38" y="96"/>
                    <a:pt x="37" y="100"/>
                  </a:cubicBezTo>
                  <a:cubicBezTo>
                    <a:pt x="36" y="105"/>
                    <a:pt x="36" y="111"/>
                    <a:pt x="39" y="116"/>
                  </a:cubicBezTo>
                  <a:cubicBezTo>
                    <a:pt x="42" y="121"/>
                    <a:pt x="47" y="125"/>
                    <a:pt x="53" y="126"/>
                  </a:cubicBezTo>
                  <a:cubicBezTo>
                    <a:pt x="60" y="128"/>
                    <a:pt x="68" y="126"/>
                    <a:pt x="74" y="121"/>
                  </a:cubicBezTo>
                  <a:cubicBezTo>
                    <a:pt x="76" y="118"/>
                    <a:pt x="78" y="115"/>
                    <a:pt x="79" y="111"/>
                  </a:cubicBezTo>
                  <a:cubicBezTo>
                    <a:pt x="81" y="105"/>
                    <a:pt x="80" y="100"/>
                    <a:pt x="77" y="94"/>
                  </a:cubicBezTo>
                  <a:cubicBezTo>
                    <a:pt x="75" y="91"/>
                    <a:pt x="72" y="88"/>
                    <a:pt x="68" y="86"/>
                  </a:cubicBezTo>
                  <a:lnTo>
                    <a:pt x="88" y="11"/>
                  </a:lnTo>
                  <a:close/>
                  <a:moveTo>
                    <a:pt x="71" y="54"/>
                  </a:moveTo>
                  <a:cubicBezTo>
                    <a:pt x="72" y="55"/>
                    <a:pt x="72" y="58"/>
                    <a:pt x="71" y="59"/>
                  </a:cubicBezTo>
                  <a:cubicBezTo>
                    <a:pt x="70" y="60"/>
                    <a:pt x="67" y="60"/>
                    <a:pt x="66" y="59"/>
                  </a:cubicBezTo>
                  <a:cubicBezTo>
                    <a:pt x="65" y="58"/>
                    <a:pt x="65" y="55"/>
                    <a:pt x="66" y="54"/>
                  </a:cubicBezTo>
                  <a:cubicBezTo>
                    <a:pt x="67" y="53"/>
                    <a:pt x="70" y="53"/>
                    <a:pt x="71" y="54"/>
                  </a:cubicBezTo>
                  <a:close/>
                  <a:moveTo>
                    <a:pt x="33" y="80"/>
                  </a:moveTo>
                  <a:cubicBezTo>
                    <a:pt x="31" y="82"/>
                    <a:pt x="29" y="83"/>
                    <a:pt x="26" y="84"/>
                  </a:cubicBezTo>
                  <a:cubicBezTo>
                    <a:pt x="19" y="86"/>
                    <a:pt x="10" y="81"/>
                    <a:pt x="8" y="73"/>
                  </a:cubicBezTo>
                  <a:cubicBezTo>
                    <a:pt x="7" y="68"/>
                    <a:pt x="8" y="63"/>
                    <a:pt x="12" y="59"/>
                  </a:cubicBezTo>
                  <a:cubicBezTo>
                    <a:pt x="14" y="57"/>
                    <a:pt x="16" y="56"/>
                    <a:pt x="19" y="55"/>
                  </a:cubicBezTo>
                  <a:cubicBezTo>
                    <a:pt x="27" y="53"/>
                    <a:pt x="35" y="58"/>
                    <a:pt x="37" y="66"/>
                  </a:cubicBezTo>
                  <a:cubicBezTo>
                    <a:pt x="38" y="71"/>
                    <a:pt x="37" y="76"/>
                    <a:pt x="33" y="80"/>
                  </a:cubicBezTo>
                  <a:close/>
                  <a:moveTo>
                    <a:pt x="71" y="98"/>
                  </a:moveTo>
                  <a:cubicBezTo>
                    <a:pt x="73" y="101"/>
                    <a:pt x="73" y="105"/>
                    <a:pt x="72" y="109"/>
                  </a:cubicBezTo>
                  <a:cubicBezTo>
                    <a:pt x="72" y="112"/>
                    <a:pt x="70" y="114"/>
                    <a:pt x="69" y="116"/>
                  </a:cubicBezTo>
                  <a:cubicBezTo>
                    <a:pt x="65" y="119"/>
                    <a:pt x="59" y="121"/>
                    <a:pt x="54" y="120"/>
                  </a:cubicBezTo>
                  <a:cubicBezTo>
                    <a:pt x="51" y="119"/>
                    <a:pt x="47" y="116"/>
                    <a:pt x="45" y="113"/>
                  </a:cubicBezTo>
                  <a:cubicBezTo>
                    <a:pt x="44" y="109"/>
                    <a:pt x="43" y="105"/>
                    <a:pt x="44" y="102"/>
                  </a:cubicBezTo>
                  <a:cubicBezTo>
                    <a:pt x="45" y="99"/>
                    <a:pt x="46" y="97"/>
                    <a:pt x="48" y="95"/>
                  </a:cubicBezTo>
                  <a:cubicBezTo>
                    <a:pt x="52" y="91"/>
                    <a:pt x="57" y="90"/>
                    <a:pt x="62" y="91"/>
                  </a:cubicBezTo>
                  <a:cubicBezTo>
                    <a:pt x="66" y="92"/>
                    <a:pt x="69" y="95"/>
                    <a:pt x="71" y="98"/>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0"/>
            <p:cNvSpPr/>
            <p:nvPr/>
          </p:nvSpPr>
          <p:spPr>
            <a:xfrm>
              <a:off x="2390775" y="2952750"/>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9" name="Google Shape;209;p10"/>
          <p:cNvSpPr/>
          <p:nvPr/>
        </p:nvSpPr>
        <p:spPr>
          <a:xfrm>
            <a:off x="2390775" y="2032397"/>
            <a:ext cx="387350" cy="291703"/>
          </a:xfrm>
          <a:custGeom>
            <a:avLst/>
            <a:gdLst/>
            <a:ahLst/>
            <a:cxnLst/>
            <a:rect l="l" t="t" r="r" b="b"/>
            <a:pathLst>
              <a:path w="100" h="101" extrusionOk="0">
                <a:moveTo>
                  <a:pt x="53" y="85"/>
                </a:moveTo>
                <a:cubicBezTo>
                  <a:pt x="53" y="20"/>
                  <a:pt x="53" y="20"/>
                  <a:pt x="53" y="20"/>
                </a:cubicBezTo>
                <a:cubicBezTo>
                  <a:pt x="56" y="19"/>
                  <a:pt x="58" y="16"/>
                  <a:pt x="58" y="13"/>
                </a:cubicBezTo>
                <a:cubicBezTo>
                  <a:pt x="58" y="12"/>
                  <a:pt x="58" y="12"/>
                  <a:pt x="58" y="11"/>
                </a:cubicBezTo>
                <a:cubicBezTo>
                  <a:pt x="84" y="4"/>
                  <a:pt x="84" y="4"/>
                  <a:pt x="84" y="4"/>
                </a:cubicBezTo>
                <a:cubicBezTo>
                  <a:pt x="69" y="43"/>
                  <a:pt x="69" y="43"/>
                  <a:pt x="69" y="43"/>
                </a:cubicBezTo>
                <a:cubicBezTo>
                  <a:pt x="69" y="43"/>
                  <a:pt x="69" y="43"/>
                  <a:pt x="69" y="43"/>
                </a:cubicBezTo>
                <a:cubicBezTo>
                  <a:pt x="69" y="50"/>
                  <a:pt x="76" y="56"/>
                  <a:pt x="84" y="56"/>
                </a:cubicBezTo>
                <a:cubicBezTo>
                  <a:pt x="93" y="56"/>
                  <a:pt x="100" y="50"/>
                  <a:pt x="100" y="43"/>
                </a:cubicBezTo>
                <a:cubicBezTo>
                  <a:pt x="100" y="43"/>
                  <a:pt x="100" y="43"/>
                  <a:pt x="100" y="43"/>
                </a:cubicBezTo>
                <a:cubicBezTo>
                  <a:pt x="85" y="4"/>
                  <a:pt x="85" y="4"/>
                  <a:pt x="85" y="4"/>
                </a:cubicBezTo>
                <a:cubicBezTo>
                  <a:pt x="86" y="3"/>
                  <a:pt x="86" y="3"/>
                  <a:pt x="86" y="3"/>
                </a:cubicBezTo>
                <a:cubicBezTo>
                  <a:pt x="85" y="0"/>
                  <a:pt x="85" y="0"/>
                  <a:pt x="85" y="0"/>
                </a:cubicBezTo>
                <a:cubicBezTo>
                  <a:pt x="57" y="9"/>
                  <a:pt x="57" y="9"/>
                  <a:pt x="57" y="9"/>
                </a:cubicBezTo>
                <a:cubicBezTo>
                  <a:pt x="55" y="6"/>
                  <a:pt x="53" y="5"/>
                  <a:pt x="50" y="5"/>
                </a:cubicBezTo>
                <a:cubicBezTo>
                  <a:pt x="46" y="5"/>
                  <a:pt x="42" y="9"/>
                  <a:pt x="42" y="13"/>
                </a:cubicBezTo>
                <a:cubicBezTo>
                  <a:pt x="42" y="13"/>
                  <a:pt x="42" y="13"/>
                  <a:pt x="42" y="14"/>
                </a:cubicBezTo>
                <a:cubicBezTo>
                  <a:pt x="13" y="22"/>
                  <a:pt x="13" y="22"/>
                  <a:pt x="13" y="22"/>
                </a:cubicBezTo>
                <a:cubicBezTo>
                  <a:pt x="14" y="25"/>
                  <a:pt x="14" y="25"/>
                  <a:pt x="14" y="25"/>
                </a:cubicBezTo>
                <a:cubicBezTo>
                  <a:pt x="15" y="25"/>
                  <a:pt x="15" y="25"/>
                  <a:pt x="15" y="25"/>
                </a:cubicBezTo>
                <a:cubicBezTo>
                  <a:pt x="0" y="63"/>
                  <a:pt x="0" y="63"/>
                  <a:pt x="0" y="63"/>
                </a:cubicBezTo>
                <a:cubicBezTo>
                  <a:pt x="0" y="63"/>
                  <a:pt x="0" y="63"/>
                  <a:pt x="0" y="63"/>
                </a:cubicBezTo>
                <a:cubicBezTo>
                  <a:pt x="0" y="71"/>
                  <a:pt x="7" y="77"/>
                  <a:pt x="16" y="77"/>
                </a:cubicBezTo>
                <a:cubicBezTo>
                  <a:pt x="24" y="77"/>
                  <a:pt x="31" y="71"/>
                  <a:pt x="31" y="63"/>
                </a:cubicBezTo>
                <a:cubicBezTo>
                  <a:pt x="31" y="63"/>
                  <a:pt x="31" y="63"/>
                  <a:pt x="31" y="63"/>
                </a:cubicBezTo>
                <a:cubicBezTo>
                  <a:pt x="16" y="24"/>
                  <a:pt x="16" y="24"/>
                  <a:pt x="16" y="24"/>
                </a:cubicBezTo>
                <a:cubicBezTo>
                  <a:pt x="43" y="17"/>
                  <a:pt x="43" y="17"/>
                  <a:pt x="43" y="17"/>
                </a:cubicBezTo>
                <a:cubicBezTo>
                  <a:pt x="44" y="18"/>
                  <a:pt x="46" y="20"/>
                  <a:pt x="48" y="20"/>
                </a:cubicBezTo>
                <a:cubicBezTo>
                  <a:pt x="48" y="85"/>
                  <a:pt x="48" y="85"/>
                  <a:pt x="48" y="85"/>
                </a:cubicBezTo>
                <a:cubicBezTo>
                  <a:pt x="21" y="86"/>
                  <a:pt x="0" y="93"/>
                  <a:pt x="0" y="101"/>
                </a:cubicBezTo>
                <a:cubicBezTo>
                  <a:pt x="100" y="101"/>
                  <a:pt x="100" y="101"/>
                  <a:pt x="100" y="101"/>
                </a:cubicBezTo>
                <a:cubicBezTo>
                  <a:pt x="100" y="93"/>
                  <a:pt x="79" y="86"/>
                  <a:pt x="53" y="85"/>
                </a:cubicBezTo>
                <a:close/>
                <a:moveTo>
                  <a:pt x="96" y="40"/>
                </a:moveTo>
                <a:cubicBezTo>
                  <a:pt x="73" y="40"/>
                  <a:pt x="73" y="40"/>
                  <a:pt x="73" y="40"/>
                </a:cubicBezTo>
                <a:cubicBezTo>
                  <a:pt x="85" y="9"/>
                  <a:pt x="85" y="9"/>
                  <a:pt x="85" y="9"/>
                </a:cubicBezTo>
                <a:lnTo>
                  <a:pt x="96" y="40"/>
                </a:lnTo>
                <a:close/>
                <a:moveTo>
                  <a:pt x="27" y="61"/>
                </a:moveTo>
                <a:cubicBezTo>
                  <a:pt x="4" y="61"/>
                  <a:pt x="4" y="61"/>
                  <a:pt x="4" y="61"/>
                </a:cubicBezTo>
                <a:cubicBezTo>
                  <a:pt x="16" y="30"/>
                  <a:pt x="16" y="30"/>
                  <a:pt x="16" y="30"/>
                </a:cubicBezTo>
                <a:lnTo>
                  <a:pt x="27" y="6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0"/>
          <p:cNvSpPr/>
          <p:nvPr/>
        </p:nvSpPr>
        <p:spPr>
          <a:xfrm>
            <a:off x="2657475" y="2156222"/>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0"/>
          <p:cNvSpPr/>
          <p:nvPr/>
        </p:nvSpPr>
        <p:spPr>
          <a:xfrm>
            <a:off x="7264400" y="536972"/>
            <a:ext cx="387350" cy="292894"/>
          </a:xfrm>
          <a:custGeom>
            <a:avLst/>
            <a:gdLst/>
            <a:ahLst/>
            <a:cxnLst/>
            <a:rect l="l" t="t" r="r" b="b"/>
            <a:pathLst>
              <a:path w="100" h="101" extrusionOk="0">
                <a:moveTo>
                  <a:pt x="97" y="36"/>
                </a:moveTo>
                <a:cubicBezTo>
                  <a:pt x="99" y="52"/>
                  <a:pt x="99" y="52"/>
                  <a:pt x="99" y="52"/>
                </a:cubicBezTo>
                <a:cubicBezTo>
                  <a:pt x="95" y="55"/>
                  <a:pt x="95" y="55"/>
                  <a:pt x="95" y="55"/>
                </a:cubicBezTo>
                <a:cubicBezTo>
                  <a:pt x="100" y="60"/>
                  <a:pt x="100" y="60"/>
                  <a:pt x="100" y="60"/>
                </a:cubicBezTo>
                <a:cubicBezTo>
                  <a:pt x="98" y="68"/>
                  <a:pt x="98" y="68"/>
                  <a:pt x="98" y="68"/>
                </a:cubicBezTo>
                <a:cubicBezTo>
                  <a:pt x="94" y="70"/>
                  <a:pt x="94" y="70"/>
                  <a:pt x="94" y="70"/>
                </a:cubicBezTo>
                <a:cubicBezTo>
                  <a:pt x="97" y="73"/>
                  <a:pt x="97" y="73"/>
                  <a:pt x="97" y="73"/>
                </a:cubicBezTo>
                <a:cubicBezTo>
                  <a:pt x="96" y="82"/>
                  <a:pt x="96" y="82"/>
                  <a:pt x="96" y="82"/>
                </a:cubicBezTo>
                <a:cubicBezTo>
                  <a:pt x="92" y="84"/>
                  <a:pt x="92" y="84"/>
                  <a:pt x="92" y="84"/>
                </a:cubicBezTo>
                <a:cubicBezTo>
                  <a:pt x="95" y="88"/>
                  <a:pt x="95" y="88"/>
                  <a:pt x="95" y="88"/>
                </a:cubicBezTo>
                <a:cubicBezTo>
                  <a:pt x="93" y="98"/>
                  <a:pt x="93" y="98"/>
                  <a:pt x="93" y="98"/>
                </a:cubicBezTo>
                <a:cubicBezTo>
                  <a:pt x="86" y="101"/>
                  <a:pt x="86" y="101"/>
                  <a:pt x="86" y="101"/>
                </a:cubicBezTo>
                <a:cubicBezTo>
                  <a:pt x="36" y="88"/>
                  <a:pt x="36" y="88"/>
                  <a:pt x="36" y="88"/>
                </a:cubicBezTo>
                <a:cubicBezTo>
                  <a:pt x="24" y="88"/>
                  <a:pt x="24" y="88"/>
                  <a:pt x="24" y="88"/>
                </a:cubicBezTo>
                <a:cubicBezTo>
                  <a:pt x="24" y="94"/>
                  <a:pt x="24" y="94"/>
                  <a:pt x="24" y="94"/>
                </a:cubicBezTo>
                <a:cubicBezTo>
                  <a:pt x="0" y="94"/>
                  <a:pt x="0" y="94"/>
                  <a:pt x="0" y="94"/>
                </a:cubicBezTo>
                <a:cubicBezTo>
                  <a:pt x="0" y="32"/>
                  <a:pt x="0" y="32"/>
                  <a:pt x="0" y="32"/>
                </a:cubicBezTo>
                <a:cubicBezTo>
                  <a:pt x="24" y="32"/>
                  <a:pt x="24" y="32"/>
                  <a:pt x="24" y="32"/>
                </a:cubicBezTo>
                <a:cubicBezTo>
                  <a:pt x="24" y="41"/>
                  <a:pt x="24" y="41"/>
                  <a:pt x="24" y="41"/>
                </a:cubicBezTo>
                <a:cubicBezTo>
                  <a:pt x="34" y="41"/>
                  <a:pt x="34" y="41"/>
                  <a:pt x="34" y="41"/>
                </a:cubicBezTo>
                <a:cubicBezTo>
                  <a:pt x="73" y="0"/>
                  <a:pt x="73" y="0"/>
                  <a:pt x="73" y="0"/>
                </a:cubicBezTo>
                <a:cubicBezTo>
                  <a:pt x="92" y="14"/>
                  <a:pt x="75" y="28"/>
                  <a:pt x="62" y="38"/>
                </a:cubicBezTo>
                <a:lnTo>
                  <a:pt x="97" y="3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10"/>
          <p:cNvSpPr/>
          <p:nvPr/>
        </p:nvSpPr>
        <p:spPr>
          <a:xfrm>
            <a:off x="4476750" y="1060847"/>
            <a:ext cx="471488" cy="298847"/>
          </a:xfrm>
          <a:custGeom>
            <a:avLst/>
            <a:gdLst/>
            <a:ahLst/>
            <a:cxnLst/>
            <a:rect l="l" t="t" r="r" b="b"/>
            <a:pathLst>
              <a:path w="122" h="103" extrusionOk="0">
                <a:moveTo>
                  <a:pt x="115" y="59"/>
                </a:moveTo>
                <a:cubicBezTo>
                  <a:pt x="105" y="75"/>
                  <a:pt x="105" y="75"/>
                  <a:pt x="105" y="75"/>
                </a:cubicBezTo>
                <a:cubicBezTo>
                  <a:pt x="105" y="77"/>
                  <a:pt x="105" y="78"/>
                  <a:pt x="107" y="78"/>
                </a:cubicBezTo>
                <a:cubicBezTo>
                  <a:pt x="109" y="79"/>
                  <a:pt x="111" y="78"/>
                  <a:pt x="113" y="78"/>
                </a:cubicBezTo>
                <a:cubicBezTo>
                  <a:pt x="117" y="78"/>
                  <a:pt x="120" y="80"/>
                  <a:pt x="121" y="83"/>
                </a:cubicBezTo>
                <a:cubicBezTo>
                  <a:pt x="122" y="87"/>
                  <a:pt x="120" y="91"/>
                  <a:pt x="120" y="91"/>
                </a:cubicBezTo>
                <a:cubicBezTo>
                  <a:pt x="120" y="91"/>
                  <a:pt x="118" y="95"/>
                  <a:pt x="114" y="96"/>
                </a:cubicBezTo>
                <a:cubicBezTo>
                  <a:pt x="111" y="97"/>
                  <a:pt x="107" y="95"/>
                  <a:pt x="105" y="92"/>
                </a:cubicBezTo>
                <a:cubicBezTo>
                  <a:pt x="104" y="90"/>
                  <a:pt x="104" y="88"/>
                  <a:pt x="103" y="86"/>
                </a:cubicBezTo>
                <a:cubicBezTo>
                  <a:pt x="102" y="85"/>
                  <a:pt x="100" y="85"/>
                  <a:pt x="99" y="86"/>
                </a:cubicBezTo>
                <a:cubicBezTo>
                  <a:pt x="89" y="103"/>
                  <a:pt x="89" y="103"/>
                  <a:pt x="89" y="103"/>
                </a:cubicBezTo>
                <a:cubicBezTo>
                  <a:pt x="72" y="93"/>
                  <a:pt x="72" y="93"/>
                  <a:pt x="72" y="93"/>
                </a:cubicBezTo>
                <a:cubicBezTo>
                  <a:pt x="72" y="92"/>
                  <a:pt x="72" y="91"/>
                  <a:pt x="73" y="90"/>
                </a:cubicBezTo>
                <a:cubicBezTo>
                  <a:pt x="74" y="89"/>
                  <a:pt x="76" y="88"/>
                  <a:pt x="78" y="87"/>
                </a:cubicBezTo>
                <a:cubicBezTo>
                  <a:pt x="80" y="86"/>
                  <a:pt x="82" y="82"/>
                  <a:pt x="81" y="79"/>
                </a:cubicBezTo>
                <a:cubicBezTo>
                  <a:pt x="80" y="76"/>
                  <a:pt x="77" y="74"/>
                  <a:pt x="77" y="74"/>
                </a:cubicBezTo>
                <a:cubicBezTo>
                  <a:pt x="77" y="74"/>
                  <a:pt x="74" y="72"/>
                  <a:pt x="70" y="73"/>
                </a:cubicBezTo>
                <a:cubicBezTo>
                  <a:pt x="67" y="74"/>
                  <a:pt x="65" y="77"/>
                  <a:pt x="65" y="80"/>
                </a:cubicBezTo>
                <a:cubicBezTo>
                  <a:pt x="65" y="82"/>
                  <a:pt x="66" y="84"/>
                  <a:pt x="66" y="86"/>
                </a:cubicBezTo>
                <a:cubicBezTo>
                  <a:pt x="65" y="87"/>
                  <a:pt x="64" y="88"/>
                  <a:pt x="63" y="88"/>
                </a:cubicBezTo>
                <a:cubicBezTo>
                  <a:pt x="45" y="77"/>
                  <a:pt x="45" y="77"/>
                  <a:pt x="45" y="77"/>
                </a:cubicBezTo>
                <a:cubicBezTo>
                  <a:pt x="55" y="59"/>
                  <a:pt x="55" y="59"/>
                  <a:pt x="55" y="59"/>
                </a:cubicBezTo>
                <a:cubicBezTo>
                  <a:pt x="56" y="58"/>
                  <a:pt x="57" y="58"/>
                  <a:pt x="58" y="59"/>
                </a:cubicBezTo>
                <a:cubicBezTo>
                  <a:pt x="59" y="61"/>
                  <a:pt x="60" y="63"/>
                  <a:pt x="61" y="64"/>
                </a:cubicBezTo>
                <a:cubicBezTo>
                  <a:pt x="62" y="67"/>
                  <a:pt x="66" y="69"/>
                  <a:pt x="69" y="68"/>
                </a:cubicBezTo>
                <a:cubicBezTo>
                  <a:pt x="72" y="67"/>
                  <a:pt x="74" y="64"/>
                  <a:pt x="74" y="64"/>
                </a:cubicBezTo>
                <a:cubicBezTo>
                  <a:pt x="74" y="64"/>
                  <a:pt x="76" y="60"/>
                  <a:pt x="75" y="57"/>
                </a:cubicBezTo>
                <a:cubicBezTo>
                  <a:pt x="74" y="54"/>
                  <a:pt x="71" y="51"/>
                  <a:pt x="68" y="52"/>
                </a:cubicBezTo>
                <a:cubicBezTo>
                  <a:pt x="66" y="52"/>
                  <a:pt x="64" y="52"/>
                  <a:pt x="62" y="52"/>
                </a:cubicBezTo>
                <a:cubicBezTo>
                  <a:pt x="61" y="52"/>
                  <a:pt x="60" y="51"/>
                  <a:pt x="60" y="50"/>
                </a:cubicBezTo>
                <a:cubicBezTo>
                  <a:pt x="70" y="33"/>
                  <a:pt x="70" y="33"/>
                  <a:pt x="70" y="33"/>
                </a:cubicBezTo>
                <a:cubicBezTo>
                  <a:pt x="88" y="43"/>
                  <a:pt x="88" y="43"/>
                  <a:pt x="88" y="43"/>
                </a:cubicBezTo>
                <a:cubicBezTo>
                  <a:pt x="89" y="43"/>
                  <a:pt x="90" y="43"/>
                  <a:pt x="90" y="41"/>
                </a:cubicBezTo>
                <a:cubicBezTo>
                  <a:pt x="91" y="39"/>
                  <a:pt x="90" y="37"/>
                  <a:pt x="90" y="35"/>
                </a:cubicBezTo>
                <a:cubicBezTo>
                  <a:pt x="90" y="32"/>
                  <a:pt x="92" y="28"/>
                  <a:pt x="95" y="27"/>
                </a:cubicBezTo>
                <a:cubicBezTo>
                  <a:pt x="99" y="26"/>
                  <a:pt x="103" y="29"/>
                  <a:pt x="103" y="29"/>
                </a:cubicBezTo>
                <a:cubicBezTo>
                  <a:pt x="103" y="29"/>
                  <a:pt x="106" y="31"/>
                  <a:pt x="107" y="34"/>
                </a:cubicBezTo>
                <a:cubicBezTo>
                  <a:pt x="108" y="37"/>
                  <a:pt x="106" y="41"/>
                  <a:pt x="103" y="43"/>
                </a:cubicBezTo>
                <a:cubicBezTo>
                  <a:pt x="102" y="44"/>
                  <a:pt x="100" y="44"/>
                  <a:pt x="98" y="45"/>
                </a:cubicBezTo>
                <a:cubicBezTo>
                  <a:pt x="97" y="46"/>
                  <a:pt x="97" y="48"/>
                  <a:pt x="97" y="49"/>
                </a:cubicBezTo>
                <a:cubicBezTo>
                  <a:pt x="115" y="59"/>
                  <a:pt x="115" y="59"/>
                  <a:pt x="115" y="59"/>
                </a:cubicBezTo>
                <a:close/>
                <a:moveTo>
                  <a:pt x="53" y="23"/>
                </a:moveTo>
                <a:cubicBezTo>
                  <a:pt x="52" y="22"/>
                  <a:pt x="52" y="20"/>
                  <a:pt x="53" y="19"/>
                </a:cubicBezTo>
                <a:cubicBezTo>
                  <a:pt x="55" y="18"/>
                  <a:pt x="57" y="18"/>
                  <a:pt x="59" y="17"/>
                </a:cubicBezTo>
                <a:cubicBezTo>
                  <a:pt x="62" y="15"/>
                  <a:pt x="64" y="11"/>
                  <a:pt x="63" y="8"/>
                </a:cubicBezTo>
                <a:cubicBezTo>
                  <a:pt x="62" y="4"/>
                  <a:pt x="58" y="2"/>
                  <a:pt x="58" y="2"/>
                </a:cubicBezTo>
                <a:cubicBezTo>
                  <a:pt x="58" y="2"/>
                  <a:pt x="54" y="0"/>
                  <a:pt x="51" y="1"/>
                </a:cubicBezTo>
                <a:cubicBezTo>
                  <a:pt x="48" y="2"/>
                  <a:pt x="45" y="6"/>
                  <a:pt x="45" y="9"/>
                </a:cubicBezTo>
                <a:cubicBezTo>
                  <a:pt x="45" y="11"/>
                  <a:pt x="46" y="13"/>
                  <a:pt x="46" y="15"/>
                </a:cubicBezTo>
                <a:cubicBezTo>
                  <a:pt x="46" y="16"/>
                  <a:pt x="44" y="17"/>
                  <a:pt x="43" y="17"/>
                </a:cubicBezTo>
                <a:cubicBezTo>
                  <a:pt x="25" y="7"/>
                  <a:pt x="25" y="7"/>
                  <a:pt x="25" y="7"/>
                </a:cubicBezTo>
                <a:cubicBezTo>
                  <a:pt x="16" y="24"/>
                  <a:pt x="16" y="24"/>
                  <a:pt x="16" y="24"/>
                </a:cubicBezTo>
                <a:cubicBezTo>
                  <a:pt x="16" y="25"/>
                  <a:pt x="16" y="26"/>
                  <a:pt x="18" y="26"/>
                </a:cubicBezTo>
                <a:cubicBezTo>
                  <a:pt x="20" y="26"/>
                  <a:pt x="21" y="26"/>
                  <a:pt x="23" y="25"/>
                </a:cubicBezTo>
                <a:cubicBezTo>
                  <a:pt x="27" y="25"/>
                  <a:pt x="30" y="28"/>
                  <a:pt x="31" y="31"/>
                </a:cubicBezTo>
                <a:cubicBezTo>
                  <a:pt x="32" y="34"/>
                  <a:pt x="30" y="38"/>
                  <a:pt x="30" y="38"/>
                </a:cubicBezTo>
                <a:cubicBezTo>
                  <a:pt x="30" y="38"/>
                  <a:pt x="28" y="41"/>
                  <a:pt x="24" y="42"/>
                </a:cubicBezTo>
                <a:cubicBezTo>
                  <a:pt x="21" y="43"/>
                  <a:pt x="17" y="41"/>
                  <a:pt x="16" y="38"/>
                </a:cubicBezTo>
                <a:cubicBezTo>
                  <a:pt x="15" y="37"/>
                  <a:pt x="15" y="35"/>
                  <a:pt x="14" y="33"/>
                </a:cubicBezTo>
                <a:cubicBezTo>
                  <a:pt x="13" y="32"/>
                  <a:pt x="12" y="32"/>
                  <a:pt x="11" y="33"/>
                </a:cubicBezTo>
                <a:cubicBezTo>
                  <a:pt x="0" y="51"/>
                  <a:pt x="0" y="51"/>
                  <a:pt x="0" y="51"/>
                </a:cubicBezTo>
                <a:cubicBezTo>
                  <a:pt x="19" y="61"/>
                  <a:pt x="19" y="61"/>
                  <a:pt x="19" y="61"/>
                </a:cubicBezTo>
                <a:cubicBezTo>
                  <a:pt x="20" y="61"/>
                  <a:pt x="21" y="61"/>
                  <a:pt x="21" y="59"/>
                </a:cubicBezTo>
                <a:cubicBezTo>
                  <a:pt x="21" y="58"/>
                  <a:pt x="21" y="56"/>
                  <a:pt x="20" y="54"/>
                </a:cubicBezTo>
                <a:cubicBezTo>
                  <a:pt x="20" y="51"/>
                  <a:pt x="23" y="48"/>
                  <a:pt x="26" y="47"/>
                </a:cubicBezTo>
                <a:cubicBezTo>
                  <a:pt x="29" y="46"/>
                  <a:pt x="32" y="48"/>
                  <a:pt x="32" y="48"/>
                </a:cubicBezTo>
                <a:cubicBezTo>
                  <a:pt x="32" y="48"/>
                  <a:pt x="36" y="50"/>
                  <a:pt x="37" y="53"/>
                </a:cubicBezTo>
                <a:cubicBezTo>
                  <a:pt x="37" y="56"/>
                  <a:pt x="36" y="60"/>
                  <a:pt x="33" y="61"/>
                </a:cubicBezTo>
                <a:cubicBezTo>
                  <a:pt x="31" y="62"/>
                  <a:pt x="29" y="62"/>
                  <a:pt x="28" y="64"/>
                </a:cubicBezTo>
                <a:cubicBezTo>
                  <a:pt x="27" y="64"/>
                  <a:pt x="27" y="65"/>
                  <a:pt x="27" y="66"/>
                </a:cubicBezTo>
                <a:cubicBezTo>
                  <a:pt x="43" y="75"/>
                  <a:pt x="43" y="75"/>
                  <a:pt x="43" y="75"/>
                </a:cubicBezTo>
                <a:cubicBezTo>
                  <a:pt x="54" y="56"/>
                  <a:pt x="54" y="56"/>
                  <a:pt x="54" y="56"/>
                </a:cubicBezTo>
                <a:cubicBezTo>
                  <a:pt x="55" y="55"/>
                  <a:pt x="58" y="55"/>
                  <a:pt x="59" y="57"/>
                </a:cubicBezTo>
                <a:cubicBezTo>
                  <a:pt x="60" y="58"/>
                  <a:pt x="61" y="60"/>
                  <a:pt x="62" y="62"/>
                </a:cubicBezTo>
                <a:cubicBezTo>
                  <a:pt x="68" y="74"/>
                  <a:pt x="80" y="55"/>
                  <a:pt x="67" y="54"/>
                </a:cubicBezTo>
                <a:cubicBezTo>
                  <a:pt x="65" y="54"/>
                  <a:pt x="63" y="55"/>
                  <a:pt x="61" y="54"/>
                </a:cubicBezTo>
                <a:cubicBezTo>
                  <a:pt x="59" y="54"/>
                  <a:pt x="57" y="51"/>
                  <a:pt x="57" y="49"/>
                </a:cubicBezTo>
                <a:cubicBezTo>
                  <a:pt x="68" y="31"/>
                  <a:pt x="68" y="31"/>
                  <a:pt x="68" y="31"/>
                </a:cubicBezTo>
                <a:lnTo>
                  <a:pt x="53" y="23"/>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13" name="Google Shape;213;p10"/>
          <p:cNvGrpSpPr/>
          <p:nvPr/>
        </p:nvGrpSpPr>
        <p:grpSpPr>
          <a:xfrm>
            <a:off x="2581275" y="3162300"/>
            <a:ext cx="539750" cy="214312"/>
            <a:chOff x="2581275" y="4216400"/>
            <a:chExt cx="539750" cy="285750"/>
          </a:xfrm>
        </p:grpSpPr>
        <p:sp>
          <p:nvSpPr>
            <p:cNvPr id="214" name="Google Shape;214;p10"/>
            <p:cNvSpPr/>
            <p:nvPr/>
          </p:nvSpPr>
          <p:spPr>
            <a:xfrm>
              <a:off x="2581275" y="4216400"/>
              <a:ext cx="539750" cy="266700"/>
            </a:xfrm>
            <a:custGeom>
              <a:avLst/>
              <a:gdLst/>
              <a:ahLst/>
              <a:cxnLst/>
              <a:rect l="l" t="t" r="r" b="b"/>
              <a:pathLst>
                <a:path w="140" h="69" extrusionOk="0">
                  <a:moveTo>
                    <a:pt x="140" y="67"/>
                  </a:moveTo>
                  <a:cubicBezTo>
                    <a:pt x="140" y="67"/>
                    <a:pt x="140" y="67"/>
                    <a:pt x="140" y="67"/>
                  </a:cubicBezTo>
                  <a:cubicBezTo>
                    <a:pt x="140" y="61"/>
                    <a:pt x="139" y="55"/>
                    <a:pt x="137" y="50"/>
                  </a:cubicBezTo>
                  <a:cubicBezTo>
                    <a:pt x="137" y="50"/>
                    <a:pt x="137" y="50"/>
                    <a:pt x="137" y="50"/>
                  </a:cubicBezTo>
                  <a:cubicBezTo>
                    <a:pt x="136" y="47"/>
                    <a:pt x="136" y="47"/>
                    <a:pt x="136" y="47"/>
                  </a:cubicBezTo>
                  <a:cubicBezTo>
                    <a:pt x="136" y="47"/>
                    <a:pt x="136" y="47"/>
                    <a:pt x="136" y="47"/>
                  </a:cubicBezTo>
                  <a:cubicBezTo>
                    <a:pt x="135" y="44"/>
                    <a:pt x="135" y="44"/>
                    <a:pt x="135" y="44"/>
                  </a:cubicBezTo>
                  <a:cubicBezTo>
                    <a:pt x="135" y="44"/>
                    <a:pt x="135" y="44"/>
                    <a:pt x="135" y="44"/>
                  </a:cubicBezTo>
                  <a:cubicBezTo>
                    <a:pt x="133" y="38"/>
                    <a:pt x="130" y="33"/>
                    <a:pt x="126" y="28"/>
                  </a:cubicBezTo>
                  <a:cubicBezTo>
                    <a:pt x="126" y="28"/>
                    <a:pt x="126" y="28"/>
                    <a:pt x="126" y="28"/>
                  </a:cubicBezTo>
                  <a:cubicBezTo>
                    <a:pt x="124" y="26"/>
                    <a:pt x="124" y="26"/>
                    <a:pt x="124" y="26"/>
                  </a:cubicBezTo>
                  <a:cubicBezTo>
                    <a:pt x="124" y="26"/>
                    <a:pt x="124" y="26"/>
                    <a:pt x="124" y="26"/>
                  </a:cubicBezTo>
                  <a:cubicBezTo>
                    <a:pt x="122" y="23"/>
                    <a:pt x="122" y="23"/>
                    <a:pt x="122" y="23"/>
                  </a:cubicBezTo>
                  <a:cubicBezTo>
                    <a:pt x="122" y="24"/>
                    <a:pt x="122" y="24"/>
                    <a:pt x="122" y="24"/>
                  </a:cubicBezTo>
                  <a:cubicBezTo>
                    <a:pt x="118" y="19"/>
                    <a:pt x="113" y="15"/>
                    <a:pt x="108" y="11"/>
                  </a:cubicBezTo>
                  <a:cubicBezTo>
                    <a:pt x="108" y="11"/>
                    <a:pt x="108" y="11"/>
                    <a:pt x="108" y="11"/>
                  </a:cubicBezTo>
                  <a:cubicBezTo>
                    <a:pt x="105" y="10"/>
                    <a:pt x="105" y="10"/>
                    <a:pt x="105" y="10"/>
                  </a:cubicBezTo>
                  <a:cubicBezTo>
                    <a:pt x="103" y="8"/>
                    <a:pt x="103" y="8"/>
                    <a:pt x="103" y="8"/>
                  </a:cubicBezTo>
                  <a:cubicBezTo>
                    <a:pt x="103" y="8"/>
                    <a:pt x="103" y="8"/>
                    <a:pt x="103" y="8"/>
                  </a:cubicBezTo>
                  <a:cubicBezTo>
                    <a:pt x="97" y="6"/>
                    <a:pt x="91" y="3"/>
                    <a:pt x="85" y="2"/>
                  </a:cubicBezTo>
                  <a:cubicBezTo>
                    <a:pt x="85" y="2"/>
                    <a:pt x="85" y="2"/>
                    <a:pt x="85" y="2"/>
                  </a:cubicBezTo>
                  <a:cubicBezTo>
                    <a:pt x="82" y="2"/>
                    <a:pt x="82" y="2"/>
                    <a:pt x="82" y="2"/>
                  </a:cubicBezTo>
                  <a:cubicBezTo>
                    <a:pt x="79" y="1"/>
                    <a:pt x="79" y="1"/>
                    <a:pt x="79" y="1"/>
                  </a:cubicBezTo>
                  <a:cubicBezTo>
                    <a:pt x="79" y="1"/>
                    <a:pt x="79" y="1"/>
                    <a:pt x="79" y="1"/>
                  </a:cubicBezTo>
                  <a:cubicBezTo>
                    <a:pt x="73" y="0"/>
                    <a:pt x="67" y="0"/>
                    <a:pt x="61" y="1"/>
                  </a:cubicBezTo>
                  <a:cubicBezTo>
                    <a:pt x="61" y="1"/>
                    <a:pt x="61" y="1"/>
                    <a:pt x="61" y="1"/>
                  </a:cubicBezTo>
                  <a:cubicBezTo>
                    <a:pt x="58" y="2"/>
                    <a:pt x="58" y="2"/>
                    <a:pt x="58" y="2"/>
                  </a:cubicBezTo>
                  <a:cubicBezTo>
                    <a:pt x="58" y="2"/>
                    <a:pt x="58" y="2"/>
                    <a:pt x="58" y="2"/>
                  </a:cubicBezTo>
                  <a:cubicBezTo>
                    <a:pt x="55" y="2"/>
                    <a:pt x="55" y="2"/>
                    <a:pt x="55" y="2"/>
                  </a:cubicBezTo>
                  <a:cubicBezTo>
                    <a:pt x="55" y="2"/>
                    <a:pt x="55" y="2"/>
                    <a:pt x="55" y="2"/>
                  </a:cubicBezTo>
                  <a:cubicBezTo>
                    <a:pt x="49" y="4"/>
                    <a:pt x="43" y="6"/>
                    <a:pt x="37" y="9"/>
                  </a:cubicBezTo>
                  <a:cubicBezTo>
                    <a:pt x="37" y="9"/>
                    <a:pt x="37" y="9"/>
                    <a:pt x="37" y="9"/>
                  </a:cubicBezTo>
                  <a:cubicBezTo>
                    <a:pt x="35" y="10"/>
                    <a:pt x="35" y="10"/>
                    <a:pt x="35" y="10"/>
                  </a:cubicBezTo>
                  <a:cubicBezTo>
                    <a:pt x="35" y="10"/>
                    <a:pt x="35" y="10"/>
                    <a:pt x="35" y="10"/>
                  </a:cubicBezTo>
                  <a:cubicBezTo>
                    <a:pt x="32" y="12"/>
                    <a:pt x="32" y="12"/>
                    <a:pt x="32" y="12"/>
                  </a:cubicBezTo>
                  <a:cubicBezTo>
                    <a:pt x="32" y="12"/>
                    <a:pt x="32" y="12"/>
                    <a:pt x="32" y="12"/>
                  </a:cubicBezTo>
                  <a:cubicBezTo>
                    <a:pt x="27" y="15"/>
                    <a:pt x="22" y="19"/>
                    <a:pt x="18" y="24"/>
                  </a:cubicBezTo>
                  <a:cubicBezTo>
                    <a:pt x="18" y="24"/>
                    <a:pt x="18" y="24"/>
                    <a:pt x="18" y="24"/>
                  </a:cubicBezTo>
                  <a:cubicBezTo>
                    <a:pt x="16" y="26"/>
                    <a:pt x="16" y="26"/>
                    <a:pt x="16" y="26"/>
                  </a:cubicBezTo>
                  <a:cubicBezTo>
                    <a:pt x="14" y="28"/>
                    <a:pt x="14" y="28"/>
                    <a:pt x="14" y="28"/>
                  </a:cubicBezTo>
                  <a:cubicBezTo>
                    <a:pt x="14" y="28"/>
                    <a:pt x="14" y="28"/>
                    <a:pt x="14" y="28"/>
                  </a:cubicBezTo>
                  <a:cubicBezTo>
                    <a:pt x="11" y="33"/>
                    <a:pt x="8" y="39"/>
                    <a:pt x="5" y="44"/>
                  </a:cubicBezTo>
                  <a:cubicBezTo>
                    <a:pt x="5" y="44"/>
                    <a:pt x="5" y="44"/>
                    <a:pt x="5" y="44"/>
                  </a:cubicBezTo>
                  <a:cubicBezTo>
                    <a:pt x="4" y="47"/>
                    <a:pt x="4" y="47"/>
                    <a:pt x="4" y="47"/>
                  </a:cubicBezTo>
                  <a:cubicBezTo>
                    <a:pt x="3" y="50"/>
                    <a:pt x="3" y="50"/>
                    <a:pt x="3" y="50"/>
                  </a:cubicBezTo>
                  <a:cubicBezTo>
                    <a:pt x="3" y="50"/>
                    <a:pt x="3" y="50"/>
                    <a:pt x="3" y="50"/>
                  </a:cubicBezTo>
                  <a:cubicBezTo>
                    <a:pt x="1" y="56"/>
                    <a:pt x="0" y="63"/>
                    <a:pt x="0" y="69"/>
                  </a:cubicBezTo>
                  <a:cubicBezTo>
                    <a:pt x="6" y="69"/>
                    <a:pt x="6" y="69"/>
                    <a:pt x="6" y="69"/>
                  </a:cubicBezTo>
                  <a:cubicBezTo>
                    <a:pt x="6" y="63"/>
                    <a:pt x="7" y="57"/>
                    <a:pt x="9" y="52"/>
                  </a:cubicBezTo>
                  <a:cubicBezTo>
                    <a:pt x="19" y="56"/>
                    <a:pt x="19" y="56"/>
                    <a:pt x="19" y="56"/>
                  </a:cubicBezTo>
                  <a:cubicBezTo>
                    <a:pt x="21" y="50"/>
                    <a:pt x="21" y="50"/>
                    <a:pt x="21" y="50"/>
                  </a:cubicBezTo>
                  <a:cubicBezTo>
                    <a:pt x="11" y="46"/>
                    <a:pt x="11" y="46"/>
                    <a:pt x="11" y="46"/>
                  </a:cubicBezTo>
                  <a:cubicBezTo>
                    <a:pt x="13" y="41"/>
                    <a:pt x="16" y="36"/>
                    <a:pt x="19" y="32"/>
                  </a:cubicBezTo>
                  <a:cubicBezTo>
                    <a:pt x="27" y="39"/>
                    <a:pt x="27" y="39"/>
                    <a:pt x="27" y="39"/>
                  </a:cubicBezTo>
                  <a:cubicBezTo>
                    <a:pt x="31" y="34"/>
                    <a:pt x="31" y="34"/>
                    <a:pt x="31" y="34"/>
                  </a:cubicBezTo>
                  <a:cubicBezTo>
                    <a:pt x="23" y="28"/>
                    <a:pt x="23" y="28"/>
                    <a:pt x="23" y="28"/>
                  </a:cubicBezTo>
                  <a:cubicBezTo>
                    <a:pt x="26" y="23"/>
                    <a:pt x="31" y="20"/>
                    <a:pt x="35" y="17"/>
                  </a:cubicBezTo>
                  <a:cubicBezTo>
                    <a:pt x="41" y="26"/>
                    <a:pt x="41" y="26"/>
                    <a:pt x="41" y="26"/>
                  </a:cubicBezTo>
                  <a:cubicBezTo>
                    <a:pt x="46" y="23"/>
                    <a:pt x="46" y="23"/>
                    <a:pt x="46" y="23"/>
                  </a:cubicBezTo>
                  <a:cubicBezTo>
                    <a:pt x="40" y="14"/>
                    <a:pt x="40" y="14"/>
                    <a:pt x="40" y="14"/>
                  </a:cubicBezTo>
                  <a:cubicBezTo>
                    <a:pt x="45" y="11"/>
                    <a:pt x="50" y="9"/>
                    <a:pt x="56" y="8"/>
                  </a:cubicBezTo>
                  <a:cubicBezTo>
                    <a:pt x="58" y="19"/>
                    <a:pt x="58" y="19"/>
                    <a:pt x="58" y="19"/>
                  </a:cubicBezTo>
                  <a:cubicBezTo>
                    <a:pt x="64" y="17"/>
                    <a:pt x="64" y="17"/>
                    <a:pt x="64" y="17"/>
                  </a:cubicBezTo>
                  <a:cubicBezTo>
                    <a:pt x="62" y="7"/>
                    <a:pt x="62" y="7"/>
                    <a:pt x="62" y="7"/>
                  </a:cubicBezTo>
                  <a:cubicBezTo>
                    <a:pt x="67" y="6"/>
                    <a:pt x="73" y="6"/>
                    <a:pt x="78" y="7"/>
                  </a:cubicBezTo>
                  <a:cubicBezTo>
                    <a:pt x="76" y="17"/>
                    <a:pt x="76" y="17"/>
                    <a:pt x="76" y="17"/>
                  </a:cubicBezTo>
                  <a:cubicBezTo>
                    <a:pt x="82" y="18"/>
                    <a:pt x="82" y="18"/>
                    <a:pt x="82" y="18"/>
                  </a:cubicBezTo>
                  <a:cubicBezTo>
                    <a:pt x="84" y="8"/>
                    <a:pt x="84" y="8"/>
                    <a:pt x="84" y="8"/>
                  </a:cubicBezTo>
                  <a:cubicBezTo>
                    <a:pt x="90" y="9"/>
                    <a:pt x="95" y="11"/>
                    <a:pt x="100" y="14"/>
                  </a:cubicBezTo>
                  <a:cubicBezTo>
                    <a:pt x="94" y="23"/>
                    <a:pt x="94" y="23"/>
                    <a:pt x="94" y="23"/>
                  </a:cubicBezTo>
                  <a:cubicBezTo>
                    <a:pt x="99" y="26"/>
                    <a:pt x="99" y="26"/>
                    <a:pt x="99" y="26"/>
                  </a:cubicBezTo>
                  <a:cubicBezTo>
                    <a:pt x="105" y="17"/>
                    <a:pt x="105" y="17"/>
                    <a:pt x="105" y="17"/>
                  </a:cubicBezTo>
                  <a:cubicBezTo>
                    <a:pt x="109" y="20"/>
                    <a:pt x="114" y="23"/>
                    <a:pt x="117" y="27"/>
                  </a:cubicBezTo>
                  <a:cubicBezTo>
                    <a:pt x="109" y="34"/>
                    <a:pt x="109" y="34"/>
                    <a:pt x="109" y="34"/>
                  </a:cubicBezTo>
                  <a:cubicBezTo>
                    <a:pt x="113" y="39"/>
                    <a:pt x="113" y="39"/>
                    <a:pt x="113" y="39"/>
                  </a:cubicBezTo>
                  <a:cubicBezTo>
                    <a:pt x="121" y="32"/>
                    <a:pt x="121" y="32"/>
                    <a:pt x="121" y="32"/>
                  </a:cubicBezTo>
                  <a:cubicBezTo>
                    <a:pt x="125" y="36"/>
                    <a:pt x="127" y="41"/>
                    <a:pt x="129" y="46"/>
                  </a:cubicBezTo>
                  <a:cubicBezTo>
                    <a:pt x="119" y="50"/>
                    <a:pt x="119" y="50"/>
                    <a:pt x="119" y="50"/>
                  </a:cubicBezTo>
                  <a:cubicBezTo>
                    <a:pt x="121" y="55"/>
                    <a:pt x="121" y="55"/>
                    <a:pt x="121" y="55"/>
                  </a:cubicBezTo>
                  <a:cubicBezTo>
                    <a:pt x="131" y="52"/>
                    <a:pt x="131" y="52"/>
                    <a:pt x="131" y="52"/>
                  </a:cubicBezTo>
                  <a:cubicBezTo>
                    <a:pt x="133" y="57"/>
                    <a:pt x="134" y="63"/>
                    <a:pt x="134" y="69"/>
                  </a:cubicBezTo>
                  <a:cubicBezTo>
                    <a:pt x="140" y="69"/>
                    <a:pt x="140" y="69"/>
                    <a:pt x="140" y="69"/>
                  </a:cubicBezTo>
                  <a:lnTo>
                    <a:pt x="140" y="67"/>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0"/>
            <p:cNvSpPr/>
            <p:nvPr/>
          </p:nvSpPr>
          <p:spPr>
            <a:xfrm>
              <a:off x="2619375" y="4448175"/>
              <a:ext cx="34925" cy="41275"/>
            </a:xfrm>
            <a:custGeom>
              <a:avLst/>
              <a:gdLst/>
              <a:ahLst/>
              <a:cxnLst/>
              <a:rect l="l" t="t" r="r" b="b"/>
              <a:pathLst>
                <a:path w="22" h="26" extrusionOk="0">
                  <a:moveTo>
                    <a:pt x="7" y="17"/>
                  </a:moveTo>
                  <a:lnTo>
                    <a:pt x="17" y="17"/>
                  </a:lnTo>
                  <a:lnTo>
                    <a:pt x="17" y="9"/>
                  </a:lnTo>
                  <a:lnTo>
                    <a:pt x="7" y="9"/>
                  </a:lnTo>
                  <a:lnTo>
                    <a:pt x="7" y="7"/>
                  </a:lnTo>
                  <a:lnTo>
                    <a:pt x="22" y="7"/>
                  </a:lnTo>
                  <a:lnTo>
                    <a:pt x="22" y="0"/>
                  </a:lnTo>
                  <a:lnTo>
                    <a:pt x="0" y="0"/>
                  </a:lnTo>
                  <a:lnTo>
                    <a:pt x="0" y="26"/>
                  </a:lnTo>
                  <a:lnTo>
                    <a:pt x="22" y="26"/>
                  </a:lnTo>
                  <a:lnTo>
                    <a:pt x="22" y="22"/>
                  </a:lnTo>
                  <a:lnTo>
                    <a:pt x="7" y="22"/>
                  </a:lnTo>
                  <a:lnTo>
                    <a:pt x="7" y="17"/>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0"/>
            <p:cNvSpPr/>
            <p:nvPr/>
          </p:nvSpPr>
          <p:spPr>
            <a:xfrm>
              <a:off x="2638425" y="4362450"/>
              <a:ext cx="261938" cy="139700"/>
            </a:xfrm>
            <a:custGeom>
              <a:avLst/>
              <a:gdLst/>
              <a:ahLst/>
              <a:cxnLst/>
              <a:rect l="l" t="t" r="r" b="b"/>
              <a:pathLst>
                <a:path w="68" h="36" extrusionOk="0">
                  <a:moveTo>
                    <a:pt x="58" y="20"/>
                  </a:moveTo>
                  <a:cubicBezTo>
                    <a:pt x="55" y="18"/>
                    <a:pt x="52" y="19"/>
                    <a:pt x="49" y="21"/>
                  </a:cubicBezTo>
                  <a:cubicBezTo>
                    <a:pt x="0" y="0"/>
                    <a:pt x="0" y="0"/>
                    <a:pt x="0" y="0"/>
                  </a:cubicBezTo>
                  <a:cubicBezTo>
                    <a:pt x="47" y="26"/>
                    <a:pt x="47" y="26"/>
                    <a:pt x="47" y="26"/>
                  </a:cubicBezTo>
                  <a:cubicBezTo>
                    <a:pt x="47" y="29"/>
                    <a:pt x="49" y="31"/>
                    <a:pt x="51" y="33"/>
                  </a:cubicBezTo>
                  <a:cubicBezTo>
                    <a:pt x="54" y="34"/>
                    <a:pt x="56" y="34"/>
                    <a:pt x="59" y="32"/>
                  </a:cubicBezTo>
                  <a:cubicBezTo>
                    <a:pt x="65" y="36"/>
                    <a:pt x="65" y="36"/>
                    <a:pt x="65" y="36"/>
                  </a:cubicBezTo>
                  <a:cubicBezTo>
                    <a:pt x="68" y="29"/>
                    <a:pt x="68" y="29"/>
                    <a:pt x="68" y="29"/>
                  </a:cubicBezTo>
                  <a:cubicBezTo>
                    <a:pt x="62" y="27"/>
                    <a:pt x="62" y="27"/>
                    <a:pt x="62" y="27"/>
                  </a:cubicBezTo>
                  <a:cubicBezTo>
                    <a:pt x="62" y="24"/>
                    <a:pt x="60" y="21"/>
                    <a:pt x="58" y="2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0"/>
            <p:cNvSpPr/>
            <p:nvPr/>
          </p:nvSpPr>
          <p:spPr>
            <a:xfrm>
              <a:off x="3055938" y="4448175"/>
              <a:ext cx="34925" cy="41275"/>
            </a:xfrm>
            <a:custGeom>
              <a:avLst/>
              <a:gdLst/>
              <a:ahLst/>
              <a:cxnLst/>
              <a:rect l="l" t="t" r="r" b="b"/>
              <a:pathLst>
                <a:path w="22" h="26" extrusionOk="0">
                  <a:moveTo>
                    <a:pt x="0" y="26"/>
                  </a:moveTo>
                  <a:lnTo>
                    <a:pt x="7" y="26"/>
                  </a:lnTo>
                  <a:lnTo>
                    <a:pt x="7" y="17"/>
                  </a:lnTo>
                  <a:lnTo>
                    <a:pt x="17" y="17"/>
                  </a:lnTo>
                  <a:lnTo>
                    <a:pt x="17" y="9"/>
                  </a:lnTo>
                  <a:lnTo>
                    <a:pt x="7" y="9"/>
                  </a:lnTo>
                  <a:lnTo>
                    <a:pt x="7" y="7"/>
                  </a:lnTo>
                  <a:lnTo>
                    <a:pt x="22" y="7"/>
                  </a:lnTo>
                  <a:lnTo>
                    <a:pt x="22" y="0"/>
                  </a:lnTo>
                  <a:lnTo>
                    <a:pt x="0" y="0"/>
                  </a:lnTo>
                  <a:lnTo>
                    <a:pt x="0" y="2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8" name="Google Shape;218;p10"/>
          <p:cNvGrpSpPr/>
          <p:nvPr/>
        </p:nvGrpSpPr>
        <p:grpSpPr>
          <a:xfrm>
            <a:off x="3322638" y="3162300"/>
            <a:ext cx="539750" cy="214312"/>
            <a:chOff x="3322638" y="4216400"/>
            <a:chExt cx="539750" cy="285750"/>
          </a:xfrm>
        </p:grpSpPr>
        <p:sp>
          <p:nvSpPr>
            <p:cNvPr id="219" name="Google Shape;219;p10"/>
            <p:cNvSpPr/>
            <p:nvPr/>
          </p:nvSpPr>
          <p:spPr>
            <a:xfrm>
              <a:off x="3322638" y="4216400"/>
              <a:ext cx="539750" cy="266700"/>
            </a:xfrm>
            <a:custGeom>
              <a:avLst/>
              <a:gdLst/>
              <a:ahLst/>
              <a:cxnLst/>
              <a:rect l="l" t="t" r="r" b="b"/>
              <a:pathLst>
                <a:path w="140" h="69" extrusionOk="0">
                  <a:moveTo>
                    <a:pt x="140" y="67"/>
                  </a:moveTo>
                  <a:cubicBezTo>
                    <a:pt x="140" y="67"/>
                    <a:pt x="140" y="67"/>
                    <a:pt x="140" y="67"/>
                  </a:cubicBezTo>
                  <a:cubicBezTo>
                    <a:pt x="140" y="61"/>
                    <a:pt x="139" y="55"/>
                    <a:pt x="137" y="50"/>
                  </a:cubicBezTo>
                  <a:cubicBezTo>
                    <a:pt x="137" y="50"/>
                    <a:pt x="137" y="50"/>
                    <a:pt x="137" y="50"/>
                  </a:cubicBezTo>
                  <a:cubicBezTo>
                    <a:pt x="136" y="47"/>
                    <a:pt x="136" y="47"/>
                    <a:pt x="136" y="47"/>
                  </a:cubicBezTo>
                  <a:cubicBezTo>
                    <a:pt x="136" y="47"/>
                    <a:pt x="136" y="47"/>
                    <a:pt x="136" y="47"/>
                  </a:cubicBezTo>
                  <a:cubicBezTo>
                    <a:pt x="135" y="44"/>
                    <a:pt x="135" y="44"/>
                    <a:pt x="135" y="44"/>
                  </a:cubicBezTo>
                  <a:cubicBezTo>
                    <a:pt x="135" y="44"/>
                    <a:pt x="135" y="44"/>
                    <a:pt x="135" y="44"/>
                  </a:cubicBezTo>
                  <a:cubicBezTo>
                    <a:pt x="133" y="38"/>
                    <a:pt x="130" y="33"/>
                    <a:pt x="126" y="28"/>
                  </a:cubicBezTo>
                  <a:cubicBezTo>
                    <a:pt x="126" y="28"/>
                    <a:pt x="126" y="28"/>
                    <a:pt x="126" y="28"/>
                  </a:cubicBezTo>
                  <a:cubicBezTo>
                    <a:pt x="124" y="26"/>
                    <a:pt x="124" y="26"/>
                    <a:pt x="124" y="26"/>
                  </a:cubicBezTo>
                  <a:cubicBezTo>
                    <a:pt x="124" y="26"/>
                    <a:pt x="124" y="26"/>
                    <a:pt x="124" y="26"/>
                  </a:cubicBezTo>
                  <a:cubicBezTo>
                    <a:pt x="122" y="23"/>
                    <a:pt x="122" y="23"/>
                    <a:pt x="122" y="23"/>
                  </a:cubicBezTo>
                  <a:cubicBezTo>
                    <a:pt x="122" y="24"/>
                    <a:pt x="122" y="24"/>
                    <a:pt x="122" y="24"/>
                  </a:cubicBezTo>
                  <a:cubicBezTo>
                    <a:pt x="118" y="19"/>
                    <a:pt x="113" y="15"/>
                    <a:pt x="108" y="11"/>
                  </a:cubicBezTo>
                  <a:cubicBezTo>
                    <a:pt x="108" y="11"/>
                    <a:pt x="108" y="11"/>
                    <a:pt x="108" y="11"/>
                  </a:cubicBezTo>
                  <a:cubicBezTo>
                    <a:pt x="105" y="10"/>
                    <a:pt x="105" y="10"/>
                    <a:pt x="105" y="10"/>
                  </a:cubicBezTo>
                  <a:cubicBezTo>
                    <a:pt x="103" y="8"/>
                    <a:pt x="103" y="8"/>
                    <a:pt x="103" y="8"/>
                  </a:cubicBezTo>
                  <a:cubicBezTo>
                    <a:pt x="103" y="8"/>
                    <a:pt x="103" y="8"/>
                    <a:pt x="103" y="8"/>
                  </a:cubicBezTo>
                  <a:cubicBezTo>
                    <a:pt x="97" y="6"/>
                    <a:pt x="91" y="3"/>
                    <a:pt x="85" y="2"/>
                  </a:cubicBezTo>
                  <a:cubicBezTo>
                    <a:pt x="85" y="2"/>
                    <a:pt x="85" y="2"/>
                    <a:pt x="85" y="2"/>
                  </a:cubicBezTo>
                  <a:cubicBezTo>
                    <a:pt x="82" y="2"/>
                    <a:pt x="82" y="2"/>
                    <a:pt x="82" y="2"/>
                  </a:cubicBezTo>
                  <a:cubicBezTo>
                    <a:pt x="79" y="1"/>
                    <a:pt x="79" y="1"/>
                    <a:pt x="79" y="1"/>
                  </a:cubicBezTo>
                  <a:cubicBezTo>
                    <a:pt x="79" y="1"/>
                    <a:pt x="79" y="1"/>
                    <a:pt x="79" y="1"/>
                  </a:cubicBezTo>
                  <a:cubicBezTo>
                    <a:pt x="73" y="0"/>
                    <a:pt x="67" y="0"/>
                    <a:pt x="61" y="1"/>
                  </a:cubicBezTo>
                  <a:cubicBezTo>
                    <a:pt x="61" y="1"/>
                    <a:pt x="61" y="1"/>
                    <a:pt x="61" y="1"/>
                  </a:cubicBezTo>
                  <a:cubicBezTo>
                    <a:pt x="58" y="2"/>
                    <a:pt x="58" y="2"/>
                    <a:pt x="58" y="2"/>
                  </a:cubicBezTo>
                  <a:cubicBezTo>
                    <a:pt x="58" y="2"/>
                    <a:pt x="58" y="2"/>
                    <a:pt x="58" y="2"/>
                  </a:cubicBezTo>
                  <a:cubicBezTo>
                    <a:pt x="55" y="2"/>
                    <a:pt x="55" y="2"/>
                    <a:pt x="55" y="2"/>
                  </a:cubicBezTo>
                  <a:cubicBezTo>
                    <a:pt x="55" y="2"/>
                    <a:pt x="55" y="2"/>
                    <a:pt x="55" y="2"/>
                  </a:cubicBezTo>
                  <a:cubicBezTo>
                    <a:pt x="49" y="4"/>
                    <a:pt x="43" y="6"/>
                    <a:pt x="38" y="9"/>
                  </a:cubicBezTo>
                  <a:cubicBezTo>
                    <a:pt x="38" y="9"/>
                    <a:pt x="38" y="9"/>
                    <a:pt x="38" y="9"/>
                  </a:cubicBezTo>
                  <a:cubicBezTo>
                    <a:pt x="35" y="10"/>
                    <a:pt x="35" y="10"/>
                    <a:pt x="35" y="10"/>
                  </a:cubicBezTo>
                  <a:cubicBezTo>
                    <a:pt x="35" y="10"/>
                    <a:pt x="35" y="10"/>
                    <a:pt x="35" y="10"/>
                  </a:cubicBezTo>
                  <a:cubicBezTo>
                    <a:pt x="32" y="12"/>
                    <a:pt x="32" y="12"/>
                    <a:pt x="32" y="12"/>
                  </a:cubicBezTo>
                  <a:cubicBezTo>
                    <a:pt x="32" y="12"/>
                    <a:pt x="32" y="12"/>
                    <a:pt x="32" y="12"/>
                  </a:cubicBezTo>
                  <a:cubicBezTo>
                    <a:pt x="27" y="15"/>
                    <a:pt x="23" y="19"/>
                    <a:pt x="18" y="24"/>
                  </a:cubicBezTo>
                  <a:cubicBezTo>
                    <a:pt x="18" y="24"/>
                    <a:pt x="18" y="24"/>
                    <a:pt x="18" y="24"/>
                  </a:cubicBezTo>
                  <a:cubicBezTo>
                    <a:pt x="16" y="26"/>
                    <a:pt x="16" y="26"/>
                    <a:pt x="16" y="26"/>
                  </a:cubicBezTo>
                  <a:cubicBezTo>
                    <a:pt x="15" y="28"/>
                    <a:pt x="15" y="28"/>
                    <a:pt x="15" y="28"/>
                  </a:cubicBezTo>
                  <a:cubicBezTo>
                    <a:pt x="15" y="28"/>
                    <a:pt x="15" y="28"/>
                    <a:pt x="15" y="28"/>
                  </a:cubicBezTo>
                  <a:cubicBezTo>
                    <a:pt x="11" y="33"/>
                    <a:pt x="8" y="39"/>
                    <a:pt x="6" y="44"/>
                  </a:cubicBezTo>
                  <a:cubicBezTo>
                    <a:pt x="5" y="44"/>
                    <a:pt x="5" y="44"/>
                    <a:pt x="5" y="44"/>
                  </a:cubicBezTo>
                  <a:cubicBezTo>
                    <a:pt x="4" y="47"/>
                    <a:pt x="4" y="47"/>
                    <a:pt x="4" y="47"/>
                  </a:cubicBezTo>
                  <a:cubicBezTo>
                    <a:pt x="3" y="50"/>
                    <a:pt x="3" y="50"/>
                    <a:pt x="3" y="50"/>
                  </a:cubicBezTo>
                  <a:cubicBezTo>
                    <a:pt x="4" y="50"/>
                    <a:pt x="4" y="50"/>
                    <a:pt x="4" y="50"/>
                  </a:cubicBezTo>
                  <a:cubicBezTo>
                    <a:pt x="2" y="56"/>
                    <a:pt x="1" y="63"/>
                    <a:pt x="0" y="69"/>
                  </a:cubicBezTo>
                  <a:cubicBezTo>
                    <a:pt x="6" y="69"/>
                    <a:pt x="6" y="69"/>
                    <a:pt x="6" y="69"/>
                  </a:cubicBezTo>
                  <a:cubicBezTo>
                    <a:pt x="7" y="63"/>
                    <a:pt x="7" y="57"/>
                    <a:pt x="9" y="52"/>
                  </a:cubicBezTo>
                  <a:cubicBezTo>
                    <a:pt x="19" y="56"/>
                    <a:pt x="19" y="56"/>
                    <a:pt x="19" y="56"/>
                  </a:cubicBezTo>
                  <a:cubicBezTo>
                    <a:pt x="21" y="50"/>
                    <a:pt x="21" y="50"/>
                    <a:pt x="21" y="50"/>
                  </a:cubicBezTo>
                  <a:cubicBezTo>
                    <a:pt x="11" y="46"/>
                    <a:pt x="11" y="46"/>
                    <a:pt x="11" y="46"/>
                  </a:cubicBezTo>
                  <a:cubicBezTo>
                    <a:pt x="13" y="41"/>
                    <a:pt x="16" y="36"/>
                    <a:pt x="19" y="32"/>
                  </a:cubicBezTo>
                  <a:cubicBezTo>
                    <a:pt x="27" y="39"/>
                    <a:pt x="27" y="39"/>
                    <a:pt x="27" y="39"/>
                  </a:cubicBezTo>
                  <a:cubicBezTo>
                    <a:pt x="31" y="34"/>
                    <a:pt x="31" y="34"/>
                    <a:pt x="31" y="34"/>
                  </a:cubicBezTo>
                  <a:cubicBezTo>
                    <a:pt x="23" y="28"/>
                    <a:pt x="23" y="28"/>
                    <a:pt x="23" y="28"/>
                  </a:cubicBezTo>
                  <a:cubicBezTo>
                    <a:pt x="27" y="23"/>
                    <a:pt x="31" y="20"/>
                    <a:pt x="35" y="17"/>
                  </a:cubicBezTo>
                  <a:cubicBezTo>
                    <a:pt x="41" y="26"/>
                    <a:pt x="41" y="26"/>
                    <a:pt x="41" y="26"/>
                  </a:cubicBezTo>
                  <a:cubicBezTo>
                    <a:pt x="46" y="23"/>
                    <a:pt x="46" y="23"/>
                    <a:pt x="46" y="23"/>
                  </a:cubicBezTo>
                  <a:cubicBezTo>
                    <a:pt x="41" y="14"/>
                    <a:pt x="41" y="14"/>
                    <a:pt x="41" y="14"/>
                  </a:cubicBezTo>
                  <a:cubicBezTo>
                    <a:pt x="45" y="11"/>
                    <a:pt x="51" y="9"/>
                    <a:pt x="56" y="8"/>
                  </a:cubicBezTo>
                  <a:cubicBezTo>
                    <a:pt x="58" y="19"/>
                    <a:pt x="58" y="19"/>
                    <a:pt x="58" y="19"/>
                  </a:cubicBezTo>
                  <a:cubicBezTo>
                    <a:pt x="64" y="17"/>
                    <a:pt x="64" y="17"/>
                    <a:pt x="64" y="17"/>
                  </a:cubicBezTo>
                  <a:cubicBezTo>
                    <a:pt x="62" y="7"/>
                    <a:pt x="62" y="7"/>
                    <a:pt x="62" y="7"/>
                  </a:cubicBezTo>
                  <a:cubicBezTo>
                    <a:pt x="67" y="6"/>
                    <a:pt x="73" y="6"/>
                    <a:pt x="78" y="7"/>
                  </a:cubicBezTo>
                  <a:cubicBezTo>
                    <a:pt x="77" y="17"/>
                    <a:pt x="77" y="17"/>
                    <a:pt x="77" y="17"/>
                  </a:cubicBezTo>
                  <a:cubicBezTo>
                    <a:pt x="82" y="18"/>
                    <a:pt x="82" y="18"/>
                    <a:pt x="82" y="18"/>
                  </a:cubicBezTo>
                  <a:cubicBezTo>
                    <a:pt x="84" y="8"/>
                    <a:pt x="84" y="8"/>
                    <a:pt x="84" y="8"/>
                  </a:cubicBezTo>
                  <a:cubicBezTo>
                    <a:pt x="90" y="9"/>
                    <a:pt x="95" y="11"/>
                    <a:pt x="100" y="14"/>
                  </a:cubicBezTo>
                  <a:cubicBezTo>
                    <a:pt x="95" y="23"/>
                    <a:pt x="95" y="23"/>
                    <a:pt x="95" y="23"/>
                  </a:cubicBezTo>
                  <a:cubicBezTo>
                    <a:pt x="100" y="26"/>
                    <a:pt x="100" y="26"/>
                    <a:pt x="100" y="26"/>
                  </a:cubicBezTo>
                  <a:cubicBezTo>
                    <a:pt x="105" y="17"/>
                    <a:pt x="105" y="17"/>
                    <a:pt x="105" y="17"/>
                  </a:cubicBezTo>
                  <a:cubicBezTo>
                    <a:pt x="110" y="20"/>
                    <a:pt x="114" y="23"/>
                    <a:pt x="118" y="27"/>
                  </a:cubicBezTo>
                  <a:cubicBezTo>
                    <a:pt x="109" y="34"/>
                    <a:pt x="109" y="34"/>
                    <a:pt x="109" y="34"/>
                  </a:cubicBezTo>
                  <a:cubicBezTo>
                    <a:pt x="113" y="39"/>
                    <a:pt x="113" y="39"/>
                    <a:pt x="113" y="39"/>
                  </a:cubicBezTo>
                  <a:cubicBezTo>
                    <a:pt x="121" y="32"/>
                    <a:pt x="121" y="32"/>
                    <a:pt x="121" y="32"/>
                  </a:cubicBezTo>
                  <a:cubicBezTo>
                    <a:pt x="125" y="36"/>
                    <a:pt x="127" y="41"/>
                    <a:pt x="130" y="46"/>
                  </a:cubicBezTo>
                  <a:cubicBezTo>
                    <a:pt x="119" y="50"/>
                    <a:pt x="119" y="50"/>
                    <a:pt x="119" y="50"/>
                  </a:cubicBezTo>
                  <a:cubicBezTo>
                    <a:pt x="121" y="55"/>
                    <a:pt x="121" y="55"/>
                    <a:pt x="121" y="55"/>
                  </a:cubicBezTo>
                  <a:cubicBezTo>
                    <a:pt x="132" y="52"/>
                    <a:pt x="132" y="52"/>
                    <a:pt x="132" y="52"/>
                  </a:cubicBezTo>
                  <a:cubicBezTo>
                    <a:pt x="133" y="57"/>
                    <a:pt x="134" y="63"/>
                    <a:pt x="134" y="69"/>
                  </a:cubicBezTo>
                  <a:cubicBezTo>
                    <a:pt x="140" y="69"/>
                    <a:pt x="140" y="69"/>
                    <a:pt x="140" y="69"/>
                  </a:cubicBezTo>
                  <a:lnTo>
                    <a:pt x="140" y="67"/>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0"/>
            <p:cNvSpPr/>
            <p:nvPr/>
          </p:nvSpPr>
          <p:spPr>
            <a:xfrm>
              <a:off x="3363913" y="4448175"/>
              <a:ext cx="31750" cy="41275"/>
            </a:xfrm>
            <a:custGeom>
              <a:avLst/>
              <a:gdLst/>
              <a:ahLst/>
              <a:cxnLst/>
              <a:rect l="l" t="t" r="r" b="b"/>
              <a:pathLst>
                <a:path w="20" h="26" extrusionOk="0">
                  <a:moveTo>
                    <a:pt x="8" y="17"/>
                  </a:moveTo>
                  <a:lnTo>
                    <a:pt x="15" y="17"/>
                  </a:lnTo>
                  <a:lnTo>
                    <a:pt x="15" y="9"/>
                  </a:lnTo>
                  <a:lnTo>
                    <a:pt x="8" y="9"/>
                  </a:lnTo>
                  <a:lnTo>
                    <a:pt x="8" y="7"/>
                  </a:lnTo>
                  <a:lnTo>
                    <a:pt x="20" y="7"/>
                  </a:lnTo>
                  <a:lnTo>
                    <a:pt x="20" y="0"/>
                  </a:lnTo>
                  <a:lnTo>
                    <a:pt x="0" y="0"/>
                  </a:lnTo>
                  <a:lnTo>
                    <a:pt x="0" y="26"/>
                  </a:lnTo>
                  <a:lnTo>
                    <a:pt x="20" y="26"/>
                  </a:lnTo>
                  <a:lnTo>
                    <a:pt x="20" y="22"/>
                  </a:lnTo>
                  <a:lnTo>
                    <a:pt x="8" y="22"/>
                  </a:lnTo>
                  <a:lnTo>
                    <a:pt x="8" y="17"/>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0"/>
            <p:cNvSpPr/>
            <p:nvPr/>
          </p:nvSpPr>
          <p:spPr>
            <a:xfrm>
              <a:off x="3541713" y="4362450"/>
              <a:ext cx="263525" cy="139700"/>
            </a:xfrm>
            <a:custGeom>
              <a:avLst/>
              <a:gdLst/>
              <a:ahLst/>
              <a:cxnLst/>
              <a:rect l="l" t="t" r="r" b="b"/>
              <a:pathLst>
                <a:path w="68" h="36" extrusionOk="0">
                  <a:moveTo>
                    <a:pt x="19" y="21"/>
                  </a:moveTo>
                  <a:cubicBezTo>
                    <a:pt x="17" y="19"/>
                    <a:pt x="13" y="18"/>
                    <a:pt x="11" y="20"/>
                  </a:cubicBezTo>
                  <a:cubicBezTo>
                    <a:pt x="8" y="21"/>
                    <a:pt x="6" y="24"/>
                    <a:pt x="6" y="27"/>
                  </a:cubicBezTo>
                  <a:cubicBezTo>
                    <a:pt x="0" y="29"/>
                    <a:pt x="0" y="29"/>
                    <a:pt x="0" y="29"/>
                  </a:cubicBezTo>
                  <a:cubicBezTo>
                    <a:pt x="4" y="36"/>
                    <a:pt x="4" y="36"/>
                    <a:pt x="4" y="36"/>
                  </a:cubicBezTo>
                  <a:cubicBezTo>
                    <a:pt x="10" y="32"/>
                    <a:pt x="10" y="32"/>
                    <a:pt x="10" y="32"/>
                  </a:cubicBezTo>
                  <a:cubicBezTo>
                    <a:pt x="12" y="34"/>
                    <a:pt x="15" y="34"/>
                    <a:pt x="17" y="33"/>
                  </a:cubicBezTo>
                  <a:cubicBezTo>
                    <a:pt x="19" y="31"/>
                    <a:pt x="21" y="29"/>
                    <a:pt x="21" y="26"/>
                  </a:cubicBezTo>
                  <a:cubicBezTo>
                    <a:pt x="68" y="0"/>
                    <a:pt x="68" y="0"/>
                    <a:pt x="68" y="0"/>
                  </a:cubicBezTo>
                  <a:lnTo>
                    <a:pt x="19" y="2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0"/>
            <p:cNvSpPr/>
            <p:nvPr/>
          </p:nvSpPr>
          <p:spPr>
            <a:xfrm>
              <a:off x="3797300" y="4448175"/>
              <a:ext cx="34925" cy="41275"/>
            </a:xfrm>
            <a:custGeom>
              <a:avLst/>
              <a:gdLst/>
              <a:ahLst/>
              <a:cxnLst/>
              <a:rect l="l" t="t" r="r" b="b"/>
              <a:pathLst>
                <a:path w="22" h="26" extrusionOk="0">
                  <a:moveTo>
                    <a:pt x="0" y="26"/>
                  </a:moveTo>
                  <a:lnTo>
                    <a:pt x="7" y="26"/>
                  </a:lnTo>
                  <a:lnTo>
                    <a:pt x="7" y="17"/>
                  </a:lnTo>
                  <a:lnTo>
                    <a:pt x="17" y="17"/>
                  </a:lnTo>
                  <a:lnTo>
                    <a:pt x="17" y="9"/>
                  </a:lnTo>
                  <a:lnTo>
                    <a:pt x="7" y="9"/>
                  </a:lnTo>
                  <a:lnTo>
                    <a:pt x="7" y="7"/>
                  </a:lnTo>
                  <a:lnTo>
                    <a:pt x="22" y="7"/>
                  </a:lnTo>
                  <a:lnTo>
                    <a:pt x="22" y="0"/>
                  </a:lnTo>
                  <a:lnTo>
                    <a:pt x="0" y="0"/>
                  </a:lnTo>
                  <a:lnTo>
                    <a:pt x="0" y="2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23" name="Google Shape;223;p10"/>
          <p:cNvGrpSpPr/>
          <p:nvPr/>
        </p:nvGrpSpPr>
        <p:grpSpPr>
          <a:xfrm>
            <a:off x="6916738" y="3008710"/>
            <a:ext cx="436562" cy="422569"/>
            <a:chOff x="6916738" y="4011613"/>
            <a:chExt cx="436562" cy="563425"/>
          </a:xfrm>
        </p:grpSpPr>
        <p:sp>
          <p:nvSpPr>
            <p:cNvPr id="224" name="Google Shape;224;p10"/>
            <p:cNvSpPr/>
            <p:nvPr/>
          </p:nvSpPr>
          <p:spPr>
            <a:xfrm>
              <a:off x="6916738" y="4529138"/>
              <a:ext cx="355500" cy="459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0"/>
            <p:cNvSpPr/>
            <p:nvPr/>
          </p:nvSpPr>
          <p:spPr>
            <a:xfrm>
              <a:off x="6924675" y="4011613"/>
              <a:ext cx="428625" cy="490538"/>
            </a:xfrm>
            <a:custGeom>
              <a:avLst/>
              <a:gdLst/>
              <a:ahLst/>
              <a:cxnLst/>
              <a:rect l="l" t="t" r="r" b="b"/>
              <a:pathLst>
                <a:path w="111" h="127" extrusionOk="0">
                  <a:moveTo>
                    <a:pt x="106" y="22"/>
                  </a:moveTo>
                  <a:cubicBezTo>
                    <a:pt x="106" y="22"/>
                    <a:pt x="106" y="22"/>
                    <a:pt x="106" y="22"/>
                  </a:cubicBezTo>
                  <a:cubicBezTo>
                    <a:pt x="85" y="0"/>
                    <a:pt x="85" y="0"/>
                    <a:pt x="85" y="0"/>
                  </a:cubicBezTo>
                  <a:cubicBezTo>
                    <a:pt x="80" y="4"/>
                    <a:pt x="80" y="4"/>
                    <a:pt x="80" y="4"/>
                  </a:cubicBezTo>
                  <a:cubicBezTo>
                    <a:pt x="90" y="15"/>
                    <a:pt x="90" y="15"/>
                    <a:pt x="90" y="15"/>
                  </a:cubicBezTo>
                  <a:cubicBezTo>
                    <a:pt x="90" y="33"/>
                    <a:pt x="90" y="33"/>
                    <a:pt x="90" y="33"/>
                  </a:cubicBezTo>
                  <a:cubicBezTo>
                    <a:pt x="104" y="48"/>
                    <a:pt x="104" y="48"/>
                    <a:pt x="104" y="48"/>
                  </a:cubicBezTo>
                  <a:cubicBezTo>
                    <a:pt x="104" y="105"/>
                    <a:pt x="104" y="105"/>
                    <a:pt x="104" y="105"/>
                  </a:cubicBezTo>
                  <a:cubicBezTo>
                    <a:pt x="103" y="106"/>
                    <a:pt x="101" y="108"/>
                    <a:pt x="99" y="108"/>
                  </a:cubicBezTo>
                  <a:cubicBezTo>
                    <a:pt x="96" y="108"/>
                    <a:pt x="94" y="107"/>
                    <a:pt x="92" y="105"/>
                  </a:cubicBezTo>
                  <a:cubicBezTo>
                    <a:pt x="92" y="62"/>
                    <a:pt x="92" y="62"/>
                    <a:pt x="92" y="62"/>
                  </a:cubicBezTo>
                  <a:cubicBezTo>
                    <a:pt x="80" y="51"/>
                    <a:pt x="80" y="51"/>
                    <a:pt x="80" y="51"/>
                  </a:cubicBezTo>
                  <a:cubicBezTo>
                    <a:pt x="80" y="15"/>
                    <a:pt x="80" y="15"/>
                    <a:pt x="80" y="15"/>
                  </a:cubicBezTo>
                  <a:cubicBezTo>
                    <a:pt x="80" y="9"/>
                    <a:pt x="75" y="3"/>
                    <a:pt x="69" y="3"/>
                  </a:cubicBezTo>
                  <a:cubicBezTo>
                    <a:pt x="12" y="3"/>
                    <a:pt x="12" y="3"/>
                    <a:pt x="12" y="3"/>
                  </a:cubicBezTo>
                  <a:cubicBezTo>
                    <a:pt x="5" y="3"/>
                    <a:pt x="0" y="9"/>
                    <a:pt x="0" y="15"/>
                  </a:cubicBezTo>
                  <a:cubicBezTo>
                    <a:pt x="0" y="115"/>
                    <a:pt x="0" y="115"/>
                    <a:pt x="0" y="115"/>
                  </a:cubicBezTo>
                  <a:cubicBezTo>
                    <a:pt x="0" y="122"/>
                    <a:pt x="5" y="127"/>
                    <a:pt x="12" y="127"/>
                  </a:cubicBezTo>
                  <a:cubicBezTo>
                    <a:pt x="69" y="127"/>
                    <a:pt x="69" y="127"/>
                    <a:pt x="69" y="127"/>
                  </a:cubicBezTo>
                  <a:cubicBezTo>
                    <a:pt x="75" y="127"/>
                    <a:pt x="80" y="122"/>
                    <a:pt x="80" y="115"/>
                  </a:cubicBezTo>
                  <a:cubicBezTo>
                    <a:pt x="80" y="60"/>
                    <a:pt x="80" y="60"/>
                    <a:pt x="80" y="60"/>
                  </a:cubicBezTo>
                  <a:cubicBezTo>
                    <a:pt x="85" y="65"/>
                    <a:pt x="85" y="65"/>
                    <a:pt x="85" y="65"/>
                  </a:cubicBezTo>
                  <a:cubicBezTo>
                    <a:pt x="85" y="108"/>
                    <a:pt x="85" y="108"/>
                    <a:pt x="85" y="108"/>
                  </a:cubicBezTo>
                  <a:cubicBezTo>
                    <a:pt x="86" y="109"/>
                    <a:pt x="86" y="109"/>
                    <a:pt x="86" y="109"/>
                  </a:cubicBezTo>
                  <a:cubicBezTo>
                    <a:pt x="90" y="113"/>
                    <a:pt x="94" y="115"/>
                    <a:pt x="98" y="115"/>
                  </a:cubicBezTo>
                  <a:cubicBezTo>
                    <a:pt x="98" y="115"/>
                    <a:pt x="99" y="115"/>
                    <a:pt x="99" y="115"/>
                  </a:cubicBezTo>
                  <a:cubicBezTo>
                    <a:pt x="106" y="115"/>
                    <a:pt x="110" y="109"/>
                    <a:pt x="110" y="109"/>
                  </a:cubicBezTo>
                  <a:cubicBezTo>
                    <a:pt x="111" y="108"/>
                    <a:pt x="111" y="108"/>
                    <a:pt x="111" y="108"/>
                  </a:cubicBezTo>
                  <a:cubicBezTo>
                    <a:pt x="111" y="56"/>
                    <a:pt x="111" y="56"/>
                    <a:pt x="111" y="56"/>
                  </a:cubicBezTo>
                  <a:cubicBezTo>
                    <a:pt x="111" y="38"/>
                    <a:pt x="111" y="38"/>
                    <a:pt x="111" y="38"/>
                  </a:cubicBezTo>
                  <a:cubicBezTo>
                    <a:pt x="111" y="28"/>
                    <a:pt x="111" y="28"/>
                    <a:pt x="111" y="28"/>
                  </a:cubicBezTo>
                  <a:lnTo>
                    <a:pt x="106" y="22"/>
                  </a:lnTo>
                  <a:close/>
                  <a:moveTo>
                    <a:pt x="73" y="46"/>
                  </a:moveTo>
                  <a:cubicBezTo>
                    <a:pt x="73" y="52"/>
                    <a:pt x="68" y="57"/>
                    <a:pt x="61" y="57"/>
                  </a:cubicBezTo>
                  <a:cubicBezTo>
                    <a:pt x="20" y="57"/>
                    <a:pt x="20" y="57"/>
                    <a:pt x="20" y="57"/>
                  </a:cubicBezTo>
                  <a:cubicBezTo>
                    <a:pt x="14" y="57"/>
                    <a:pt x="9" y="52"/>
                    <a:pt x="9" y="46"/>
                  </a:cubicBezTo>
                  <a:cubicBezTo>
                    <a:pt x="9" y="26"/>
                    <a:pt x="9" y="26"/>
                    <a:pt x="9" y="26"/>
                  </a:cubicBezTo>
                  <a:cubicBezTo>
                    <a:pt x="9" y="20"/>
                    <a:pt x="14" y="15"/>
                    <a:pt x="20" y="15"/>
                  </a:cubicBezTo>
                  <a:cubicBezTo>
                    <a:pt x="61" y="15"/>
                    <a:pt x="61" y="15"/>
                    <a:pt x="61" y="15"/>
                  </a:cubicBezTo>
                  <a:cubicBezTo>
                    <a:pt x="68" y="15"/>
                    <a:pt x="73" y="20"/>
                    <a:pt x="73" y="26"/>
                  </a:cubicBezTo>
                  <a:lnTo>
                    <a:pt x="73" y="46"/>
                  </a:lnTo>
                  <a:close/>
                  <a:moveTo>
                    <a:pt x="104" y="38"/>
                  </a:moveTo>
                  <a:cubicBezTo>
                    <a:pt x="104" y="38"/>
                    <a:pt x="104" y="38"/>
                    <a:pt x="104" y="38"/>
                  </a:cubicBezTo>
                  <a:cubicBezTo>
                    <a:pt x="97" y="30"/>
                    <a:pt x="97" y="30"/>
                    <a:pt x="97" y="30"/>
                  </a:cubicBezTo>
                  <a:cubicBezTo>
                    <a:pt x="97" y="23"/>
                    <a:pt x="97" y="23"/>
                    <a:pt x="97" y="23"/>
                  </a:cubicBezTo>
                  <a:cubicBezTo>
                    <a:pt x="104" y="31"/>
                    <a:pt x="104" y="31"/>
                    <a:pt x="104" y="31"/>
                  </a:cubicBezTo>
                  <a:lnTo>
                    <a:pt x="104" y="38"/>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10"/>
          <p:cNvSpPr/>
          <p:nvPr/>
        </p:nvSpPr>
        <p:spPr>
          <a:xfrm>
            <a:off x="7585075" y="3002756"/>
            <a:ext cx="296863" cy="303610"/>
          </a:xfrm>
          <a:custGeom>
            <a:avLst/>
            <a:gdLst/>
            <a:ahLst/>
            <a:cxnLst/>
            <a:rect l="l" t="t" r="r" b="b"/>
            <a:pathLst>
              <a:path w="77" h="105" extrusionOk="0">
                <a:moveTo>
                  <a:pt x="66" y="57"/>
                </a:moveTo>
                <a:cubicBezTo>
                  <a:pt x="66" y="6"/>
                  <a:pt x="66" y="6"/>
                  <a:pt x="66" y="6"/>
                </a:cubicBezTo>
                <a:cubicBezTo>
                  <a:pt x="66" y="2"/>
                  <a:pt x="63" y="0"/>
                  <a:pt x="60" y="0"/>
                </a:cubicBezTo>
                <a:cubicBezTo>
                  <a:pt x="22" y="0"/>
                  <a:pt x="22" y="0"/>
                  <a:pt x="22" y="0"/>
                </a:cubicBezTo>
                <a:cubicBezTo>
                  <a:pt x="0" y="22"/>
                  <a:pt x="0" y="22"/>
                  <a:pt x="0" y="22"/>
                </a:cubicBezTo>
                <a:cubicBezTo>
                  <a:pt x="0" y="86"/>
                  <a:pt x="0" y="86"/>
                  <a:pt x="0" y="86"/>
                </a:cubicBezTo>
                <a:cubicBezTo>
                  <a:pt x="0" y="89"/>
                  <a:pt x="3" y="92"/>
                  <a:pt x="6" y="92"/>
                </a:cubicBezTo>
                <a:cubicBezTo>
                  <a:pt x="26" y="92"/>
                  <a:pt x="26" y="92"/>
                  <a:pt x="26" y="92"/>
                </a:cubicBezTo>
                <a:cubicBezTo>
                  <a:pt x="31" y="100"/>
                  <a:pt x="40" y="105"/>
                  <a:pt x="50" y="105"/>
                </a:cubicBezTo>
                <a:cubicBezTo>
                  <a:pt x="65" y="105"/>
                  <a:pt x="77" y="93"/>
                  <a:pt x="77" y="78"/>
                </a:cubicBezTo>
                <a:cubicBezTo>
                  <a:pt x="77" y="69"/>
                  <a:pt x="73" y="62"/>
                  <a:pt x="66" y="57"/>
                </a:cubicBezTo>
                <a:close/>
                <a:moveTo>
                  <a:pt x="20" y="9"/>
                </a:moveTo>
                <a:cubicBezTo>
                  <a:pt x="20" y="19"/>
                  <a:pt x="20" y="19"/>
                  <a:pt x="20" y="19"/>
                </a:cubicBezTo>
                <a:cubicBezTo>
                  <a:pt x="20" y="20"/>
                  <a:pt x="20" y="20"/>
                  <a:pt x="20" y="20"/>
                </a:cubicBezTo>
                <a:cubicBezTo>
                  <a:pt x="9" y="20"/>
                  <a:pt x="9" y="20"/>
                  <a:pt x="9" y="20"/>
                </a:cubicBezTo>
                <a:lnTo>
                  <a:pt x="20" y="9"/>
                </a:lnTo>
                <a:close/>
                <a:moveTo>
                  <a:pt x="23" y="72"/>
                </a:moveTo>
                <a:cubicBezTo>
                  <a:pt x="10" y="72"/>
                  <a:pt x="10" y="72"/>
                  <a:pt x="10" y="72"/>
                </a:cubicBezTo>
                <a:cubicBezTo>
                  <a:pt x="10" y="78"/>
                  <a:pt x="10" y="78"/>
                  <a:pt x="10" y="78"/>
                </a:cubicBezTo>
                <a:cubicBezTo>
                  <a:pt x="23" y="78"/>
                  <a:pt x="23" y="78"/>
                  <a:pt x="23" y="78"/>
                </a:cubicBezTo>
                <a:cubicBezTo>
                  <a:pt x="23" y="78"/>
                  <a:pt x="23" y="78"/>
                  <a:pt x="23" y="78"/>
                </a:cubicBezTo>
                <a:cubicBezTo>
                  <a:pt x="23" y="81"/>
                  <a:pt x="23" y="84"/>
                  <a:pt x="24" y="86"/>
                </a:cubicBezTo>
                <a:cubicBezTo>
                  <a:pt x="6" y="86"/>
                  <a:pt x="6" y="86"/>
                  <a:pt x="6" y="86"/>
                </a:cubicBezTo>
                <a:cubicBezTo>
                  <a:pt x="6" y="86"/>
                  <a:pt x="5" y="86"/>
                  <a:pt x="5" y="86"/>
                </a:cubicBezTo>
                <a:cubicBezTo>
                  <a:pt x="5" y="26"/>
                  <a:pt x="5" y="26"/>
                  <a:pt x="5" y="26"/>
                </a:cubicBezTo>
                <a:cubicBezTo>
                  <a:pt x="20" y="26"/>
                  <a:pt x="20" y="26"/>
                  <a:pt x="20" y="26"/>
                </a:cubicBezTo>
                <a:cubicBezTo>
                  <a:pt x="23" y="26"/>
                  <a:pt x="26" y="23"/>
                  <a:pt x="26" y="19"/>
                </a:cubicBezTo>
                <a:cubicBezTo>
                  <a:pt x="26" y="5"/>
                  <a:pt x="26" y="5"/>
                  <a:pt x="26" y="5"/>
                </a:cubicBezTo>
                <a:cubicBezTo>
                  <a:pt x="60" y="5"/>
                  <a:pt x="60" y="5"/>
                  <a:pt x="60" y="5"/>
                </a:cubicBezTo>
                <a:cubicBezTo>
                  <a:pt x="60" y="5"/>
                  <a:pt x="61" y="5"/>
                  <a:pt x="61" y="6"/>
                </a:cubicBezTo>
                <a:cubicBezTo>
                  <a:pt x="61" y="53"/>
                  <a:pt x="61" y="53"/>
                  <a:pt x="61" y="53"/>
                </a:cubicBezTo>
                <a:cubicBezTo>
                  <a:pt x="57" y="52"/>
                  <a:pt x="54" y="51"/>
                  <a:pt x="50" y="51"/>
                </a:cubicBezTo>
                <a:cubicBezTo>
                  <a:pt x="43" y="51"/>
                  <a:pt x="36" y="54"/>
                  <a:pt x="32" y="58"/>
                </a:cubicBezTo>
                <a:cubicBezTo>
                  <a:pt x="10" y="58"/>
                  <a:pt x="10" y="58"/>
                  <a:pt x="10" y="58"/>
                </a:cubicBezTo>
                <a:cubicBezTo>
                  <a:pt x="10" y="63"/>
                  <a:pt x="10" y="63"/>
                  <a:pt x="10" y="63"/>
                </a:cubicBezTo>
                <a:cubicBezTo>
                  <a:pt x="27" y="63"/>
                  <a:pt x="27" y="63"/>
                  <a:pt x="27" y="63"/>
                </a:cubicBezTo>
                <a:cubicBezTo>
                  <a:pt x="25" y="66"/>
                  <a:pt x="24" y="69"/>
                  <a:pt x="23" y="72"/>
                </a:cubicBezTo>
                <a:close/>
                <a:moveTo>
                  <a:pt x="50" y="100"/>
                </a:moveTo>
                <a:cubicBezTo>
                  <a:pt x="38" y="100"/>
                  <a:pt x="28" y="90"/>
                  <a:pt x="28" y="78"/>
                </a:cubicBezTo>
                <a:cubicBezTo>
                  <a:pt x="28" y="66"/>
                  <a:pt x="38" y="56"/>
                  <a:pt x="50" y="56"/>
                </a:cubicBezTo>
                <a:cubicBezTo>
                  <a:pt x="62" y="56"/>
                  <a:pt x="71" y="66"/>
                  <a:pt x="71" y="78"/>
                </a:cubicBezTo>
                <a:cubicBezTo>
                  <a:pt x="71" y="90"/>
                  <a:pt x="62" y="100"/>
                  <a:pt x="50" y="10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10"/>
          <p:cNvSpPr/>
          <p:nvPr/>
        </p:nvSpPr>
        <p:spPr>
          <a:xfrm>
            <a:off x="7705725" y="3043238"/>
            <a:ext cx="95400" cy="180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10"/>
          <p:cNvSpPr/>
          <p:nvPr/>
        </p:nvSpPr>
        <p:spPr>
          <a:xfrm>
            <a:off x="7623175" y="3086100"/>
            <a:ext cx="177900" cy="156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10"/>
          <p:cNvSpPr/>
          <p:nvPr/>
        </p:nvSpPr>
        <p:spPr>
          <a:xfrm>
            <a:off x="7623175" y="3127772"/>
            <a:ext cx="177900" cy="168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0"/>
          <p:cNvSpPr/>
          <p:nvPr/>
        </p:nvSpPr>
        <p:spPr>
          <a:xfrm>
            <a:off x="7724775" y="3190875"/>
            <a:ext cx="123825" cy="48816"/>
          </a:xfrm>
          <a:custGeom>
            <a:avLst/>
            <a:gdLst/>
            <a:ahLst/>
            <a:cxnLst/>
            <a:rect l="l" t="t" r="r" b="b"/>
            <a:pathLst>
              <a:path w="32" h="17" extrusionOk="0">
                <a:moveTo>
                  <a:pt x="16" y="10"/>
                </a:moveTo>
                <a:cubicBezTo>
                  <a:pt x="16" y="10"/>
                  <a:pt x="15" y="9"/>
                  <a:pt x="14" y="9"/>
                </a:cubicBezTo>
                <a:cubicBezTo>
                  <a:pt x="4" y="0"/>
                  <a:pt x="4" y="0"/>
                  <a:pt x="4" y="0"/>
                </a:cubicBezTo>
                <a:cubicBezTo>
                  <a:pt x="0" y="4"/>
                  <a:pt x="0" y="4"/>
                  <a:pt x="0" y="4"/>
                </a:cubicBezTo>
                <a:cubicBezTo>
                  <a:pt x="10" y="13"/>
                  <a:pt x="10" y="13"/>
                  <a:pt x="10" y="13"/>
                </a:cubicBezTo>
                <a:cubicBezTo>
                  <a:pt x="10" y="15"/>
                  <a:pt x="12" y="17"/>
                  <a:pt x="14" y="17"/>
                </a:cubicBezTo>
                <a:cubicBezTo>
                  <a:pt x="15" y="17"/>
                  <a:pt x="16" y="16"/>
                  <a:pt x="16" y="16"/>
                </a:cubicBezTo>
                <a:cubicBezTo>
                  <a:pt x="32" y="16"/>
                  <a:pt x="32" y="16"/>
                  <a:pt x="32" y="16"/>
                </a:cubicBezTo>
                <a:cubicBezTo>
                  <a:pt x="32" y="10"/>
                  <a:pt x="32" y="10"/>
                  <a:pt x="32" y="10"/>
                </a:cubicBezTo>
                <a:lnTo>
                  <a:pt x="16" y="1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0"/>
          <p:cNvSpPr/>
          <p:nvPr/>
        </p:nvSpPr>
        <p:spPr>
          <a:xfrm>
            <a:off x="8310563" y="2600325"/>
            <a:ext cx="560388" cy="222647"/>
          </a:xfrm>
          <a:custGeom>
            <a:avLst/>
            <a:gdLst/>
            <a:ahLst/>
            <a:cxnLst/>
            <a:rect l="l" t="t" r="r" b="b"/>
            <a:pathLst>
              <a:path w="145" h="77" extrusionOk="0">
                <a:moveTo>
                  <a:pt x="73" y="0"/>
                </a:moveTo>
                <a:cubicBezTo>
                  <a:pt x="38" y="0"/>
                  <a:pt x="9" y="16"/>
                  <a:pt x="0" y="38"/>
                </a:cubicBezTo>
                <a:cubicBezTo>
                  <a:pt x="0" y="38"/>
                  <a:pt x="0" y="38"/>
                  <a:pt x="0" y="38"/>
                </a:cubicBezTo>
                <a:cubicBezTo>
                  <a:pt x="9" y="60"/>
                  <a:pt x="38" y="77"/>
                  <a:pt x="73" y="77"/>
                </a:cubicBezTo>
                <a:cubicBezTo>
                  <a:pt x="107" y="77"/>
                  <a:pt x="137" y="60"/>
                  <a:pt x="145" y="38"/>
                </a:cubicBezTo>
                <a:cubicBezTo>
                  <a:pt x="145" y="38"/>
                  <a:pt x="145" y="38"/>
                  <a:pt x="145" y="38"/>
                </a:cubicBezTo>
                <a:cubicBezTo>
                  <a:pt x="137" y="16"/>
                  <a:pt x="107" y="0"/>
                  <a:pt x="73" y="0"/>
                </a:cubicBezTo>
                <a:close/>
                <a:moveTo>
                  <a:pt x="54" y="25"/>
                </a:moveTo>
                <a:cubicBezTo>
                  <a:pt x="54" y="20"/>
                  <a:pt x="58" y="16"/>
                  <a:pt x="63" y="16"/>
                </a:cubicBezTo>
                <a:cubicBezTo>
                  <a:pt x="67" y="16"/>
                  <a:pt x="71" y="20"/>
                  <a:pt x="71" y="25"/>
                </a:cubicBezTo>
                <a:cubicBezTo>
                  <a:pt x="71" y="29"/>
                  <a:pt x="67" y="33"/>
                  <a:pt x="63" y="33"/>
                </a:cubicBezTo>
                <a:cubicBezTo>
                  <a:pt x="58" y="33"/>
                  <a:pt x="54" y="29"/>
                  <a:pt x="54" y="25"/>
                </a:cubicBezTo>
                <a:close/>
                <a:moveTo>
                  <a:pt x="10" y="38"/>
                </a:moveTo>
                <a:cubicBezTo>
                  <a:pt x="18" y="24"/>
                  <a:pt x="36" y="14"/>
                  <a:pt x="57" y="10"/>
                </a:cubicBezTo>
                <a:cubicBezTo>
                  <a:pt x="47" y="16"/>
                  <a:pt x="40" y="26"/>
                  <a:pt x="40" y="38"/>
                </a:cubicBezTo>
                <a:cubicBezTo>
                  <a:pt x="40" y="50"/>
                  <a:pt x="47" y="61"/>
                  <a:pt x="56" y="66"/>
                </a:cubicBezTo>
                <a:cubicBezTo>
                  <a:pt x="47" y="65"/>
                  <a:pt x="39" y="62"/>
                  <a:pt x="31" y="58"/>
                </a:cubicBezTo>
                <a:cubicBezTo>
                  <a:pt x="21" y="53"/>
                  <a:pt x="14" y="46"/>
                  <a:pt x="10" y="38"/>
                </a:cubicBezTo>
                <a:close/>
                <a:moveTo>
                  <a:pt x="89" y="66"/>
                </a:moveTo>
                <a:cubicBezTo>
                  <a:pt x="99" y="61"/>
                  <a:pt x="105" y="50"/>
                  <a:pt x="105" y="38"/>
                </a:cubicBezTo>
                <a:cubicBezTo>
                  <a:pt x="105" y="26"/>
                  <a:pt x="98" y="16"/>
                  <a:pt x="88" y="10"/>
                </a:cubicBezTo>
                <a:cubicBezTo>
                  <a:pt x="110" y="14"/>
                  <a:pt x="128" y="24"/>
                  <a:pt x="135" y="38"/>
                </a:cubicBezTo>
                <a:cubicBezTo>
                  <a:pt x="128" y="52"/>
                  <a:pt x="110" y="62"/>
                  <a:pt x="89" y="66"/>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0"/>
          <p:cNvSpPr/>
          <p:nvPr/>
        </p:nvSpPr>
        <p:spPr>
          <a:xfrm>
            <a:off x="8423275" y="1765697"/>
            <a:ext cx="544513" cy="628650"/>
          </a:xfrm>
          <a:custGeom>
            <a:avLst/>
            <a:gdLst/>
            <a:ahLst/>
            <a:cxnLst/>
            <a:rect l="l" t="t" r="r" b="b"/>
            <a:pathLst>
              <a:path w="141" h="217" extrusionOk="0">
                <a:moveTo>
                  <a:pt x="126" y="0"/>
                </a:moveTo>
                <a:cubicBezTo>
                  <a:pt x="15" y="0"/>
                  <a:pt x="15" y="0"/>
                  <a:pt x="15" y="0"/>
                </a:cubicBezTo>
                <a:cubicBezTo>
                  <a:pt x="6" y="0"/>
                  <a:pt x="0" y="8"/>
                  <a:pt x="0" y="17"/>
                </a:cubicBezTo>
                <a:cubicBezTo>
                  <a:pt x="0" y="200"/>
                  <a:pt x="0" y="200"/>
                  <a:pt x="0" y="200"/>
                </a:cubicBezTo>
                <a:cubicBezTo>
                  <a:pt x="0" y="210"/>
                  <a:pt x="6" y="217"/>
                  <a:pt x="15" y="217"/>
                </a:cubicBezTo>
                <a:cubicBezTo>
                  <a:pt x="126" y="217"/>
                  <a:pt x="126" y="217"/>
                  <a:pt x="126" y="217"/>
                </a:cubicBezTo>
                <a:cubicBezTo>
                  <a:pt x="135" y="217"/>
                  <a:pt x="141" y="210"/>
                  <a:pt x="141" y="200"/>
                </a:cubicBezTo>
                <a:cubicBezTo>
                  <a:pt x="141" y="17"/>
                  <a:pt x="141" y="17"/>
                  <a:pt x="141" y="17"/>
                </a:cubicBezTo>
                <a:cubicBezTo>
                  <a:pt x="141" y="8"/>
                  <a:pt x="135" y="0"/>
                  <a:pt x="126" y="0"/>
                </a:cubicBezTo>
                <a:close/>
                <a:moveTo>
                  <a:pt x="15" y="16"/>
                </a:moveTo>
                <a:cubicBezTo>
                  <a:pt x="126" y="16"/>
                  <a:pt x="126" y="16"/>
                  <a:pt x="126" y="16"/>
                </a:cubicBezTo>
                <a:cubicBezTo>
                  <a:pt x="126" y="67"/>
                  <a:pt x="126" y="67"/>
                  <a:pt x="126" y="67"/>
                </a:cubicBezTo>
                <a:cubicBezTo>
                  <a:pt x="15" y="67"/>
                  <a:pt x="15" y="67"/>
                  <a:pt x="15" y="67"/>
                </a:cubicBezTo>
                <a:lnTo>
                  <a:pt x="15" y="16"/>
                </a:lnTo>
                <a:close/>
                <a:moveTo>
                  <a:pt x="46" y="194"/>
                </a:moveTo>
                <a:cubicBezTo>
                  <a:pt x="46" y="197"/>
                  <a:pt x="43" y="200"/>
                  <a:pt x="40" y="200"/>
                </a:cubicBezTo>
                <a:cubicBezTo>
                  <a:pt x="20" y="200"/>
                  <a:pt x="20" y="200"/>
                  <a:pt x="20" y="200"/>
                </a:cubicBezTo>
                <a:cubicBezTo>
                  <a:pt x="17" y="200"/>
                  <a:pt x="14" y="197"/>
                  <a:pt x="14" y="194"/>
                </a:cubicBezTo>
                <a:cubicBezTo>
                  <a:pt x="14" y="189"/>
                  <a:pt x="14" y="189"/>
                  <a:pt x="14" y="189"/>
                </a:cubicBezTo>
                <a:cubicBezTo>
                  <a:pt x="14" y="186"/>
                  <a:pt x="17" y="183"/>
                  <a:pt x="20" y="183"/>
                </a:cubicBezTo>
                <a:cubicBezTo>
                  <a:pt x="40" y="183"/>
                  <a:pt x="40" y="183"/>
                  <a:pt x="40" y="183"/>
                </a:cubicBezTo>
                <a:cubicBezTo>
                  <a:pt x="43" y="183"/>
                  <a:pt x="46" y="186"/>
                  <a:pt x="46" y="189"/>
                </a:cubicBezTo>
                <a:lnTo>
                  <a:pt x="46" y="194"/>
                </a:lnTo>
                <a:close/>
                <a:moveTo>
                  <a:pt x="46" y="168"/>
                </a:moveTo>
                <a:cubicBezTo>
                  <a:pt x="46" y="171"/>
                  <a:pt x="43" y="174"/>
                  <a:pt x="40" y="174"/>
                </a:cubicBezTo>
                <a:cubicBezTo>
                  <a:pt x="20" y="174"/>
                  <a:pt x="20" y="174"/>
                  <a:pt x="20" y="174"/>
                </a:cubicBezTo>
                <a:cubicBezTo>
                  <a:pt x="17" y="174"/>
                  <a:pt x="14" y="171"/>
                  <a:pt x="14" y="168"/>
                </a:cubicBezTo>
                <a:cubicBezTo>
                  <a:pt x="14" y="163"/>
                  <a:pt x="14" y="163"/>
                  <a:pt x="14" y="163"/>
                </a:cubicBezTo>
                <a:cubicBezTo>
                  <a:pt x="14" y="160"/>
                  <a:pt x="17" y="157"/>
                  <a:pt x="20" y="157"/>
                </a:cubicBezTo>
                <a:cubicBezTo>
                  <a:pt x="40" y="157"/>
                  <a:pt x="40" y="157"/>
                  <a:pt x="40" y="157"/>
                </a:cubicBezTo>
                <a:cubicBezTo>
                  <a:pt x="43" y="157"/>
                  <a:pt x="46" y="160"/>
                  <a:pt x="46" y="163"/>
                </a:cubicBezTo>
                <a:lnTo>
                  <a:pt x="46" y="168"/>
                </a:lnTo>
                <a:close/>
                <a:moveTo>
                  <a:pt x="46" y="143"/>
                </a:moveTo>
                <a:cubicBezTo>
                  <a:pt x="46" y="146"/>
                  <a:pt x="43" y="148"/>
                  <a:pt x="40" y="148"/>
                </a:cubicBezTo>
                <a:cubicBezTo>
                  <a:pt x="20" y="148"/>
                  <a:pt x="20" y="148"/>
                  <a:pt x="20" y="148"/>
                </a:cubicBezTo>
                <a:cubicBezTo>
                  <a:pt x="17" y="148"/>
                  <a:pt x="14" y="146"/>
                  <a:pt x="14" y="143"/>
                </a:cubicBezTo>
                <a:cubicBezTo>
                  <a:pt x="14" y="137"/>
                  <a:pt x="14" y="137"/>
                  <a:pt x="14" y="137"/>
                </a:cubicBezTo>
                <a:cubicBezTo>
                  <a:pt x="14" y="134"/>
                  <a:pt x="17" y="132"/>
                  <a:pt x="20" y="132"/>
                </a:cubicBezTo>
                <a:cubicBezTo>
                  <a:pt x="40" y="132"/>
                  <a:pt x="40" y="132"/>
                  <a:pt x="40" y="132"/>
                </a:cubicBezTo>
                <a:cubicBezTo>
                  <a:pt x="43" y="132"/>
                  <a:pt x="46" y="134"/>
                  <a:pt x="46" y="137"/>
                </a:cubicBezTo>
                <a:lnTo>
                  <a:pt x="46" y="143"/>
                </a:lnTo>
                <a:close/>
                <a:moveTo>
                  <a:pt x="46" y="117"/>
                </a:moveTo>
                <a:cubicBezTo>
                  <a:pt x="46" y="120"/>
                  <a:pt x="43" y="123"/>
                  <a:pt x="40" y="123"/>
                </a:cubicBezTo>
                <a:cubicBezTo>
                  <a:pt x="20" y="123"/>
                  <a:pt x="20" y="123"/>
                  <a:pt x="20" y="123"/>
                </a:cubicBezTo>
                <a:cubicBezTo>
                  <a:pt x="17" y="123"/>
                  <a:pt x="14" y="120"/>
                  <a:pt x="14" y="117"/>
                </a:cubicBezTo>
                <a:cubicBezTo>
                  <a:pt x="14" y="111"/>
                  <a:pt x="14" y="111"/>
                  <a:pt x="14" y="111"/>
                </a:cubicBezTo>
                <a:cubicBezTo>
                  <a:pt x="14" y="108"/>
                  <a:pt x="17" y="106"/>
                  <a:pt x="20" y="106"/>
                </a:cubicBezTo>
                <a:cubicBezTo>
                  <a:pt x="40" y="106"/>
                  <a:pt x="40" y="106"/>
                  <a:pt x="40" y="106"/>
                </a:cubicBezTo>
                <a:cubicBezTo>
                  <a:pt x="43" y="106"/>
                  <a:pt x="46" y="108"/>
                  <a:pt x="46" y="111"/>
                </a:cubicBezTo>
                <a:lnTo>
                  <a:pt x="46" y="117"/>
                </a:lnTo>
                <a:close/>
                <a:moveTo>
                  <a:pt x="86" y="194"/>
                </a:moveTo>
                <a:cubicBezTo>
                  <a:pt x="86" y="197"/>
                  <a:pt x="84" y="200"/>
                  <a:pt x="80" y="200"/>
                </a:cubicBezTo>
                <a:cubicBezTo>
                  <a:pt x="61" y="200"/>
                  <a:pt x="61" y="200"/>
                  <a:pt x="61" y="200"/>
                </a:cubicBezTo>
                <a:cubicBezTo>
                  <a:pt x="58" y="200"/>
                  <a:pt x="55" y="197"/>
                  <a:pt x="55" y="194"/>
                </a:cubicBezTo>
                <a:cubicBezTo>
                  <a:pt x="55" y="189"/>
                  <a:pt x="55" y="189"/>
                  <a:pt x="55" y="189"/>
                </a:cubicBezTo>
                <a:cubicBezTo>
                  <a:pt x="55" y="186"/>
                  <a:pt x="58" y="183"/>
                  <a:pt x="61" y="183"/>
                </a:cubicBezTo>
                <a:cubicBezTo>
                  <a:pt x="80" y="183"/>
                  <a:pt x="80" y="183"/>
                  <a:pt x="80" y="183"/>
                </a:cubicBezTo>
                <a:cubicBezTo>
                  <a:pt x="84" y="183"/>
                  <a:pt x="86" y="186"/>
                  <a:pt x="86" y="189"/>
                </a:cubicBezTo>
                <a:lnTo>
                  <a:pt x="86" y="194"/>
                </a:lnTo>
                <a:close/>
                <a:moveTo>
                  <a:pt x="86" y="168"/>
                </a:moveTo>
                <a:cubicBezTo>
                  <a:pt x="86" y="171"/>
                  <a:pt x="84" y="174"/>
                  <a:pt x="80" y="174"/>
                </a:cubicBezTo>
                <a:cubicBezTo>
                  <a:pt x="61" y="174"/>
                  <a:pt x="61" y="174"/>
                  <a:pt x="61" y="174"/>
                </a:cubicBezTo>
                <a:cubicBezTo>
                  <a:pt x="58" y="174"/>
                  <a:pt x="55" y="171"/>
                  <a:pt x="55" y="168"/>
                </a:cubicBezTo>
                <a:cubicBezTo>
                  <a:pt x="55" y="163"/>
                  <a:pt x="55" y="163"/>
                  <a:pt x="55" y="163"/>
                </a:cubicBezTo>
                <a:cubicBezTo>
                  <a:pt x="55" y="160"/>
                  <a:pt x="58" y="157"/>
                  <a:pt x="61" y="157"/>
                </a:cubicBezTo>
                <a:cubicBezTo>
                  <a:pt x="80" y="157"/>
                  <a:pt x="80" y="157"/>
                  <a:pt x="80" y="157"/>
                </a:cubicBezTo>
                <a:cubicBezTo>
                  <a:pt x="84" y="157"/>
                  <a:pt x="86" y="160"/>
                  <a:pt x="86" y="163"/>
                </a:cubicBezTo>
                <a:lnTo>
                  <a:pt x="86" y="168"/>
                </a:lnTo>
                <a:close/>
                <a:moveTo>
                  <a:pt x="86" y="143"/>
                </a:moveTo>
                <a:cubicBezTo>
                  <a:pt x="86" y="146"/>
                  <a:pt x="84" y="148"/>
                  <a:pt x="80" y="148"/>
                </a:cubicBezTo>
                <a:cubicBezTo>
                  <a:pt x="61" y="148"/>
                  <a:pt x="61" y="148"/>
                  <a:pt x="61" y="148"/>
                </a:cubicBezTo>
                <a:cubicBezTo>
                  <a:pt x="58" y="148"/>
                  <a:pt x="55" y="146"/>
                  <a:pt x="55" y="143"/>
                </a:cubicBezTo>
                <a:cubicBezTo>
                  <a:pt x="55" y="137"/>
                  <a:pt x="55" y="137"/>
                  <a:pt x="55" y="137"/>
                </a:cubicBezTo>
                <a:cubicBezTo>
                  <a:pt x="55" y="134"/>
                  <a:pt x="58" y="132"/>
                  <a:pt x="61" y="132"/>
                </a:cubicBezTo>
                <a:cubicBezTo>
                  <a:pt x="80" y="132"/>
                  <a:pt x="80" y="132"/>
                  <a:pt x="80" y="132"/>
                </a:cubicBezTo>
                <a:cubicBezTo>
                  <a:pt x="84" y="132"/>
                  <a:pt x="86" y="134"/>
                  <a:pt x="86" y="137"/>
                </a:cubicBezTo>
                <a:lnTo>
                  <a:pt x="86" y="143"/>
                </a:lnTo>
                <a:close/>
                <a:moveTo>
                  <a:pt x="86" y="117"/>
                </a:moveTo>
                <a:cubicBezTo>
                  <a:pt x="86" y="120"/>
                  <a:pt x="84" y="123"/>
                  <a:pt x="80" y="123"/>
                </a:cubicBezTo>
                <a:cubicBezTo>
                  <a:pt x="61" y="123"/>
                  <a:pt x="61" y="123"/>
                  <a:pt x="61" y="123"/>
                </a:cubicBezTo>
                <a:cubicBezTo>
                  <a:pt x="58" y="123"/>
                  <a:pt x="55" y="120"/>
                  <a:pt x="55" y="117"/>
                </a:cubicBezTo>
                <a:cubicBezTo>
                  <a:pt x="55" y="111"/>
                  <a:pt x="55" y="111"/>
                  <a:pt x="55" y="111"/>
                </a:cubicBezTo>
                <a:cubicBezTo>
                  <a:pt x="55" y="108"/>
                  <a:pt x="58" y="106"/>
                  <a:pt x="61" y="106"/>
                </a:cubicBezTo>
                <a:cubicBezTo>
                  <a:pt x="80" y="106"/>
                  <a:pt x="80" y="106"/>
                  <a:pt x="80" y="106"/>
                </a:cubicBezTo>
                <a:cubicBezTo>
                  <a:pt x="84" y="106"/>
                  <a:pt x="86" y="108"/>
                  <a:pt x="86" y="111"/>
                </a:cubicBezTo>
                <a:lnTo>
                  <a:pt x="86" y="117"/>
                </a:lnTo>
                <a:close/>
                <a:moveTo>
                  <a:pt x="127" y="194"/>
                </a:moveTo>
                <a:cubicBezTo>
                  <a:pt x="127" y="197"/>
                  <a:pt x="124" y="200"/>
                  <a:pt x="121" y="200"/>
                </a:cubicBezTo>
                <a:cubicBezTo>
                  <a:pt x="102" y="200"/>
                  <a:pt x="102" y="200"/>
                  <a:pt x="102" y="200"/>
                </a:cubicBezTo>
                <a:cubicBezTo>
                  <a:pt x="98" y="200"/>
                  <a:pt x="95" y="197"/>
                  <a:pt x="95" y="194"/>
                </a:cubicBezTo>
                <a:cubicBezTo>
                  <a:pt x="95" y="189"/>
                  <a:pt x="95" y="189"/>
                  <a:pt x="95" y="189"/>
                </a:cubicBezTo>
                <a:cubicBezTo>
                  <a:pt x="95" y="186"/>
                  <a:pt x="98" y="183"/>
                  <a:pt x="102" y="183"/>
                </a:cubicBezTo>
                <a:cubicBezTo>
                  <a:pt x="121" y="183"/>
                  <a:pt x="121" y="183"/>
                  <a:pt x="121" y="183"/>
                </a:cubicBezTo>
                <a:cubicBezTo>
                  <a:pt x="124" y="183"/>
                  <a:pt x="127" y="186"/>
                  <a:pt x="127" y="189"/>
                </a:cubicBezTo>
                <a:lnTo>
                  <a:pt x="127" y="194"/>
                </a:lnTo>
                <a:close/>
                <a:moveTo>
                  <a:pt x="127" y="168"/>
                </a:moveTo>
                <a:cubicBezTo>
                  <a:pt x="127" y="171"/>
                  <a:pt x="124" y="174"/>
                  <a:pt x="121" y="174"/>
                </a:cubicBezTo>
                <a:cubicBezTo>
                  <a:pt x="102" y="174"/>
                  <a:pt x="102" y="174"/>
                  <a:pt x="102" y="174"/>
                </a:cubicBezTo>
                <a:cubicBezTo>
                  <a:pt x="98" y="174"/>
                  <a:pt x="95" y="171"/>
                  <a:pt x="95" y="168"/>
                </a:cubicBezTo>
                <a:cubicBezTo>
                  <a:pt x="95" y="163"/>
                  <a:pt x="95" y="163"/>
                  <a:pt x="95" y="163"/>
                </a:cubicBezTo>
                <a:cubicBezTo>
                  <a:pt x="95" y="160"/>
                  <a:pt x="98" y="157"/>
                  <a:pt x="102" y="157"/>
                </a:cubicBezTo>
                <a:cubicBezTo>
                  <a:pt x="121" y="157"/>
                  <a:pt x="121" y="157"/>
                  <a:pt x="121" y="157"/>
                </a:cubicBezTo>
                <a:cubicBezTo>
                  <a:pt x="124" y="157"/>
                  <a:pt x="127" y="160"/>
                  <a:pt x="127" y="163"/>
                </a:cubicBezTo>
                <a:lnTo>
                  <a:pt x="127" y="168"/>
                </a:lnTo>
                <a:close/>
                <a:moveTo>
                  <a:pt x="127" y="143"/>
                </a:moveTo>
                <a:cubicBezTo>
                  <a:pt x="127" y="146"/>
                  <a:pt x="124" y="148"/>
                  <a:pt x="121" y="148"/>
                </a:cubicBezTo>
                <a:cubicBezTo>
                  <a:pt x="102" y="148"/>
                  <a:pt x="102" y="148"/>
                  <a:pt x="102" y="148"/>
                </a:cubicBezTo>
                <a:cubicBezTo>
                  <a:pt x="98" y="148"/>
                  <a:pt x="95" y="146"/>
                  <a:pt x="95" y="143"/>
                </a:cubicBezTo>
                <a:cubicBezTo>
                  <a:pt x="95" y="137"/>
                  <a:pt x="95" y="137"/>
                  <a:pt x="95" y="137"/>
                </a:cubicBezTo>
                <a:cubicBezTo>
                  <a:pt x="95" y="134"/>
                  <a:pt x="98" y="132"/>
                  <a:pt x="102" y="132"/>
                </a:cubicBezTo>
                <a:cubicBezTo>
                  <a:pt x="121" y="132"/>
                  <a:pt x="121" y="132"/>
                  <a:pt x="121" y="132"/>
                </a:cubicBezTo>
                <a:cubicBezTo>
                  <a:pt x="124" y="132"/>
                  <a:pt x="127" y="134"/>
                  <a:pt x="127" y="137"/>
                </a:cubicBezTo>
                <a:lnTo>
                  <a:pt x="127" y="143"/>
                </a:lnTo>
                <a:close/>
                <a:moveTo>
                  <a:pt x="127" y="117"/>
                </a:moveTo>
                <a:cubicBezTo>
                  <a:pt x="127" y="120"/>
                  <a:pt x="124" y="123"/>
                  <a:pt x="121" y="123"/>
                </a:cubicBezTo>
                <a:cubicBezTo>
                  <a:pt x="102" y="123"/>
                  <a:pt x="102" y="123"/>
                  <a:pt x="102" y="123"/>
                </a:cubicBezTo>
                <a:cubicBezTo>
                  <a:pt x="98" y="123"/>
                  <a:pt x="95" y="120"/>
                  <a:pt x="95" y="117"/>
                </a:cubicBezTo>
                <a:cubicBezTo>
                  <a:pt x="95" y="111"/>
                  <a:pt x="95" y="111"/>
                  <a:pt x="95" y="111"/>
                </a:cubicBezTo>
                <a:cubicBezTo>
                  <a:pt x="95" y="108"/>
                  <a:pt x="98" y="106"/>
                  <a:pt x="102" y="106"/>
                </a:cubicBezTo>
                <a:cubicBezTo>
                  <a:pt x="121" y="106"/>
                  <a:pt x="121" y="106"/>
                  <a:pt x="121" y="106"/>
                </a:cubicBezTo>
                <a:cubicBezTo>
                  <a:pt x="124" y="106"/>
                  <a:pt x="127" y="108"/>
                  <a:pt x="127" y="111"/>
                </a:cubicBezTo>
                <a:lnTo>
                  <a:pt x="127" y="117"/>
                </a:lnTo>
                <a:close/>
                <a:moveTo>
                  <a:pt x="33" y="81"/>
                </a:moveTo>
                <a:cubicBezTo>
                  <a:pt x="33" y="83"/>
                  <a:pt x="31" y="84"/>
                  <a:pt x="29" y="84"/>
                </a:cubicBezTo>
                <a:cubicBezTo>
                  <a:pt x="18" y="84"/>
                  <a:pt x="18" y="84"/>
                  <a:pt x="18" y="84"/>
                </a:cubicBezTo>
                <a:cubicBezTo>
                  <a:pt x="16" y="84"/>
                  <a:pt x="14" y="83"/>
                  <a:pt x="14" y="81"/>
                </a:cubicBezTo>
                <a:cubicBezTo>
                  <a:pt x="14" y="78"/>
                  <a:pt x="14" y="78"/>
                  <a:pt x="14" y="78"/>
                </a:cubicBezTo>
                <a:cubicBezTo>
                  <a:pt x="14" y="76"/>
                  <a:pt x="16" y="75"/>
                  <a:pt x="18" y="75"/>
                </a:cubicBezTo>
                <a:cubicBezTo>
                  <a:pt x="29" y="75"/>
                  <a:pt x="29" y="75"/>
                  <a:pt x="29" y="75"/>
                </a:cubicBezTo>
                <a:cubicBezTo>
                  <a:pt x="31" y="75"/>
                  <a:pt x="33" y="76"/>
                  <a:pt x="33" y="78"/>
                </a:cubicBezTo>
                <a:lnTo>
                  <a:pt x="33" y="81"/>
                </a:lnTo>
                <a:close/>
                <a:moveTo>
                  <a:pt x="56" y="81"/>
                </a:moveTo>
                <a:cubicBezTo>
                  <a:pt x="56" y="83"/>
                  <a:pt x="54" y="84"/>
                  <a:pt x="52" y="84"/>
                </a:cubicBezTo>
                <a:cubicBezTo>
                  <a:pt x="41" y="84"/>
                  <a:pt x="41" y="84"/>
                  <a:pt x="41" y="84"/>
                </a:cubicBezTo>
                <a:cubicBezTo>
                  <a:pt x="39" y="84"/>
                  <a:pt x="38" y="83"/>
                  <a:pt x="38" y="81"/>
                </a:cubicBezTo>
                <a:cubicBezTo>
                  <a:pt x="38" y="78"/>
                  <a:pt x="38" y="78"/>
                  <a:pt x="38" y="78"/>
                </a:cubicBezTo>
                <a:cubicBezTo>
                  <a:pt x="38" y="76"/>
                  <a:pt x="39" y="75"/>
                  <a:pt x="41" y="75"/>
                </a:cubicBezTo>
                <a:cubicBezTo>
                  <a:pt x="52" y="75"/>
                  <a:pt x="52" y="75"/>
                  <a:pt x="52" y="75"/>
                </a:cubicBezTo>
                <a:cubicBezTo>
                  <a:pt x="54" y="75"/>
                  <a:pt x="56" y="76"/>
                  <a:pt x="56" y="78"/>
                </a:cubicBezTo>
                <a:lnTo>
                  <a:pt x="56" y="81"/>
                </a:lnTo>
                <a:close/>
                <a:moveTo>
                  <a:pt x="80" y="81"/>
                </a:moveTo>
                <a:cubicBezTo>
                  <a:pt x="80" y="83"/>
                  <a:pt x="78" y="84"/>
                  <a:pt x="76" y="84"/>
                </a:cubicBezTo>
                <a:cubicBezTo>
                  <a:pt x="65" y="84"/>
                  <a:pt x="65" y="84"/>
                  <a:pt x="65" y="84"/>
                </a:cubicBezTo>
                <a:cubicBezTo>
                  <a:pt x="63" y="84"/>
                  <a:pt x="61" y="83"/>
                  <a:pt x="61" y="81"/>
                </a:cubicBezTo>
                <a:cubicBezTo>
                  <a:pt x="61" y="78"/>
                  <a:pt x="61" y="78"/>
                  <a:pt x="61" y="78"/>
                </a:cubicBezTo>
                <a:cubicBezTo>
                  <a:pt x="61" y="76"/>
                  <a:pt x="63" y="75"/>
                  <a:pt x="65" y="75"/>
                </a:cubicBezTo>
                <a:cubicBezTo>
                  <a:pt x="76" y="75"/>
                  <a:pt x="76" y="75"/>
                  <a:pt x="76" y="75"/>
                </a:cubicBezTo>
                <a:cubicBezTo>
                  <a:pt x="78" y="75"/>
                  <a:pt x="80" y="76"/>
                  <a:pt x="80" y="78"/>
                </a:cubicBezTo>
                <a:lnTo>
                  <a:pt x="80" y="81"/>
                </a:lnTo>
                <a:close/>
                <a:moveTo>
                  <a:pt x="103" y="81"/>
                </a:moveTo>
                <a:cubicBezTo>
                  <a:pt x="103" y="83"/>
                  <a:pt x="101" y="84"/>
                  <a:pt x="99" y="84"/>
                </a:cubicBezTo>
                <a:cubicBezTo>
                  <a:pt x="88" y="84"/>
                  <a:pt x="88" y="84"/>
                  <a:pt x="88" y="84"/>
                </a:cubicBezTo>
                <a:cubicBezTo>
                  <a:pt x="86" y="84"/>
                  <a:pt x="84" y="83"/>
                  <a:pt x="84" y="81"/>
                </a:cubicBezTo>
                <a:cubicBezTo>
                  <a:pt x="84" y="78"/>
                  <a:pt x="84" y="78"/>
                  <a:pt x="84" y="78"/>
                </a:cubicBezTo>
                <a:cubicBezTo>
                  <a:pt x="84" y="76"/>
                  <a:pt x="86" y="75"/>
                  <a:pt x="88" y="75"/>
                </a:cubicBezTo>
                <a:cubicBezTo>
                  <a:pt x="99" y="75"/>
                  <a:pt x="99" y="75"/>
                  <a:pt x="99" y="75"/>
                </a:cubicBezTo>
                <a:cubicBezTo>
                  <a:pt x="101" y="75"/>
                  <a:pt x="103" y="76"/>
                  <a:pt x="103" y="78"/>
                </a:cubicBezTo>
                <a:lnTo>
                  <a:pt x="103" y="81"/>
                </a:lnTo>
                <a:close/>
                <a:moveTo>
                  <a:pt x="126" y="81"/>
                </a:moveTo>
                <a:cubicBezTo>
                  <a:pt x="126" y="83"/>
                  <a:pt x="125" y="84"/>
                  <a:pt x="123" y="84"/>
                </a:cubicBezTo>
                <a:cubicBezTo>
                  <a:pt x="111" y="84"/>
                  <a:pt x="111" y="84"/>
                  <a:pt x="111" y="84"/>
                </a:cubicBezTo>
                <a:cubicBezTo>
                  <a:pt x="109" y="84"/>
                  <a:pt x="108" y="83"/>
                  <a:pt x="108" y="81"/>
                </a:cubicBezTo>
                <a:cubicBezTo>
                  <a:pt x="108" y="78"/>
                  <a:pt x="108" y="78"/>
                  <a:pt x="108" y="78"/>
                </a:cubicBezTo>
                <a:cubicBezTo>
                  <a:pt x="108" y="76"/>
                  <a:pt x="109" y="75"/>
                  <a:pt x="111" y="75"/>
                </a:cubicBezTo>
                <a:cubicBezTo>
                  <a:pt x="123" y="75"/>
                  <a:pt x="123" y="75"/>
                  <a:pt x="123" y="75"/>
                </a:cubicBezTo>
                <a:cubicBezTo>
                  <a:pt x="125" y="75"/>
                  <a:pt x="126" y="76"/>
                  <a:pt x="126" y="78"/>
                </a:cubicBezTo>
                <a:lnTo>
                  <a:pt x="126" y="81"/>
                </a:lnTo>
                <a:close/>
                <a:moveTo>
                  <a:pt x="33" y="96"/>
                </a:moveTo>
                <a:cubicBezTo>
                  <a:pt x="33" y="98"/>
                  <a:pt x="31" y="99"/>
                  <a:pt x="29" y="99"/>
                </a:cubicBezTo>
                <a:cubicBezTo>
                  <a:pt x="18" y="99"/>
                  <a:pt x="18" y="99"/>
                  <a:pt x="18" y="99"/>
                </a:cubicBezTo>
                <a:cubicBezTo>
                  <a:pt x="16" y="99"/>
                  <a:pt x="14" y="98"/>
                  <a:pt x="14" y="96"/>
                </a:cubicBezTo>
                <a:cubicBezTo>
                  <a:pt x="14" y="93"/>
                  <a:pt x="14" y="93"/>
                  <a:pt x="14" y="93"/>
                </a:cubicBezTo>
                <a:cubicBezTo>
                  <a:pt x="14" y="91"/>
                  <a:pt x="16" y="90"/>
                  <a:pt x="18" y="90"/>
                </a:cubicBezTo>
                <a:cubicBezTo>
                  <a:pt x="29" y="90"/>
                  <a:pt x="29" y="90"/>
                  <a:pt x="29" y="90"/>
                </a:cubicBezTo>
                <a:cubicBezTo>
                  <a:pt x="31" y="90"/>
                  <a:pt x="33" y="91"/>
                  <a:pt x="33" y="93"/>
                </a:cubicBezTo>
                <a:lnTo>
                  <a:pt x="33" y="96"/>
                </a:lnTo>
                <a:close/>
                <a:moveTo>
                  <a:pt x="56" y="96"/>
                </a:moveTo>
                <a:cubicBezTo>
                  <a:pt x="56" y="98"/>
                  <a:pt x="54" y="99"/>
                  <a:pt x="52" y="99"/>
                </a:cubicBezTo>
                <a:cubicBezTo>
                  <a:pt x="41" y="99"/>
                  <a:pt x="41" y="99"/>
                  <a:pt x="41" y="99"/>
                </a:cubicBezTo>
                <a:cubicBezTo>
                  <a:pt x="39" y="99"/>
                  <a:pt x="38" y="98"/>
                  <a:pt x="38" y="96"/>
                </a:cubicBezTo>
                <a:cubicBezTo>
                  <a:pt x="38" y="93"/>
                  <a:pt x="38" y="93"/>
                  <a:pt x="38" y="93"/>
                </a:cubicBezTo>
                <a:cubicBezTo>
                  <a:pt x="38" y="91"/>
                  <a:pt x="39" y="90"/>
                  <a:pt x="41" y="90"/>
                </a:cubicBezTo>
                <a:cubicBezTo>
                  <a:pt x="52" y="90"/>
                  <a:pt x="52" y="90"/>
                  <a:pt x="52" y="90"/>
                </a:cubicBezTo>
                <a:cubicBezTo>
                  <a:pt x="54" y="90"/>
                  <a:pt x="56" y="91"/>
                  <a:pt x="56" y="93"/>
                </a:cubicBezTo>
                <a:lnTo>
                  <a:pt x="56" y="96"/>
                </a:lnTo>
                <a:close/>
                <a:moveTo>
                  <a:pt x="80" y="96"/>
                </a:moveTo>
                <a:cubicBezTo>
                  <a:pt x="80" y="98"/>
                  <a:pt x="78" y="99"/>
                  <a:pt x="76" y="99"/>
                </a:cubicBezTo>
                <a:cubicBezTo>
                  <a:pt x="65" y="99"/>
                  <a:pt x="65" y="99"/>
                  <a:pt x="65" y="99"/>
                </a:cubicBezTo>
                <a:cubicBezTo>
                  <a:pt x="63" y="99"/>
                  <a:pt x="61" y="98"/>
                  <a:pt x="61" y="96"/>
                </a:cubicBezTo>
                <a:cubicBezTo>
                  <a:pt x="61" y="93"/>
                  <a:pt x="61" y="93"/>
                  <a:pt x="61" y="93"/>
                </a:cubicBezTo>
                <a:cubicBezTo>
                  <a:pt x="61" y="91"/>
                  <a:pt x="63" y="90"/>
                  <a:pt x="65" y="90"/>
                </a:cubicBezTo>
                <a:cubicBezTo>
                  <a:pt x="76" y="90"/>
                  <a:pt x="76" y="90"/>
                  <a:pt x="76" y="90"/>
                </a:cubicBezTo>
                <a:cubicBezTo>
                  <a:pt x="78" y="90"/>
                  <a:pt x="80" y="91"/>
                  <a:pt x="80" y="93"/>
                </a:cubicBezTo>
                <a:lnTo>
                  <a:pt x="80" y="96"/>
                </a:lnTo>
                <a:close/>
                <a:moveTo>
                  <a:pt x="103" y="96"/>
                </a:moveTo>
                <a:cubicBezTo>
                  <a:pt x="103" y="98"/>
                  <a:pt x="101" y="99"/>
                  <a:pt x="99" y="99"/>
                </a:cubicBezTo>
                <a:cubicBezTo>
                  <a:pt x="88" y="99"/>
                  <a:pt x="88" y="99"/>
                  <a:pt x="88" y="99"/>
                </a:cubicBezTo>
                <a:cubicBezTo>
                  <a:pt x="86" y="99"/>
                  <a:pt x="84" y="98"/>
                  <a:pt x="84" y="96"/>
                </a:cubicBezTo>
                <a:cubicBezTo>
                  <a:pt x="84" y="93"/>
                  <a:pt x="84" y="93"/>
                  <a:pt x="84" y="93"/>
                </a:cubicBezTo>
                <a:cubicBezTo>
                  <a:pt x="84" y="91"/>
                  <a:pt x="86" y="90"/>
                  <a:pt x="88" y="90"/>
                </a:cubicBezTo>
                <a:cubicBezTo>
                  <a:pt x="99" y="90"/>
                  <a:pt x="99" y="90"/>
                  <a:pt x="99" y="90"/>
                </a:cubicBezTo>
                <a:cubicBezTo>
                  <a:pt x="101" y="90"/>
                  <a:pt x="103" y="91"/>
                  <a:pt x="103" y="93"/>
                </a:cubicBezTo>
                <a:lnTo>
                  <a:pt x="103" y="96"/>
                </a:lnTo>
                <a:close/>
                <a:moveTo>
                  <a:pt x="126" y="96"/>
                </a:moveTo>
                <a:cubicBezTo>
                  <a:pt x="126" y="98"/>
                  <a:pt x="125" y="99"/>
                  <a:pt x="123" y="99"/>
                </a:cubicBezTo>
                <a:cubicBezTo>
                  <a:pt x="111" y="99"/>
                  <a:pt x="111" y="99"/>
                  <a:pt x="111" y="99"/>
                </a:cubicBezTo>
                <a:cubicBezTo>
                  <a:pt x="109" y="99"/>
                  <a:pt x="108" y="98"/>
                  <a:pt x="108" y="96"/>
                </a:cubicBezTo>
                <a:cubicBezTo>
                  <a:pt x="108" y="93"/>
                  <a:pt x="108" y="93"/>
                  <a:pt x="108" y="93"/>
                </a:cubicBezTo>
                <a:cubicBezTo>
                  <a:pt x="108" y="91"/>
                  <a:pt x="109" y="90"/>
                  <a:pt x="111" y="90"/>
                </a:cubicBezTo>
                <a:cubicBezTo>
                  <a:pt x="123" y="90"/>
                  <a:pt x="123" y="90"/>
                  <a:pt x="123" y="90"/>
                </a:cubicBezTo>
                <a:cubicBezTo>
                  <a:pt x="125" y="90"/>
                  <a:pt x="126" y="91"/>
                  <a:pt x="126" y="93"/>
                </a:cubicBezTo>
                <a:lnTo>
                  <a:pt x="126" y="9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0"/>
          <p:cNvSpPr/>
          <p:nvPr/>
        </p:nvSpPr>
        <p:spPr>
          <a:xfrm>
            <a:off x="1870075" y="3040856"/>
            <a:ext cx="517525" cy="275035"/>
          </a:xfrm>
          <a:custGeom>
            <a:avLst/>
            <a:gdLst/>
            <a:ahLst/>
            <a:cxnLst/>
            <a:rect l="l" t="t" r="r" b="b"/>
            <a:pathLst>
              <a:path w="134" h="95" extrusionOk="0">
                <a:moveTo>
                  <a:pt x="132" y="10"/>
                </a:moveTo>
                <a:cubicBezTo>
                  <a:pt x="129" y="10"/>
                  <a:pt x="129" y="10"/>
                  <a:pt x="129" y="10"/>
                </a:cubicBezTo>
                <a:cubicBezTo>
                  <a:pt x="129" y="6"/>
                  <a:pt x="129" y="6"/>
                  <a:pt x="129" y="6"/>
                </a:cubicBezTo>
                <a:cubicBezTo>
                  <a:pt x="129" y="5"/>
                  <a:pt x="128" y="4"/>
                  <a:pt x="127" y="4"/>
                </a:cubicBezTo>
                <a:cubicBezTo>
                  <a:pt x="127" y="4"/>
                  <a:pt x="111" y="0"/>
                  <a:pt x="95" y="0"/>
                </a:cubicBezTo>
                <a:cubicBezTo>
                  <a:pt x="82" y="0"/>
                  <a:pt x="73" y="3"/>
                  <a:pt x="67" y="7"/>
                </a:cubicBezTo>
                <a:cubicBezTo>
                  <a:pt x="62" y="3"/>
                  <a:pt x="53" y="0"/>
                  <a:pt x="40" y="0"/>
                </a:cubicBezTo>
                <a:cubicBezTo>
                  <a:pt x="24" y="0"/>
                  <a:pt x="8" y="4"/>
                  <a:pt x="8" y="4"/>
                </a:cubicBezTo>
                <a:cubicBezTo>
                  <a:pt x="7" y="4"/>
                  <a:pt x="6" y="5"/>
                  <a:pt x="6" y="6"/>
                </a:cubicBezTo>
                <a:cubicBezTo>
                  <a:pt x="6" y="10"/>
                  <a:pt x="6" y="10"/>
                  <a:pt x="6" y="10"/>
                </a:cubicBezTo>
                <a:cubicBezTo>
                  <a:pt x="3" y="10"/>
                  <a:pt x="3" y="10"/>
                  <a:pt x="3" y="10"/>
                </a:cubicBezTo>
                <a:cubicBezTo>
                  <a:pt x="1" y="10"/>
                  <a:pt x="0" y="11"/>
                  <a:pt x="0" y="12"/>
                </a:cubicBezTo>
                <a:cubicBezTo>
                  <a:pt x="0" y="88"/>
                  <a:pt x="0" y="88"/>
                  <a:pt x="0" y="88"/>
                </a:cubicBezTo>
                <a:cubicBezTo>
                  <a:pt x="0" y="89"/>
                  <a:pt x="1" y="90"/>
                  <a:pt x="3" y="90"/>
                </a:cubicBezTo>
                <a:cubicBezTo>
                  <a:pt x="57" y="90"/>
                  <a:pt x="57" y="90"/>
                  <a:pt x="57" y="90"/>
                </a:cubicBezTo>
                <a:cubicBezTo>
                  <a:pt x="58" y="95"/>
                  <a:pt x="62" y="95"/>
                  <a:pt x="67" y="95"/>
                </a:cubicBezTo>
                <a:cubicBezTo>
                  <a:pt x="72" y="95"/>
                  <a:pt x="77" y="95"/>
                  <a:pt x="78" y="90"/>
                </a:cubicBezTo>
                <a:cubicBezTo>
                  <a:pt x="132" y="90"/>
                  <a:pt x="132" y="90"/>
                  <a:pt x="132" y="90"/>
                </a:cubicBezTo>
                <a:cubicBezTo>
                  <a:pt x="133" y="90"/>
                  <a:pt x="134" y="89"/>
                  <a:pt x="134" y="88"/>
                </a:cubicBezTo>
                <a:cubicBezTo>
                  <a:pt x="134" y="12"/>
                  <a:pt x="134" y="12"/>
                  <a:pt x="134" y="12"/>
                </a:cubicBezTo>
                <a:cubicBezTo>
                  <a:pt x="134" y="11"/>
                  <a:pt x="133" y="10"/>
                  <a:pt x="132" y="10"/>
                </a:cubicBezTo>
                <a:close/>
                <a:moveTo>
                  <a:pt x="124" y="8"/>
                </a:moveTo>
                <a:cubicBezTo>
                  <a:pt x="124" y="79"/>
                  <a:pt x="124" y="79"/>
                  <a:pt x="124" y="79"/>
                </a:cubicBezTo>
                <a:cubicBezTo>
                  <a:pt x="119" y="78"/>
                  <a:pt x="107" y="76"/>
                  <a:pt x="95" y="76"/>
                </a:cubicBezTo>
                <a:cubicBezTo>
                  <a:pt x="84" y="76"/>
                  <a:pt x="75" y="78"/>
                  <a:pt x="70" y="81"/>
                </a:cubicBezTo>
                <a:cubicBezTo>
                  <a:pt x="70" y="11"/>
                  <a:pt x="70" y="11"/>
                  <a:pt x="70" y="11"/>
                </a:cubicBezTo>
                <a:cubicBezTo>
                  <a:pt x="74" y="7"/>
                  <a:pt x="83" y="5"/>
                  <a:pt x="95" y="5"/>
                </a:cubicBezTo>
                <a:cubicBezTo>
                  <a:pt x="107" y="5"/>
                  <a:pt x="120" y="7"/>
                  <a:pt x="124" y="8"/>
                </a:cubicBezTo>
                <a:close/>
                <a:moveTo>
                  <a:pt x="11" y="8"/>
                </a:moveTo>
                <a:cubicBezTo>
                  <a:pt x="15" y="7"/>
                  <a:pt x="28" y="5"/>
                  <a:pt x="40" y="5"/>
                </a:cubicBezTo>
                <a:cubicBezTo>
                  <a:pt x="52" y="5"/>
                  <a:pt x="60" y="7"/>
                  <a:pt x="65" y="11"/>
                </a:cubicBezTo>
                <a:cubicBezTo>
                  <a:pt x="65" y="81"/>
                  <a:pt x="65" y="81"/>
                  <a:pt x="65" y="81"/>
                </a:cubicBezTo>
                <a:cubicBezTo>
                  <a:pt x="59" y="78"/>
                  <a:pt x="51" y="76"/>
                  <a:pt x="40" y="76"/>
                </a:cubicBezTo>
                <a:cubicBezTo>
                  <a:pt x="28" y="76"/>
                  <a:pt x="16" y="78"/>
                  <a:pt x="11" y="79"/>
                </a:cubicBezTo>
                <a:lnTo>
                  <a:pt x="11" y="8"/>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0"/>
          <p:cNvSpPr/>
          <p:nvPr/>
        </p:nvSpPr>
        <p:spPr>
          <a:xfrm>
            <a:off x="4554538" y="2889647"/>
            <a:ext cx="493713" cy="167879"/>
          </a:xfrm>
          <a:custGeom>
            <a:avLst/>
            <a:gdLst/>
            <a:ahLst/>
            <a:cxnLst/>
            <a:rect l="l" t="t" r="r" b="b"/>
            <a:pathLst>
              <a:path w="128" h="58" extrusionOk="0">
                <a:moveTo>
                  <a:pt x="125" y="0"/>
                </a:moveTo>
                <a:cubicBezTo>
                  <a:pt x="3" y="0"/>
                  <a:pt x="3" y="0"/>
                  <a:pt x="3" y="0"/>
                </a:cubicBezTo>
                <a:cubicBezTo>
                  <a:pt x="2" y="0"/>
                  <a:pt x="0" y="2"/>
                  <a:pt x="0" y="4"/>
                </a:cubicBezTo>
                <a:cubicBezTo>
                  <a:pt x="0" y="54"/>
                  <a:pt x="0" y="54"/>
                  <a:pt x="0" y="54"/>
                </a:cubicBezTo>
                <a:cubicBezTo>
                  <a:pt x="0" y="56"/>
                  <a:pt x="2" y="58"/>
                  <a:pt x="3" y="58"/>
                </a:cubicBezTo>
                <a:cubicBezTo>
                  <a:pt x="125" y="58"/>
                  <a:pt x="125" y="58"/>
                  <a:pt x="125" y="58"/>
                </a:cubicBezTo>
                <a:cubicBezTo>
                  <a:pt x="127" y="58"/>
                  <a:pt x="128" y="56"/>
                  <a:pt x="128" y="54"/>
                </a:cubicBezTo>
                <a:cubicBezTo>
                  <a:pt x="128" y="4"/>
                  <a:pt x="128" y="4"/>
                  <a:pt x="128" y="4"/>
                </a:cubicBezTo>
                <a:cubicBezTo>
                  <a:pt x="128" y="2"/>
                  <a:pt x="127" y="0"/>
                  <a:pt x="125" y="0"/>
                </a:cubicBezTo>
                <a:close/>
                <a:moveTo>
                  <a:pt x="122" y="51"/>
                </a:moveTo>
                <a:cubicBezTo>
                  <a:pt x="112" y="51"/>
                  <a:pt x="112" y="51"/>
                  <a:pt x="112" y="51"/>
                </a:cubicBezTo>
                <a:cubicBezTo>
                  <a:pt x="112" y="39"/>
                  <a:pt x="112" y="39"/>
                  <a:pt x="112" y="39"/>
                </a:cubicBezTo>
                <a:cubicBezTo>
                  <a:pt x="112" y="37"/>
                  <a:pt x="111" y="35"/>
                  <a:pt x="109" y="35"/>
                </a:cubicBezTo>
                <a:cubicBezTo>
                  <a:pt x="108" y="35"/>
                  <a:pt x="106" y="37"/>
                  <a:pt x="106" y="39"/>
                </a:cubicBezTo>
                <a:cubicBezTo>
                  <a:pt x="106" y="51"/>
                  <a:pt x="106" y="51"/>
                  <a:pt x="106" y="51"/>
                </a:cubicBezTo>
                <a:cubicBezTo>
                  <a:pt x="97" y="51"/>
                  <a:pt x="97" y="51"/>
                  <a:pt x="97" y="51"/>
                </a:cubicBezTo>
                <a:cubicBezTo>
                  <a:pt x="97" y="25"/>
                  <a:pt x="97" y="25"/>
                  <a:pt x="97" y="25"/>
                </a:cubicBezTo>
                <a:cubicBezTo>
                  <a:pt x="97" y="23"/>
                  <a:pt x="95" y="22"/>
                  <a:pt x="94" y="22"/>
                </a:cubicBezTo>
                <a:cubicBezTo>
                  <a:pt x="92" y="22"/>
                  <a:pt x="91" y="23"/>
                  <a:pt x="91" y="25"/>
                </a:cubicBezTo>
                <a:cubicBezTo>
                  <a:pt x="91" y="51"/>
                  <a:pt x="91" y="51"/>
                  <a:pt x="91" y="51"/>
                </a:cubicBezTo>
                <a:cubicBezTo>
                  <a:pt x="82" y="51"/>
                  <a:pt x="82" y="51"/>
                  <a:pt x="82" y="51"/>
                </a:cubicBezTo>
                <a:cubicBezTo>
                  <a:pt x="82" y="39"/>
                  <a:pt x="82" y="39"/>
                  <a:pt x="82" y="39"/>
                </a:cubicBezTo>
                <a:cubicBezTo>
                  <a:pt x="82" y="37"/>
                  <a:pt x="81" y="35"/>
                  <a:pt x="79" y="35"/>
                </a:cubicBezTo>
                <a:cubicBezTo>
                  <a:pt x="77" y="35"/>
                  <a:pt x="76" y="37"/>
                  <a:pt x="76" y="39"/>
                </a:cubicBezTo>
                <a:cubicBezTo>
                  <a:pt x="76" y="51"/>
                  <a:pt x="76" y="51"/>
                  <a:pt x="76" y="51"/>
                </a:cubicBezTo>
                <a:cubicBezTo>
                  <a:pt x="66" y="51"/>
                  <a:pt x="66" y="51"/>
                  <a:pt x="66" y="51"/>
                </a:cubicBezTo>
                <a:cubicBezTo>
                  <a:pt x="66" y="25"/>
                  <a:pt x="66" y="25"/>
                  <a:pt x="66" y="25"/>
                </a:cubicBezTo>
                <a:cubicBezTo>
                  <a:pt x="66" y="23"/>
                  <a:pt x="65" y="22"/>
                  <a:pt x="64" y="22"/>
                </a:cubicBezTo>
                <a:cubicBezTo>
                  <a:pt x="62" y="22"/>
                  <a:pt x="61" y="23"/>
                  <a:pt x="61" y="25"/>
                </a:cubicBezTo>
                <a:cubicBezTo>
                  <a:pt x="61" y="51"/>
                  <a:pt x="61" y="51"/>
                  <a:pt x="61" y="51"/>
                </a:cubicBezTo>
                <a:cubicBezTo>
                  <a:pt x="52" y="51"/>
                  <a:pt x="52" y="51"/>
                  <a:pt x="52" y="51"/>
                </a:cubicBezTo>
                <a:cubicBezTo>
                  <a:pt x="52" y="39"/>
                  <a:pt x="52" y="39"/>
                  <a:pt x="52" y="39"/>
                </a:cubicBezTo>
                <a:cubicBezTo>
                  <a:pt x="52" y="37"/>
                  <a:pt x="51" y="35"/>
                  <a:pt x="49" y="35"/>
                </a:cubicBezTo>
                <a:cubicBezTo>
                  <a:pt x="47" y="35"/>
                  <a:pt x="46" y="37"/>
                  <a:pt x="46" y="39"/>
                </a:cubicBezTo>
                <a:cubicBezTo>
                  <a:pt x="46" y="51"/>
                  <a:pt x="46" y="51"/>
                  <a:pt x="46" y="51"/>
                </a:cubicBezTo>
                <a:cubicBezTo>
                  <a:pt x="36" y="51"/>
                  <a:pt x="36" y="51"/>
                  <a:pt x="36" y="51"/>
                </a:cubicBezTo>
                <a:cubicBezTo>
                  <a:pt x="36" y="25"/>
                  <a:pt x="36" y="25"/>
                  <a:pt x="36" y="25"/>
                </a:cubicBezTo>
                <a:cubicBezTo>
                  <a:pt x="36" y="23"/>
                  <a:pt x="35" y="22"/>
                  <a:pt x="33" y="22"/>
                </a:cubicBezTo>
                <a:cubicBezTo>
                  <a:pt x="32" y="22"/>
                  <a:pt x="30" y="23"/>
                  <a:pt x="30" y="25"/>
                </a:cubicBezTo>
                <a:cubicBezTo>
                  <a:pt x="30" y="51"/>
                  <a:pt x="30" y="51"/>
                  <a:pt x="30" y="51"/>
                </a:cubicBezTo>
                <a:cubicBezTo>
                  <a:pt x="22" y="51"/>
                  <a:pt x="22" y="51"/>
                  <a:pt x="22" y="51"/>
                </a:cubicBezTo>
                <a:cubicBezTo>
                  <a:pt x="22" y="39"/>
                  <a:pt x="22" y="39"/>
                  <a:pt x="22" y="39"/>
                </a:cubicBezTo>
                <a:cubicBezTo>
                  <a:pt x="22" y="37"/>
                  <a:pt x="21" y="35"/>
                  <a:pt x="19" y="35"/>
                </a:cubicBezTo>
                <a:cubicBezTo>
                  <a:pt x="17" y="35"/>
                  <a:pt x="16" y="37"/>
                  <a:pt x="16" y="39"/>
                </a:cubicBezTo>
                <a:cubicBezTo>
                  <a:pt x="16" y="51"/>
                  <a:pt x="16" y="51"/>
                  <a:pt x="16" y="51"/>
                </a:cubicBezTo>
                <a:cubicBezTo>
                  <a:pt x="6" y="51"/>
                  <a:pt x="6" y="51"/>
                  <a:pt x="6" y="51"/>
                </a:cubicBezTo>
                <a:cubicBezTo>
                  <a:pt x="6" y="7"/>
                  <a:pt x="6" y="7"/>
                  <a:pt x="6" y="7"/>
                </a:cubicBezTo>
                <a:cubicBezTo>
                  <a:pt x="122" y="7"/>
                  <a:pt x="122" y="7"/>
                  <a:pt x="122" y="7"/>
                </a:cubicBezTo>
                <a:lnTo>
                  <a:pt x="122" y="5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10"/>
          <p:cNvSpPr/>
          <p:nvPr/>
        </p:nvSpPr>
        <p:spPr>
          <a:xfrm>
            <a:off x="3840163" y="2938463"/>
            <a:ext cx="547688" cy="411956"/>
          </a:xfrm>
          <a:custGeom>
            <a:avLst/>
            <a:gdLst/>
            <a:ahLst/>
            <a:cxnLst/>
            <a:rect l="l" t="t" r="r" b="b"/>
            <a:pathLst>
              <a:path w="142" h="142" extrusionOk="0">
                <a:moveTo>
                  <a:pt x="131" y="74"/>
                </a:moveTo>
                <a:cubicBezTo>
                  <a:pt x="142" y="71"/>
                  <a:pt x="142" y="71"/>
                  <a:pt x="142" y="71"/>
                </a:cubicBezTo>
                <a:cubicBezTo>
                  <a:pt x="131" y="68"/>
                  <a:pt x="131" y="68"/>
                  <a:pt x="131" y="68"/>
                </a:cubicBezTo>
                <a:cubicBezTo>
                  <a:pt x="130" y="53"/>
                  <a:pt x="124" y="39"/>
                  <a:pt x="113" y="29"/>
                </a:cubicBezTo>
                <a:cubicBezTo>
                  <a:pt x="103" y="18"/>
                  <a:pt x="89" y="12"/>
                  <a:pt x="75" y="11"/>
                </a:cubicBezTo>
                <a:cubicBezTo>
                  <a:pt x="71" y="0"/>
                  <a:pt x="71" y="0"/>
                  <a:pt x="71" y="0"/>
                </a:cubicBezTo>
                <a:cubicBezTo>
                  <a:pt x="68" y="11"/>
                  <a:pt x="68" y="11"/>
                  <a:pt x="68" y="11"/>
                </a:cubicBezTo>
                <a:cubicBezTo>
                  <a:pt x="38" y="13"/>
                  <a:pt x="13" y="37"/>
                  <a:pt x="12" y="67"/>
                </a:cubicBezTo>
                <a:cubicBezTo>
                  <a:pt x="0" y="71"/>
                  <a:pt x="0" y="71"/>
                  <a:pt x="0" y="71"/>
                </a:cubicBezTo>
                <a:cubicBezTo>
                  <a:pt x="12" y="74"/>
                  <a:pt x="12" y="74"/>
                  <a:pt x="12" y="74"/>
                </a:cubicBezTo>
                <a:cubicBezTo>
                  <a:pt x="12" y="89"/>
                  <a:pt x="18" y="102"/>
                  <a:pt x="29" y="113"/>
                </a:cubicBezTo>
                <a:cubicBezTo>
                  <a:pt x="39" y="124"/>
                  <a:pt x="53" y="130"/>
                  <a:pt x="68" y="131"/>
                </a:cubicBezTo>
                <a:cubicBezTo>
                  <a:pt x="71" y="142"/>
                  <a:pt x="71" y="142"/>
                  <a:pt x="71" y="142"/>
                </a:cubicBezTo>
                <a:cubicBezTo>
                  <a:pt x="74" y="131"/>
                  <a:pt x="74" y="131"/>
                  <a:pt x="74" y="131"/>
                </a:cubicBezTo>
                <a:cubicBezTo>
                  <a:pt x="105" y="129"/>
                  <a:pt x="129" y="104"/>
                  <a:pt x="131" y="74"/>
                </a:cubicBezTo>
                <a:close/>
                <a:moveTo>
                  <a:pt x="111" y="109"/>
                </a:moveTo>
                <a:cubicBezTo>
                  <a:pt x="98" y="88"/>
                  <a:pt x="98" y="88"/>
                  <a:pt x="98" y="88"/>
                </a:cubicBezTo>
                <a:cubicBezTo>
                  <a:pt x="100" y="86"/>
                  <a:pt x="101" y="84"/>
                  <a:pt x="101" y="82"/>
                </a:cubicBezTo>
                <a:cubicBezTo>
                  <a:pt x="127" y="75"/>
                  <a:pt x="127" y="75"/>
                  <a:pt x="127" y="75"/>
                </a:cubicBezTo>
                <a:cubicBezTo>
                  <a:pt x="126" y="88"/>
                  <a:pt x="120" y="100"/>
                  <a:pt x="111" y="109"/>
                </a:cubicBezTo>
                <a:close/>
                <a:moveTo>
                  <a:pt x="127" y="66"/>
                </a:moveTo>
                <a:cubicBezTo>
                  <a:pt x="102" y="60"/>
                  <a:pt x="102" y="60"/>
                  <a:pt x="102" y="60"/>
                </a:cubicBezTo>
                <a:cubicBezTo>
                  <a:pt x="101" y="57"/>
                  <a:pt x="100" y="55"/>
                  <a:pt x="98" y="53"/>
                </a:cubicBezTo>
                <a:cubicBezTo>
                  <a:pt x="111" y="32"/>
                  <a:pt x="111" y="32"/>
                  <a:pt x="111" y="32"/>
                </a:cubicBezTo>
                <a:cubicBezTo>
                  <a:pt x="120" y="42"/>
                  <a:pt x="126" y="54"/>
                  <a:pt x="127" y="66"/>
                </a:cubicBezTo>
                <a:close/>
                <a:moveTo>
                  <a:pt x="110" y="31"/>
                </a:moveTo>
                <a:cubicBezTo>
                  <a:pt x="90" y="44"/>
                  <a:pt x="90" y="44"/>
                  <a:pt x="90" y="44"/>
                </a:cubicBezTo>
                <a:cubicBezTo>
                  <a:pt x="88" y="43"/>
                  <a:pt x="85" y="42"/>
                  <a:pt x="83" y="41"/>
                </a:cubicBezTo>
                <a:cubicBezTo>
                  <a:pt x="76" y="15"/>
                  <a:pt x="76" y="15"/>
                  <a:pt x="76" y="15"/>
                </a:cubicBezTo>
                <a:cubicBezTo>
                  <a:pt x="89" y="16"/>
                  <a:pt x="101" y="22"/>
                  <a:pt x="110" y="31"/>
                </a:cubicBezTo>
                <a:close/>
                <a:moveTo>
                  <a:pt x="46" y="71"/>
                </a:moveTo>
                <a:cubicBezTo>
                  <a:pt x="46" y="57"/>
                  <a:pt x="57" y="46"/>
                  <a:pt x="71" y="46"/>
                </a:cubicBezTo>
                <a:cubicBezTo>
                  <a:pt x="85" y="46"/>
                  <a:pt x="96" y="57"/>
                  <a:pt x="96" y="71"/>
                </a:cubicBezTo>
                <a:cubicBezTo>
                  <a:pt x="96" y="85"/>
                  <a:pt x="85" y="96"/>
                  <a:pt x="71" y="96"/>
                </a:cubicBezTo>
                <a:cubicBezTo>
                  <a:pt x="57" y="96"/>
                  <a:pt x="46" y="85"/>
                  <a:pt x="46" y="71"/>
                </a:cubicBezTo>
                <a:close/>
                <a:moveTo>
                  <a:pt x="60" y="40"/>
                </a:moveTo>
                <a:cubicBezTo>
                  <a:pt x="58" y="41"/>
                  <a:pt x="55" y="43"/>
                  <a:pt x="53" y="44"/>
                </a:cubicBezTo>
                <a:cubicBezTo>
                  <a:pt x="32" y="31"/>
                  <a:pt x="32" y="31"/>
                  <a:pt x="32" y="31"/>
                </a:cubicBezTo>
                <a:cubicBezTo>
                  <a:pt x="41" y="22"/>
                  <a:pt x="54" y="16"/>
                  <a:pt x="67" y="15"/>
                </a:cubicBezTo>
                <a:lnTo>
                  <a:pt x="60" y="40"/>
                </a:lnTo>
                <a:close/>
                <a:moveTo>
                  <a:pt x="31" y="32"/>
                </a:moveTo>
                <a:cubicBezTo>
                  <a:pt x="44" y="53"/>
                  <a:pt x="44" y="53"/>
                  <a:pt x="44" y="53"/>
                </a:cubicBezTo>
                <a:cubicBezTo>
                  <a:pt x="43" y="55"/>
                  <a:pt x="42" y="57"/>
                  <a:pt x="41" y="59"/>
                </a:cubicBezTo>
                <a:cubicBezTo>
                  <a:pt x="16" y="66"/>
                  <a:pt x="16" y="66"/>
                  <a:pt x="16" y="66"/>
                </a:cubicBezTo>
                <a:cubicBezTo>
                  <a:pt x="17" y="53"/>
                  <a:pt x="22" y="41"/>
                  <a:pt x="31" y="32"/>
                </a:cubicBezTo>
                <a:close/>
                <a:moveTo>
                  <a:pt x="16" y="75"/>
                </a:moveTo>
                <a:cubicBezTo>
                  <a:pt x="41" y="82"/>
                  <a:pt x="41" y="82"/>
                  <a:pt x="41" y="82"/>
                </a:cubicBezTo>
                <a:cubicBezTo>
                  <a:pt x="42" y="84"/>
                  <a:pt x="43" y="86"/>
                  <a:pt x="44" y="89"/>
                </a:cubicBezTo>
                <a:cubicBezTo>
                  <a:pt x="31" y="110"/>
                  <a:pt x="31" y="110"/>
                  <a:pt x="31" y="110"/>
                </a:cubicBezTo>
                <a:cubicBezTo>
                  <a:pt x="22" y="100"/>
                  <a:pt x="17" y="88"/>
                  <a:pt x="16" y="75"/>
                </a:cubicBezTo>
                <a:close/>
                <a:moveTo>
                  <a:pt x="32" y="110"/>
                </a:moveTo>
                <a:cubicBezTo>
                  <a:pt x="53" y="97"/>
                  <a:pt x="53" y="97"/>
                  <a:pt x="53" y="97"/>
                </a:cubicBezTo>
                <a:cubicBezTo>
                  <a:pt x="55" y="99"/>
                  <a:pt x="57" y="100"/>
                  <a:pt x="60" y="101"/>
                </a:cubicBezTo>
                <a:cubicBezTo>
                  <a:pt x="67" y="126"/>
                  <a:pt x="67" y="126"/>
                  <a:pt x="67" y="126"/>
                </a:cubicBezTo>
                <a:cubicBezTo>
                  <a:pt x="54" y="125"/>
                  <a:pt x="41" y="120"/>
                  <a:pt x="32" y="110"/>
                </a:cubicBezTo>
                <a:close/>
                <a:moveTo>
                  <a:pt x="82" y="101"/>
                </a:moveTo>
                <a:cubicBezTo>
                  <a:pt x="85" y="100"/>
                  <a:pt x="87" y="99"/>
                  <a:pt x="90" y="97"/>
                </a:cubicBezTo>
                <a:cubicBezTo>
                  <a:pt x="110" y="110"/>
                  <a:pt x="110" y="110"/>
                  <a:pt x="110" y="110"/>
                </a:cubicBezTo>
                <a:cubicBezTo>
                  <a:pt x="101" y="119"/>
                  <a:pt x="89" y="125"/>
                  <a:pt x="75" y="126"/>
                </a:cubicBezTo>
                <a:lnTo>
                  <a:pt x="82" y="10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36" name="Google Shape;236;p10"/>
          <p:cNvGrpSpPr/>
          <p:nvPr/>
        </p:nvGrpSpPr>
        <p:grpSpPr>
          <a:xfrm>
            <a:off x="7867650" y="504825"/>
            <a:ext cx="668338" cy="585788"/>
            <a:chOff x="7867650" y="673100"/>
            <a:chExt cx="668338" cy="781051"/>
          </a:xfrm>
        </p:grpSpPr>
        <p:sp>
          <p:nvSpPr>
            <p:cNvPr id="237" name="Google Shape;237;p10"/>
            <p:cNvSpPr/>
            <p:nvPr/>
          </p:nvSpPr>
          <p:spPr>
            <a:xfrm>
              <a:off x="8172450" y="673100"/>
              <a:ext cx="57150" cy="80963"/>
            </a:xfrm>
            <a:custGeom>
              <a:avLst/>
              <a:gdLst/>
              <a:ahLst/>
              <a:cxnLst/>
              <a:rect l="l" t="t" r="r" b="b"/>
              <a:pathLst>
                <a:path w="15" h="21" extrusionOk="0">
                  <a:moveTo>
                    <a:pt x="14" y="8"/>
                  </a:moveTo>
                  <a:cubicBezTo>
                    <a:pt x="15" y="8"/>
                    <a:pt x="15" y="8"/>
                    <a:pt x="15" y="8"/>
                  </a:cubicBezTo>
                  <a:cubicBezTo>
                    <a:pt x="15" y="8"/>
                    <a:pt x="15" y="5"/>
                    <a:pt x="10" y="5"/>
                  </a:cubicBezTo>
                  <a:cubicBezTo>
                    <a:pt x="11" y="4"/>
                    <a:pt x="11" y="4"/>
                    <a:pt x="11" y="3"/>
                  </a:cubicBezTo>
                  <a:cubicBezTo>
                    <a:pt x="11" y="1"/>
                    <a:pt x="9" y="0"/>
                    <a:pt x="8" y="0"/>
                  </a:cubicBezTo>
                  <a:cubicBezTo>
                    <a:pt x="6" y="0"/>
                    <a:pt x="4" y="1"/>
                    <a:pt x="4" y="3"/>
                  </a:cubicBezTo>
                  <a:cubicBezTo>
                    <a:pt x="4" y="4"/>
                    <a:pt x="4" y="4"/>
                    <a:pt x="5" y="5"/>
                  </a:cubicBezTo>
                  <a:cubicBezTo>
                    <a:pt x="0" y="5"/>
                    <a:pt x="0" y="8"/>
                    <a:pt x="0" y="8"/>
                  </a:cubicBezTo>
                  <a:cubicBezTo>
                    <a:pt x="1" y="8"/>
                    <a:pt x="1" y="8"/>
                    <a:pt x="1" y="8"/>
                  </a:cubicBezTo>
                  <a:cubicBezTo>
                    <a:pt x="1" y="19"/>
                    <a:pt x="1" y="19"/>
                    <a:pt x="1" y="19"/>
                  </a:cubicBezTo>
                  <a:cubicBezTo>
                    <a:pt x="2" y="19"/>
                    <a:pt x="2" y="19"/>
                    <a:pt x="2" y="19"/>
                  </a:cubicBezTo>
                  <a:cubicBezTo>
                    <a:pt x="2" y="21"/>
                    <a:pt x="2" y="21"/>
                    <a:pt x="2" y="21"/>
                  </a:cubicBezTo>
                  <a:cubicBezTo>
                    <a:pt x="13" y="21"/>
                    <a:pt x="13" y="21"/>
                    <a:pt x="13" y="21"/>
                  </a:cubicBezTo>
                  <a:cubicBezTo>
                    <a:pt x="13" y="19"/>
                    <a:pt x="13" y="19"/>
                    <a:pt x="13" y="19"/>
                  </a:cubicBezTo>
                  <a:cubicBezTo>
                    <a:pt x="14" y="19"/>
                    <a:pt x="14" y="19"/>
                    <a:pt x="14" y="19"/>
                  </a:cubicBezTo>
                  <a:lnTo>
                    <a:pt x="14" y="8"/>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10"/>
            <p:cNvSpPr/>
            <p:nvPr/>
          </p:nvSpPr>
          <p:spPr>
            <a:xfrm>
              <a:off x="8080375" y="1427163"/>
              <a:ext cx="242888" cy="26988"/>
            </a:xfrm>
            <a:custGeom>
              <a:avLst/>
              <a:gdLst/>
              <a:ahLst/>
              <a:cxnLst/>
              <a:rect l="l" t="t" r="r" b="b"/>
              <a:pathLst>
                <a:path w="153" h="17" extrusionOk="0">
                  <a:moveTo>
                    <a:pt x="0" y="0"/>
                  </a:moveTo>
                  <a:lnTo>
                    <a:pt x="0" y="5"/>
                  </a:lnTo>
                  <a:lnTo>
                    <a:pt x="0" y="7"/>
                  </a:lnTo>
                  <a:lnTo>
                    <a:pt x="0" y="17"/>
                  </a:lnTo>
                  <a:lnTo>
                    <a:pt x="153" y="17"/>
                  </a:lnTo>
                  <a:lnTo>
                    <a:pt x="153" y="7"/>
                  </a:lnTo>
                  <a:lnTo>
                    <a:pt x="153" y="5"/>
                  </a:lnTo>
                  <a:lnTo>
                    <a:pt x="153" y="0"/>
                  </a:lnTo>
                  <a:lnTo>
                    <a:pt x="0"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Google Shape;239;p10"/>
            <p:cNvSpPr/>
            <p:nvPr/>
          </p:nvSpPr>
          <p:spPr>
            <a:xfrm>
              <a:off x="7867650" y="739775"/>
              <a:ext cx="668338" cy="674688"/>
            </a:xfrm>
            <a:custGeom>
              <a:avLst/>
              <a:gdLst/>
              <a:ahLst/>
              <a:cxnLst/>
              <a:rect l="l" t="t" r="r" b="b"/>
              <a:pathLst>
                <a:path w="173" h="175" extrusionOk="0">
                  <a:moveTo>
                    <a:pt x="166" y="7"/>
                  </a:moveTo>
                  <a:cubicBezTo>
                    <a:pt x="160" y="2"/>
                    <a:pt x="153" y="0"/>
                    <a:pt x="146" y="1"/>
                  </a:cubicBezTo>
                  <a:cubicBezTo>
                    <a:pt x="138" y="3"/>
                    <a:pt x="133" y="9"/>
                    <a:pt x="131" y="13"/>
                  </a:cubicBezTo>
                  <a:cubicBezTo>
                    <a:pt x="129" y="17"/>
                    <a:pt x="130" y="22"/>
                    <a:pt x="132" y="26"/>
                  </a:cubicBezTo>
                  <a:cubicBezTo>
                    <a:pt x="130" y="26"/>
                    <a:pt x="130" y="26"/>
                    <a:pt x="130" y="26"/>
                  </a:cubicBezTo>
                  <a:cubicBezTo>
                    <a:pt x="130" y="24"/>
                    <a:pt x="130" y="24"/>
                    <a:pt x="130" y="24"/>
                  </a:cubicBezTo>
                  <a:cubicBezTo>
                    <a:pt x="118" y="24"/>
                    <a:pt x="118" y="24"/>
                    <a:pt x="118" y="24"/>
                  </a:cubicBezTo>
                  <a:cubicBezTo>
                    <a:pt x="118" y="20"/>
                    <a:pt x="118" y="20"/>
                    <a:pt x="118" y="20"/>
                  </a:cubicBezTo>
                  <a:cubicBezTo>
                    <a:pt x="118" y="18"/>
                    <a:pt x="118" y="18"/>
                    <a:pt x="118" y="18"/>
                  </a:cubicBezTo>
                  <a:cubicBezTo>
                    <a:pt x="104" y="2"/>
                    <a:pt x="69" y="2"/>
                    <a:pt x="55" y="18"/>
                  </a:cubicBezTo>
                  <a:cubicBezTo>
                    <a:pt x="55" y="20"/>
                    <a:pt x="55" y="20"/>
                    <a:pt x="55" y="20"/>
                  </a:cubicBezTo>
                  <a:cubicBezTo>
                    <a:pt x="55" y="24"/>
                    <a:pt x="55" y="24"/>
                    <a:pt x="55" y="24"/>
                  </a:cubicBezTo>
                  <a:cubicBezTo>
                    <a:pt x="43" y="24"/>
                    <a:pt x="43" y="24"/>
                    <a:pt x="43" y="24"/>
                  </a:cubicBezTo>
                  <a:cubicBezTo>
                    <a:pt x="43" y="26"/>
                    <a:pt x="43" y="26"/>
                    <a:pt x="43" y="26"/>
                  </a:cubicBezTo>
                  <a:cubicBezTo>
                    <a:pt x="41" y="26"/>
                    <a:pt x="41" y="26"/>
                    <a:pt x="41" y="26"/>
                  </a:cubicBezTo>
                  <a:cubicBezTo>
                    <a:pt x="43" y="22"/>
                    <a:pt x="44" y="17"/>
                    <a:pt x="42" y="13"/>
                  </a:cubicBezTo>
                  <a:cubicBezTo>
                    <a:pt x="41" y="9"/>
                    <a:pt x="35" y="3"/>
                    <a:pt x="27" y="1"/>
                  </a:cubicBezTo>
                  <a:cubicBezTo>
                    <a:pt x="20" y="0"/>
                    <a:pt x="13" y="2"/>
                    <a:pt x="7" y="7"/>
                  </a:cubicBezTo>
                  <a:cubicBezTo>
                    <a:pt x="3" y="12"/>
                    <a:pt x="0" y="18"/>
                    <a:pt x="1" y="26"/>
                  </a:cubicBezTo>
                  <a:cubicBezTo>
                    <a:pt x="1" y="43"/>
                    <a:pt x="15" y="65"/>
                    <a:pt x="40" y="87"/>
                  </a:cubicBezTo>
                  <a:cubicBezTo>
                    <a:pt x="45" y="92"/>
                    <a:pt x="50" y="96"/>
                    <a:pt x="53" y="99"/>
                  </a:cubicBezTo>
                  <a:cubicBezTo>
                    <a:pt x="79" y="133"/>
                    <a:pt x="79" y="133"/>
                    <a:pt x="79" y="133"/>
                  </a:cubicBezTo>
                  <a:cubicBezTo>
                    <a:pt x="78" y="134"/>
                    <a:pt x="78" y="135"/>
                    <a:pt x="78" y="137"/>
                  </a:cubicBezTo>
                  <a:cubicBezTo>
                    <a:pt x="78" y="140"/>
                    <a:pt x="80" y="143"/>
                    <a:pt x="83" y="144"/>
                  </a:cubicBezTo>
                  <a:cubicBezTo>
                    <a:pt x="80" y="144"/>
                    <a:pt x="80" y="144"/>
                    <a:pt x="80" y="144"/>
                  </a:cubicBezTo>
                  <a:cubicBezTo>
                    <a:pt x="80" y="147"/>
                    <a:pt x="80" y="147"/>
                    <a:pt x="80" y="147"/>
                  </a:cubicBezTo>
                  <a:cubicBezTo>
                    <a:pt x="81" y="147"/>
                    <a:pt x="81" y="147"/>
                    <a:pt x="81" y="147"/>
                  </a:cubicBezTo>
                  <a:cubicBezTo>
                    <a:pt x="79" y="148"/>
                    <a:pt x="77" y="150"/>
                    <a:pt x="77" y="150"/>
                  </a:cubicBezTo>
                  <a:cubicBezTo>
                    <a:pt x="77" y="163"/>
                    <a:pt x="77" y="163"/>
                    <a:pt x="77" y="163"/>
                  </a:cubicBezTo>
                  <a:cubicBezTo>
                    <a:pt x="76" y="163"/>
                    <a:pt x="76" y="163"/>
                    <a:pt x="76" y="163"/>
                  </a:cubicBezTo>
                  <a:cubicBezTo>
                    <a:pt x="76" y="165"/>
                    <a:pt x="76" y="165"/>
                    <a:pt x="76" y="165"/>
                  </a:cubicBezTo>
                  <a:cubicBezTo>
                    <a:pt x="68" y="166"/>
                    <a:pt x="61" y="170"/>
                    <a:pt x="57" y="175"/>
                  </a:cubicBezTo>
                  <a:cubicBezTo>
                    <a:pt x="87" y="175"/>
                    <a:pt x="87" y="175"/>
                    <a:pt x="87" y="175"/>
                  </a:cubicBezTo>
                  <a:cubicBezTo>
                    <a:pt x="116" y="175"/>
                    <a:pt x="116" y="175"/>
                    <a:pt x="116" y="175"/>
                  </a:cubicBezTo>
                  <a:cubicBezTo>
                    <a:pt x="112" y="170"/>
                    <a:pt x="105" y="166"/>
                    <a:pt x="97" y="165"/>
                  </a:cubicBezTo>
                  <a:cubicBezTo>
                    <a:pt x="97" y="163"/>
                    <a:pt x="97" y="163"/>
                    <a:pt x="97" y="163"/>
                  </a:cubicBezTo>
                  <a:cubicBezTo>
                    <a:pt x="96" y="163"/>
                    <a:pt x="96" y="163"/>
                    <a:pt x="96" y="163"/>
                  </a:cubicBezTo>
                  <a:cubicBezTo>
                    <a:pt x="96" y="150"/>
                    <a:pt x="96" y="150"/>
                    <a:pt x="96" y="150"/>
                  </a:cubicBezTo>
                  <a:cubicBezTo>
                    <a:pt x="96" y="150"/>
                    <a:pt x="94" y="148"/>
                    <a:pt x="92" y="147"/>
                  </a:cubicBezTo>
                  <a:cubicBezTo>
                    <a:pt x="93" y="147"/>
                    <a:pt x="93" y="147"/>
                    <a:pt x="93" y="147"/>
                  </a:cubicBezTo>
                  <a:cubicBezTo>
                    <a:pt x="93" y="144"/>
                    <a:pt x="93" y="144"/>
                    <a:pt x="93" y="144"/>
                  </a:cubicBezTo>
                  <a:cubicBezTo>
                    <a:pt x="91" y="144"/>
                    <a:pt x="91" y="144"/>
                    <a:pt x="91" y="144"/>
                  </a:cubicBezTo>
                  <a:cubicBezTo>
                    <a:pt x="93" y="143"/>
                    <a:pt x="95" y="140"/>
                    <a:pt x="95" y="137"/>
                  </a:cubicBezTo>
                  <a:cubicBezTo>
                    <a:pt x="95" y="135"/>
                    <a:pt x="95" y="134"/>
                    <a:pt x="94" y="133"/>
                  </a:cubicBezTo>
                  <a:cubicBezTo>
                    <a:pt x="120" y="99"/>
                    <a:pt x="120" y="99"/>
                    <a:pt x="120" y="99"/>
                  </a:cubicBezTo>
                  <a:cubicBezTo>
                    <a:pt x="123" y="96"/>
                    <a:pt x="128" y="92"/>
                    <a:pt x="133" y="87"/>
                  </a:cubicBezTo>
                  <a:cubicBezTo>
                    <a:pt x="158" y="65"/>
                    <a:pt x="172" y="43"/>
                    <a:pt x="173" y="26"/>
                  </a:cubicBezTo>
                  <a:cubicBezTo>
                    <a:pt x="173" y="18"/>
                    <a:pt x="170" y="12"/>
                    <a:pt x="166" y="7"/>
                  </a:cubicBezTo>
                  <a:close/>
                  <a:moveTo>
                    <a:pt x="9" y="25"/>
                  </a:moveTo>
                  <a:cubicBezTo>
                    <a:pt x="9" y="20"/>
                    <a:pt x="11" y="16"/>
                    <a:pt x="14" y="14"/>
                  </a:cubicBezTo>
                  <a:cubicBezTo>
                    <a:pt x="17" y="10"/>
                    <a:pt x="21" y="9"/>
                    <a:pt x="25" y="10"/>
                  </a:cubicBezTo>
                  <a:cubicBezTo>
                    <a:pt x="30" y="11"/>
                    <a:pt x="33" y="14"/>
                    <a:pt x="34" y="16"/>
                  </a:cubicBezTo>
                  <a:cubicBezTo>
                    <a:pt x="35" y="19"/>
                    <a:pt x="32" y="25"/>
                    <a:pt x="30" y="28"/>
                  </a:cubicBezTo>
                  <a:cubicBezTo>
                    <a:pt x="29" y="30"/>
                    <a:pt x="29" y="31"/>
                    <a:pt x="30" y="33"/>
                  </a:cubicBezTo>
                  <a:cubicBezTo>
                    <a:pt x="31" y="34"/>
                    <a:pt x="32" y="35"/>
                    <a:pt x="34" y="35"/>
                  </a:cubicBezTo>
                  <a:cubicBezTo>
                    <a:pt x="46" y="35"/>
                    <a:pt x="46" y="35"/>
                    <a:pt x="46" y="35"/>
                  </a:cubicBezTo>
                  <a:cubicBezTo>
                    <a:pt x="46" y="46"/>
                    <a:pt x="49" y="76"/>
                    <a:pt x="50" y="84"/>
                  </a:cubicBezTo>
                  <a:cubicBezTo>
                    <a:pt x="49" y="83"/>
                    <a:pt x="48" y="82"/>
                    <a:pt x="46" y="81"/>
                  </a:cubicBezTo>
                  <a:cubicBezTo>
                    <a:pt x="23" y="60"/>
                    <a:pt x="10" y="40"/>
                    <a:pt x="9" y="25"/>
                  </a:cubicBezTo>
                  <a:close/>
                  <a:moveTo>
                    <a:pt x="127" y="81"/>
                  </a:moveTo>
                  <a:cubicBezTo>
                    <a:pt x="125" y="82"/>
                    <a:pt x="124" y="83"/>
                    <a:pt x="123" y="84"/>
                  </a:cubicBezTo>
                  <a:cubicBezTo>
                    <a:pt x="124" y="77"/>
                    <a:pt x="127" y="46"/>
                    <a:pt x="128" y="35"/>
                  </a:cubicBezTo>
                  <a:cubicBezTo>
                    <a:pt x="139" y="35"/>
                    <a:pt x="139" y="35"/>
                    <a:pt x="139" y="35"/>
                  </a:cubicBezTo>
                  <a:cubicBezTo>
                    <a:pt x="141" y="35"/>
                    <a:pt x="142" y="34"/>
                    <a:pt x="143" y="33"/>
                  </a:cubicBezTo>
                  <a:cubicBezTo>
                    <a:pt x="144" y="31"/>
                    <a:pt x="144" y="30"/>
                    <a:pt x="143" y="28"/>
                  </a:cubicBezTo>
                  <a:cubicBezTo>
                    <a:pt x="141" y="25"/>
                    <a:pt x="138" y="19"/>
                    <a:pt x="139" y="16"/>
                  </a:cubicBezTo>
                  <a:cubicBezTo>
                    <a:pt x="140" y="14"/>
                    <a:pt x="143" y="11"/>
                    <a:pt x="148" y="10"/>
                  </a:cubicBezTo>
                  <a:cubicBezTo>
                    <a:pt x="152" y="9"/>
                    <a:pt x="156" y="10"/>
                    <a:pt x="159" y="14"/>
                  </a:cubicBezTo>
                  <a:cubicBezTo>
                    <a:pt x="162" y="16"/>
                    <a:pt x="164" y="20"/>
                    <a:pt x="164" y="25"/>
                  </a:cubicBezTo>
                  <a:cubicBezTo>
                    <a:pt x="163" y="40"/>
                    <a:pt x="150" y="60"/>
                    <a:pt x="127" y="8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0" name="Google Shape;240;p10"/>
          <p:cNvSpPr/>
          <p:nvPr/>
        </p:nvSpPr>
        <p:spPr>
          <a:xfrm>
            <a:off x="6480175" y="2605088"/>
            <a:ext cx="341313" cy="252412"/>
          </a:xfrm>
          <a:custGeom>
            <a:avLst/>
            <a:gdLst/>
            <a:ahLst/>
            <a:cxnLst/>
            <a:rect l="l" t="t" r="r" b="b"/>
            <a:pathLst>
              <a:path w="88" h="87" extrusionOk="0">
                <a:moveTo>
                  <a:pt x="75" y="13"/>
                </a:moveTo>
                <a:cubicBezTo>
                  <a:pt x="83" y="21"/>
                  <a:pt x="88" y="32"/>
                  <a:pt x="88" y="44"/>
                </a:cubicBezTo>
                <a:cubicBezTo>
                  <a:pt x="88" y="56"/>
                  <a:pt x="83" y="66"/>
                  <a:pt x="75" y="75"/>
                </a:cubicBezTo>
                <a:cubicBezTo>
                  <a:pt x="66" y="83"/>
                  <a:pt x="56" y="87"/>
                  <a:pt x="44" y="87"/>
                </a:cubicBezTo>
                <a:cubicBezTo>
                  <a:pt x="32" y="87"/>
                  <a:pt x="21" y="83"/>
                  <a:pt x="13" y="75"/>
                </a:cubicBezTo>
                <a:cubicBezTo>
                  <a:pt x="4" y="66"/>
                  <a:pt x="0" y="56"/>
                  <a:pt x="0" y="44"/>
                </a:cubicBezTo>
                <a:cubicBezTo>
                  <a:pt x="0" y="32"/>
                  <a:pt x="4" y="21"/>
                  <a:pt x="13" y="13"/>
                </a:cubicBezTo>
                <a:cubicBezTo>
                  <a:pt x="21" y="4"/>
                  <a:pt x="32" y="0"/>
                  <a:pt x="44" y="0"/>
                </a:cubicBezTo>
                <a:cubicBezTo>
                  <a:pt x="56" y="0"/>
                  <a:pt x="66" y="4"/>
                  <a:pt x="75" y="13"/>
                </a:cubicBezTo>
                <a:close/>
                <a:moveTo>
                  <a:pt x="61" y="43"/>
                </a:moveTo>
                <a:cubicBezTo>
                  <a:pt x="31" y="25"/>
                  <a:pt x="31" y="25"/>
                  <a:pt x="31" y="25"/>
                </a:cubicBezTo>
                <a:cubicBezTo>
                  <a:pt x="31" y="60"/>
                  <a:pt x="31" y="60"/>
                  <a:pt x="31" y="60"/>
                </a:cubicBezTo>
                <a:lnTo>
                  <a:pt x="61" y="43"/>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41" name="Google Shape;241;p10"/>
          <p:cNvGrpSpPr/>
          <p:nvPr/>
        </p:nvGrpSpPr>
        <p:grpSpPr>
          <a:xfrm>
            <a:off x="8531225" y="3234928"/>
            <a:ext cx="412750" cy="161925"/>
            <a:chOff x="8531225" y="4313238"/>
            <a:chExt cx="412750" cy="215900"/>
          </a:xfrm>
        </p:grpSpPr>
        <p:sp>
          <p:nvSpPr>
            <p:cNvPr id="242" name="Google Shape;242;p10"/>
            <p:cNvSpPr/>
            <p:nvPr/>
          </p:nvSpPr>
          <p:spPr>
            <a:xfrm>
              <a:off x="8531225" y="4359275"/>
              <a:ext cx="147638" cy="158750"/>
            </a:xfrm>
            <a:custGeom>
              <a:avLst/>
              <a:gdLst/>
              <a:ahLst/>
              <a:cxnLst/>
              <a:rect l="l" t="t" r="r" b="b"/>
              <a:pathLst>
                <a:path w="93" h="100" extrusionOk="0">
                  <a:moveTo>
                    <a:pt x="0" y="41"/>
                  </a:moveTo>
                  <a:lnTo>
                    <a:pt x="93" y="0"/>
                  </a:lnTo>
                  <a:lnTo>
                    <a:pt x="93" y="19"/>
                  </a:lnTo>
                  <a:lnTo>
                    <a:pt x="24" y="51"/>
                  </a:lnTo>
                  <a:lnTo>
                    <a:pt x="24" y="51"/>
                  </a:lnTo>
                  <a:lnTo>
                    <a:pt x="93" y="80"/>
                  </a:lnTo>
                  <a:lnTo>
                    <a:pt x="93" y="100"/>
                  </a:lnTo>
                  <a:lnTo>
                    <a:pt x="0" y="58"/>
                  </a:lnTo>
                  <a:lnTo>
                    <a:pt x="0" y="4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0"/>
            <p:cNvSpPr/>
            <p:nvPr/>
          </p:nvSpPr>
          <p:spPr>
            <a:xfrm>
              <a:off x="8697913" y="4313238"/>
              <a:ext cx="92075" cy="215900"/>
            </a:xfrm>
            <a:custGeom>
              <a:avLst/>
              <a:gdLst/>
              <a:ahLst/>
              <a:cxnLst/>
              <a:rect l="l" t="t" r="r" b="b"/>
              <a:pathLst>
                <a:path w="58" h="136" extrusionOk="0">
                  <a:moveTo>
                    <a:pt x="0" y="136"/>
                  </a:moveTo>
                  <a:lnTo>
                    <a:pt x="39" y="0"/>
                  </a:lnTo>
                  <a:lnTo>
                    <a:pt x="58" y="0"/>
                  </a:lnTo>
                  <a:lnTo>
                    <a:pt x="17" y="136"/>
                  </a:lnTo>
                  <a:lnTo>
                    <a:pt x="0" y="13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0"/>
            <p:cNvSpPr/>
            <p:nvPr/>
          </p:nvSpPr>
          <p:spPr>
            <a:xfrm>
              <a:off x="8801100" y="4359275"/>
              <a:ext cx="142875" cy="158750"/>
            </a:xfrm>
            <a:custGeom>
              <a:avLst/>
              <a:gdLst/>
              <a:ahLst/>
              <a:cxnLst/>
              <a:rect l="l" t="t" r="r" b="b"/>
              <a:pathLst>
                <a:path w="90" h="100" extrusionOk="0">
                  <a:moveTo>
                    <a:pt x="90" y="58"/>
                  </a:moveTo>
                  <a:lnTo>
                    <a:pt x="0" y="100"/>
                  </a:lnTo>
                  <a:lnTo>
                    <a:pt x="0" y="80"/>
                  </a:lnTo>
                  <a:lnTo>
                    <a:pt x="71" y="51"/>
                  </a:lnTo>
                  <a:lnTo>
                    <a:pt x="71" y="51"/>
                  </a:lnTo>
                  <a:lnTo>
                    <a:pt x="0" y="19"/>
                  </a:lnTo>
                  <a:lnTo>
                    <a:pt x="0" y="0"/>
                  </a:lnTo>
                  <a:lnTo>
                    <a:pt x="90" y="41"/>
                  </a:lnTo>
                  <a:lnTo>
                    <a:pt x="90" y="58"/>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45" name="Google Shape;245;p10"/>
          <p:cNvGrpSpPr/>
          <p:nvPr/>
        </p:nvGrpSpPr>
        <p:grpSpPr>
          <a:xfrm>
            <a:off x="6207125" y="2962275"/>
            <a:ext cx="528638" cy="402432"/>
            <a:chOff x="6207125" y="3949700"/>
            <a:chExt cx="528638" cy="536576"/>
          </a:xfrm>
        </p:grpSpPr>
        <p:sp>
          <p:nvSpPr>
            <p:cNvPr id="246" name="Google Shape;246;p10"/>
            <p:cNvSpPr/>
            <p:nvPr/>
          </p:nvSpPr>
          <p:spPr>
            <a:xfrm>
              <a:off x="6507163" y="3949700"/>
              <a:ext cx="228600" cy="227013"/>
            </a:xfrm>
            <a:custGeom>
              <a:avLst/>
              <a:gdLst/>
              <a:ahLst/>
              <a:cxnLst/>
              <a:rect l="l" t="t" r="r" b="b"/>
              <a:pathLst>
                <a:path w="59" h="59" extrusionOk="0">
                  <a:moveTo>
                    <a:pt x="53" y="13"/>
                  </a:moveTo>
                  <a:cubicBezTo>
                    <a:pt x="58" y="8"/>
                    <a:pt x="58" y="8"/>
                    <a:pt x="58" y="8"/>
                  </a:cubicBezTo>
                  <a:cubicBezTo>
                    <a:pt x="59" y="7"/>
                    <a:pt x="59" y="6"/>
                    <a:pt x="58" y="5"/>
                  </a:cubicBezTo>
                  <a:cubicBezTo>
                    <a:pt x="56" y="4"/>
                    <a:pt x="56" y="4"/>
                    <a:pt x="56" y="4"/>
                  </a:cubicBezTo>
                  <a:cubicBezTo>
                    <a:pt x="55" y="3"/>
                    <a:pt x="54" y="3"/>
                    <a:pt x="53" y="4"/>
                  </a:cubicBezTo>
                  <a:cubicBezTo>
                    <a:pt x="48" y="9"/>
                    <a:pt x="48" y="9"/>
                    <a:pt x="48" y="9"/>
                  </a:cubicBezTo>
                  <a:cubicBezTo>
                    <a:pt x="42" y="2"/>
                    <a:pt x="42" y="2"/>
                    <a:pt x="42" y="2"/>
                  </a:cubicBezTo>
                  <a:cubicBezTo>
                    <a:pt x="39" y="5"/>
                    <a:pt x="39" y="5"/>
                    <a:pt x="39" y="5"/>
                  </a:cubicBezTo>
                  <a:cubicBezTo>
                    <a:pt x="34" y="1"/>
                    <a:pt x="34" y="1"/>
                    <a:pt x="34" y="1"/>
                  </a:cubicBezTo>
                  <a:cubicBezTo>
                    <a:pt x="34" y="0"/>
                    <a:pt x="33" y="0"/>
                    <a:pt x="33" y="1"/>
                  </a:cubicBezTo>
                  <a:cubicBezTo>
                    <a:pt x="1" y="32"/>
                    <a:pt x="1" y="32"/>
                    <a:pt x="1" y="32"/>
                  </a:cubicBezTo>
                  <a:cubicBezTo>
                    <a:pt x="0" y="33"/>
                    <a:pt x="0" y="34"/>
                    <a:pt x="0" y="34"/>
                  </a:cubicBezTo>
                  <a:cubicBezTo>
                    <a:pt x="1" y="35"/>
                    <a:pt x="2" y="35"/>
                    <a:pt x="2" y="34"/>
                  </a:cubicBezTo>
                  <a:cubicBezTo>
                    <a:pt x="33" y="3"/>
                    <a:pt x="33" y="3"/>
                    <a:pt x="33" y="3"/>
                  </a:cubicBezTo>
                  <a:cubicBezTo>
                    <a:pt x="37" y="7"/>
                    <a:pt x="37" y="7"/>
                    <a:pt x="37" y="7"/>
                  </a:cubicBezTo>
                  <a:cubicBezTo>
                    <a:pt x="2" y="41"/>
                    <a:pt x="2" y="41"/>
                    <a:pt x="2" y="41"/>
                  </a:cubicBezTo>
                  <a:cubicBezTo>
                    <a:pt x="20" y="59"/>
                    <a:pt x="20" y="59"/>
                    <a:pt x="20" y="59"/>
                  </a:cubicBezTo>
                  <a:cubicBezTo>
                    <a:pt x="59" y="20"/>
                    <a:pt x="59" y="20"/>
                    <a:pt x="59" y="20"/>
                  </a:cubicBezTo>
                  <a:lnTo>
                    <a:pt x="53" y="13"/>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10"/>
            <p:cNvSpPr/>
            <p:nvPr/>
          </p:nvSpPr>
          <p:spPr>
            <a:xfrm>
              <a:off x="6207125" y="4122738"/>
              <a:ext cx="358775" cy="363538"/>
            </a:xfrm>
            <a:custGeom>
              <a:avLst/>
              <a:gdLst/>
              <a:ahLst/>
              <a:cxnLst/>
              <a:rect l="l" t="t" r="r" b="b"/>
              <a:pathLst>
                <a:path w="93" h="94" extrusionOk="0">
                  <a:moveTo>
                    <a:pt x="55" y="22"/>
                  </a:moveTo>
                  <a:cubicBezTo>
                    <a:pt x="1" y="74"/>
                    <a:pt x="1" y="74"/>
                    <a:pt x="1" y="74"/>
                  </a:cubicBezTo>
                  <a:cubicBezTo>
                    <a:pt x="0" y="92"/>
                    <a:pt x="0" y="92"/>
                    <a:pt x="0" y="92"/>
                  </a:cubicBezTo>
                  <a:cubicBezTo>
                    <a:pt x="0" y="93"/>
                    <a:pt x="0" y="94"/>
                    <a:pt x="1" y="94"/>
                  </a:cubicBezTo>
                  <a:cubicBezTo>
                    <a:pt x="19" y="92"/>
                    <a:pt x="19" y="92"/>
                    <a:pt x="19" y="92"/>
                  </a:cubicBezTo>
                  <a:cubicBezTo>
                    <a:pt x="35" y="76"/>
                    <a:pt x="35" y="76"/>
                    <a:pt x="35" y="76"/>
                  </a:cubicBezTo>
                  <a:cubicBezTo>
                    <a:pt x="55" y="57"/>
                    <a:pt x="55" y="57"/>
                    <a:pt x="55" y="57"/>
                  </a:cubicBezTo>
                  <a:cubicBezTo>
                    <a:pt x="93" y="18"/>
                    <a:pt x="93" y="18"/>
                    <a:pt x="93" y="18"/>
                  </a:cubicBezTo>
                  <a:cubicBezTo>
                    <a:pt x="76" y="0"/>
                    <a:pt x="76" y="0"/>
                    <a:pt x="76" y="0"/>
                  </a:cubicBezTo>
                  <a:lnTo>
                    <a:pt x="55" y="22"/>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8" name="Google Shape;248;p10"/>
          <p:cNvSpPr/>
          <p:nvPr/>
        </p:nvSpPr>
        <p:spPr>
          <a:xfrm>
            <a:off x="4411663" y="3118247"/>
            <a:ext cx="458788" cy="286941"/>
          </a:xfrm>
          <a:custGeom>
            <a:avLst/>
            <a:gdLst/>
            <a:ahLst/>
            <a:cxnLst/>
            <a:rect l="l" t="t" r="r" b="b"/>
            <a:pathLst>
              <a:path w="289" h="241" extrusionOk="0">
                <a:moveTo>
                  <a:pt x="253" y="78"/>
                </a:moveTo>
                <a:lnTo>
                  <a:pt x="253" y="212"/>
                </a:lnTo>
                <a:lnTo>
                  <a:pt x="253" y="236"/>
                </a:lnTo>
                <a:lnTo>
                  <a:pt x="253" y="241"/>
                </a:lnTo>
                <a:lnTo>
                  <a:pt x="39" y="241"/>
                </a:lnTo>
                <a:lnTo>
                  <a:pt x="39" y="236"/>
                </a:lnTo>
                <a:lnTo>
                  <a:pt x="39" y="212"/>
                </a:lnTo>
                <a:lnTo>
                  <a:pt x="39" y="78"/>
                </a:lnTo>
                <a:lnTo>
                  <a:pt x="68" y="78"/>
                </a:lnTo>
                <a:lnTo>
                  <a:pt x="68" y="212"/>
                </a:lnTo>
                <a:lnTo>
                  <a:pt x="99" y="212"/>
                </a:lnTo>
                <a:lnTo>
                  <a:pt x="99" y="78"/>
                </a:lnTo>
                <a:lnTo>
                  <a:pt x="129" y="78"/>
                </a:lnTo>
                <a:lnTo>
                  <a:pt x="129" y="212"/>
                </a:lnTo>
                <a:lnTo>
                  <a:pt x="160" y="212"/>
                </a:lnTo>
                <a:lnTo>
                  <a:pt x="160" y="78"/>
                </a:lnTo>
                <a:lnTo>
                  <a:pt x="197" y="78"/>
                </a:lnTo>
                <a:lnTo>
                  <a:pt x="197" y="212"/>
                </a:lnTo>
                <a:lnTo>
                  <a:pt x="221" y="212"/>
                </a:lnTo>
                <a:lnTo>
                  <a:pt x="221" y="78"/>
                </a:lnTo>
                <a:lnTo>
                  <a:pt x="253" y="78"/>
                </a:lnTo>
                <a:close/>
                <a:moveTo>
                  <a:pt x="289" y="68"/>
                </a:moveTo>
                <a:lnTo>
                  <a:pt x="143" y="0"/>
                </a:lnTo>
                <a:lnTo>
                  <a:pt x="0" y="68"/>
                </a:lnTo>
                <a:lnTo>
                  <a:pt x="289" y="68"/>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49" name="Google Shape;249;p10"/>
          <p:cNvGrpSpPr/>
          <p:nvPr/>
        </p:nvGrpSpPr>
        <p:grpSpPr>
          <a:xfrm>
            <a:off x="8210550" y="2912269"/>
            <a:ext cx="325438" cy="179785"/>
            <a:chOff x="8210550" y="3883025"/>
            <a:chExt cx="325438" cy="239713"/>
          </a:xfrm>
        </p:grpSpPr>
        <p:sp>
          <p:nvSpPr>
            <p:cNvPr id="250" name="Google Shape;250;p10"/>
            <p:cNvSpPr/>
            <p:nvPr/>
          </p:nvSpPr>
          <p:spPr>
            <a:xfrm>
              <a:off x="8434388" y="3883025"/>
              <a:ext cx="101600" cy="239713"/>
            </a:xfrm>
            <a:custGeom>
              <a:avLst/>
              <a:gdLst/>
              <a:ahLst/>
              <a:cxnLst/>
              <a:rect l="l" t="t" r="r" b="b"/>
              <a:pathLst>
                <a:path w="64" h="151" extrusionOk="0">
                  <a:moveTo>
                    <a:pt x="64" y="151"/>
                  </a:moveTo>
                  <a:lnTo>
                    <a:pt x="64" y="25"/>
                  </a:lnTo>
                  <a:lnTo>
                    <a:pt x="0" y="0"/>
                  </a:lnTo>
                  <a:lnTo>
                    <a:pt x="0" y="0"/>
                  </a:lnTo>
                  <a:lnTo>
                    <a:pt x="0" y="125"/>
                  </a:lnTo>
                  <a:lnTo>
                    <a:pt x="64" y="15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Google Shape;251;p10"/>
            <p:cNvSpPr/>
            <p:nvPr/>
          </p:nvSpPr>
          <p:spPr>
            <a:xfrm>
              <a:off x="8210550" y="3883025"/>
              <a:ext cx="104775" cy="239713"/>
            </a:xfrm>
            <a:custGeom>
              <a:avLst/>
              <a:gdLst/>
              <a:ahLst/>
              <a:cxnLst/>
              <a:rect l="l" t="t" r="r" b="b"/>
              <a:pathLst>
                <a:path w="66" h="151" extrusionOk="0">
                  <a:moveTo>
                    <a:pt x="66" y="151"/>
                  </a:moveTo>
                  <a:lnTo>
                    <a:pt x="66" y="25"/>
                  </a:lnTo>
                  <a:lnTo>
                    <a:pt x="0" y="0"/>
                  </a:lnTo>
                  <a:lnTo>
                    <a:pt x="0" y="125"/>
                  </a:lnTo>
                  <a:lnTo>
                    <a:pt x="66" y="15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10"/>
            <p:cNvSpPr/>
            <p:nvPr/>
          </p:nvSpPr>
          <p:spPr>
            <a:xfrm>
              <a:off x="8323263" y="3883025"/>
              <a:ext cx="100013" cy="239713"/>
            </a:xfrm>
            <a:custGeom>
              <a:avLst/>
              <a:gdLst/>
              <a:ahLst/>
              <a:cxnLst/>
              <a:rect l="l" t="t" r="r" b="b"/>
              <a:pathLst>
                <a:path w="63" h="151" extrusionOk="0">
                  <a:moveTo>
                    <a:pt x="63" y="125"/>
                  </a:moveTo>
                  <a:lnTo>
                    <a:pt x="63" y="108"/>
                  </a:lnTo>
                  <a:lnTo>
                    <a:pt x="63" y="0"/>
                  </a:lnTo>
                  <a:lnTo>
                    <a:pt x="0" y="25"/>
                  </a:lnTo>
                  <a:lnTo>
                    <a:pt x="0" y="151"/>
                  </a:lnTo>
                  <a:lnTo>
                    <a:pt x="63" y="125"/>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53" name="Google Shape;253;p10"/>
          <p:cNvGrpSpPr/>
          <p:nvPr/>
        </p:nvGrpSpPr>
        <p:grpSpPr>
          <a:xfrm>
            <a:off x="7554913" y="985838"/>
            <a:ext cx="420687" cy="208360"/>
            <a:chOff x="7554913" y="1314450"/>
            <a:chExt cx="420687" cy="277813"/>
          </a:xfrm>
        </p:grpSpPr>
        <p:sp>
          <p:nvSpPr>
            <p:cNvPr id="254" name="Google Shape;254;p10"/>
            <p:cNvSpPr/>
            <p:nvPr/>
          </p:nvSpPr>
          <p:spPr>
            <a:xfrm>
              <a:off x="7832725" y="1314450"/>
              <a:ext cx="142875" cy="263525"/>
            </a:xfrm>
            <a:custGeom>
              <a:avLst/>
              <a:gdLst/>
              <a:ahLst/>
              <a:cxnLst/>
              <a:rect l="l" t="t" r="r" b="b"/>
              <a:pathLst>
                <a:path w="37" h="68" extrusionOk="0">
                  <a:moveTo>
                    <a:pt x="37" y="68"/>
                  </a:moveTo>
                  <a:cubicBezTo>
                    <a:pt x="37" y="68"/>
                    <a:pt x="37" y="66"/>
                    <a:pt x="37" y="65"/>
                  </a:cubicBezTo>
                  <a:cubicBezTo>
                    <a:pt x="37" y="7"/>
                    <a:pt x="37" y="7"/>
                    <a:pt x="37" y="7"/>
                  </a:cubicBezTo>
                  <a:cubicBezTo>
                    <a:pt x="37" y="4"/>
                    <a:pt x="35" y="1"/>
                    <a:pt x="32" y="0"/>
                  </a:cubicBezTo>
                  <a:cubicBezTo>
                    <a:pt x="0" y="32"/>
                    <a:pt x="0" y="32"/>
                    <a:pt x="0" y="32"/>
                  </a:cubicBezTo>
                  <a:lnTo>
                    <a:pt x="37" y="68"/>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10"/>
            <p:cNvSpPr/>
            <p:nvPr/>
          </p:nvSpPr>
          <p:spPr>
            <a:xfrm>
              <a:off x="7554913" y="1314450"/>
              <a:ext cx="142875" cy="266700"/>
            </a:xfrm>
            <a:custGeom>
              <a:avLst/>
              <a:gdLst/>
              <a:ahLst/>
              <a:cxnLst/>
              <a:rect l="l" t="t" r="r" b="b"/>
              <a:pathLst>
                <a:path w="37" h="69" extrusionOk="0">
                  <a:moveTo>
                    <a:pt x="5" y="0"/>
                  </a:moveTo>
                  <a:cubicBezTo>
                    <a:pt x="2" y="1"/>
                    <a:pt x="0" y="4"/>
                    <a:pt x="0" y="7"/>
                  </a:cubicBezTo>
                  <a:cubicBezTo>
                    <a:pt x="0" y="65"/>
                    <a:pt x="0" y="65"/>
                    <a:pt x="0" y="65"/>
                  </a:cubicBezTo>
                  <a:cubicBezTo>
                    <a:pt x="0" y="66"/>
                    <a:pt x="0" y="68"/>
                    <a:pt x="1" y="69"/>
                  </a:cubicBezTo>
                  <a:cubicBezTo>
                    <a:pt x="37" y="32"/>
                    <a:pt x="37" y="32"/>
                    <a:pt x="37" y="32"/>
                  </a:cubicBezTo>
                  <a:lnTo>
                    <a:pt x="5"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10"/>
            <p:cNvSpPr/>
            <p:nvPr/>
          </p:nvSpPr>
          <p:spPr>
            <a:xfrm>
              <a:off x="7573963" y="1454150"/>
              <a:ext cx="382588" cy="138113"/>
            </a:xfrm>
            <a:custGeom>
              <a:avLst/>
              <a:gdLst/>
              <a:ahLst/>
              <a:cxnLst/>
              <a:rect l="l" t="t" r="r" b="b"/>
              <a:pathLst>
                <a:path w="99" h="36" extrusionOk="0">
                  <a:moveTo>
                    <a:pt x="57" y="6"/>
                  </a:moveTo>
                  <a:cubicBezTo>
                    <a:pt x="55" y="8"/>
                    <a:pt x="52" y="9"/>
                    <a:pt x="50" y="9"/>
                  </a:cubicBezTo>
                  <a:cubicBezTo>
                    <a:pt x="47" y="9"/>
                    <a:pt x="45" y="8"/>
                    <a:pt x="43" y="6"/>
                  </a:cubicBezTo>
                  <a:cubicBezTo>
                    <a:pt x="36" y="0"/>
                    <a:pt x="36" y="0"/>
                    <a:pt x="36" y="0"/>
                  </a:cubicBezTo>
                  <a:cubicBezTo>
                    <a:pt x="0" y="36"/>
                    <a:pt x="0" y="36"/>
                    <a:pt x="0" y="36"/>
                  </a:cubicBezTo>
                  <a:cubicBezTo>
                    <a:pt x="1" y="36"/>
                    <a:pt x="1" y="36"/>
                    <a:pt x="2" y="36"/>
                  </a:cubicBezTo>
                  <a:cubicBezTo>
                    <a:pt x="97" y="36"/>
                    <a:pt x="97" y="36"/>
                    <a:pt x="97" y="36"/>
                  </a:cubicBezTo>
                  <a:cubicBezTo>
                    <a:pt x="98" y="36"/>
                    <a:pt x="98" y="36"/>
                    <a:pt x="99" y="36"/>
                  </a:cubicBezTo>
                  <a:cubicBezTo>
                    <a:pt x="63" y="0"/>
                    <a:pt x="63" y="0"/>
                    <a:pt x="63" y="0"/>
                  </a:cubicBezTo>
                  <a:lnTo>
                    <a:pt x="57" y="6"/>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10"/>
            <p:cNvSpPr/>
            <p:nvPr/>
          </p:nvSpPr>
          <p:spPr>
            <a:xfrm>
              <a:off x="7604125" y="1314450"/>
              <a:ext cx="320675" cy="155575"/>
            </a:xfrm>
            <a:custGeom>
              <a:avLst/>
              <a:gdLst/>
              <a:ahLst/>
              <a:cxnLst/>
              <a:rect l="l" t="t" r="r" b="b"/>
              <a:pathLst>
                <a:path w="83" h="40" extrusionOk="0">
                  <a:moveTo>
                    <a:pt x="0" y="0"/>
                  </a:moveTo>
                  <a:cubicBezTo>
                    <a:pt x="28" y="28"/>
                    <a:pt x="28" y="28"/>
                    <a:pt x="28" y="28"/>
                  </a:cubicBezTo>
                  <a:cubicBezTo>
                    <a:pt x="32" y="32"/>
                    <a:pt x="32" y="32"/>
                    <a:pt x="32" y="32"/>
                  </a:cubicBezTo>
                  <a:cubicBezTo>
                    <a:pt x="39" y="38"/>
                    <a:pt x="39" y="38"/>
                    <a:pt x="39" y="38"/>
                  </a:cubicBezTo>
                  <a:cubicBezTo>
                    <a:pt x="40" y="40"/>
                    <a:pt x="43" y="40"/>
                    <a:pt x="45" y="38"/>
                  </a:cubicBezTo>
                  <a:cubicBezTo>
                    <a:pt x="51" y="32"/>
                    <a:pt x="51" y="32"/>
                    <a:pt x="51" y="32"/>
                  </a:cubicBezTo>
                  <a:cubicBezTo>
                    <a:pt x="55" y="28"/>
                    <a:pt x="55" y="28"/>
                    <a:pt x="55" y="28"/>
                  </a:cubicBezTo>
                  <a:cubicBezTo>
                    <a:pt x="83" y="0"/>
                    <a:pt x="83" y="0"/>
                    <a:pt x="83" y="0"/>
                  </a:cubicBezTo>
                  <a:lnTo>
                    <a:pt x="0"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8" name="Google Shape;258;p10"/>
          <p:cNvSpPr/>
          <p:nvPr/>
        </p:nvSpPr>
        <p:spPr>
          <a:xfrm>
            <a:off x="5719763" y="3002756"/>
            <a:ext cx="452438" cy="321469"/>
          </a:xfrm>
          <a:custGeom>
            <a:avLst/>
            <a:gdLst/>
            <a:ahLst/>
            <a:cxnLst/>
            <a:rect l="l" t="t" r="r" b="b"/>
            <a:pathLst>
              <a:path w="117" h="111" extrusionOk="0">
                <a:moveTo>
                  <a:pt x="103" y="55"/>
                </a:moveTo>
                <a:cubicBezTo>
                  <a:pt x="95" y="55"/>
                  <a:pt x="89" y="61"/>
                  <a:pt x="89" y="69"/>
                </a:cubicBezTo>
                <a:cubicBezTo>
                  <a:pt x="89" y="74"/>
                  <a:pt x="91" y="78"/>
                  <a:pt x="95" y="80"/>
                </a:cubicBezTo>
                <a:cubicBezTo>
                  <a:pt x="87" y="95"/>
                  <a:pt x="77" y="102"/>
                  <a:pt x="66" y="102"/>
                </a:cubicBezTo>
                <a:cubicBezTo>
                  <a:pt x="58" y="102"/>
                  <a:pt x="51" y="96"/>
                  <a:pt x="50" y="92"/>
                </a:cubicBezTo>
                <a:cubicBezTo>
                  <a:pt x="49" y="90"/>
                  <a:pt x="49" y="85"/>
                  <a:pt x="49" y="81"/>
                </a:cubicBezTo>
                <a:cubicBezTo>
                  <a:pt x="72" y="76"/>
                  <a:pt x="88" y="32"/>
                  <a:pt x="88" y="25"/>
                </a:cubicBezTo>
                <a:cubicBezTo>
                  <a:pt x="89" y="20"/>
                  <a:pt x="85" y="14"/>
                  <a:pt x="81" y="10"/>
                </a:cubicBezTo>
                <a:cubicBezTo>
                  <a:pt x="81" y="9"/>
                  <a:pt x="81" y="9"/>
                  <a:pt x="81" y="9"/>
                </a:cubicBezTo>
                <a:cubicBezTo>
                  <a:pt x="81" y="4"/>
                  <a:pt x="78" y="0"/>
                  <a:pt x="73" y="0"/>
                </a:cubicBezTo>
                <a:cubicBezTo>
                  <a:pt x="69" y="0"/>
                  <a:pt x="65" y="4"/>
                  <a:pt x="65" y="9"/>
                </a:cubicBezTo>
                <a:cubicBezTo>
                  <a:pt x="65" y="13"/>
                  <a:pt x="69" y="17"/>
                  <a:pt x="73" y="17"/>
                </a:cubicBezTo>
                <a:cubicBezTo>
                  <a:pt x="74" y="17"/>
                  <a:pt x="75" y="17"/>
                  <a:pt x="76" y="16"/>
                </a:cubicBezTo>
                <a:cubicBezTo>
                  <a:pt x="78" y="19"/>
                  <a:pt x="80" y="22"/>
                  <a:pt x="80" y="24"/>
                </a:cubicBezTo>
                <a:cubicBezTo>
                  <a:pt x="79" y="30"/>
                  <a:pt x="62" y="73"/>
                  <a:pt x="44" y="73"/>
                </a:cubicBezTo>
                <a:cubicBezTo>
                  <a:pt x="37" y="73"/>
                  <a:pt x="29" y="65"/>
                  <a:pt x="20" y="51"/>
                </a:cubicBezTo>
                <a:cubicBezTo>
                  <a:pt x="14" y="40"/>
                  <a:pt x="9" y="27"/>
                  <a:pt x="9" y="24"/>
                </a:cubicBezTo>
                <a:cubicBezTo>
                  <a:pt x="9" y="22"/>
                  <a:pt x="10" y="19"/>
                  <a:pt x="13" y="16"/>
                </a:cubicBezTo>
                <a:cubicBezTo>
                  <a:pt x="14" y="17"/>
                  <a:pt x="15" y="17"/>
                  <a:pt x="15" y="17"/>
                </a:cubicBezTo>
                <a:cubicBezTo>
                  <a:pt x="20" y="17"/>
                  <a:pt x="24" y="13"/>
                  <a:pt x="24" y="9"/>
                </a:cubicBezTo>
                <a:cubicBezTo>
                  <a:pt x="24" y="4"/>
                  <a:pt x="20" y="0"/>
                  <a:pt x="15" y="0"/>
                </a:cubicBezTo>
                <a:cubicBezTo>
                  <a:pt x="11" y="0"/>
                  <a:pt x="7" y="4"/>
                  <a:pt x="7" y="9"/>
                </a:cubicBezTo>
                <a:cubicBezTo>
                  <a:pt x="7" y="9"/>
                  <a:pt x="7" y="9"/>
                  <a:pt x="7" y="10"/>
                </a:cubicBezTo>
                <a:cubicBezTo>
                  <a:pt x="4" y="14"/>
                  <a:pt x="0" y="20"/>
                  <a:pt x="0" y="25"/>
                </a:cubicBezTo>
                <a:cubicBezTo>
                  <a:pt x="1" y="32"/>
                  <a:pt x="17" y="76"/>
                  <a:pt x="40" y="81"/>
                </a:cubicBezTo>
                <a:cubicBezTo>
                  <a:pt x="40" y="85"/>
                  <a:pt x="41" y="91"/>
                  <a:pt x="42" y="94"/>
                </a:cubicBezTo>
                <a:cubicBezTo>
                  <a:pt x="44" y="102"/>
                  <a:pt x="54" y="110"/>
                  <a:pt x="66" y="110"/>
                </a:cubicBezTo>
                <a:cubicBezTo>
                  <a:pt x="66" y="111"/>
                  <a:pt x="67" y="111"/>
                  <a:pt x="67" y="111"/>
                </a:cubicBezTo>
                <a:cubicBezTo>
                  <a:pt x="76" y="111"/>
                  <a:pt x="91" y="107"/>
                  <a:pt x="103" y="83"/>
                </a:cubicBezTo>
                <a:cubicBezTo>
                  <a:pt x="103" y="83"/>
                  <a:pt x="103" y="83"/>
                  <a:pt x="103" y="83"/>
                </a:cubicBezTo>
                <a:cubicBezTo>
                  <a:pt x="110" y="83"/>
                  <a:pt x="117" y="77"/>
                  <a:pt x="117" y="69"/>
                </a:cubicBezTo>
                <a:cubicBezTo>
                  <a:pt x="117" y="61"/>
                  <a:pt x="110" y="55"/>
                  <a:pt x="103" y="55"/>
                </a:cubicBezTo>
                <a:close/>
                <a:moveTo>
                  <a:pt x="103" y="77"/>
                </a:moveTo>
                <a:cubicBezTo>
                  <a:pt x="99" y="77"/>
                  <a:pt x="95" y="73"/>
                  <a:pt x="95" y="69"/>
                </a:cubicBezTo>
                <a:cubicBezTo>
                  <a:pt x="95" y="65"/>
                  <a:pt x="99" y="62"/>
                  <a:pt x="103" y="62"/>
                </a:cubicBezTo>
                <a:cubicBezTo>
                  <a:pt x="107" y="62"/>
                  <a:pt x="110" y="65"/>
                  <a:pt x="110" y="69"/>
                </a:cubicBezTo>
                <a:cubicBezTo>
                  <a:pt x="110" y="73"/>
                  <a:pt x="107" y="77"/>
                  <a:pt x="103" y="7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10"/>
          <p:cNvSpPr/>
          <p:nvPr/>
        </p:nvSpPr>
        <p:spPr>
          <a:xfrm>
            <a:off x="6102350" y="3190875"/>
            <a:ext cx="31800" cy="237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10"/>
          <p:cNvSpPr/>
          <p:nvPr/>
        </p:nvSpPr>
        <p:spPr>
          <a:xfrm>
            <a:off x="7612063" y="1762125"/>
            <a:ext cx="374650" cy="272654"/>
          </a:xfrm>
          <a:custGeom>
            <a:avLst/>
            <a:gdLst/>
            <a:ahLst/>
            <a:cxnLst/>
            <a:rect l="l" t="t" r="r" b="b"/>
            <a:pathLst>
              <a:path w="97" h="94" extrusionOk="0">
                <a:moveTo>
                  <a:pt x="29" y="6"/>
                </a:moveTo>
                <a:cubicBezTo>
                  <a:pt x="68" y="6"/>
                  <a:pt x="68" y="6"/>
                  <a:pt x="68" y="6"/>
                </a:cubicBezTo>
                <a:cubicBezTo>
                  <a:pt x="68" y="17"/>
                  <a:pt x="68" y="17"/>
                  <a:pt x="68" y="17"/>
                </a:cubicBezTo>
                <a:cubicBezTo>
                  <a:pt x="74" y="17"/>
                  <a:pt x="74" y="17"/>
                  <a:pt x="74" y="17"/>
                </a:cubicBezTo>
                <a:cubicBezTo>
                  <a:pt x="74" y="6"/>
                  <a:pt x="74" y="6"/>
                  <a:pt x="74" y="6"/>
                </a:cubicBezTo>
                <a:cubicBezTo>
                  <a:pt x="74" y="3"/>
                  <a:pt x="71" y="0"/>
                  <a:pt x="68" y="0"/>
                </a:cubicBezTo>
                <a:cubicBezTo>
                  <a:pt x="29" y="0"/>
                  <a:pt x="29" y="0"/>
                  <a:pt x="29" y="0"/>
                </a:cubicBezTo>
                <a:cubicBezTo>
                  <a:pt x="25" y="0"/>
                  <a:pt x="23" y="3"/>
                  <a:pt x="23" y="6"/>
                </a:cubicBezTo>
                <a:cubicBezTo>
                  <a:pt x="23" y="17"/>
                  <a:pt x="23" y="17"/>
                  <a:pt x="23" y="17"/>
                </a:cubicBezTo>
                <a:cubicBezTo>
                  <a:pt x="29" y="17"/>
                  <a:pt x="29" y="17"/>
                  <a:pt x="29" y="17"/>
                </a:cubicBezTo>
                <a:lnTo>
                  <a:pt x="29" y="6"/>
                </a:lnTo>
                <a:close/>
                <a:moveTo>
                  <a:pt x="57" y="59"/>
                </a:moveTo>
                <a:cubicBezTo>
                  <a:pt x="57" y="62"/>
                  <a:pt x="55" y="65"/>
                  <a:pt x="51" y="65"/>
                </a:cubicBezTo>
                <a:cubicBezTo>
                  <a:pt x="45" y="65"/>
                  <a:pt x="45" y="65"/>
                  <a:pt x="45" y="65"/>
                </a:cubicBezTo>
                <a:cubicBezTo>
                  <a:pt x="42" y="65"/>
                  <a:pt x="39" y="62"/>
                  <a:pt x="39" y="59"/>
                </a:cubicBezTo>
                <a:cubicBezTo>
                  <a:pt x="39" y="57"/>
                  <a:pt x="39" y="57"/>
                  <a:pt x="39" y="57"/>
                </a:cubicBezTo>
                <a:cubicBezTo>
                  <a:pt x="23" y="56"/>
                  <a:pt x="9" y="50"/>
                  <a:pt x="0" y="44"/>
                </a:cubicBezTo>
                <a:cubicBezTo>
                  <a:pt x="0" y="91"/>
                  <a:pt x="0" y="91"/>
                  <a:pt x="0" y="91"/>
                </a:cubicBezTo>
                <a:cubicBezTo>
                  <a:pt x="0" y="93"/>
                  <a:pt x="1" y="94"/>
                  <a:pt x="3" y="94"/>
                </a:cubicBezTo>
                <a:cubicBezTo>
                  <a:pt x="94" y="94"/>
                  <a:pt x="94" y="94"/>
                  <a:pt x="94" y="94"/>
                </a:cubicBezTo>
                <a:cubicBezTo>
                  <a:pt x="95" y="94"/>
                  <a:pt x="97" y="93"/>
                  <a:pt x="97" y="91"/>
                </a:cubicBezTo>
                <a:cubicBezTo>
                  <a:pt x="97" y="44"/>
                  <a:pt x="97" y="44"/>
                  <a:pt x="97" y="44"/>
                </a:cubicBezTo>
                <a:cubicBezTo>
                  <a:pt x="87" y="50"/>
                  <a:pt x="74" y="56"/>
                  <a:pt x="57" y="57"/>
                </a:cubicBezTo>
                <a:lnTo>
                  <a:pt x="57" y="59"/>
                </a:lnTo>
                <a:close/>
                <a:moveTo>
                  <a:pt x="94" y="19"/>
                </a:moveTo>
                <a:cubicBezTo>
                  <a:pt x="3" y="19"/>
                  <a:pt x="3" y="19"/>
                  <a:pt x="3" y="19"/>
                </a:cubicBezTo>
                <a:cubicBezTo>
                  <a:pt x="1" y="19"/>
                  <a:pt x="0" y="20"/>
                  <a:pt x="0" y="22"/>
                </a:cubicBezTo>
                <a:cubicBezTo>
                  <a:pt x="0" y="39"/>
                  <a:pt x="0" y="39"/>
                  <a:pt x="0" y="39"/>
                </a:cubicBezTo>
                <a:cubicBezTo>
                  <a:pt x="8" y="45"/>
                  <a:pt x="22" y="52"/>
                  <a:pt x="39" y="53"/>
                </a:cubicBezTo>
                <a:cubicBezTo>
                  <a:pt x="39" y="48"/>
                  <a:pt x="39" y="48"/>
                  <a:pt x="39" y="48"/>
                </a:cubicBezTo>
                <a:cubicBezTo>
                  <a:pt x="39" y="45"/>
                  <a:pt x="42" y="42"/>
                  <a:pt x="45" y="42"/>
                </a:cubicBezTo>
                <a:cubicBezTo>
                  <a:pt x="51" y="42"/>
                  <a:pt x="51" y="42"/>
                  <a:pt x="51" y="42"/>
                </a:cubicBezTo>
                <a:cubicBezTo>
                  <a:pt x="55" y="42"/>
                  <a:pt x="57" y="45"/>
                  <a:pt x="57" y="48"/>
                </a:cubicBezTo>
                <a:cubicBezTo>
                  <a:pt x="57" y="53"/>
                  <a:pt x="57" y="53"/>
                  <a:pt x="57" y="53"/>
                </a:cubicBezTo>
                <a:cubicBezTo>
                  <a:pt x="74" y="52"/>
                  <a:pt x="88" y="45"/>
                  <a:pt x="97" y="39"/>
                </a:cubicBezTo>
                <a:cubicBezTo>
                  <a:pt x="97" y="22"/>
                  <a:pt x="97" y="22"/>
                  <a:pt x="97" y="22"/>
                </a:cubicBezTo>
                <a:cubicBezTo>
                  <a:pt x="97" y="20"/>
                  <a:pt x="95" y="19"/>
                  <a:pt x="94" y="19"/>
                </a:cubicBezTo>
                <a:close/>
                <a:moveTo>
                  <a:pt x="51" y="61"/>
                </a:moveTo>
                <a:cubicBezTo>
                  <a:pt x="52" y="61"/>
                  <a:pt x="53" y="60"/>
                  <a:pt x="53" y="59"/>
                </a:cubicBezTo>
                <a:cubicBezTo>
                  <a:pt x="53" y="48"/>
                  <a:pt x="53" y="48"/>
                  <a:pt x="53" y="48"/>
                </a:cubicBezTo>
                <a:cubicBezTo>
                  <a:pt x="53" y="47"/>
                  <a:pt x="52" y="46"/>
                  <a:pt x="51" y="46"/>
                </a:cubicBezTo>
                <a:cubicBezTo>
                  <a:pt x="45" y="46"/>
                  <a:pt x="45" y="46"/>
                  <a:pt x="45" y="46"/>
                </a:cubicBezTo>
                <a:cubicBezTo>
                  <a:pt x="44" y="46"/>
                  <a:pt x="43" y="47"/>
                  <a:pt x="43" y="48"/>
                </a:cubicBezTo>
                <a:cubicBezTo>
                  <a:pt x="43" y="59"/>
                  <a:pt x="43" y="59"/>
                  <a:pt x="43" y="59"/>
                </a:cubicBezTo>
                <a:cubicBezTo>
                  <a:pt x="43" y="60"/>
                  <a:pt x="44" y="61"/>
                  <a:pt x="45" y="61"/>
                </a:cubicBezTo>
                <a:lnTo>
                  <a:pt x="51" y="6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61" name="Google Shape;261;p10"/>
          <p:cNvGrpSpPr/>
          <p:nvPr/>
        </p:nvGrpSpPr>
        <p:grpSpPr>
          <a:xfrm>
            <a:off x="8482013" y="763191"/>
            <a:ext cx="520700" cy="373856"/>
            <a:chOff x="8482013" y="1017588"/>
            <a:chExt cx="520700" cy="498475"/>
          </a:xfrm>
        </p:grpSpPr>
        <p:sp>
          <p:nvSpPr>
            <p:cNvPr id="262" name="Google Shape;262;p10"/>
            <p:cNvSpPr/>
            <p:nvPr/>
          </p:nvSpPr>
          <p:spPr>
            <a:xfrm>
              <a:off x="8870950" y="1106488"/>
              <a:ext cx="66600" cy="651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0"/>
            <p:cNvSpPr/>
            <p:nvPr/>
          </p:nvSpPr>
          <p:spPr>
            <a:xfrm>
              <a:off x="8482013" y="1071563"/>
              <a:ext cx="520700" cy="444500"/>
            </a:xfrm>
            <a:custGeom>
              <a:avLst/>
              <a:gdLst/>
              <a:ahLst/>
              <a:cxnLst/>
              <a:rect l="l" t="t" r="r" b="b"/>
              <a:pathLst>
                <a:path w="135" h="115" extrusionOk="0">
                  <a:moveTo>
                    <a:pt x="133" y="60"/>
                  </a:moveTo>
                  <a:cubicBezTo>
                    <a:pt x="126" y="36"/>
                    <a:pt x="126" y="36"/>
                    <a:pt x="126" y="36"/>
                  </a:cubicBezTo>
                  <a:cubicBezTo>
                    <a:pt x="125" y="33"/>
                    <a:pt x="121" y="28"/>
                    <a:pt x="115" y="28"/>
                  </a:cubicBezTo>
                  <a:cubicBezTo>
                    <a:pt x="109" y="28"/>
                    <a:pt x="109" y="28"/>
                    <a:pt x="109" y="28"/>
                  </a:cubicBezTo>
                  <a:cubicBezTo>
                    <a:pt x="104" y="28"/>
                    <a:pt x="104" y="28"/>
                    <a:pt x="104" y="28"/>
                  </a:cubicBezTo>
                  <a:cubicBezTo>
                    <a:pt x="102" y="28"/>
                    <a:pt x="101" y="28"/>
                    <a:pt x="100" y="29"/>
                  </a:cubicBezTo>
                  <a:cubicBezTo>
                    <a:pt x="99" y="29"/>
                    <a:pt x="99" y="29"/>
                    <a:pt x="99" y="29"/>
                  </a:cubicBezTo>
                  <a:cubicBezTo>
                    <a:pt x="93" y="6"/>
                    <a:pt x="93" y="6"/>
                    <a:pt x="93" y="6"/>
                  </a:cubicBezTo>
                  <a:cubicBezTo>
                    <a:pt x="91" y="3"/>
                    <a:pt x="88" y="3"/>
                    <a:pt x="86" y="5"/>
                  </a:cubicBezTo>
                  <a:cubicBezTo>
                    <a:pt x="86" y="5"/>
                    <a:pt x="86" y="5"/>
                    <a:pt x="86" y="5"/>
                  </a:cubicBezTo>
                  <a:cubicBezTo>
                    <a:pt x="86" y="0"/>
                    <a:pt x="79" y="0"/>
                    <a:pt x="79" y="5"/>
                  </a:cubicBezTo>
                  <a:cubicBezTo>
                    <a:pt x="79" y="29"/>
                    <a:pt x="79" y="29"/>
                    <a:pt x="79" y="29"/>
                  </a:cubicBezTo>
                  <a:cubicBezTo>
                    <a:pt x="78" y="29"/>
                    <a:pt x="78" y="29"/>
                    <a:pt x="78" y="29"/>
                  </a:cubicBezTo>
                  <a:cubicBezTo>
                    <a:pt x="78" y="29"/>
                    <a:pt x="78" y="29"/>
                    <a:pt x="78" y="29"/>
                  </a:cubicBezTo>
                  <a:cubicBezTo>
                    <a:pt x="77" y="29"/>
                    <a:pt x="76" y="29"/>
                    <a:pt x="76" y="29"/>
                  </a:cubicBezTo>
                  <a:cubicBezTo>
                    <a:pt x="58" y="29"/>
                    <a:pt x="58" y="29"/>
                    <a:pt x="58" y="29"/>
                  </a:cubicBezTo>
                  <a:cubicBezTo>
                    <a:pt x="57" y="29"/>
                    <a:pt x="56" y="29"/>
                    <a:pt x="56" y="29"/>
                  </a:cubicBezTo>
                  <a:cubicBezTo>
                    <a:pt x="56" y="29"/>
                    <a:pt x="56" y="29"/>
                    <a:pt x="56" y="29"/>
                  </a:cubicBezTo>
                  <a:cubicBezTo>
                    <a:pt x="54" y="29"/>
                    <a:pt x="54" y="29"/>
                    <a:pt x="54" y="29"/>
                  </a:cubicBezTo>
                  <a:cubicBezTo>
                    <a:pt x="54" y="5"/>
                    <a:pt x="54" y="5"/>
                    <a:pt x="54" y="5"/>
                  </a:cubicBezTo>
                  <a:cubicBezTo>
                    <a:pt x="54" y="1"/>
                    <a:pt x="49" y="0"/>
                    <a:pt x="47" y="3"/>
                  </a:cubicBezTo>
                  <a:cubicBezTo>
                    <a:pt x="46" y="0"/>
                    <a:pt x="41" y="1"/>
                    <a:pt x="41" y="5"/>
                  </a:cubicBezTo>
                  <a:cubicBezTo>
                    <a:pt x="38" y="29"/>
                    <a:pt x="38" y="29"/>
                    <a:pt x="38" y="29"/>
                  </a:cubicBezTo>
                  <a:cubicBezTo>
                    <a:pt x="37" y="29"/>
                    <a:pt x="37" y="29"/>
                    <a:pt x="37" y="29"/>
                  </a:cubicBezTo>
                  <a:cubicBezTo>
                    <a:pt x="37" y="29"/>
                    <a:pt x="37" y="29"/>
                    <a:pt x="37" y="29"/>
                  </a:cubicBezTo>
                  <a:cubicBezTo>
                    <a:pt x="36" y="29"/>
                    <a:pt x="36" y="29"/>
                    <a:pt x="35" y="29"/>
                  </a:cubicBezTo>
                  <a:cubicBezTo>
                    <a:pt x="17" y="29"/>
                    <a:pt x="17" y="29"/>
                    <a:pt x="17" y="29"/>
                  </a:cubicBezTo>
                  <a:cubicBezTo>
                    <a:pt x="13" y="29"/>
                    <a:pt x="7" y="33"/>
                    <a:pt x="6" y="40"/>
                  </a:cubicBezTo>
                  <a:cubicBezTo>
                    <a:pt x="1" y="66"/>
                    <a:pt x="1" y="66"/>
                    <a:pt x="1" y="66"/>
                  </a:cubicBezTo>
                  <a:cubicBezTo>
                    <a:pt x="0" y="70"/>
                    <a:pt x="8" y="71"/>
                    <a:pt x="8" y="66"/>
                  </a:cubicBezTo>
                  <a:cubicBezTo>
                    <a:pt x="13" y="42"/>
                    <a:pt x="13" y="42"/>
                    <a:pt x="13" y="42"/>
                  </a:cubicBezTo>
                  <a:cubicBezTo>
                    <a:pt x="15" y="42"/>
                    <a:pt x="15" y="42"/>
                    <a:pt x="15" y="42"/>
                  </a:cubicBezTo>
                  <a:cubicBezTo>
                    <a:pt x="15" y="108"/>
                    <a:pt x="15" y="108"/>
                    <a:pt x="15" y="108"/>
                  </a:cubicBezTo>
                  <a:cubicBezTo>
                    <a:pt x="15" y="115"/>
                    <a:pt x="25" y="115"/>
                    <a:pt x="25" y="108"/>
                  </a:cubicBezTo>
                  <a:cubicBezTo>
                    <a:pt x="25" y="69"/>
                    <a:pt x="25" y="69"/>
                    <a:pt x="25" y="69"/>
                  </a:cubicBezTo>
                  <a:cubicBezTo>
                    <a:pt x="27" y="69"/>
                    <a:pt x="27" y="69"/>
                    <a:pt x="27" y="69"/>
                  </a:cubicBezTo>
                  <a:cubicBezTo>
                    <a:pt x="27" y="108"/>
                    <a:pt x="27" y="108"/>
                    <a:pt x="27" y="108"/>
                  </a:cubicBezTo>
                  <a:cubicBezTo>
                    <a:pt x="27" y="115"/>
                    <a:pt x="36" y="115"/>
                    <a:pt x="36" y="108"/>
                  </a:cubicBezTo>
                  <a:cubicBezTo>
                    <a:pt x="36" y="42"/>
                    <a:pt x="36" y="42"/>
                    <a:pt x="36" y="42"/>
                  </a:cubicBezTo>
                  <a:cubicBezTo>
                    <a:pt x="37" y="42"/>
                    <a:pt x="37" y="42"/>
                    <a:pt x="37" y="42"/>
                  </a:cubicBezTo>
                  <a:cubicBezTo>
                    <a:pt x="37" y="42"/>
                    <a:pt x="37" y="42"/>
                    <a:pt x="37" y="42"/>
                  </a:cubicBezTo>
                  <a:cubicBezTo>
                    <a:pt x="42" y="41"/>
                    <a:pt x="45" y="36"/>
                    <a:pt x="45" y="31"/>
                  </a:cubicBezTo>
                  <a:cubicBezTo>
                    <a:pt x="47" y="13"/>
                    <a:pt x="47" y="13"/>
                    <a:pt x="47" y="13"/>
                  </a:cubicBezTo>
                  <a:cubicBezTo>
                    <a:pt x="47" y="31"/>
                    <a:pt x="47" y="31"/>
                    <a:pt x="47" y="31"/>
                  </a:cubicBezTo>
                  <a:cubicBezTo>
                    <a:pt x="47" y="36"/>
                    <a:pt x="50" y="41"/>
                    <a:pt x="56" y="42"/>
                  </a:cubicBezTo>
                  <a:cubicBezTo>
                    <a:pt x="56" y="42"/>
                    <a:pt x="56" y="42"/>
                    <a:pt x="56" y="42"/>
                  </a:cubicBezTo>
                  <a:cubicBezTo>
                    <a:pt x="56" y="42"/>
                    <a:pt x="56" y="42"/>
                    <a:pt x="56" y="42"/>
                  </a:cubicBezTo>
                  <a:cubicBezTo>
                    <a:pt x="56" y="108"/>
                    <a:pt x="56" y="108"/>
                    <a:pt x="56" y="108"/>
                  </a:cubicBezTo>
                  <a:cubicBezTo>
                    <a:pt x="56" y="115"/>
                    <a:pt x="66" y="115"/>
                    <a:pt x="66" y="108"/>
                  </a:cubicBezTo>
                  <a:cubicBezTo>
                    <a:pt x="66" y="69"/>
                    <a:pt x="66" y="69"/>
                    <a:pt x="66" y="69"/>
                  </a:cubicBezTo>
                  <a:cubicBezTo>
                    <a:pt x="68" y="69"/>
                    <a:pt x="68" y="69"/>
                    <a:pt x="68" y="69"/>
                  </a:cubicBezTo>
                  <a:cubicBezTo>
                    <a:pt x="68" y="108"/>
                    <a:pt x="68" y="108"/>
                    <a:pt x="68" y="108"/>
                  </a:cubicBezTo>
                  <a:cubicBezTo>
                    <a:pt x="68" y="115"/>
                    <a:pt x="77" y="115"/>
                    <a:pt x="77" y="108"/>
                  </a:cubicBezTo>
                  <a:cubicBezTo>
                    <a:pt x="77" y="42"/>
                    <a:pt x="77" y="42"/>
                    <a:pt x="77" y="42"/>
                  </a:cubicBezTo>
                  <a:cubicBezTo>
                    <a:pt x="78" y="42"/>
                    <a:pt x="78" y="42"/>
                    <a:pt x="78" y="42"/>
                  </a:cubicBezTo>
                  <a:cubicBezTo>
                    <a:pt x="83" y="41"/>
                    <a:pt x="86" y="36"/>
                    <a:pt x="86" y="31"/>
                  </a:cubicBezTo>
                  <a:cubicBezTo>
                    <a:pt x="86" y="10"/>
                    <a:pt x="86" y="10"/>
                    <a:pt x="86" y="10"/>
                  </a:cubicBezTo>
                  <a:cubicBezTo>
                    <a:pt x="93" y="33"/>
                    <a:pt x="93" y="33"/>
                    <a:pt x="93" y="33"/>
                  </a:cubicBezTo>
                  <a:cubicBezTo>
                    <a:pt x="94" y="35"/>
                    <a:pt x="96" y="39"/>
                    <a:pt x="100" y="40"/>
                  </a:cubicBezTo>
                  <a:cubicBezTo>
                    <a:pt x="100" y="40"/>
                    <a:pt x="100" y="40"/>
                    <a:pt x="100" y="40"/>
                  </a:cubicBezTo>
                  <a:cubicBezTo>
                    <a:pt x="101" y="40"/>
                    <a:pt x="101" y="40"/>
                    <a:pt x="101" y="40"/>
                  </a:cubicBezTo>
                  <a:cubicBezTo>
                    <a:pt x="90" y="79"/>
                    <a:pt x="90" y="79"/>
                    <a:pt x="90" y="79"/>
                  </a:cubicBezTo>
                  <a:cubicBezTo>
                    <a:pt x="100" y="79"/>
                    <a:pt x="100" y="79"/>
                    <a:pt x="100" y="79"/>
                  </a:cubicBezTo>
                  <a:cubicBezTo>
                    <a:pt x="100" y="109"/>
                    <a:pt x="100" y="109"/>
                    <a:pt x="100" y="109"/>
                  </a:cubicBezTo>
                  <a:cubicBezTo>
                    <a:pt x="100" y="114"/>
                    <a:pt x="108" y="114"/>
                    <a:pt x="108" y="109"/>
                  </a:cubicBezTo>
                  <a:cubicBezTo>
                    <a:pt x="108" y="79"/>
                    <a:pt x="108" y="79"/>
                    <a:pt x="108" y="79"/>
                  </a:cubicBezTo>
                  <a:cubicBezTo>
                    <a:pt x="111" y="79"/>
                    <a:pt x="111" y="79"/>
                    <a:pt x="111" y="79"/>
                  </a:cubicBezTo>
                  <a:cubicBezTo>
                    <a:pt x="111" y="109"/>
                    <a:pt x="111" y="109"/>
                    <a:pt x="111" y="109"/>
                  </a:cubicBezTo>
                  <a:cubicBezTo>
                    <a:pt x="111" y="114"/>
                    <a:pt x="119" y="114"/>
                    <a:pt x="119" y="109"/>
                  </a:cubicBezTo>
                  <a:cubicBezTo>
                    <a:pt x="119" y="79"/>
                    <a:pt x="119" y="79"/>
                    <a:pt x="119" y="79"/>
                  </a:cubicBezTo>
                  <a:cubicBezTo>
                    <a:pt x="129" y="79"/>
                    <a:pt x="129" y="79"/>
                    <a:pt x="129" y="79"/>
                  </a:cubicBezTo>
                  <a:cubicBezTo>
                    <a:pt x="118" y="40"/>
                    <a:pt x="118" y="40"/>
                    <a:pt x="118" y="40"/>
                  </a:cubicBezTo>
                  <a:cubicBezTo>
                    <a:pt x="120" y="40"/>
                    <a:pt x="120" y="40"/>
                    <a:pt x="120" y="40"/>
                  </a:cubicBezTo>
                  <a:cubicBezTo>
                    <a:pt x="126" y="63"/>
                    <a:pt x="126" y="63"/>
                    <a:pt x="126" y="63"/>
                  </a:cubicBezTo>
                  <a:cubicBezTo>
                    <a:pt x="128" y="68"/>
                    <a:pt x="135" y="65"/>
                    <a:pt x="133" y="6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10"/>
            <p:cNvSpPr/>
            <p:nvPr/>
          </p:nvSpPr>
          <p:spPr>
            <a:xfrm>
              <a:off x="8705850" y="1109663"/>
              <a:ext cx="65100" cy="618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0"/>
            <p:cNvSpPr/>
            <p:nvPr/>
          </p:nvSpPr>
          <p:spPr>
            <a:xfrm>
              <a:off x="8547100" y="1106488"/>
              <a:ext cx="65100" cy="651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10"/>
            <p:cNvSpPr/>
            <p:nvPr/>
          </p:nvSpPr>
          <p:spPr>
            <a:xfrm>
              <a:off x="8662988" y="1017588"/>
              <a:ext cx="7800" cy="270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10"/>
            <p:cNvSpPr/>
            <p:nvPr/>
          </p:nvSpPr>
          <p:spPr>
            <a:xfrm>
              <a:off x="8674100" y="1052513"/>
              <a:ext cx="27000" cy="111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0"/>
            <p:cNvSpPr/>
            <p:nvPr/>
          </p:nvSpPr>
          <p:spPr>
            <a:xfrm>
              <a:off x="8628063" y="1052513"/>
              <a:ext cx="27000" cy="111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10"/>
            <p:cNvSpPr/>
            <p:nvPr/>
          </p:nvSpPr>
          <p:spPr>
            <a:xfrm>
              <a:off x="8809038" y="1017588"/>
              <a:ext cx="12600" cy="270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0"/>
            <p:cNvSpPr/>
            <p:nvPr/>
          </p:nvSpPr>
          <p:spPr>
            <a:xfrm>
              <a:off x="8824913" y="1052513"/>
              <a:ext cx="27000" cy="111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0"/>
            <p:cNvSpPr/>
            <p:nvPr/>
          </p:nvSpPr>
          <p:spPr>
            <a:xfrm>
              <a:off x="8778875" y="1052513"/>
              <a:ext cx="27000" cy="111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2" name="Google Shape;272;p10"/>
          <p:cNvSpPr/>
          <p:nvPr/>
        </p:nvSpPr>
        <p:spPr>
          <a:xfrm>
            <a:off x="3514725" y="2681288"/>
            <a:ext cx="417513" cy="251222"/>
          </a:xfrm>
          <a:custGeom>
            <a:avLst/>
            <a:gdLst/>
            <a:ahLst/>
            <a:cxnLst/>
            <a:rect l="l" t="t" r="r" b="b"/>
            <a:pathLst>
              <a:path w="108" h="87" extrusionOk="0">
                <a:moveTo>
                  <a:pt x="33" y="87"/>
                </a:moveTo>
                <a:cubicBezTo>
                  <a:pt x="39" y="87"/>
                  <a:pt x="46" y="87"/>
                  <a:pt x="52" y="86"/>
                </a:cubicBezTo>
                <a:cubicBezTo>
                  <a:pt x="64" y="86"/>
                  <a:pt x="71" y="79"/>
                  <a:pt x="74" y="68"/>
                </a:cubicBezTo>
                <a:cubicBezTo>
                  <a:pt x="77" y="61"/>
                  <a:pt x="79" y="53"/>
                  <a:pt x="83" y="46"/>
                </a:cubicBezTo>
                <a:cubicBezTo>
                  <a:pt x="84" y="43"/>
                  <a:pt x="86" y="38"/>
                  <a:pt x="91" y="39"/>
                </a:cubicBezTo>
                <a:cubicBezTo>
                  <a:pt x="95" y="40"/>
                  <a:pt x="95" y="45"/>
                  <a:pt x="95" y="49"/>
                </a:cubicBezTo>
                <a:cubicBezTo>
                  <a:pt x="96" y="59"/>
                  <a:pt x="95" y="74"/>
                  <a:pt x="96" y="84"/>
                </a:cubicBezTo>
                <a:cubicBezTo>
                  <a:pt x="96" y="86"/>
                  <a:pt x="99" y="86"/>
                  <a:pt x="99" y="86"/>
                </a:cubicBezTo>
                <a:cubicBezTo>
                  <a:pt x="99" y="86"/>
                  <a:pt x="102" y="86"/>
                  <a:pt x="102" y="83"/>
                </a:cubicBezTo>
                <a:cubicBezTo>
                  <a:pt x="104" y="66"/>
                  <a:pt x="106" y="43"/>
                  <a:pt x="108" y="25"/>
                </a:cubicBezTo>
                <a:cubicBezTo>
                  <a:pt x="108" y="21"/>
                  <a:pt x="108" y="16"/>
                  <a:pt x="106" y="12"/>
                </a:cubicBezTo>
                <a:cubicBezTo>
                  <a:pt x="105" y="8"/>
                  <a:pt x="100" y="1"/>
                  <a:pt x="91" y="1"/>
                </a:cubicBezTo>
                <a:cubicBezTo>
                  <a:pt x="83" y="0"/>
                  <a:pt x="82" y="3"/>
                  <a:pt x="79" y="8"/>
                </a:cubicBezTo>
                <a:cubicBezTo>
                  <a:pt x="72" y="20"/>
                  <a:pt x="65" y="33"/>
                  <a:pt x="60" y="46"/>
                </a:cubicBezTo>
                <a:cubicBezTo>
                  <a:pt x="54" y="58"/>
                  <a:pt x="47" y="65"/>
                  <a:pt x="32" y="66"/>
                </a:cubicBezTo>
                <a:cubicBezTo>
                  <a:pt x="22" y="66"/>
                  <a:pt x="12" y="73"/>
                  <a:pt x="2" y="78"/>
                </a:cubicBezTo>
                <a:cubicBezTo>
                  <a:pt x="0" y="79"/>
                  <a:pt x="0" y="82"/>
                  <a:pt x="0" y="82"/>
                </a:cubicBezTo>
                <a:cubicBezTo>
                  <a:pt x="1" y="84"/>
                  <a:pt x="2" y="85"/>
                  <a:pt x="4" y="86"/>
                </a:cubicBezTo>
                <a:cubicBezTo>
                  <a:pt x="14" y="87"/>
                  <a:pt x="22" y="86"/>
                  <a:pt x="33" y="8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10"/>
          <p:cNvSpPr/>
          <p:nvPr/>
        </p:nvSpPr>
        <p:spPr>
          <a:xfrm>
            <a:off x="3994150" y="2443163"/>
            <a:ext cx="173038" cy="382191"/>
          </a:xfrm>
          <a:custGeom>
            <a:avLst/>
            <a:gdLst/>
            <a:ahLst/>
            <a:cxnLst/>
            <a:rect l="l" t="t" r="r" b="b"/>
            <a:pathLst>
              <a:path w="109" h="321" extrusionOk="0">
                <a:moveTo>
                  <a:pt x="61" y="37"/>
                </a:moveTo>
                <a:lnTo>
                  <a:pt x="70" y="37"/>
                </a:lnTo>
                <a:lnTo>
                  <a:pt x="80" y="0"/>
                </a:lnTo>
                <a:lnTo>
                  <a:pt x="29" y="0"/>
                </a:lnTo>
                <a:lnTo>
                  <a:pt x="36" y="37"/>
                </a:lnTo>
                <a:lnTo>
                  <a:pt x="49" y="37"/>
                </a:lnTo>
                <a:lnTo>
                  <a:pt x="0" y="261"/>
                </a:lnTo>
                <a:lnTo>
                  <a:pt x="53" y="321"/>
                </a:lnTo>
                <a:lnTo>
                  <a:pt x="109" y="261"/>
                </a:lnTo>
                <a:lnTo>
                  <a:pt x="61" y="37"/>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4" name="Google Shape;274;p10"/>
          <p:cNvGrpSpPr/>
          <p:nvPr/>
        </p:nvGrpSpPr>
        <p:grpSpPr>
          <a:xfrm>
            <a:off x="7732713" y="2663428"/>
            <a:ext cx="342900" cy="226219"/>
            <a:chOff x="7732713" y="3551238"/>
            <a:chExt cx="342900" cy="301625"/>
          </a:xfrm>
        </p:grpSpPr>
        <p:sp>
          <p:nvSpPr>
            <p:cNvPr id="275" name="Google Shape;275;p10"/>
            <p:cNvSpPr/>
            <p:nvPr/>
          </p:nvSpPr>
          <p:spPr>
            <a:xfrm>
              <a:off x="7732713" y="3705225"/>
              <a:ext cx="342900" cy="147638"/>
            </a:xfrm>
            <a:custGeom>
              <a:avLst/>
              <a:gdLst/>
              <a:ahLst/>
              <a:cxnLst/>
              <a:rect l="l" t="t" r="r" b="b"/>
              <a:pathLst>
                <a:path w="89" h="38" extrusionOk="0">
                  <a:moveTo>
                    <a:pt x="0" y="0"/>
                  </a:moveTo>
                  <a:cubicBezTo>
                    <a:pt x="4" y="21"/>
                    <a:pt x="22" y="38"/>
                    <a:pt x="45" y="38"/>
                  </a:cubicBezTo>
                  <a:cubicBezTo>
                    <a:pt x="67" y="38"/>
                    <a:pt x="86" y="21"/>
                    <a:pt x="89" y="0"/>
                  </a:cubicBezTo>
                  <a:lnTo>
                    <a:pt x="0"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10"/>
            <p:cNvSpPr/>
            <p:nvPr/>
          </p:nvSpPr>
          <p:spPr>
            <a:xfrm>
              <a:off x="7762875" y="3551238"/>
              <a:ext cx="92100" cy="936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0"/>
            <p:cNvSpPr/>
            <p:nvPr/>
          </p:nvSpPr>
          <p:spPr>
            <a:xfrm>
              <a:off x="7951788" y="3551238"/>
              <a:ext cx="93600" cy="936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8" name="Google Shape;278;p10"/>
          <p:cNvSpPr/>
          <p:nvPr/>
        </p:nvSpPr>
        <p:spPr>
          <a:xfrm>
            <a:off x="8450263" y="1319213"/>
            <a:ext cx="517525" cy="325041"/>
          </a:xfrm>
          <a:custGeom>
            <a:avLst/>
            <a:gdLst/>
            <a:ahLst/>
            <a:cxnLst/>
            <a:rect l="l" t="t" r="r" b="b"/>
            <a:pathLst>
              <a:path w="134" h="112" extrusionOk="0">
                <a:moveTo>
                  <a:pt x="10" y="0"/>
                </a:moveTo>
                <a:cubicBezTo>
                  <a:pt x="59" y="0"/>
                  <a:pt x="59" y="0"/>
                  <a:pt x="59" y="0"/>
                </a:cubicBezTo>
                <a:cubicBezTo>
                  <a:pt x="67" y="0"/>
                  <a:pt x="69" y="5"/>
                  <a:pt x="69" y="11"/>
                </a:cubicBezTo>
                <a:cubicBezTo>
                  <a:pt x="100" y="11"/>
                  <a:pt x="100" y="11"/>
                  <a:pt x="100" y="11"/>
                </a:cubicBezTo>
                <a:cubicBezTo>
                  <a:pt x="105" y="11"/>
                  <a:pt x="109" y="14"/>
                  <a:pt x="110" y="19"/>
                </a:cubicBezTo>
                <a:cubicBezTo>
                  <a:pt x="24" y="19"/>
                  <a:pt x="24" y="19"/>
                  <a:pt x="24" y="19"/>
                </a:cubicBezTo>
                <a:cubicBezTo>
                  <a:pt x="16" y="19"/>
                  <a:pt x="9" y="25"/>
                  <a:pt x="8" y="33"/>
                </a:cubicBezTo>
                <a:cubicBezTo>
                  <a:pt x="0" y="83"/>
                  <a:pt x="0" y="83"/>
                  <a:pt x="0" y="83"/>
                </a:cubicBezTo>
                <a:cubicBezTo>
                  <a:pt x="0" y="11"/>
                  <a:pt x="0" y="11"/>
                  <a:pt x="0" y="11"/>
                </a:cubicBezTo>
                <a:cubicBezTo>
                  <a:pt x="0" y="5"/>
                  <a:pt x="4" y="0"/>
                  <a:pt x="10" y="0"/>
                </a:cubicBezTo>
                <a:close/>
                <a:moveTo>
                  <a:pt x="33" y="31"/>
                </a:moveTo>
                <a:cubicBezTo>
                  <a:pt x="25" y="31"/>
                  <a:pt x="18" y="37"/>
                  <a:pt x="16" y="45"/>
                </a:cubicBezTo>
                <a:cubicBezTo>
                  <a:pt x="6" y="112"/>
                  <a:pt x="6" y="112"/>
                  <a:pt x="6" y="112"/>
                </a:cubicBezTo>
                <a:cubicBezTo>
                  <a:pt x="122" y="112"/>
                  <a:pt x="122" y="112"/>
                  <a:pt x="122" y="112"/>
                </a:cubicBezTo>
                <a:cubicBezTo>
                  <a:pt x="133" y="45"/>
                  <a:pt x="133" y="45"/>
                  <a:pt x="133" y="45"/>
                </a:cubicBezTo>
                <a:cubicBezTo>
                  <a:pt x="134" y="37"/>
                  <a:pt x="129" y="31"/>
                  <a:pt x="121" y="31"/>
                </a:cubicBezTo>
                <a:lnTo>
                  <a:pt x="33" y="3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10"/>
          <p:cNvSpPr/>
          <p:nvPr/>
        </p:nvSpPr>
        <p:spPr>
          <a:xfrm>
            <a:off x="2778125" y="2733675"/>
            <a:ext cx="639763" cy="263129"/>
          </a:xfrm>
          <a:custGeom>
            <a:avLst/>
            <a:gdLst/>
            <a:ahLst/>
            <a:cxnLst/>
            <a:rect l="l" t="t" r="r" b="b"/>
            <a:pathLst>
              <a:path w="166" h="91" extrusionOk="0">
                <a:moveTo>
                  <a:pt x="20" y="91"/>
                </a:moveTo>
                <a:cubicBezTo>
                  <a:pt x="8" y="85"/>
                  <a:pt x="0" y="72"/>
                  <a:pt x="0" y="58"/>
                </a:cubicBezTo>
                <a:cubicBezTo>
                  <a:pt x="0" y="39"/>
                  <a:pt x="20" y="24"/>
                  <a:pt x="38" y="22"/>
                </a:cubicBezTo>
                <a:cubicBezTo>
                  <a:pt x="44" y="9"/>
                  <a:pt x="57" y="0"/>
                  <a:pt x="72" y="0"/>
                </a:cubicBezTo>
                <a:cubicBezTo>
                  <a:pt x="87" y="0"/>
                  <a:pt x="100" y="9"/>
                  <a:pt x="105" y="22"/>
                </a:cubicBezTo>
                <a:cubicBezTo>
                  <a:pt x="106" y="22"/>
                  <a:pt x="129" y="22"/>
                  <a:pt x="130" y="22"/>
                </a:cubicBezTo>
                <a:cubicBezTo>
                  <a:pt x="150" y="22"/>
                  <a:pt x="166" y="38"/>
                  <a:pt x="166" y="58"/>
                </a:cubicBezTo>
                <a:cubicBezTo>
                  <a:pt x="166" y="72"/>
                  <a:pt x="158" y="85"/>
                  <a:pt x="145" y="91"/>
                </a:cubicBezTo>
                <a:cubicBezTo>
                  <a:pt x="106" y="91"/>
                  <a:pt x="106" y="91"/>
                  <a:pt x="106" y="91"/>
                </a:cubicBezTo>
                <a:cubicBezTo>
                  <a:pt x="106" y="49"/>
                  <a:pt x="106" y="49"/>
                  <a:pt x="106" y="49"/>
                </a:cubicBezTo>
                <a:cubicBezTo>
                  <a:pt x="57" y="49"/>
                  <a:pt x="57" y="49"/>
                  <a:pt x="57" y="49"/>
                </a:cubicBezTo>
                <a:cubicBezTo>
                  <a:pt x="57" y="91"/>
                  <a:pt x="57" y="91"/>
                  <a:pt x="57" y="91"/>
                </a:cubicBezTo>
                <a:cubicBezTo>
                  <a:pt x="33" y="91"/>
                  <a:pt x="33" y="91"/>
                  <a:pt x="33" y="91"/>
                </a:cubicBezTo>
                <a:lnTo>
                  <a:pt x="20" y="91"/>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10"/>
          <p:cNvSpPr/>
          <p:nvPr/>
        </p:nvSpPr>
        <p:spPr>
          <a:xfrm>
            <a:off x="2970213" y="2895600"/>
            <a:ext cx="239713" cy="242888"/>
          </a:xfrm>
          <a:custGeom>
            <a:avLst/>
            <a:gdLst/>
            <a:ahLst/>
            <a:cxnLst/>
            <a:rect l="l" t="t" r="r" b="b"/>
            <a:pathLst>
              <a:path w="151" h="204" extrusionOk="0">
                <a:moveTo>
                  <a:pt x="39" y="0"/>
                </a:moveTo>
                <a:lnTo>
                  <a:pt x="39" y="107"/>
                </a:lnTo>
                <a:lnTo>
                  <a:pt x="0" y="107"/>
                </a:lnTo>
                <a:lnTo>
                  <a:pt x="76" y="204"/>
                </a:lnTo>
                <a:lnTo>
                  <a:pt x="151" y="107"/>
                </a:lnTo>
                <a:lnTo>
                  <a:pt x="115" y="107"/>
                </a:lnTo>
                <a:lnTo>
                  <a:pt x="115" y="0"/>
                </a:lnTo>
                <a:lnTo>
                  <a:pt x="39"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81" name="Google Shape;281;p10"/>
          <p:cNvGrpSpPr/>
          <p:nvPr/>
        </p:nvGrpSpPr>
        <p:grpSpPr>
          <a:xfrm>
            <a:off x="4337050" y="2536031"/>
            <a:ext cx="487363" cy="254794"/>
            <a:chOff x="4337050" y="3381375"/>
            <a:chExt cx="487363" cy="339725"/>
          </a:xfrm>
        </p:grpSpPr>
        <p:sp>
          <p:nvSpPr>
            <p:cNvPr id="282" name="Google Shape;282;p10"/>
            <p:cNvSpPr/>
            <p:nvPr/>
          </p:nvSpPr>
          <p:spPr>
            <a:xfrm>
              <a:off x="4527550" y="3459163"/>
              <a:ext cx="219075" cy="219075"/>
            </a:xfrm>
            <a:custGeom>
              <a:avLst/>
              <a:gdLst/>
              <a:ahLst/>
              <a:cxnLst/>
              <a:rect l="l" t="t" r="r" b="b"/>
              <a:pathLst>
                <a:path w="57" h="57" extrusionOk="0">
                  <a:moveTo>
                    <a:pt x="29" y="0"/>
                  </a:moveTo>
                  <a:cubicBezTo>
                    <a:pt x="24" y="0"/>
                    <a:pt x="19" y="1"/>
                    <a:pt x="15" y="3"/>
                  </a:cubicBezTo>
                  <a:cubicBezTo>
                    <a:pt x="19" y="3"/>
                    <a:pt x="22" y="6"/>
                    <a:pt x="22" y="10"/>
                  </a:cubicBezTo>
                  <a:cubicBezTo>
                    <a:pt x="22" y="14"/>
                    <a:pt x="19" y="17"/>
                    <a:pt x="15" y="17"/>
                  </a:cubicBezTo>
                  <a:cubicBezTo>
                    <a:pt x="11" y="17"/>
                    <a:pt x="8" y="14"/>
                    <a:pt x="8" y="10"/>
                  </a:cubicBezTo>
                  <a:cubicBezTo>
                    <a:pt x="8" y="9"/>
                    <a:pt x="8" y="9"/>
                    <a:pt x="8" y="8"/>
                  </a:cubicBezTo>
                  <a:cubicBezTo>
                    <a:pt x="3" y="13"/>
                    <a:pt x="0" y="20"/>
                    <a:pt x="0" y="28"/>
                  </a:cubicBezTo>
                  <a:cubicBezTo>
                    <a:pt x="0" y="44"/>
                    <a:pt x="13" y="57"/>
                    <a:pt x="29" y="57"/>
                  </a:cubicBezTo>
                  <a:cubicBezTo>
                    <a:pt x="44" y="57"/>
                    <a:pt x="57" y="44"/>
                    <a:pt x="57" y="28"/>
                  </a:cubicBezTo>
                  <a:cubicBezTo>
                    <a:pt x="57" y="13"/>
                    <a:pt x="44" y="0"/>
                    <a:pt x="29"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10"/>
            <p:cNvSpPr/>
            <p:nvPr/>
          </p:nvSpPr>
          <p:spPr>
            <a:xfrm>
              <a:off x="4337050" y="3381375"/>
              <a:ext cx="487363" cy="339725"/>
            </a:xfrm>
            <a:custGeom>
              <a:avLst/>
              <a:gdLst/>
              <a:ahLst/>
              <a:cxnLst/>
              <a:rect l="l" t="t" r="r" b="b"/>
              <a:pathLst>
                <a:path w="126" h="88" extrusionOk="0">
                  <a:moveTo>
                    <a:pt x="121" y="12"/>
                  </a:moveTo>
                  <a:cubicBezTo>
                    <a:pt x="101" y="12"/>
                    <a:pt x="101" y="12"/>
                    <a:pt x="101" y="12"/>
                  </a:cubicBezTo>
                  <a:cubicBezTo>
                    <a:pt x="99" y="6"/>
                    <a:pt x="99" y="6"/>
                    <a:pt x="99" y="6"/>
                  </a:cubicBezTo>
                  <a:cubicBezTo>
                    <a:pt x="98" y="3"/>
                    <a:pt x="96" y="0"/>
                    <a:pt x="92" y="0"/>
                  </a:cubicBezTo>
                  <a:cubicBezTo>
                    <a:pt x="63" y="0"/>
                    <a:pt x="63" y="0"/>
                    <a:pt x="63" y="0"/>
                  </a:cubicBezTo>
                  <a:cubicBezTo>
                    <a:pt x="60" y="0"/>
                    <a:pt x="57" y="3"/>
                    <a:pt x="56" y="6"/>
                  </a:cubicBezTo>
                  <a:cubicBezTo>
                    <a:pt x="54" y="12"/>
                    <a:pt x="54" y="12"/>
                    <a:pt x="54" y="12"/>
                  </a:cubicBezTo>
                  <a:cubicBezTo>
                    <a:pt x="30" y="12"/>
                    <a:pt x="30" y="12"/>
                    <a:pt x="30" y="12"/>
                  </a:cubicBezTo>
                  <a:cubicBezTo>
                    <a:pt x="30" y="11"/>
                    <a:pt x="30" y="11"/>
                    <a:pt x="30" y="11"/>
                  </a:cubicBezTo>
                  <a:cubicBezTo>
                    <a:pt x="30" y="8"/>
                    <a:pt x="28" y="6"/>
                    <a:pt x="26" y="6"/>
                  </a:cubicBezTo>
                  <a:cubicBezTo>
                    <a:pt x="15" y="6"/>
                    <a:pt x="15" y="6"/>
                    <a:pt x="15" y="6"/>
                  </a:cubicBezTo>
                  <a:cubicBezTo>
                    <a:pt x="13" y="6"/>
                    <a:pt x="11" y="8"/>
                    <a:pt x="11" y="11"/>
                  </a:cubicBezTo>
                  <a:cubicBezTo>
                    <a:pt x="11" y="12"/>
                    <a:pt x="11" y="12"/>
                    <a:pt x="11" y="12"/>
                  </a:cubicBezTo>
                  <a:cubicBezTo>
                    <a:pt x="5" y="12"/>
                    <a:pt x="5" y="12"/>
                    <a:pt x="5" y="12"/>
                  </a:cubicBezTo>
                  <a:cubicBezTo>
                    <a:pt x="2" y="12"/>
                    <a:pt x="0" y="14"/>
                    <a:pt x="0" y="17"/>
                  </a:cubicBezTo>
                  <a:cubicBezTo>
                    <a:pt x="0" y="82"/>
                    <a:pt x="0" y="82"/>
                    <a:pt x="0" y="82"/>
                  </a:cubicBezTo>
                  <a:cubicBezTo>
                    <a:pt x="0" y="85"/>
                    <a:pt x="2" y="88"/>
                    <a:pt x="5" y="88"/>
                  </a:cubicBezTo>
                  <a:cubicBezTo>
                    <a:pt x="121" y="88"/>
                    <a:pt x="121" y="88"/>
                    <a:pt x="121" y="88"/>
                  </a:cubicBezTo>
                  <a:cubicBezTo>
                    <a:pt x="124" y="88"/>
                    <a:pt x="126" y="85"/>
                    <a:pt x="126" y="82"/>
                  </a:cubicBezTo>
                  <a:cubicBezTo>
                    <a:pt x="126" y="17"/>
                    <a:pt x="126" y="17"/>
                    <a:pt x="126" y="17"/>
                  </a:cubicBezTo>
                  <a:cubicBezTo>
                    <a:pt x="126" y="14"/>
                    <a:pt x="124" y="12"/>
                    <a:pt x="121" y="12"/>
                  </a:cubicBezTo>
                  <a:close/>
                  <a:moveTo>
                    <a:pt x="31" y="28"/>
                  </a:moveTo>
                  <a:cubicBezTo>
                    <a:pt x="14" y="28"/>
                    <a:pt x="14" y="28"/>
                    <a:pt x="14" y="28"/>
                  </a:cubicBezTo>
                  <a:cubicBezTo>
                    <a:pt x="12" y="28"/>
                    <a:pt x="10" y="26"/>
                    <a:pt x="10" y="24"/>
                  </a:cubicBezTo>
                  <a:cubicBezTo>
                    <a:pt x="10" y="22"/>
                    <a:pt x="12" y="20"/>
                    <a:pt x="14" y="20"/>
                  </a:cubicBezTo>
                  <a:cubicBezTo>
                    <a:pt x="31" y="20"/>
                    <a:pt x="31" y="20"/>
                    <a:pt x="31" y="20"/>
                  </a:cubicBezTo>
                  <a:cubicBezTo>
                    <a:pt x="33" y="20"/>
                    <a:pt x="35" y="22"/>
                    <a:pt x="35" y="24"/>
                  </a:cubicBezTo>
                  <a:cubicBezTo>
                    <a:pt x="35" y="26"/>
                    <a:pt x="33" y="28"/>
                    <a:pt x="31" y="28"/>
                  </a:cubicBezTo>
                  <a:close/>
                  <a:moveTo>
                    <a:pt x="78" y="81"/>
                  </a:moveTo>
                  <a:cubicBezTo>
                    <a:pt x="59" y="81"/>
                    <a:pt x="45" y="66"/>
                    <a:pt x="45" y="48"/>
                  </a:cubicBezTo>
                  <a:cubicBezTo>
                    <a:pt x="45" y="30"/>
                    <a:pt x="59" y="15"/>
                    <a:pt x="78" y="15"/>
                  </a:cubicBezTo>
                  <a:cubicBezTo>
                    <a:pt x="96" y="15"/>
                    <a:pt x="110" y="30"/>
                    <a:pt x="110" y="48"/>
                  </a:cubicBezTo>
                  <a:cubicBezTo>
                    <a:pt x="110" y="66"/>
                    <a:pt x="96" y="81"/>
                    <a:pt x="78" y="8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84" name="Google Shape;284;p10"/>
          <p:cNvGrpSpPr/>
          <p:nvPr/>
        </p:nvGrpSpPr>
        <p:grpSpPr>
          <a:xfrm>
            <a:off x="7673975" y="2194322"/>
            <a:ext cx="606425" cy="379810"/>
            <a:chOff x="7673975" y="2925763"/>
            <a:chExt cx="606425" cy="506413"/>
          </a:xfrm>
        </p:grpSpPr>
        <p:sp>
          <p:nvSpPr>
            <p:cNvPr id="285" name="Google Shape;285;p10"/>
            <p:cNvSpPr/>
            <p:nvPr/>
          </p:nvSpPr>
          <p:spPr>
            <a:xfrm>
              <a:off x="7894638" y="3006725"/>
              <a:ext cx="72900" cy="429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10"/>
            <p:cNvSpPr/>
            <p:nvPr/>
          </p:nvSpPr>
          <p:spPr>
            <a:xfrm>
              <a:off x="7805738" y="3238500"/>
              <a:ext cx="42900" cy="699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10"/>
            <p:cNvSpPr/>
            <p:nvPr/>
          </p:nvSpPr>
          <p:spPr>
            <a:xfrm>
              <a:off x="8167688" y="3103563"/>
              <a:ext cx="42900" cy="729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10"/>
            <p:cNvSpPr/>
            <p:nvPr/>
          </p:nvSpPr>
          <p:spPr>
            <a:xfrm>
              <a:off x="7673975" y="2925763"/>
              <a:ext cx="606425" cy="506413"/>
            </a:xfrm>
            <a:custGeom>
              <a:avLst/>
              <a:gdLst/>
              <a:ahLst/>
              <a:cxnLst/>
              <a:rect l="l" t="t" r="r" b="b"/>
              <a:pathLst>
                <a:path w="157" h="131" extrusionOk="0">
                  <a:moveTo>
                    <a:pt x="38" y="0"/>
                  </a:moveTo>
                  <a:cubicBezTo>
                    <a:pt x="38" y="35"/>
                    <a:pt x="38" y="35"/>
                    <a:pt x="38" y="35"/>
                  </a:cubicBezTo>
                  <a:cubicBezTo>
                    <a:pt x="38" y="37"/>
                    <a:pt x="37" y="38"/>
                    <a:pt x="35" y="38"/>
                  </a:cubicBezTo>
                  <a:cubicBezTo>
                    <a:pt x="0" y="38"/>
                    <a:pt x="0" y="38"/>
                    <a:pt x="0" y="38"/>
                  </a:cubicBezTo>
                  <a:cubicBezTo>
                    <a:pt x="0" y="131"/>
                    <a:pt x="0" y="131"/>
                    <a:pt x="0" y="131"/>
                  </a:cubicBezTo>
                  <a:cubicBezTo>
                    <a:pt x="157" y="131"/>
                    <a:pt x="157" y="131"/>
                    <a:pt x="157" y="131"/>
                  </a:cubicBezTo>
                  <a:cubicBezTo>
                    <a:pt x="157" y="0"/>
                    <a:pt x="157" y="0"/>
                    <a:pt x="157" y="0"/>
                  </a:cubicBezTo>
                  <a:lnTo>
                    <a:pt x="38" y="0"/>
                  </a:lnTo>
                  <a:close/>
                  <a:moveTo>
                    <a:pt x="146" y="72"/>
                  </a:moveTo>
                  <a:cubicBezTo>
                    <a:pt x="128" y="72"/>
                    <a:pt x="128" y="72"/>
                    <a:pt x="128" y="72"/>
                  </a:cubicBezTo>
                  <a:cubicBezTo>
                    <a:pt x="128" y="86"/>
                    <a:pt x="128" y="86"/>
                    <a:pt x="128" y="86"/>
                  </a:cubicBezTo>
                  <a:cubicBezTo>
                    <a:pt x="121" y="86"/>
                    <a:pt x="121" y="86"/>
                    <a:pt x="121" y="86"/>
                  </a:cubicBezTo>
                  <a:cubicBezTo>
                    <a:pt x="121" y="38"/>
                    <a:pt x="121" y="38"/>
                    <a:pt x="121" y="38"/>
                  </a:cubicBezTo>
                  <a:cubicBezTo>
                    <a:pt x="98" y="38"/>
                    <a:pt x="98" y="38"/>
                    <a:pt x="98" y="38"/>
                  </a:cubicBezTo>
                  <a:cubicBezTo>
                    <a:pt x="98" y="46"/>
                    <a:pt x="98" y="46"/>
                    <a:pt x="98" y="46"/>
                  </a:cubicBezTo>
                  <a:cubicBezTo>
                    <a:pt x="91" y="46"/>
                    <a:pt x="91" y="46"/>
                    <a:pt x="91" y="46"/>
                  </a:cubicBezTo>
                  <a:cubicBezTo>
                    <a:pt x="91" y="38"/>
                    <a:pt x="91" y="38"/>
                    <a:pt x="91" y="38"/>
                  </a:cubicBezTo>
                  <a:cubicBezTo>
                    <a:pt x="83" y="38"/>
                    <a:pt x="83" y="38"/>
                    <a:pt x="83" y="38"/>
                  </a:cubicBezTo>
                  <a:cubicBezTo>
                    <a:pt x="52" y="38"/>
                    <a:pt x="52" y="38"/>
                    <a:pt x="52" y="38"/>
                  </a:cubicBezTo>
                  <a:cubicBezTo>
                    <a:pt x="52" y="70"/>
                    <a:pt x="52" y="70"/>
                    <a:pt x="52" y="70"/>
                  </a:cubicBezTo>
                  <a:cubicBezTo>
                    <a:pt x="87" y="70"/>
                    <a:pt x="87" y="70"/>
                    <a:pt x="87" y="70"/>
                  </a:cubicBezTo>
                  <a:cubicBezTo>
                    <a:pt x="88" y="70"/>
                    <a:pt x="88" y="70"/>
                    <a:pt x="88" y="70"/>
                  </a:cubicBezTo>
                  <a:cubicBezTo>
                    <a:pt x="91" y="70"/>
                    <a:pt x="91" y="70"/>
                    <a:pt x="91" y="70"/>
                  </a:cubicBezTo>
                  <a:cubicBezTo>
                    <a:pt x="91" y="54"/>
                    <a:pt x="91" y="54"/>
                    <a:pt x="91" y="54"/>
                  </a:cubicBezTo>
                  <a:cubicBezTo>
                    <a:pt x="98" y="54"/>
                    <a:pt x="98" y="54"/>
                    <a:pt x="98" y="54"/>
                  </a:cubicBezTo>
                  <a:cubicBezTo>
                    <a:pt x="98" y="70"/>
                    <a:pt x="98" y="70"/>
                    <a:pt x="98" y="70"/>
                  </a:cubicBezTo>
                  <a:cubicBezTo>
                    <a:pt x="108" y="70"/>
                    <a:pt x="108" y="70"/>
                    <a:pt x="108" y="70"/>
                  </a:cubicBezTo>
                  <a:cubicBezTo>
                    <a:pt x="108" y="76"/>
                    <a:pt x="108" y="76"/>
                    <a:pt x="108" y="76"/>
                  </a:cubicBezTo>
                  <a:cubicBezTo>
                    <a:pt x="88" y="76"/>
                    <a:pt x="88" y="76"/>
                    <a:pt x="88" y="76"/>
                  </a:cubicBezTo>
                  <a:cubicBezTo>
                    <a:pt x="87" y="76"/>
                    <a:pt x="87" y="76"/>
                    <a:pt x="87" y="76"/>
                  </a:cubicBezTo>
                  <a:cubicBezTo>
                    <a:pt x="52" y="76"/>
                    <a:pt x="52" y="76"/>
                    <a:pt x="52" y="76"/>
                  </a:cubicBezTo>
                  <a:cubicBezTo>
                    <a:pt x="52" y="106"/>
                    <a:pt x="52" y="106"/>
                    <a:pt x="52" y="106"/>
                  </a:cubicBezTo>
                  <a:cubicBezTo>
                    <a:pt x="52" y="106"/>
                    <a:pt x="52" y="106"/>
                    <a:pt x="52" y="106"/>
                  </a:cubicBezTo>
                  <a:cubicBezTo>
                    <a:pt x="52" y="107"/>
                    <a:pt x="52" y="107"/>
                    <a:pt x="52" y="107"/>
                  </a:cubicBezTo>
                  <a:cubicBezTo>
                    <a:pt x="76" y="107"/>
                    <a:pt x="76" y="107"/>
                    <a:pt x="76" y="107"/>
                  </a:cubicBezTo>
                  <a:cubicBezTo>
                    <a:pt x="76" y="95"/>
                    <a:pt x="76" y="95"/>
                    <a:pt x="76" y="95"/>
                  </a:cubicBezTo>
                  <a:cubicBezTo>
                    <a:pt x="83" y="95"/>
                    <a:pt x="83" y="95"/>
                    <a:pt x="83" y="95"/>
                  </a:cubicBezTo>
                  <a:cubicBezTo>
                    <a:pt x="83" y="107"/>
                    <a:pt x="83" y="107"/>
                    <a:pt x="83" y="107"/>
                  </a:cubicBezTo>
                  <a:cubicBezTo>
                    <a:pt x="121" y="107"/>
                    <a:pt x="121" y="107"/>
                    <a:pt x="121" y="107"/>
                  </a:cubicBezTo>
                  <a:cubicBezTo>
                    <a:pt x="121" y="97"/>
                    <a:pt x="121" y="97"/>
                    <a:pt x="121" y="97"/>
                  </a:cubicBezTo>
                  <a:cubicBezTo>
                    <a:pt x="128" y="97"/>
                    <a:pt x="128" y="97"/>
                    <a:pt x="128" y="97"/>
                  </a:cubicBezTo>
                  <a:cubicBezTo>
                    <a:pt x="128" y="114"/>
                    <a:pt x="128" y="114"/>
                    <a:pt x="128" y="114"/>
                  </a:cubicBezTo>
                  <a:cubicBezTo>
                    <a:pt x="45" y="114"/>
                    <a:pt x="45" y="114"/>
                    <a:pt x="45" y="114"/>
                  </a:cubicBezTo>
                  <a:cubicBezTo>
                    <a:pt x="45" y="106"/>
                    <a:pt x="45" y="106"/>
                    <a:pt x="45" y="106"/>
                  </a:cubicBezTo>
                  <a:cubicBezTo>
                    <a:pt x="28" y="106"/>
                    <a:pt x="28" y="106"/>
                    <a:pt x="28" y="106"/>
                  </a:cubicBezTo>
                  <a:cubicBezTo>
                    <a:pt x="28" y="74"/>
                    <a:pt x="28" y="74"/>
                    <a:pt x="28" y="74"/>
                  </a:cubicBezTo>
                  <a:cubicBezTo>
                    <a:pt x="45" y="74"/>
                    <a:pt x="45" y="74"/>
                    <a:pt x="45" y="74"/>
                  </a:cubicBezTo>
                  <a:cubicBezTo>
                    <a:pt x="45" y="32"/>
                    <a:pt x="45" y="32"/>
                    <a:pt x="45" y="32"/>
                  </a:cubicBezTo>
                  <a:cubicBezTo>
                    <a:pt x="51" y="32"/>
                    <a:pt x="51" y="32"/>
                    <a:pt x="51" y="32"/>
                  </a:cubicBezTo>
                  <a:cubicBezTo>
                    <a:pt x="51" y="14"/>
                    <a:pt x="51" y="14"/>
                    <a:pt x="51" y="14"/>
                  </a:cubicBezTo>
                  <a:cubicBezTo>
                    <a:pt x="83" y="14"/>
                    <a:pt x="83" y="14"/>
                    <a:pt x="83" y="14"/>
                  </a:cubicBezTo>
                  <a:cubicBezTo>
                    <a:pt x="83" y="32"/>
                    <a:pt x="83" y="32"/>
                    <a:pt x="83" y="32"/>
                  </a:cubicBezTo>
                  <a:cubicBezTo>
                    <a:pt x="128" y="32"/>
                    <a:pt x="128" y="32"/>
                    <a:pt x="128" y="32"/>
                  </a:cubicBezTo>
                  <a:cubicBezTo>
                    <a:pt x="128" y="39"/>
                    <a:pt x="128" y="39"/>
                    <a:pt x="128" y="39"/>
                  </a:cubicBezTo>
                  <a:cubicBezTo>
                    <a:pt x="146" y="39"/>
                    <a:pt x="146" y="39"/>
                    <a:pt x="146" y="39"/>
                  </a:cubicBezTo>
                  <a:lnTo>
                    <a:pt x="146" y="72"/>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10"/>
            <p:cNvSpPr/>
            <p:nvPr/>
          </p:nvSpPr>
          <p:spPr>
            <a:xfrm>
              <a:off x="7678738" y="2941638"/>
              <a:ext cx="107950" cy="107950"/>
            </a:xfrm>
            <a:custGeom>
              <a:avLst/>
              <a:gdLst/>
              <a:ahLst/>
              <a:cxnLst/>
              <a:rect l="l" t="t" r="r" b="b"/>
              <a:pathLst>
                <a:path w="68" h="68" extrusionOk="0">
                  <a:moveTo>
                    <a:pt x="68" y="0"/>
                  </a:moveTo>
                  <a:lnTo>
                    <a:pt x="0" y="68"/>
                  </a:lnTo>
                  <a:lnTo>
                    <a:pt x="68" y="68"/>
                  </a:lnTo>
                  <a:lnTo>
                    <a:pt x="68"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0" name="Google Shape;290;p10"/>
          <p:cNvGrpSpPr/>
          <p:nvPr/>
        </p:nvGrpSpPr>
        <p:grpSpPr>
          <a:xfrm>
            <a:off x="7835900" y="1333500"/>
            <a:ext cx="474663" cy="367903"/>
            <a:chOff x="7835900" y="1778000"/>
            <a:chExt cx="474663" cy="490538"/>
          </a:xfrm>
        </p:grpSpPr>
        <p:sp>
          <p:nvSpPr>
            <p:cNvPr id="291" name="Google Shape;291;p10"/>
            <p:cNvSpPr/>
            <p:nvPr/>
          </p:nvSpPr>
          <p:spPr>
            <a:xfrm>
              <a:off x="7835900" y="1974850"/>
              <a:ext cx="309563" cy="293688"/>
            </a:xfrm>
            <a:custGeom>
              <a:avLst/>
              <a:gdLst/>
              <a:ahLst/>
              <a:cxnLst/>
              <a:rect l="l" t="t" r="r" b="b"/>
              <a:pathLst>
                <a:path w="80" h="76" extrusionOk="0">
                  <a:moveTo>
                    <a:pt x="22" y="0"/>
                  </a:moveTo>
                  <a:cubicBezTo>
                    <a:pt x="10" y="19"/>
                    <a:pt x="10" y="19"/>
                    <a:pt x="10" y="19"/>
                  </a:cubicBezTo>
                  <a:cubicBezTo>
                    <a:pt x="0" y="35"/>
                    <a:pt x="5" y="56"/>
                    <a:pt x="21" y="66"/>
                  </a:cubicBezTo>
                  <a:cubicBezTo>
                    <a:pt x="37" y="76"/>
                    <a:pt x="58" y="71"/>
                    <a:pt x="68" y="55"/>
                  </a:cubicBezTo>
                  <a:cubicBezTo>
                    <a:pt x="80" y="36"/>
                    <a:pt x="80" y="36"/>
                    <a:pt x="80" y="36"/>
                  </a:cubicBezTo>
                  <a:cubicBezTo>
                    <a:pt x="70" y="36"/>
                    <a:pt x="45" y="30"/>
                    <a:pt x="22"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10"/>
            <p:cNvSpPr/>
            <p:nvPr/>
          </p:nvSpPr>
          <p:spPr>
            <a:xfrm>
              <a:off x="7929563" y="1778000"/>
              <a:ext cx="381000" cy="320675"/>
            </a:xfrm>
            <a:custGeom>
              <a:avLst/>
              <a:gdLst/>
              <a:ahLst/>
              <a:cxnLst/>
              <a:rect l="l" t="t" r="r" b="b"/>
              <a:pathLst>
                <a:path w="99" h="83" extrusionOk="0">
                  <a:moveTo>
                    <a:pt x="94" y="0"/>
                  </a:moveTo>
                  <a:cubicBezTo>
                    <a:pt x="93" y="8"/>
                    <a:pt x="88" y="19"/>
                    <a:pt x="88" y="19"/>
                  </a:cubicBezTo>
                  <a:cubicBezTo>
                    <a:pt x="79" y="33"/>
                    <a:pt x="67" y="24"/>
                    <a:pt x="67" y="24"/>
                  </a:cubicBezTo>
                  <a:cubicBezTo>
                    <a:pt x="56" y="17"/>
                    <a:pt x="50" y="22"/>
                    <a:pt x="48" y="26"/>
                  </a:cubicBezTo>
                  <a:cubicBezTo>
                    <a:pt x="32" y="19"/>
                    <a:pt x="14" y="25"/>
                    <a:pt x="5" y="39"/>
                  </a:cubicBezTo>
                  <a:cubicBezTo>
                    <a:pt x="0" y="47"/>
                    <a:pt x="0" y="47"/>
                    <a:pt x="0" y="47"/>
                  </a:cubicBezTo>
                  <a:cubicBezTo>
                    <a:pt x="7" y="57"/>
                    <a:pt x="28" y="81"/>
                    <a:pt x="59" y="83"/>
                  </a:cubicBezTo>
                  <a:cubicBezTo>
                    <a:pt x="64" y="75"/>
                    <a:pt x="64" y="75"/>
                    <a:pt x="64" y="75"/>
                  </a:cubicBezTo>
                  <a:cubicBezTo>
                    <a:pt x="73" y="60"/>
                    <a:pt x="69" y="41"/>
                    <a:pt x="56" y="31"/>
                  </a:cubicBezTo>
                  <a:cubicBezTo>
                    <a:pt x="59" y="26"/>
                    <a:pt x="66" y="29"/>
                    <a:pt x="66" y="29"/>
                  </a:cubicBezTo>
                  <a:cubicBezTo>
                    <a:pt x="86" y="42"/>
                    <a:pt x="94" y="21"/>
                    <a:pt x="94" y="21"/>
                  </a:cubicBezTo>
                  <a:cubicBezTo>
                    <a:pt x="94" y="21"/>
                    <a:pt x="99" y="12"/>
                    <a:pt x="98" y="3"/>
                  </a:cubicBezTo>
                  <a:moveTo>
                    <a:pt x="40" y="59"/>
                  </a:moveTo>
                  <a:cubicBezTo>
                    <a:pt x="38" y="62"/>
                    <a:pt x="35" y="63"/>
                    <a:pt x="32" y="61"/>
                  </a:cubicBezTo>
                  <a:cubicBezTo>
                    <a:pt x="29" y="59"/>
                    <a:pt x="28" y="56"/>
                    <a:pt x="30" y="53"/>
                  </a:cubicBezTo>
                  <a:cubicBezTo>
                    <a:pt x="38" y="39"/>
                    <a:pt x="38" y="39"/>
                    <a:pt x="38" y="39"/>
                  </a:cubicBezTo>
                  <a:cubicBezTo>
                    <a:pt x="40" y="36"/>
                    <a:pt x="44" y="35"/>
                    <a:pt x="47" y="37"/>
                  </a:cubicBezTo>
                  <a:cubicBezTo>
                    <a:pt x="49" y="39"/>
                    <a:pt x="50" y="43"/>
                    <a:pt x="49" y="45"/>
                  </a:cubicBezTo>
                  <a:lnTo>
                    <a:pt x="40" y="59"/>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3" name="Google Shape;293;p10"/>
          <p:cNvGrpSpPr/>
          <p:nvPr/>
        </p:nvGrpSpPr>
        <p:grpSpPr>
          <a:xfrm>
            <a:off x="6727825" y="963216"/>
            <a:ext cx="587375" cy="286940"/>
            <a:chOff x="6727825" y="1284288"/>
            <a:chExt cx="587375" cy="382587"/>
          </a:xfrm>
        </p:grpSpPr>
        <p:sp>
          <p:nvSpPr>
            <p:cNvPr id="294" name="Google Shape;294;p10"/>
            <p:cNvSpPr/>
            <p:nvPr/>
          </p:nvSpPr>
          <p:spPr>
            <a:xfrm>
              <a:off x="6808788" y="1303338"/>
              <a:ext cx="115800" cy="1158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10"/>
            <p:cNvSpPr/>
            <p:nvPr/>
          </p:nvSpPr>
          <p:spPr>
            <a:xfrm>
              <a:off x="7113588" y="1303338"/>
              <a:ext cx="115800" cy="1158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0"/>
            <p:cNvSpPr/>
            <p:nvPr/>
          </p:nvSpPr>
          <p:spPr>
            <a:xfrm>
              <a:off x="6959600" y="1284288"/>
              <a:ext cx="123900" cy="123900"/>
            </a:xfrm>
            <a:prstGeom prst="ellipse">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0"/>
            <p:cNvSpPr/>
            <p:nvPr/>
          </p:nvSpPr>
          <p:spPr>
            <a:xfrm>
              <a:off x="6727825" y="1419225"/>
              <a:ext cx="587375" cy="247650"/>
            </a:xfrm>
            <a:custGeom>
              <a:avLst/>
              <a:gdLst/>
              <a:ahLst/>
              <a:cxnLst/>
              <a:rect l="l" t="t" r="r" b="b"/>
              <a:pathLst>
                <a:path w="152" h="64" extrusionOk="0">
                  <a:moveTo>
                    <a:pt x="149" y="57"/>
                  </a:moveTo>
                  <a:cubicBezTo>
                    <a:pt x="131" y="57"/>
                    <a:pt x="131" y="57"/>
                    <a:pt x="131" y="57"/>
                  </a:cubicBezTo>
                  <a:cubicBezTo>
                    <a:pt x="131" y="50"/>
                    <a:pt x="131" y="50"/>
                    <a:pt x="131" y="50"/>
                  </a:cubicBezTo>
                  <a:cubicBezTo>
                    <a:pt x="135" y="48"/>
                    <a:pt x="138" y="43"/>
                    <a:pt x="138" y="38"/>
                  </a:cubicBezTo>
                  <a:cubicBezTo>
                    <a:pt x="138" y="16"/>
                    <a:pt x="138" y="16"/>
                    <a:pt x="138" y="16"/>
                  </a:cubicBezTo>
                  <a:cubicBezTo>
                    <a:pt x="138" y="9"/>
                    <a:pt x="132" y="2"/>
                    <a:pt x="124" y="2"/>
                  </a:cubicBezTo>
                  <a:cubicBezTo>
                    <a:pt x="107" y="2"/>
                    <a:pt x="107" y="2"/>
                    <a:pt x="107" y="2"/>
                  </a:cubicBezTo>
                  <a:cubicBezTo>
                    <a:pt x="106" y="2"/>
                    <a:pt x="105" y="2"/>
                    <a:pt x="104" y="3"/>
                  </a:cubicBezTo>
                  <a:cubicBezTo>
                    <a:pt x="106" y="6"/>
                    <a:pt x="107" y="10"/>
                    <a:pt x="107" y="15"/>
                  </a:cubicBezTo>
                  <a:cubicBezTo>
                    <a:pt x="107" y="39"/>
                    <a:pt x="107" y="39"/>
                    <a:pt x="107" y="39"/>
                  </a:cubicBezTo>
                  <a:cubicBezTo>
                    <a:pt x="107" y="45"/>
                    <a:pt x="105" y="51"/>
                    <a:pt x="101" y="55"/>
                  </a:cubicBezTo>
                  <a:cubicBezTo>
                    <a:pt x="101" y="57"/>
                    <a:pt x="101" y="57"/>
                    <a:pt x="101" y="57"/>
                  </a:cubicBezTo>
                  <a:cubicBezTo>
                    <a:pt x="92" y="57"/>
                    <a:pt x="92" y="57"/>
                    <a:pt x="92" y="57"/>
                  </a:cubicBezTo>
                  <a:cubicBezTo>
                    <a:pt x="92" y="52"/>
                    <a:pt x="92" y="52"/>
                    <a:pt x="92" y="52"/>
                  </a:cubicBezTo>
                  <a:cubicBezTo>
                    <a:pt x="97" y="50"/>
                    <a:pt x="100" y="45"/>
                    <a:pt x="100" y="39"/>
                  </a:cubicBezTo>
                  <a:cubicBezTo>
                    <a:pt x="100" y="15"/>
                    <a:pt x="100" y="15"/>
                    <a:pt x="100" y="15"/>
                  </a:cubicBezTo>
                  <a:cubicBezTo>
                    <a:pt x="100" y="7"/>
                    <a:pt x="93" y="0"/>
                    <a:pt x="85" y="0"/>
                  </a:cubicBezTo>
                  <a:cubicBezTo>
                    <a:pt x="66" y="0"/>
                    <a:pt x="66" y="0"/>
                    <a:pt x="66" y="0"/>
                  </a:cubicBezTo>
                  <a:cubicBezTo>
                    <a:pt x="58" y="0"/>
                    <a:pt x="51" y="7"/>
                    <a:pt x="51" y="15"/>
                  </a:cubicBezTo>
                  <a:cubicBezTo>
                    <a:pt x="51" y="39"/>
                    <a:pt x="51" y="39"/>
                    <a:pt x="51" y="39"/>
                  </a:cubicBezTo>
                  <a:cubicBezTo>
                    <a:pt x="51" y="45"/>
                    <a:pt x="54" y="50"/>
                    <a:pt x="59" y="52"/>
                  </a:cubicBezTo>
                  <a:cubicBezTo>
                    <a:pt x="59" y="57"/>
                    <a:pt x="59" y="57"/>
                    <a:pt x="59" y="57"/>
                  </a:cubicBezTo>
                  <a:cubicBezTo>
                    <a:pt x="51" y="57"/>
                    <a:pt x="51" y="57"/>
                    <a:pt x="51" y="57"/>
                  </a:cubicBezTo>
                  <a:cubicBezTo>
                    <a:pt x="51" y="55"/>
                    <a:pt x="51" y="55"/>
                    <a:pt x="51" y="55"/>
                  </a:cubicBezTo>
                  <a:cubicBezTo>
                    <a:pt x="46" y="51"/>
                    <a:pt x="44" y="45"/>
                    <a:pt x="44" y="39"/>
                  </a:cubicBezTo>
                  <a:cubicBezTo>
                    <a:pt x="44" y="15"/>
                    <a:pt x="44" y="15"/>
                    <a:pt x="44" y="15"/>
                  </a:cubicBezTo>
                  <a:cubicBezTo>
                    <a:pt x="44" y="10"/>
                    <a:pt x="45" y="6"/>
                    <a:pt x="47" y="3"/>
                  </a:cubicBezTo>
                  <a:cubicBezTo>
                    <a:pt x="46" y="2"/>
                    <a:pt x="45" y="2"/>
                    <a:pt x="44" y="2"/>
                  </a:cubicBezTo>
                  <a:cubicBezTo>
                    <a:pt x="27" y="2"/>
                    <a:pt x="27" y="2"/>
                    <a:pt x="27" y="2"/>
                  </a:cubicBezTo>
                  <a:cubicBezTo>
                    <a:pt x="19" y="2"/>
                    <a:pt x="13" y="9"/>
                    <a:pt x="13" y="16"/>
                  </a:cubicBezTo>
                  <a:cubicBezTo>
                    <a:pt x="13" y="38"/>
                    <a:pt x="13" y="38"/>
                    <a:pt x="13" y="38"/>
                  </a:cubicBezTo>
                  <a:cubicBezTo>
                    <a:pt x="13" y="43"/>
                    <a:pt x="16" y="48"/>
                    <a:pt x="21" y="50"/>
                  </a:cubicBezTo>
                  <a:cubicBezTo>
                    <a:pt x="21" y="57"/>
                    <a:pt x="21" y="57"/>
                    <a:pt x="21" y="57"/>
                  </a:cubicBezTo>
                  <a:cubicBezTo>
                    <a:pt x="3" y="57"/>
                    <a:pt x="3" y="57"/>
                    <a:pt x="3" y="57"/>
                  </a:cubicBezTo>
                  <a:cubicBezTo>
                    <a:pt x="1" y="57"/>
                    <a:pt x="0" y="59"/>
                    <a:pt x="0" y="60"/>
                  </a:cubicBezTo>
                  <a:cubicBezTo>
                    <a:pt x="0" y="62"/>
                    <a:pt x="1" y="64"/>
                    <a:pt x="3" y="64"/>
                  </a:cubicBezTo>
                  <a:cubicBezTo>
                    <a:pt x="149" y="64"/>
                    <a:pt x="149" y="64"/>
                    <a:pt x="149" y="64"/>
                  </a:cubicBezTo>
                  <a:cubicBezTo>
                    <a:pt x="151" y="64"/>
                    <a:pt x="152" y="62"/>
                    <a:pt x="152" y="60"/>
                  </a:cubicBezTo>
                  <a:cubicBezTo>
                    <a:pt x="152" y="59"/>
                    <a:pt x="151" y="57"/>
                    <a:pt x="149" y="5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8" name="Google Shape;298;p10"/>
          <p:cNvGrpSpPr/>
          <p:nvPr/>
        </p:nvGrpSpPr>
        <p:grpSpPr>
          <a:xfrm>
            <a:off x="5248275" y="2912269"/>
            <a:ext cx="309563" cy="232172"/>
            <a:chOff x="5248275" y="3883025"/>
            <a:chExt cx="309563" cy="309563"/>
          </a:xfrm>
        </p:grpSpPr>
        <p:sp>
          <p:nvSpPr>
            <p:cNvPr id="299" name="Google Shape;299;p10"/>
            <p:cNvSpPr/>
            <p:nvPr/>
          </p:nvSpPr>
          <p:spPr>
            <a:xfrm>
              <a:off x="5264150" y="3887788"/>
              <a:ext cx="153988" cy="166688"/>
            </a:xfrm>
            <a:custGeom>
              <a:avLst/>
              <a:gdLst/>
              <a:ahLst/>
              <a:cxnLst/>
              <a:rect l="l" t="t" r="r" b="b"/>
              <a:pathLst>
                <a:path w="40" h="43" extrusionOk="0">
                  <a:moveTo>
                    <a:pt x="19" y="43"/>
                  </a:moveTo>
                  <a:cubicBezTo>
                    <a:pt x="25" y="42"/>
                    <a:pt x="30" y="40"/>
                    <a:pt x="35" y="38"/>
                  </a:cubicBezTo>
                  <a:cubicBezTo>
                    <a:pt x="35" y="37"/>
                    <a:pt x="35" y="37"/>
                    <a:pt x="35" y="36"/>
                  </a:cubicBezTo>
                  <a:cubicBezTo>
                    <a:pt x="35" y="33"/>
                    <a:pt x="37" y="30"/>
                    <a:pt x="40" y="29"/>
                  </a:cubicBezTo>
                  <a:cubicBezTo>
                    <a:pt x="39" y="18"/>
                    <a:pt x="34" y="8"/>
                    <a:pt x="27" y="0"/>
                  </a:cubicBezTo>
                  <a:cubicBezTo>
                    <a:pt x="15" y="3"/>
                    <a:pt x="5" y="11"/>
                    <a:pt x="0" y="21"/>
                  </a:cubicBezTo>
                  <a:cubicBezTo>
                    <a:pt x="2" y="27"/>
                    <a:pt x="5" y="33"/>
                    <a:pt x="8" y="38"/>
                  </a:cubicBezTo>
                  <a:cubicBezTo>
                    <a:pt x="9" y="37"/>
                    <a:pt x="10" y="37"/>
                    <a:pt x="11" y="37"/>
                  </a:cubicBezTo>
                  <a:cubicBezTo>
                    <a:pt x="15" y="37"/>
                    <a:pt x="18" y="39"/>
                    <a:pt x="19" y="43"/>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10"/>
            <p:cNvSpPr/>
            <p:nvPr/>
          </p:nvSpPr>
          <p:spPr>
            <a:xfrm>
              <a:off x="5253038" y="4060825"/>
              <a:ext cx="134938" cy="120650"/>
            </a:xfrm>
            <a:custGeom>
              <a:avLst/>
              <a:gdLst/>
              <a:ahLst/>
              <a:cxnLst/>
              <a:rect l="l" t="t" r="r" b="b"/>
              <a:pathLst>
                <a:path w="35" h="31" extrusionOk="0">
                  <a:moveTo>
                    <a:pt x="18" y="8"/>
                  </a:moveTo>
                  <a:cubicBezTo>
                    <a:pt x="17" y="8"/>
                    <a:pt x="16" y="9"/>
                    <a:pt x="14" y="9"/>
                  </a:cubicBezTo>
                  <a:cubicBezTo>
                    <a:pt x="10" y="9"/>
                    <a:pt x="7" y="6"/>
                    <a:pt x="6" y="2"/>
                  </a:cubicBezTo>
                  <a:cubicBezTo>
                    <a:pt x="4" y="1"/>
                    <a:pt x="2" y="1"/>
                    <a:pt x="0" y="0"/>
                  </a:cubicBezTo>
                  <a:cubicBezTo>
                    <a:pt x="2" y="15"/>
                    <a:pt x="12" y="26"/>
                    <a:pt x="25" y="31"/>
                  </a:cubicBezTo>
                  <a:cubicBezTo>
                    <a:pt x="29" y="28"/>
                    <a:pt x="32" y="25"/>
                    <a:pt x="35" y="21"/>
                  </a:cubicBezTo>
                  <a:cubicBezTo>
                    <a:pt x="34" y="20"/>
                    <a:pt x="33" y="18"/>
                    <a:pt x="33" y="17"/>
                  </a:cubicBezTo>
                  <a:cubicBezTo>
                    <a:pt x="27" y="14"/>
                    <a:pt x="22" y="11"/>
                    <a:pt x="18" y="8"/>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10"/>
            <p:cNvSpPr/>
            <p:nvPr/>
          </p:nvSpPr>
          <p:spPr>
            <a:xfrm>
              <a:off x="5334000" y="4049713"/>
              <a:ext cx="84138" cy="58738"/>
            </a:xfrm>
            <a:custGeom>
              <a:avLst/>
              <a:gdLst/>
              <a:ahLst/>
              <a:cxnLst/>
              <a:rect l="l" t="t" r="r" b="b"/>
              <a:pathLst>
                <a:path w="22" h="15" extrusionOk="0">
                  <a:moveTo>
                    <a:pt x="1" y="5"/>
                  </a:moveTo>
                  <a:cubicBezTo>
                    <a:pt x="1" y="6"/>
                    <a:pt x="1" y="7"/>
                    <a:pt x="0" y="7"/>
                  </a:cubicBezTo>
                  <a:cubicBezTo>
                    <a:pt x="4" y="10"/>
                    <a:pt x="9" y="13"/>
                    <a:pt x="13" y="15"/>
                  </a:cubicBezTo>
                  <a:cubicBezTo>
                    <a:pt x="15" y="13"/>
                    <a:pt x="17" y="11"/>
                    <a:pt x="20" y="11"/>
                  </a:cubicBezTo>
                  <a:cubicBezTo>
                    <a:pt x="21" y="8"/>
                    <a:pt x="22" y="5"/>
                    <a:pt x="22" y="2"/>
                  </a:cubicBezTo>
                  <a:cubicBezTo>
                    <a:pt x="21" y="1"/>
                    <a:pt x="21" y="1"/>
                    <a:pt x="20" y="0"/>
                  </a:cubicBezTo>
                  <a:cubicBezTo>
                    <a:pt x="14" y="3"/>
                    <a:pt x="8" y="5"/>
                    <a:pt x="1" y="5"/>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10"/>
            <p:cNvSpPr/>
            <p:nvPr/>
          </p:nvSpPr>
          <p:spPr>
            <a:xfrm>
              <a:off x="5430838" y="3938588"/>
              <a:ext cx="127000" cy="184150"/>
            </a:xfrm>
            <a:custGeom>
              <a:avLst/>
              <a:gdLst/>
              <a:ahLst/>
              <a:cxnLst/>
              <a:rect l="l" t="t" r="r" b="b"/>
              <a:pathLst>
                <a:path w="33" h="48" extrusionOk="0">
                  <a:moveTo>
                    <a:pt x="29" y="44"/>
                  </a:moveTo>
                  <a:cubicBezTo>
                    <a:pt x="31" y="38"/>
                    <a:pt x="33" y="32"/>
                    <a:pt x="33" y="26"/>
                  </a:cubicBezTo>
                  <a:cubicBezTo>
                    <a:pt x="33" y="16"/>
                    <a:pt x="29" y="7"/>
                    <a:pt x="23" y="0"/>
                  </a:cubicBezTo>
                  <a:cubicBezTo>
                    <a:pt x="20" y="8"/>
                    <a:pt x="15" y="15"/>
                    <a:pt x="8" y="21"/>
                  </a:cubicBezTo>
                  <a:cubicBezTo>
                    <a:pt x="8" y="22"/>
                    <a:pt x="8" y="22"/>
                    <a:pt x="8" y="23"/>
                  </a:cubicBezTo>
                  <a:cubicBezTo>
                    <a:pt x="8" y="27"/>
                    <a:pt x="6" y="30"/>
                    <a:pt x="2" y="31"/>
                  </a:cubicBezTo>
                  <a:cubicBezTo>
                    <a:pt x="2" y="35"/>
                    <a:pt x="1" y="38"/>
                    <a:pt x="0" y="42"/>
                  </a:cubicBezTo>
                  <a:cubicBezTo>
                    <a:pt x="2" y="43"/>
                    <a:pt x="3" y="45"/>
                    <a:pt x="3" y="48"/>
                  </a:cubicBezTo>
                  <a:cubicBezTo>
                    <a:pt x="5" y="48"/>
                    <a:pt x="7" y="48"/>
                    <a:pt x="8" y="48"/>
                  </a:cubicBezTo>
                  <a:cubicBezTo>
                    <a:pt x="16" y="48"/>
                    <a:pt x="22" y="46"/>
                    <a:pt x="29" y="44"/>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10"/>
            <p:cNvSpPr/>
            <p:nvPr/>
          </p:nvSpPr>
          <p:spPr>
            <a:xfrm>
              <a:off x="5248275" y="3998913"/>
              <a:ext cx="31750" cy="50800"/>
            </a:xfrm>
            <a:custGeom>
              <a:avLst/>
              <a:gdLst/>
              <a:ahLst/>
              <a:cxnLst/>
              <a:rect l="l" t="t" r="r" b="b"/>
              <a:pathLst>
                <a:path w="8" h="13" extrusionOk="0">
                  <a:moveTo>
                    <a:pt x="2" y="0"/>
                  </a:moveTo>
                  <a:cubicBezTo>
                    <a:pt x="1" y="3"/>
                    <a:pt x="0" y="6"/>
                    <a:pt x="0" y="10"/>
                  </a:cubicBezTo>
                  <a:cubicBezTo>
                    <a:pt x="0" y="10"/>
                    <a:pt x="0" y="11"/>
                    <a:pt x="0" y="11"/>
                  </a:cubicBezTo>
                  <a:cubicBezTo>
                    <a:pt x="3" y="12"/>
                    <a:pt x="5" y="13"/>
                    <a:pt x="8" y="13"/>
                  </a:cubicBezTo>
                  <a:cubicBezTo>
                    <a:pt x="8" y="13"/>
                    <a:pt x="8" y="12"/>
                    <a:pt x="8" y="12"/>
                  </a:cubicBezTo>
                  <a:cubicBezTo>
                    <a:pt x="6" y="8"/>
                    <a:pt x="3" y="4"/>
                    <a:pt x="2"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10"/>
            <p:cNvSpPr/>
            <p:nvPr/>
          </p:nvSpPr>
          <p:spPr>
            <a:xfrm>
              <a:off x="5372100" y="4130675"/>
              <a:ext cx="150813" cy="61913"/>
            </a:xfrm>
            <a:custGeom>
              <a:avLst/>
              <a:gdLst/>
              <a:ahLst/>
              <a:cxnLst/>
              <a:rect l="l" t="t" r="r" b="b"/>
              <a:pathLst>
                <a:path w="39" h="16" extrusionOk="0">
                  <a:moveTo>
                    <a:pt x="10" y="7"/>
                  </a:moveTo>
                  <a:cubicBezTo>
                    <a:pt x="9" y="7"/>
                    <a:pt x="8" y="6"/>
                    <a:pt x="7" y="6"/>
                  </a:cubicBezTo>
                  <a:cubicBezTo>
                    <a:pt x="5" y="9"/>
                    <a:pt x="3" y="12"/>
                    <a:pt x="0" y="15"/>
                  </a:cubicBezTo>
                  <a:cubicBezTo>
                    <a:pt x="3" y="15"/>
                    <a:pt x="5" y="16"/>
                    <a:pt x="8" y="16"/>
                  </a:cubicBezTo>
                  <a:cubicBezTo>
                    <a:pt x="21" y="16"/>
                    <a:pt x="32" y="10"/>
                    <a:pt x="39" y="0"/>
                  </a:cubicBezTo>
                  <a:cubicBezTo>
                    <a:pt x="34" y="2"/>
                    <a:pt x="29" y="3"/>
                    <a:pt x="23" y="3"/>
                  </a:cubicBezTo>
                  <a:cubicBezTo>
                    <a:pt x="21" y="3"/>
                    <a:pt x="19" y="3"/>
                    <a:pt x="17" y="2"/>
                  </a:cubicBezTo>
                  <a:cubicBezTo>
                    <a:pt x="16" y="5"/>
                    <a:pt x="13" y="7"/>
                    <a:pt x="10" y="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10"/>
            <p:cNvSpPr/>
            <p:nvPr/>
          </p:nvSpPr>
          <p:spPr>
            <a:xfrm>
              <a:off x="5387975" y="3883025"/>
              <a:ext cx="119063" cy="120650"/>
            </a:xfrm>
            <a:custGeom>
              <a:avLst/>
              <a:gdLst/>
              <a:ahLst/>
              <a:cxnLst/>
              <a:rect l="l" t="t" r="r" b="b"/>
              <a:pathLst>
                <a:path w="31" h="31" extrusionOk="0">
                  <a:moveTo>
                    <a:pt x="31" y="10"/>
                  </a:moveTo>
                  <a:cubicBezTo>
                    <a:pt x="24" y="4"/>
                    <a:pt x="14" y="0"/>
                    <a:pt x="4" y="0"/>
                  </a:cubicBezTo>
                  <a:cubicBezTo>
                    <a:pt x="3" y="0"/>
                    <a:pt x="2" y="0"/>
                    <a:pt x="0" y="0"/>
                  </a:cubicBezTo>
                  <a:cubicBezTo>
                    <a:pt x="7" y="8"/>
                    <a:pt x="12" y="18"/>
                    <a:pt x="13" y="29"/>
                  </a:cubicBezTo>
                  <a:cubicBezTo>
                    <a:pt x="14" y="30"/>
                    <a:pt x="15" y="30"/>
                    <a:pt x="16" y="31"/>
                  </a:cubicBezTo>
                  <a:cubicBezTo>
                    <a:pt x="23" y="25"/>
                    <a:pt x="27" y="18"/>
                    <a:pt x="31" y="1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06" name="Google Shape;306;p10"/>
          <p:cNvGrpSpPr/>
          <p:nvPr/>
        </p:nvGrpSpPr>
        <p:grpSpPr>
          <a:xfrm>
            <a:off x="5040313" y="3219450"/>
            <a:ext cx="220663" cy="194072"/>
            <a:chOff x="5040313" y="4292600"/>
            <a:chExt cx="220663" cy="258763"/>
          </a:xfrm>
        </p:grpSpPr>
        <p:sp>
          <p:nvSpPr>
            <p:cNvPr id="307" name="Google Shape;307;p10"/>
            <p:cNvSpPr/>
            <p:nvPr/>
          </p:nvSpPr>
          <p:spPr>
            <a:xfrm>
              <a:off x="5040313" y="4292600"/>
              <a:ext cx="220663" cy="258763"/>
            </a:xfrm>
            <a:custGeom>
              <a:avLst/>
              <a:gdLst/>
              <a:ahLst/>
              <a:cxnLst/>
              <a:rect l="l" t="t" r="r" b="b"/>
              <a:pathLst>
                <a:path w="57" h="67" extrusionOk="0">
                  <a:moveTo>
                    <a:pt x="25" y="13"/>
                  </a:moveTo>
                  <a:cubicBezTo>
                    <a:pt x="9" y="13"/>
                    <a:pt x="9" y="13"/>
                    <a:pt x="9" y="13"/>
                  </a:cubicBezTo>
                  <a:cubicBezTo>
                    <a:pt x="7" y="13"/>
                    <a:pt x="7" y="13"/>
                    <a:pt x="7" y="13"/>
                  </a:cubicBezTo>
                  <a:cubicBezTo>
                    <a:pt x="6" y="13"/>
                    <a:pt x="5" y="12"/>
                    <a:pt x="5" y="11"/>
                  </a:cubicBezTo>
                  <a:cubicBezTo>
                    <a:pt x="5" y="10"/>
                    <a:pt x="4" y="10"/>
                    <a:pt x="4" y="9"/>
                  </a:cubicBezTo>
                  <a:cubicBezTo>
                    <a:pt x="4" y="8"/>
                    <a:pt x="5" y="7"/>
                    <a:pt x="5" y="7"/>
                  </a:cubicBezTo>
                  <a:cubicBezTo>
                    <a:pt x="5" y="6"/>
                    <a:pt x="6" y="5"/>
                    <a:pt x="7" y="5"/>
                  </a:cubicBezTo>
                  <a:cubicBezTo>
                    <a:pt x="57" y="5"/>
                    <a:pt x="57" y="5"/>
                    <a:pt x="57" y="5"/>
                  </a:cubicBezTo>
                  <a:cubicBezTo>
                    <a:pt x="57" y="0"/>
                    <a:pt x="57" y="0"/>
                    <a:pt x="57" y="0"/>
                  </a:cubicBezTo>
                  <a:cubicBezTo>
                    <a:pt x="6" y="0"/>
                    <a:pt x="6" y="0"/>
                    <a:pt x="6" y="0"/>
                  </a:cubicBezTo>
                  <a:cubicBezTo>
                    <a:pt x="6" y="0"/>
                    <a:pt x="6" y="0"/>
                    <a:pt x="6" y="0"/>
                  </a:cubicBezTo>
                  <a:cubicBezTo>
                    <a:pt x="5" y="0"/>
                    <a:pt x="5" y="0"/>
                    <a:pt x="5" y="0"/>
                  </a:cubicBezTo>
                  <a:cubicBezTo>
                    <a:pt x="3" y="1"/>
                    <a:pt x="2" y="3"/>
                    <a:pt x="1" y="4"/>
                  </a:cubicBezTo>
                  <a:cubicBezTo>
                    <a:pt x="0" y="6"/>
                    <a:pt x="0" y="7"/>
                    <a:pt x="0" y="9"/>
                  </a:cubicBezTo>
                  <a:cubicBezTo>
                    <a:pt x="0" y="9"/>
                    <a:pt x="0" y="9"/>
                    <a:pt x="0" y="10"/>
                  </a:cubicBezTo>
                  <a:cubicBezTo>
                    <a:pt x="0" y="62"/>
                    <a:pt x="0" y="62"/>
                    <a:pt x="0" y="62"/>
                  </a:cubicBezTo>
                  <a:cubicBezTo>
                    <a:pt x="1" y="65"/>
                    <a:pt x="4" y="66"/>
                    <a:pt x="9" y="67"/>
                  </a:cubicBezTo>
                  <a:cubicBezTo>
                    <a:pt x="57" y="67"/>
                    <a:pt x="57" y="67"/>
                    <a:pt x="57" y="67"/>
                  </a:cubicBezTo>
                  <a:cubicBezTo>
                    <a:pt x="57" y="18"/>
                    <a:pt x="57" y="18"/>
                    <a:pt x="57" y="18"/>
                  </a:cubicBezTo>
                  <a:cubicBezTo>
                    <a:pt x="57" y="16"/>
                    <a:pt x="57" y="16"/>
                    <a:pt x="57" y="16"/>
                  </a:cubicBezTo>
                  <a:cubicBezTo>
                    <a:pt x="57" y="13"/>
                    <a:pt x="57" y="13"/>
                    <a:pt x="57" y="13"/>
                  </a:cubicBezTo>
                  <a:lnTo>
                    <a:pt x="25" y="13"/>
                  </a:lnTo>
                  <a:close/>
                  <a:moveTo>
                    <a:pt x="43" y="38"/>
                  </a:moveTo>
                  <a:cubicBezTo>
                    <a:pt x="17" y="38"/>
                    <a:pt x="17" y="38"/>
                    <a:pt x="17" y="38"/>
                  </a:cubicBezTo>
                  <a:cubicBezTo>
                    <a:pt x="15" y="38"/>
                    <a:pt x="14" y="37"/>
                    <a:pt x="14" y="36"/>
                  </a:cubicBezTo>
                  <a:cubicBezTo>
                    <a:pt x="14" y="34"/>
                    <a:pt x="15" y="33"/>
                    <a:pt x="17" y="33"/>
                  </a:cubicBezTo>
                  <a:cubicBezTo>
                    <a:pt x="43" y="33"/>
                    <a:pt x="43" y="33"/>
                    <a:pt x="43" y="33"/>
                  </a:cubicBezTo>
                  <a:cubicBezTo>
                    <a:pt x="45" y="33"/>
                    <a:pt x="46" y="34"/>
                    <a:pt x="46" y="36"/>
                  </a:cubicBezTo>
                  <a:cubicBezTo>
                    <a:pt x="46" y="37"/>
                    <a:pt x="45" y="38"/>
                    <a:pt x="43" y="38"/>
                  </a:cubicBezTo>
                  <a:close/>
                  <a:moveTo>
                    <a:pt x="43" y="29"/>
                  </a:moveTo>
                  <a:cubicBezTo>
                    <a:pt x="17" y="29"/>
                    <a:pt x="17" y="29"/>
                    <a:pt x="17" y="29"/>
                  </a:cubicBezTo>
                  <a:cubicBezTo>
                    <a:pt x="15" y="29"/>
                    <a:pt x="14" y="28"/>
                    <a:pt x="14" y="26"/>
                  </a:cubicBezTo>
                  <a:cubicBezTo>
                    <a:pt x="14" y="25"/>
                    <a:pt x="15" y="24"/>
                    <a:pt x="17" y="24"/>
                  </a:cubicBezTo>
                  <a:cubicBezTo>
                    <a:pt x="43" y="24"/>
                    <a:pt x="43" y="24"/>
                    <a:pt x="43" y="24"/>
                  </a:cubicBezTo>
                  <a:cubicBezTo>
                    <a:pt x="45" y="24"/>
                    <a:pt x="46" y="25"/>
                    <a:pt x="46" y="26"/>
                  </a:cubicBezTo>
                  <a:cubicBezTo>
                    <a:pt x="46" y="28"/>
                    <a:pt x="45" y="29"/>
                    <a:pt x="43" y="29"/>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10"/>
            <p:cNvSpPr/>
            <p:nvPr/>
          </p:nvSpPr>
          <p:spPr>
            <a:xfrm>
              <a:off x="5072063" y="4319588"/>
              <a:ext cx="184150" cy="15875"/>
            </a:xfrm>
            <a:custGeom>
              <a:avLst/>
              <a:gdLst/>
              <a:ahLst/>
              <a:cxnLst/>
              <a:rect l="l" t="t" r="r" b="b"/>
              <a:pathLst>
                <a:path w="48" h="4" extrusionOk="0">
                  <a:moveTo>
                    <a:pt x="2" y="0"/>
                  </a:moveTo>
                  <a:cubicBezTo>
                    <a:pt x="1" y="0"/>
                    <a:pt x="0" y="1"/>
                    <a:pt x="0" y="2"/>
                  </a:cubicBezTo>
                  <a:cubicBezTo>
                    <a:pt x="0" y="3"/>
                    <a:pt x="1" y="4"/>
                    <a:pt x="2" y="4"/>
                  </a:cubicBezTo>
                  <a:cubicBezTo>
                    <a:pt x="46" y="4"/>
                    <a:pt x="46" y="4"/>
                    <a:pt x="46" y="4"/>
                  </a:cubicBezTo>
                  <a:cubicBezTo>
                    <a:pt x="48" y="4"/>
                    <a:pt x="48" y="3"/>
                    <a:pt x="48" y="2"/>
                  </a:cubicBezTo>
                  <a:cubicBezTo>
                    <a:pt x="48" y="1"/>
                    <a:pt x="48" y="0"/>
                    <a:pt x="46" y="0"/>
                  </a:cubicBezTo>
                  <a:lnTo>
                    <a:pt x="2"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09" name="Google Shape;309;p10"/>
          <p:cNvGrpSpPr/>
          <p:nvPr/>
        </p:nvGrpSpPr>
        <p:grpSpPr>
          <a:xfrm>
            <a:off x="6762750" y="1450181"/>
            <a:ext cx="409576" cy="445294"/>
            <a:chOff x="6762750" y="1933575"/>
            <a:chExt cx="409576" cy="593725"/>
          </a:xfrm>
        </p:grpSpPr>
        <p:sp>
          <p:nvSpPr>
            <p:cNvPr id="310" name="Google Shape;310;p10"/>
            <p:cNvSpPr/>
            <p:nvPr/>
          </p:nvSpPr>
          <p:spPr>
            <a:xfrm>
              <a:off x="6964363" y="2144713"/>
              <a:ext cx="119100" cy="78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10"/>
            <p:cNvSpPr/>
            <p:nvPr/>
          </p:nvSpPr>
          <p:spPr>
            <a:xfrm>
              <a:off x="6875463" y="2144713"/>
              <a:ext cx="100013" cy="150813"/>
            </a:xfrm>
            <a:custGeom>
              <a:avLst/>
              <a:gdLst/>
              <a:ahLst/>
              <a:cxnLst/>
              <a:rect l="l" t="t" r="r" b="b"/>
              <a:pathLst>
                <a:path w="26" h="39" extrusionOk="0">
                  <a:moveTo>
                    <a:pt x="0" y="1"/>
                  </a:moveTo>
                  <a:cubicBezTo>
                    <a:pt x="1" y="39"/>
                    <a:pt x="1" y="39"/>
                    <a:pt x="1" y="39"/>
                  </a:cubicBezTo>
                  <a:cubicBezTo>
                    <a:pt x="26" y="20"/>
                    <a:pt x="26" y="20"/>
                    <a:pt x="26" y="20"/>
                  </a:cubicBezTo>
                  <a:cubicBezTo>
                    <a:pt x="0" y="0"/>
                    <a:pt x="0" y="0"/>
                    <a:pt x="0" y="0"/>
                  </a:cubicBezTo>
                  <a:cubicBezTo>
                    <a:pt x="0" y="0"/>
                    <a:pt x="0" y="1"/>
                    <a:pt x="0" y="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10"/>
            <p:cNvSpPr/>
            <p:nvPr/>
          </p:nvSpPr>
          <p:spPr>
            <a:xfrm>
              <a:off x="6889750" y="2028825"/>
              <a:ext cx="266700" cy="142875"/>
            </a:xfrm>
            <a:custGeom>
              <a:avLst/>
              <a:gdLst/>
              <a:ahLst/>
              <a:cxnLst/>
              <a:rect l="l" t="t" r="r" b="b"/>
              <a:pathLst>
                <a:path w="168" h="90" extrusionOk="0">
                  <a:moveTo>
                    <a:pt x="168" y="64"/>
                  </a:moveTo>
                  <a:lnTo>
                    <a:pt x="83" y="0"/>
                  </a:lnTo>
                  <a:lnTo>
                    <a:pt x="0" y="64"/>
                  </a:lnTo>
                  <a:lnTo>
                    <a:pt x="34" y="90"/>
                  </a:lnTo>
                  <a:lnTo>
                    <a:pt x="34" y="56"/>
                  </a:lnTo>
                  <a:lnTo>
                    <a:pt x="134" y="56"/>
                  </a:lnTo>
                  <a:lnTo>
                    <a:pt x="134" y="90"/>
                  </a:lnTo>
                  <a:lnTo>
                    <a:pt x="168" y="64"/>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10"/>
            <p:cNvSpPr/>
            <p:nvPr/>
          </p:nvSpPr>
          <p:spPr>
            <a:xfrm>
              <a:off x="6964363" y="2168525"/>
              <a:ext cx="119100" cy="3300"/>
            </a:xfrm>
            <a:prstGeom prst="rect">
              <a:avLst/>
            </a:pr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10"/>
            <p:cNvSpPr/>
            <p:nvPr/>
          </p:nvSpPr>
          <p:spPr>
            <a:xfrm>
              <a:off x="7072313" y="2144713"/>
              <a:ext cx="100013" cy="147638"/>
            </a:xfrm>
            <a:custGeom>
              <a:avLst/>
              <a:gdLst/>
              <a:ahLst/>
              <a:cxnLst/>
              <a:rect l="l" t="t" r="r" b="b"/>
              <a:pathLst>
                <a:path w="26" h="38" extrusionOk="0">
                  <a:moveTo>
                    <a:pt x="26" y="0"/>
                  </a:moveTo>
                  <a:cubicBezTo>
                    <a:pt x="0" y="19"/>
                    <a:pt x="0" y="19"/>
                    <a:pt x="0" y="19"/>
                  </a:cubicBezTo>
                  <a:cubicBezTo>
                    <a:pt x="25" y="38"/>
                    <a:pt x="25" y="38"/>
                    <a:pt x="25" y="38"/>
                  </a:cubicBezTo>
                  <a:cubicBezTo>
                    <a:pt x="26" y="38"/>
                    <a:pt x="26" y="37"/>
                    <a:pt x="26" y="36"/>
                  </a:cubicBezTo>
                  <a:cubicBezTo>
                    <a:pt x="26" y="1"/>
                    <a:pt x="26" y="1"/>
                    <a:pt x="26" y="1"/>
                  </a:cubicBezTo>
                  <a:cubicBezTo>
                    <a:pt x="26" y="0"/>
                    <a:pt x="26" y="0"/>
                    <a:pt x="26"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10"/>
            <p:cNvSpPr/>
            <p:nvPr/>
          </p:nvSpPr>
          <p:spPr>
            <a:xfrm>
              <a:off x="6894513" y="2233613"/>
              <a:ext cx="258763" cy="77788"/>
            </a:xfrm>
            <a:custGeom>
              <a:avLst/>
              <a:gdLst/>
              <a:ahLst/>
              <a:cxnLst/>
              <a:rect l="l" t="t" r="r" b="b"/>
              <a:pathLst>
                <a:path w="67" h="20" extrusionOk="0">
                  <a:moveTo>
                    <a:pt x="35" y="4"/>
                  </a:moveTo>
                  <a:cubicBezTo>
                    <a:pt x="33" y="6"/>
                    <a:pt x="33" y="6"/>
                    <a:pt x="33" y="6"/>
                  </a:cubicBezTo>
                  <a:cubicBezTo>
                    <a:pt x="32" y="4"/>
                    <a:pt x="32" y="4"/>
                    <a:pt x="32" y="4"/>
                  </a:cubicBezTo>
                  <a:cubicBezTo>
                    <a:pt x="26" y="1"/>
                    <a:pt x="26" y="1"/>
                    <a:pt x="26" y="1"/>
                  </a:cubicBezTo>
                  <a:cubicBezTo>
                    <a:pt x="0" y="20"/>
                    <a:pt x="0" y="20"/>
                    <a:pt x="0" y="20"/>
                  </a:cubicBezTo>
                  <a:cubicBezTo>
                    <a:pt x="1" y="20"/>
                    <a:pt x="1" y="20"/>
                    <a:pt x="2" y="20"/>
                  </a:cubicBezTo>
                  <a:cubicBezTo>
                    <a:pt x="65" y="20"/>
                    <a:pt x="65" y="20"/>
                    <a:pt x="65" y="20"/>
                  </a:cubicBezTo>
                  <a:cubicBezTo>
                    <a:pt x="66" y="20"/>
                    <a:pt x="66" y="20"/>
                    <a:pt x="67" y="20"/>
                  </a:cubicBezTo>
                  <a:cubicBezTo>
                    <a:pt x="41" y="0"/>
                    <a:pt x="41" y="0"/>
                    <a:pt x="41" y="0"/>
                  </a:cubicBezTo>
                  <a:lnTo>
                    <a:pt x="35" y="4"/>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10"/>
            <p:cNvSpPr/>
            <p:nvPr/>
          </p:nvSpPr>
          <p:spPr>
            <a:xfrm>
              <a:off x="6762750" y="1933575"/>
              <a:ext cx="350838" cy="593725"/>
            </a:xfrm>
            <a:custGeom>
              <a:avLst/>
              <a:gdLst/>
              <a:ahLst/>
              <a:cxnLst/>
              <a:rect l="l" t="t" r="r" b="b"/>
              <a:pathLst>
                <a:path w="91" h="154" extrusionOk="0">
                  <a:moveTo>
                    <a:pt x="80" y="133"/>
                  </a:moveTo>
                  <a:cubicBezTo>
                    <a:pt x="13" y="133"/>
                    <a:pt x="13" y="133"/>
                    <a:pt x="13" y="133"/>
                  </a:cubicBezTo>
                  <a:cubicBezTo>
                    <a:pt x="13" y="11"/>
                    <a:pt x="13" y="11"/>
                    <a:pt x="13" y="11"/>
                  </a:cubicBezTo>
                  <a:cubicBezTo>
                    <a:pt x="80" y="11"/>
                    <a:pt x="80" y="11"/>
                    <a:pt x="80" y="11"/>
                  </a:cubicBezTo>
                  <a:cubicBezTo>
                    <a:pt x="80" y="25"/>
                    <a:pt x="80" y="25"/>
                    <a:pt x="80" y="25"/>
                  </a:cubicBezTo>
                  <a:cubicBezTo>
                    <a:pt x="91" y="34"/>
                    <a:pt x="91" y="34"/>
                    <a:pt x="91" y="34"/>
                  </a:cubicBezTo>
                  <a:cubicBezTo>
                    <a:pt x="91" y="5"/>
                    <a:pt x="91" y="5"/>
                    <a:pt x="91" y="5"/>
                  </a:cubicBezTo>
                  <a:cubicBezTo>
                    <a:pt x="91" y="2"/>
                    <a:pt x="89" y="0"/>
                    <a:pt x="86" y="0"/>
                  </a:cubicBezTo>
                  <a:cubicBezTo>
                    <a:pt x="6" y="0"/>
                    <a:pt x="6" y="0"/>
                    <a:pt x="6" y="0"/>
                  </a:cubicBezTo>
                  <a:cubicBezTo>
                    <a:pt x="3" y="0"/>
                    <a:pt x="0" y="2"/>
                    <a:pt x="0" y="5"/>
                  </a:cubicBezTo>
                  <a:cubicBezTo>
                    <a:pt x="0" y="149"/>
                    <a:pt x="0" y="149"/>
                    <a:pt x="0" y="149"/>
                  </a:cubicBezTo>
                  <a:cubicBezTo>
                    <a:pt x="0" y="152"/>
                    <a:pt x="3" y="154"/>
                    <a:pt x="6" y="154"/>
                  </a:cubicBezTo>
                  <a:cubicBezTo>
                    <a:pt x="86" y="154"/>
                    <a:pt x="86" y="154"/>
                    <a:pt x="86" y="154"/>
                  </a:cubicBezTo>
                  <a:cubicBezTo>
                    <a:pt x="89" y="154"/>
                    <a:pt x="91" y="152"/>
                    <a:pt x="91" y="149"/>
                  </a:cubicBezTo>
                  <a:cubicBezTo>
                    <a:pt x="91" y="106"/>
                    <a:pt x="91" y="106"/>
                    <a:pt x="91" y="106"/>
                  </a:cubicBezTo>
                  <a:cubicBezTo>
                    <a:pt x="80" y="106"/>
                    <a:pt x="80" y="106"/>
                    <a:pt x="80" y="106"/>
                  </a:cubicBezTo>
                  <a:lnTo>
                    <a:pt x="80" y="133"/>
                  </a:lnTo>
                  <a:close/>
                  <a:moveTo>
                    <a:pt x="47" y="151"/>
                  </a:moveTo>
                  <a:cubicBezTo>
                    <a:pt x="43" y="151"/>
                    <a:pt x="40" y="148"/>
                    <a:pt x="40" y="144"/>
                  </a:cubicBezTo>
                  <a:cubicBezTo>
                    <a:pt x="40" y="140"/>
                    <a:pt x="43" y="137"/>
                    <a:pt x="47" y="137"/>
                  </a:cubicBezTo>
                  <a:cubicBezTo>
                    <a:pt x="51" y="137"/>
                    <a:pt x="53" y="140"/>
                    <a:pt x="53" y="144"/>
                  </a:cubicBezTo>
                  <a:cubicBezTo>
                    <a:pt x="53" y="148"/>
                    <a:pt x="51" y="151"/>
                    <a:pt x="47" y="151"/>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7" name="Google Shape;317;p10"/>
          <p:cNvSpPr/>
          <p:nvPr/>
        </p:nvSpPr>
        <p:spPr>
          <a:xfrm>
            <a:off x="6905625" y="2533650"/>
            <a:ext cx="452438" cy="384572"/>
          </a:xfrm>
          <a:custGeom>
            <a:avLst/>
            <a:gdLst/>
            <a:ahLst/>
            <a:cxnLst/>
            <a:rect l="l" t="t" r="r" b="b"/>
            <a:pathLst>
              <a:path w="117" h="133" extrusionOk="0">
                <a:moveTo>
                  <a:pt x="75" y="118"/>
                </a:moveTo>
                <a:cubicBezTo>
                  <a:pt x="61" y="118"/>
                  <a:pt x="61" y="118"/>
                  <a:pt x="61" y="118"/>
                </a:cubicBezTo>
                <a:cubicBezTo>
                  <a:pt x="61" y="111"/>
                  <a:pt x="61" y="111"/>
                  <a:pt x="61" y="111"/>
                </a:cubicBezTo>
                <a:cubicBezTo>
                  <a:pt x="74" y="110"/>
                  <a:pt x="86" y="105"/>
                  <a:pt x="96" y="96"/>
                </a:cubicBezTo>
                <a:cubicBezTo>
                  <a:pt x="96" y="95"/>
                  <a:pt x="96" y="95"/>
                  <a:pt x="96" y="95"/>
                </a:cubicBezTo>
                <a:cubicBezTo>
                  <a:pt x="97" y="95"/>
                  <a:pt x="97" y="95"/>
                  <a:pt x="97" y="95"/>
                </a:cubicBezTo>
                <a:cubicBezTo>
                  <a:pt x="97" y="94"/>
                  <a:pt x="98" y="94"/>
                  <a:pt x="98" y="93"/>
                </a:cubicBezTo>
                <a:cubicBezTo>
                  <a:pt x="117" y="72"/>
                  <a:pt x="116" y="40"/>
                  <a:pt x="96" y="20"/>
                </a:cubicBezTo>
                <a:cubicBezTo>
                  <a:pt x="96" y="20"/>
                  <a:pt x="96" y="20"/>
                  <a:pt x="96" y="20"/>
                </a:cubicBezTo>
                <a:cubicBezTo>
                  <a:pt x="95" y="20"/>
                  <a:pt x="95" y="19"/>
                  <a:pt x="95" y="19"/>
                </a:cubicBezTo>
                <a:cubicBezTo>
                  <a:pt x="95" y="19"/>
                  <a:pt x="95" y="19"/>
                  <a:pt x="94" y="19"/>
                </a:cubicBezTo>
                <a:cubicBezTo>
                  <a:pt x="74" y="0"/>
                  <a:pt x="43" y="0"/>
                  <a:pt x="23" y="18"/>
                </a:cubicBezTo>
                <a:cubicBezTo>
                  <a:pt x="22" y="18"/>
                  <a:pt x="22" y="19"/>
                  <a:pt x="21" y="19"/>
                </a:cubicBezTo>
                <a:cubicBezTo>
                  <a:pt x="21" y="19"/>
                  <a:pt x="21" y="19"/>
                  <a:pt x="21" y="20"/>
                </a:cubicBezTo>
                <a:cubicBezTo>
                  <a:pt x="21" y="20"/>
                  <a:pt x="21" y="20"/>
                  <a:pt x="20" y="20"/>
                </a:cubicBezTo>
                <a:cubicBezTo>
                  <a:pt x="0" y="40"/>
                  <a:pt x="0" y="73"/>
                  <a:pt x="19" y="94"/>
                </a:cubicBezTo>
                <a:cubicBezTo>
                  <a:pt x="19" y="94"/>
                  <a:pt x="20" y="95"/>
                  <a:pt x="20" y="95"/>
                </a:cubicBezTo>
                <a:cubicBezTo>
                  <a:pt x="20" y="95"/>
                  <a:pt x="20" y="95"/>
                  <a:pt x="20" y="95"/>
                </a:cubicBezTo>
                <a:cubicBezTo>
                  <a:pt x="20" y="95"/>
                  <a:pt x="20" y="95"/>
                  <a:pt x="20" y="96"/>
                </a:cubicBezTo>
                <a:cubicBezTo>
                  <a:pt x="30" y="105"/>
                  <a:pt x="42" y="110"/>
                  <a:pt x="55" y="111"/>
                </a:cubicBezTo>
                <a:cubicBezTo>
                  <a:pt x="55" y="118"/>
                  <a:pt x="55" y="118"/>
                  <a:pt x="55" y="118"/>
                </a:cubicBezTo>
                <a:cubicBezTo>
                  <a:pt x="41" y="118"/>
                  <a:pt x="41" y="118"/>
                  <a:pt x="41" y="118"/>
                </a:cubicBezTo>
                <a:cubicBezTo>
                  <a:pt x="41" y="121"/>
                  <a:pt x="41" y="121"/>
                  <a:pt x="41" y="121"/>
                </a:cubicBezTo>
                <a:cubicBezTo>
                  <a:pt x="5" y="121"/>
                  <a:pt x="5" y="121"/>
                  <a:pt x="5" y="121"/>
                </a:cubicBezTo>
                <a:cubicBezTo>
                  <a:pt x="5" y="130"/>
                  <a:pt x="5" y="130"/>
                  <a:pt x="5" y="130"/>
                </a:cubicBezTo>
                <a:cubicBezTo>
                  <a:pt x="41" y="130"/>
                  <a:pt x="41" y="130"/>
                  <a:pt x="41" y="130"/>
                </a:cubicBezTo>
                <a:cubicBezTo>
                  <a:pt x="41" y="133"/>
                  <a:pt x="41" y="133"/>
                  <a:pt x="41" y="133"/>
                </a:cubicBezTo>
                <a:cubicBezTo>
                  <a:pt x="75" y="133"/>
                  <a:pt x="75" y="133"/>
                  <a:pt x="75" y="133"/>
                </a:cubicBezTo>
                <a:cubicBezTo>
                  <a:pt x="75" y="130"/>
                  <a:pt x="75" y="130"/>
                  <a:pt x="75" y="130"/>
                </a:cubicBezTo>
                <a:cubicBezTo>
                  <a:pt x="111" y="130"/>
                  <a:pt x="111" y="130"/>
                  <a:pt x="111" y="130"/>
                </a:cubicBezTo>
                <a:cubicBezTo>
                  <a:pt x="111" y="121"/>
                  <a:pt x="111" y="121"/>
                  <a:pt x="111" y="121"/>
                </a:cubicBezTo>
                <a:cubicBezTo>
                  <a:pt x="75" y="121"/>
                  <a:pt x="75" y="121"/>
                  <a:pt x="75" y="121"/>
                </a:cubicBezTo>
                <a:lnTo>
                  <a:pt x="75" y="118"/>
                </a:lnTo>
                <a:close/>
                <a:moveTo>
                  <a:pt x="101" y="42"/>
                </a:moveTo>
                <a:cubicBezTo>
                  <a:pt x="103" y="49"/>
                  <a:pt x="104" y="56"/>
                  <a:pt x="103" y="62"/>
                </a:cubicBezTo>
                <a:cubicBezTo>
                  <a:pt x="102" y="58"/>
                  <a:pt x="101" y="54"/>
                  <a:pt x="99" y="50"/>
                </a:cubicBezTo>
                <a:cubicBezTo>
                  <a:pt x="100" y="48"/>
                  <a:pt x="100" y="45"/>
                  <a:pt x="101" y="42"/>
                </a:cubicBezTo>
                <a:close/>
                <a:moveTo>
                  <a:pt x="15" y="70"/>
                </a:moveTo>
                <a:cubicBezTo>
                  <a:pt x="13" y="63"/>
                  <a:pt x="12" y="55"/>
                  <a:pt x="14" y="48"/>
                </a:cubicBezTo>
                <a:cubicBezTo>
                  <a:pt x="15" y="52"/>
                  <a:pt x="16" y="56"/>
                  <a:pt x="18" y="61"/>
                </a:cubicBezTo>
                <a:cubicBezTo>
                  <a:pt x="17" y="64"/>
                  <a:pt x="15" y="67"/>
                  <a:pt x="15" y="70"/>
                </a:cubicBezTo>
                <a:close/>
                <a:moveTo>
                  <a:pt x="63" y="92"/>
                </a:moveTo>
                <a:cubicBezTo>
                  <a:pt x="67" y="89"/>
                  <a:pt x="72" y="86"/>
                  <a:pt x="77" y="82"/>
                </a:cubicBezTo>
                <a:cubicBezTo>
                  <a:pt x="87" y="92"/>
                  <a:pt x="87" y="92"/>
                  <a:pt x="87" y="92"/>
                </a:cubicBezTo>
                <a:cubicBezTo>
                  <a:pt x="80" y="96"/>
                  <a:pt x="72" y="95"/>
                  <a:pt x="63" y="92"/>
                </a:cubicBezTo>
                <a:close/>
                <a:moveTo>
                  <a:pt x="58" y="52"/>
                </a:moveTo>
                <a:cubicBezTo>
                  <a:pt x="44" y="38"/>
                  <a:pt x="44" y="38"/>
                  <a:pt x="44" y="38"/>
                </a:cubicBezTo>
                <a:cubicBezTo>
                  <a:pt x="51" y="33"/>
                  <a:pt x="57" y="28"/>
                  <a:pt x="64" y="25"/>
                </a:cubicBezTo>
                <a:cubicBezTo>
                  <a:pt x="68" y="28"/>
                  <a:pt x="72" y="31"/>
                  <a:pt x="76" y="34"/>
                </a:cubicBezTo>
                <a:lnTo>
                  <a:pt x="58" y="52"/>
                </a:lnTo>
                <a:close/>
                <a:moveTo>
                  <a:pt x="82" y="40"/>
                </a:moveTo>
                <a:cubicBezTo>
                  <a:pt x="85" y="43"/>
                  <a:pt x="87" y="47"/>
                  <a:pt x="90" y="51"/>
                </a:cubicBezTo>
                <a:cubicBezTo>
                  <a:pt x="87" y="57"/>
                  <a:pt x="82" y="64"/>
                  <a:pt x="76" y="70"/>
                </a:cubicBezTo>
                <a:cubicBezTo>
                  <a:pt x="64" y="58"/>
                  <a:pt x="64" y="58"/>
                  <a:pt x="64" y="58"/>
                </a:cubicBezTo>
                <a:lnTo>
                  <a:pt x="82" y="40"/>
                </a:lnTo>
                <a:close/>
                <a:moveTo>
                  <a:pt x="52" y="58"/>
                </a:moveTo>
                <a:cubicBezTo>
                  <a:pt x="36" y="74"/>
                  <a:pt x="36" y="74"/>
                  <a:pt x="36" y="74"/>
                </a:cubicBezTo>
                <a:cubicBezTo>
                  <a:pt x="32" y="70"/>
                  <a:pt x="29" y="65"/>
                  <a:pt x="27" y="61"/>
                </a:cubicBezTo>
                <a:cubicBezTo>
                  <a:pt x="30" y="55"/>
                  <a:pt x="34" y="49"/>
                  <a:pt x="39" y="44"/>
                </a:cubicBezTo>
                <a:lnTo>
                  <a:pt x="52" y="58"/>
                </a:lnTo>
                <a:close/>
                <a:moveTo>
                  <a:pt x="58" y="64"/>
                </a:moveTo>
                <a:cubicBezTo>
                  <a:pt x="71" y="76"/>
                  <a:pt x="71" y="76"/>
                  <a:pt x="71" y="76"/>
                </a:cubicBezTo>
                <a:cubicBezTo>
                  <a:pt x="65" y="81"/>
                  <a:pt x="59" y="85"/>
                  <a:pt x="53" y="88"/>
                </a:cubicBezTo>
                <a:cubicBezTo>
                  <a:pt x="50" y="86"/>
                  <a:pt x="46" y="83"/>
                  <a:pt x="42" y="80"/>
                </a:cubicBezTo>
                <a:lnTo>
                  <a:pt x="58" y="64"/>
                </a:lnTo>
                <a:close/>
                <a:moveTo>
                  <a:pt x="93" y="87"/>
                </a:moveTo>
                <a:cubicBezTo>
                  <a:pt x="82" y="76"/>
                  <a:pt x="82" y="76"/>
                  <a:pt x="82" y="76"/>
                </a:cubicBezTo>
                <a:cubicBezTo>
                  <a:pt x="87" y="71"/>
                  <a:pt x="91" y="65"/>
                  <a:pt x="94" y="60"/>
                </a:cubicBezTo>
                <a:cubicBezTo>
                  <a:pt x="98" y="70"/>
                  <a:pt x="98" y="80"/>
                  <a:pt x="93" y="87"/>
                </a:cubicBezTo>
                <a:close/>
                <a:moveTo>
                  <a:pt x="92" y="29"/>
                </a:moveTo>
                <a:cubicBezTo>
                  <a:pt x="93" y="33"/>
                  <a:pt x="94" y="36"/>
                  <a:pt x="93" y="41"/>
                </a:cubicBezTo>
                <a:cubicBezTo>
                  <a:pt x="91" y="39"/>
                  <a:pt x="89" y="36"/>
                  <a:pt x="88" y="34"/>
                </a:cubicBezTo>
                <a:lnTo>
                  <a:pt x="92" y="29"/>
                </a:lnTo>
                <a:close/>
                <a:moveTo>
                  <a:pt x="87" y="23"/>
                </a:moveTo>
                <a:cubicBezTo>
                  <a:pt x="82" y="28"/>
                  <a:pt x="82" y="28"/>
                  <a:pt x="82" y="28"/>
                </a:cubicBezTo>
                <a:cubicBezTo>
                  <a:pt x="79" y="26"/>
                  <a:pt x="76" y="24"/>
                  <a:pt x="74" y="22"/>
                </a:cubicBezTo>
                <a:cubicBezTo>
                  <a:pt x="79" y="21"/>
                  <a:pt x="84" y="21"/>
                  <a:pt x="87" y="23"/>
                </a:cubicBezTo>
                <a:close/>
                <a:moveTo>
                  <a:pt x="71" y="14"/>
                </a:moveTo>
                <a:cubicBezTo>
                  <a:pt x="69" y="15"/>
                  <a:pt x="66" y="16"/>
                  <a:pt x="64" y="16"/>
                </a:cubicBezTo>
                <a:cubicBezTo>
                  <a:pt x="60" y="15"/>
                  <a:pt x="57" y="14"/>
                  <a:pt x="53" y="13"/>
                </a:cubicBezTo>
                <a:cubicBezTo>
                  <a:pt x="59" y="12"/>
                  <a:pt x="65" y="13"/>
                  <a:pt x="71" y="14"/>
                </a:cubicBezTo>
                <a:close/>
                <a:moveTo>
                  <a:pt x="54" y="21"/>
                </a:moveTo>
                <a:cubicBezTo>
                  <a:pt x="49" y="24"/>
                  <a:pt x="44" y="28"/>
                  <a:pt x="39" y="32"/>
                </a:cubicBezTo>
                <a:cubicBezTo>
                  <a:pt x="29" y="23"/>
                  <a:pt x="29" y="23"/>
                  <a:pt x="29" y="23"/>
                </a:cubicBezTo>
                <a:cubicBezTo>
                  <a:pt x="35" y="19"/>
                  <a:pt x="44" y="18"/>
                  <a:pt x="54" y="21"/>
                </a:cubicBezTo>
                <a:close/>
                <a:moveTo>
                  <a:pt x="24" y="29"/>
                </a:moveTo>
                <a:cubicBezTo>
                  <a:pt x="33" y="38"/>
                  <a:pt x="33" y="38"/>
                  <a:pt x="33" y="38"/>
                </a:cubicBezTo>
                <a:cubicBezTo>
                  <a:pt x="29" y="42"/>
                  <a:pt x="26" y="47"/>
                  <a:pt x="23" y="51"/>
                </a:cubicBezTo>
                <a:cubicBezTo>
                  <a:pt x="21" y="43"/>
                  <a:pt x="21" y="35"/>
                  <a:pt x="24" y="29"/>
                </a:cubicBezTo>
                <a:close/>
                <a:moveTo>
                  <a:pt x="23" y="70"/>
                </a:moveTo>
                <a:cubicBezTo>
                  <a:pt x="25" y="73"/>
                  <a:pt x="28" y="77"/>
                  <a:pt x="31" y="80"/>
                </a:cubicBezTo>
                <a:cubicBezTo>
                  <a:pt x="24" y="87"/>
                  <a:pt x="24" y="87"/>
                  <a:pt x="24" y="87"/>
                </a:cubicBezTo>
                <a:cubicBezTo>
                  <a:pt x="21" y="82"/>
                  <a:pt x="21" y="77"/>
                  <a:pt x="23" y="70"/>
                </a:cubicBezTo>
                <a:close/>
                <a:moveTo>
                  <a:pt x="30" y="92"/>
                </a:moveTo>
                <a:cubicBezTo>
                  <a:pt x="36" y="85"/>
                  <a:pt x="36" y="85"/>
                  <a:pt x="36" y="85"/>
                </a:cubicBezTo>
                <a:cubicBezTo>
                  <a:pt x="39" y="88"/>
                  <a:pt x="41" y="90"/>
                  <a:pt x="44" y="92"/>
                </a:cubicBezTo>
                <a:cubicBezTo>
                  <a:pt x="39" y="93"/>
                  <a:pt x="34" y="93"/>
                  <a:pt x="30" y="92"/>
                </a:cubicBezTo>
                <a:close/>
                <a:moveTo>
                  <a:pt x="53" y="97"/>
                </a:moveTo>
                <a:cubicBezTo>
                  <a:pt x="58" y="99"/>
                  <a:pt x="63" y="101"/>
                  <a:pt x="68" y="102"/>
                </a:cubicBezTo>
                <a:cubicBezTo>
                  <a:pt x="60" y="104"/>
                  <a:pt x="51" y="103"/>
                  <a:pt x="43" y="100"/>
                </a:cubicBezTo>
                <a:cubicBezTo>
                  <a:pt x="46" y="100"/>
                  <a:pt x="50" y="99"/>
                  <a:pt x="53" y="97"/>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18" name="Google Shape;318;p10"/>
          <p:cNvGrpSpPr/>
          <p:nvPr/>
        </p:nvGrpSpPr>
        <p:grpSpPr>
          <a:xfrm>
            <a:off x="6716713" y="2000250"/>
            <a:ext cx="417512" cy="440531"/>
            <a:chOff x="6716713" y="2667000"/>
            <a:chExt cx="417512" cy="587375"/>
          </a:xfrm>
        </p:grpSpPr>
        <p:sp>
          <p:nvSpPr>
            <p:cNvPr id="319" name="Google Shape;319;p10"/>
            <p:cNvSpPr/>
            <p:nvPr/>
          </p:nvSpPr>
          <p:spPr>
            <a:xfrm>
              <a:off x="6716713" y="2667000"/>
              <a:ext cx="315913" cy="587375"/>
            </a:xfrm>
            <a:custGeom>
              <a:avLst/>
              <a:gdLst/>
              <a:ahLst/>
              <a:cxnLst/>
              <a:rect l="l" t="t" r="r" b="b"/>
              <a:pathLst>
                <a:path w="82" h="152" extrusionOk="0">
                  <a:moveTo>
                    <a:pt x="72" y="0"/>
                  </a:moveTo>
                  <a:cubicBezTo>
                    <a:pt x="10" y="0"/>
                    <a:pt x="10" y="0"/>
                    <a:pt x="10" y="0"/>
                  </a:cubicBezTo>
                  <a:cubicBezTo>
                    <a:pt x="5" y="0"/>
                    <a:pt x="0" y="4"/>
                    <a:pt x="0" y="10"/>
                  </a:cubicBezTo>
                  <a:cubicBezTo>
                    <a:pt x="0" y="141"/>
                    <a:pt x="0" y="141"/>
                    <a:pt x="0" y="141"/>
                  </a:cubicBezTo>
                  <a:cubicBezTo>
                    <a:pt x="0" y="147"/>
                    <a:pt x="5" y="152"/>
                    <a:pt x="10" y="152"/>
                  </a:cubicBezTo>
                  <a:cubicBezTo>
                    <a:pt x="72" y="152"/>
                    <a:pt x="72" y="152"/>
                    <a:pt x="72" y="152"/>
                  </a:cubicBezTo>
                  <a:cubicBezTo>
                    <a:pt x="78" y="152"/>
                    <a:pt x="82" y="147"/>
                    <a:pt x="82" y="141"/>
                  </a:cubicBezTo>
                  <a:cubicBezTo>
                    <a:pt x="82" y="10"/>
                    <a:pt x="82" y="10"/>
                    <a:pt x="82" y="10"/>
                  </a:cubicBezTo>
                  <a:cubicBezTo>
                    <a:pt x="82" y="4"/>
                    <a:pt x="78" y="0"/>
                    <a:pt x="72" y="0"/>
                  </a:cubicBezTo>
                  <a:close/>
                  <a:moveTo>
                    <a:pt x="41" y="145"/>
                  </a:moveTo>
                  <a:cubicBezTo>
                    <a:pt x="38" y="145"/>
                    <a:pt x="36" y="143"/>
                    <a:pt x="36" y="140"/>
                  </a:cubicBezTo>
                  <a:cubicBezTo>
                    <a:pt x="36" y="137"/>
                    <a:pt x="38" y="134"/>
                    <a:pt x="41" y="134"/>
                  </a:cubicBezTo>
                  <a:cubicBezTo>
                    <a:pt x="44" y="134"/>
                    <a:pt x="47" y="137"/>
                    <a:pt x="47" y="140"/>
                  </a:cubicBezTo>
                  <a:cubicBezTo>
                    <a:pt x="47" y="143"/>
                    <a:pt x="44" y="145"/>
                    <a:pt x="41" y="145"/>
                  </a:cubicBezTo>
                  <a:close/>
                  <a:moveTo>
                    <a:pt x="77" y="130"/>
                  </a:moveTo>
                  <a:cubicBezTo>
                    <a:pt x="6" y="130"/>
                    <a:pt x="6" y="130"/>
                    <a:pt x="6" y="130"/>
                  </a:cubicBezTo>
                  <a:cubicBezTo>
                    <a:pt x="6" y="9"/>
                    <a:pt x="6" y="9"/>
                    <a:pt x="6" y="9"/>
                  </a:cubicBezTo>
                  <a:cubicBezTo>
                    <a:pt x="77" y="9"/>
                    <a:pt x="77" y="9"/>
                    <a:pt x="77" y="9"/>
                  </a:cubicBezTo>
                  <a:lnTo>
                    <a:pt x="77" y="13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10"/>
            <p:cNvSpPr/>
            <p:nvPr/>
          </p:nvSpPr>
          <p:spPr>
            <a:xfrm>
              <a:off x="6854825" y="3184525"/>
              <a:ext cx="42900" cy="429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10"/>
            <p:cNvSpPr/>
            <p:nvPr/>
          </p:nvSpPr>
          <p:spPr>
            <a:xfrm>
              <a:off x="6832600" y="2782888"/>
              <a:ext cx="301625" cy="242888"/>
            </a:xfrm>
            <a:custGeom>
              <a:avLst/>
              <a:gdLst/>
              <a:ahLst/>
              <a:cxnLst/>
              <a:rect l="l" t="t" r="r" b="b"/>
              <a:pathLst>
                <a:path w="78" h="63" extrusionOk="0">
                  <a:moveTo>
                    <a:pt x="65" y="0"/>
                  </a:moveTo>
                  <a:cubicBezTo>
                    <a:pt x="13" y="0"/>
                    <a:pt x="13" y="0"/>
                    <a:pt x="13" y="0"/>
                  </a:cubicBezTo>
                  <a:cubicBezTo>
                    <a:pt x="6" y="0"/>
                    <a:pt x="0" y="6"/>
                    <a:pt x="0" y="14"/>
                  </a:cubicBezTo>
                  <a:cubicBezTo>
                    <a:pt x="0" y="39"/>
                    <a:pt x="0" y="39"/>
                    <a:pt x="0" y="39"/>
                  </a:cubicBezTo>
                  <a:cubicBezTo>
                    <a:pt x="0" y="46"/>
                    <a:pt x="6" y="52"/>
                    <a:pt x="13" y="52"/>
                  </a:cubicBezTo>
                  <a:cubicBezTo>
                    <a:pt x="15" y="52"/>
                    <a:pt x="15" y="52"/>
                    <a:pt x="15" y="52"/>
                  </a:cubicBezTo>
                  <a:cubicBezTo>
                    <a:pt x="15" y="63"/>
                    <a:pt x="15" y="63"/>
                    <a:pt x="15" y="63"/>
                  </a:cubicBezTo>
                  <a:cubicBezTo>
                    <a:pt x="26" y="52"/>
                    <a:pt x="26" y="52"/>
                    <a:pt x="26" y="52"/>
                  </a:cubicBezTo>
                  <a:cubicBezTo>
                    <a:pt x="65" y="52"/>
                    <a:pt x="65" y="52"/>
                    <a:pt x="65" y="52"/>
                  </a:cubicBezTo>
                  <a:cubicBezTo>
                    <a:pt x="72" y="52"/>
                    <a:pt x="78" y="46"/>
                    <a:pt x="78" y="39"/>
                  </a:cubicBezTo>
                  <a:cubicBezTo>
                    <a:pt x="78" y="14"/>
                    <a:pt x="78" y="14"/>
                    <a:pt x="78" y="14"/>
                  </a:cubicBezTo>
                  <a:cubicBezTo>
                    <a:pt x="78" y="6"/>
                    <a:pt x="72" y="0"/>
                    <a:pt x="65" y="0"/>
                  </a:cubicBezTo>
                  <a:close/>
                  <a:moveTo>
                    <a:pt x="20" y="30"/>
                  </a:moveTo>
                  <a:cubicBezTo>
                    <a:pt x="17" y="30"/>
                    <a:pt x="15" y="27"/>
                    <a:pt x="15" y="25"/>
                  </a:cubicBezTo>
                  <a:cubicBezTo>
                    <a:pt x="15" y="22"/>
                    <a:pt x="17" y="20"/>
                    <a:pt x="20" y="20"/>
                  </a:cubicBezTo>
                  <a:cubicBezTo>
                    <a:pt x="23" y="20"/>
                    <a:pt x="25" y="22"/>
                    <a:pt x="25" y="25"/>
                  </a:cubicBezTo>
                  <a:cubicBezTo>
                    <a:pt x="25" y="27"/>
                    <a:pt x="23" y="30"/>
                    <a:pt x="20" y="30"/>
                  </a:cubicBezTo>
                  <a:close/>
                  <a:moveTo>
                    <a:pt x="40" y="30"/>
                  </a:moveTo>
                  <a:cubicBezTo>
                    <a:pt x="37" y="30"/>
                    <a:pt x="35" y="27"/>
                    <a:pt x="35" y="25"/>
                  </a:cubicBezTo>
                  <a:cubicBezTo>
                    <a:pt x="35" y="22"/>
                    <a:pt x="37" y="20"/>
                    <a:pt x="40" y="20"/>
                  </a:cubicBezTo>
                  <a:cubicBezTo>
                    <a:pt x="43" y="20"/>
                    <a:pt x="45" y="22"/>
                    <a:pt x="45" y="25"/>
                  </a:cubicBezTo>
                  <a:cubicBezTo>
                    <a:pt x="45" y="27"/>
                    <a:pt x="43" y="30"/>
                    <a:pt x="40" y="30"/>
                  </a:cubicBezTo>
                  <a:close/>
                  <a:moveTo>
                    <a:pt x="61" y="30"/>
                  </a:moveTo>
                  <a:cubicBezTo>
                    <a:pt x="58" y="30"/>
                    <a:pt x="56" y="27"/>
                    <a:pt x="56" y="25"/>
                  </a:cubicBezTo>
                  <a:cubicBezTo>
                    <a:pt x="56" y="22"/>
                    <a:pt x="58" y="20"/>
                    <a:pt x="61" y="20"/>
                  </a:cubicBezTo>
                  <a:cubicBezTo>
                    <a:pt x="63" y="20"/>
                    <a:pt x="65" y="22"/>
                    <a:pt x="65" y="25"/>
                  </a:cubicBezTo>
                  <a:cubicBezTo>
                    <a:pt x="65" y="27"/>
                    <a:pt x="63" y="30"/>
                    <a:pt x="61" y="3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2" name="Google Shape;322;p10"/>
          <p:cNvGrpSpPr/>
          <p:nvPr/>
        </p:nvGrpSpPr>
        <p:grpSpPr>
          <a:xfrm>
            <a:off x="6705600" y="585788"/>
            <a:ext cx="469901" cy="254794"/>
            <a:chOff x="6705600" y="781050"/>
            <a:chExt cx="469901" cy="339726"/>
          </a:xfrm>
        </p:grpSpPr>
        <p:sp>
          <p:nvSpPr>
            <p:cNvPr id="323" name="Google Shape;323;p10"/>
            <p:cNvSpPr/>
            <p:nvPr/>
          </p:nvSpPr>
          <p:spPr>
            <a:xfrm>
              <a:off x="6816725" y="850900"/>
              <a:ext cx="317500" cy="61913"/>
            </a:xfrm>
            <a:custGeom>
              <a:avLst/>
              <a:gdLst/>
              <a:ahLst/>
              <a:cxnLst/>
              <a:rect l="l" t="t" r="r" b="b"/>
              <a:pathLst>
                <a:path w="82" h="16" extrusionOk="0">
                  <a:moveTo>
                    <a:pt x="63" y="3"/>
                  </a:moveTo>
                  <a:cubicBezTo>
                    <a:pt x="70" y="3"/>
                    <a:pt x="77" y="5"/>
                    <a:pt x="82" y="9"/>
                  </a:cubicBezTo>
                  <a:cubicBezTo>
                    <a:pt x="82" y="9"/>
                    <a:pt x="82" y="8"/>
                    <a:pt x="82" y="8"/>
                  </a:cubicBezTo>
                  <a:cubicBezTo>
                    <a:pt x="82" y="4"/>
                    <a:pt x="79" y="0"/>
                    <a:pt x="74" y="0"/>
                  </a:cubicBezTo>
                  <a:cubicBezTo>
                    <a:pt x="9" y="0"/>
                    <a:pt x="9" y="0"/>
                    <a:pt x="9" y="0"/>
                  </a:cubicBezTo>
                  <a:cubicBezTo>
                    <a:pt x="4" y="0"/>
                    <a:pt x="0" y="4"/>
                    <a:pt x="0" y="8"/>
                  </a:cubicBezTo>
                  <a:cubicBezTo>
                    <a:pt x="0" y="13"/>
                    <a:pt x="4" y="16"/>
                    <a:pt x="9" y="16"/>
                  </a:cubicBezTo>
                  <a:cubicBezTo>
                    <a:pt x="36" y="16"/>
                    <a:pt x="36" y="16"/>
                    <a:pt x="36" y="16"/>
                  </a:cubicBezTo>
                  <a:cubicBezTo>
                    <a:pt x="43" y="8"/>
                    <a:pt x="53" y="3"/>
                    <a:pt x="63" y="3"/>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10"/>
            <p:cNvSpPr/>
            <p:nvPr/>
          </p:nvSpPr>
          <p:spPr>
            <a:xfrm>
              <a:off x="6762750" y="781050"/>
              <a:ext cx="312738" cy="61913"/>
            </a:xfrm>
            <a:custGeom>
              <a:avLst/>
              <a:gdLst/>
              <a:ahLst/>
              <a:cxnLst/>
              <a:rect l="l" t="t" r="r" b="b"/>
              <a:pathLst>
                <a:path w="81" h="16" extrusionOk="0">
                  <a:moveTo>
                    <a:pt x="8" y="16"/>
                  </a:moveTo>
                  <a:cubicBezTo>
                    <a:pt x="73" y="16"/>
                    <a:pt x="73" y="16"/>
                    <a:pt x="73" y="16"/>
                  </a:cubicBezTo>
                  <a:cubicBezTo>
                    <a:pt x="78" y="16"/>
                    <a:pt x="81" y="13"/>
                    <a:pt x="81" y="8"/>
                  </a:cubicBezTo>
                  <a:cubicBezTo>
                    <a:pt x="81" y="4"/>
                    <a:pt x="78" y="0"/>
                    <a:pt x="73" y="0"/>
                  </a:cubicBezTo>
                  <a:cubicBezTo>
                    <a:pt x="8" y="0"/>
                    <a:pt x="8" y="0"/>
                    <a:pt x="8" y="0"/>
                  </a:cubicBezTo>
                  <a:cubicBezTo>
                    <a:pt x="3" y="0"/>
                    <a:pt x="0" y="4"/>
                    <a:pt x="0" y="8"/>
                  </a:cubicBezTo>
                  <a:cubicBezTo>
                    <a:pt x="0" y="13"/>
                    <a:pt x="3" y="16"/>
                    <a:pt x="8" y="16"/>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10"/>
            <p:cNvSpPr/>
            <p:nvPr/>
          </p:nvSpPr>
          <p:spPr>
            <a:xfrm>
              <a:off x="6705600" y="920750"/>
              <a:ext cx="246063" cy="61913"/>
            </a:xfrm>
            <a:custGeom>
              <a:avLst/>
              <a:gdLst/>
              <a:ahLst/>
              <a:cxnLst/>
              <a:rect l="l" t="t" r="r" b="b"/>
              <a:pathLst>
                <a:path w="64" h="16" extrusionOk="0">
                  <a:moveTo>
                    <a:pt x="8" y="0"/>
                  </a:moveTo>
                  <a:cubicBezTo>
                    <a:pt x="4" y="0"/>
                    <a:pt x="0" y="3"/>
                    <a:pt x="0" y="8"/>
                  </a:cubicBezTo>
                  <a:cubicBezTo>
                    <a:pt x="0" y="12"/>
                    <a:pt x="4" y="16"/>
                    <a:pt x="8" y="16"/>
                  </a:cubicBezTo>
                  <a:cubicBezTo>
                    <a:pt x="58" y="16"/>
                    <a:pt x="58" y="16"/>
                    <a:pt x="58" y="16"/>
                  </a:cubicBezTo>
                  <a:cubicBezTo>
                    <a:pt x="59" y="10"/>
                    <a:pt x="61" y="5"/>
                    <a:pt x="64" y="0"/>
                  </a:cubicBezTo>
                  <a:lnTo>
                    <a:pt x="8" y="0"/>
                  </a:ln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10"/>
            <p:cNvSpPr/>
            <p:nvPr/>
          </p:nvSpPr>
          <p:spPr>
            <a:xfrm>
              <a:off x="6781800" y="990600"/>
              <a:ext cx="158750" cy="61913"/>
            </a:xfrm>
            <a:custGeom>
              <a:avLst/>
              <a:gdLst/>
              <a:ahLst/>
              <a:cxnLst/>
              <a:rect l="l" t="t" r="r" b="b"/>
              <a:pathLst>
                <a:path w="41" h="16" extrusionOk="0">
                  <a:moveTo>
                    <a:pt x="38" y="0"/>
                  </a:moveTo>
                  <a:cubicBezTo>
                    <a:pt x="8" y="0"/>
                    <a:pt x="8" y="0"/>
                    <a:pt x="8" y="0"/>
                  </a:cubicBezTo>
                  <a:cubicBezTo>
                    <a:pt x="4" y="0"/>
                    <a:pt x="0" y="3"/>
                    <a:pt x="0" y="8"/>
                  </a:cubicBezTo>
                  <a:cubicBezTo>
                    <a:pt x="0" y="12"/>
                    <a:pt x="4" y="16"/>
                    <a:pt x="8" y="16"/>
                  </a:cubicBezTo>
                  <a:cubicBezTo>
                    <a:pt x="41" y="16"/>
                    <a:pt x="41" y="16"/>
                    <a:pt x="41" y="16"/>
                  </a:cubicBezTo>
                  <a:cubicBezTo>
                    <a:pt x="39" y="12"/>
                    <a:pt x="38" y="7"/>
                    <a:pt x="38" y="2"/>
                  </a:cubicBezTo>
                  <a:cubicBezTo>
                    <a:pt x="38" y="1"/>
                    <a:pt x="38" y="0"/>
                    <a:pt x="38"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10"/>
            <p:cNvSpPr/>
            <p:nvPr/>
          </p:nvSpPr>
          <p:spPr>
            <a:xfrm>
              <a:off x="6770688" y="1055688"/>
              <a:ext cx="239713" cy="65088"/>
            </a:xfrm>
            <a:custGeom>
              <a:avLst/>
              <a:gdLst/>
              <a:ahLst/>
              <a:cxnLst/>
              <a:rect l="l" t="t" r="r" b="b"/>
              <a:pathLst>
                <a:path w="62" h="17" extrusionOk="0">
                  <a:moveTo>
                    <a:pt x="45" y="0"/>
                  </a:moveTo>
                  <a:cubicBezTo>
                    <a:pt x="8" y="0"/>
                    <a:pt x="8" y="0"/>
                    <a:pt x="8" y="0"/>
                  </a:cubicBezTo>
                  <a:cubicBezTo>
                    <a:pt x="3" y="0"/>
                    <a:pt x="0" y="4"/>
                    <a:pt x="0" y="8"/>
                  </a:cubicBezTo>
                  <a:cubicBezTo>
                    <a:pt x="0" y="13"/>
                    <a:pt x="3" y="17"/>
                    <a:pt x="8" y="17"/>
                  </a:cubicBezTo>
                  <a:cubicBezTo>
                    <a:pt x="62" y="17"/>
                    <a:pt x="62" y="17"/>
                    <a:pt x="62" y="17"/>
                  </a:cubicBezTo>
                  <a:cubicBezTo>
                    <a:pt x="54" y="13"/>
                    <a:pt x="48" y="8"/>
                    <a:pt x="45" y="0"/>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10"/>
            <p:cNvSpPr/>
            <p:nvPr/>
          </p:nvSpPr>
          <p:spPr>
            <a:xfrm>
              <a:off x="6948488" y="882650"/>
              <a:ext cx="227013" cy="227013"/>
            </a:xfrm>
            <a:custGeom>
              <a:avLst/>
              <a:gdLst/>
              <a:ahLst/>
              <a:cxnLst/>
              <a:rect l="l" t="t" r="r" b="b"/>
              <a:pathLst>
                <a:path w="59" h="59" extrusionOk="0">
                  <a:moveTo>
                    <a:pt x="57" y="18"/>
                  </a:moveTo>
                  <a:cubicBezTo>
                    <a:pt x="56" y="18"/>
                    <a:pt x="56" y="17"/>
                    <a:pt x="56" y="16"/>
                  </a:cubicBezTo>
                  <a:cubicBezTo>
                    <a:pt x="55" y="15"/>
                    <a:pt x="54" y="14"/>
                    <a:pt x="54" y="13"/>
                  </a:cubicBezTo>
                  <a:cubicBezTo>
                    <a:pt x="53" y="12"/>
                    <a:pt x="53" y="12"/>
                    <a:pt x="52" y="11"/>
                  </a:cubicBezTo>
                  <a:cubicBezTo>
                    <a:pt x="51" y="9"/>
                    <a:pt x="48" y="7"/>
                    <a:pt x="46" y="6"/>
                  </a:cubicBezTo>
                  <a:cubicBezTo>
                    <a:pt x="41" y="2"/>
                    <a:pt x="36" y="0"/>
                    <a:pt x="29" y="0"/>
                  </a:cubicBezTo>
                  <a:cubicBezTo>
                    <a:pt x="24" y="0"/>
                    <a:pt x="18" y="2"/>
                    <a:pt x="14" y="5"/>
                  </a:cubicBezTo>
                  <a:cubicBezTo>
                    <a:pt x="12" y="6"/>
                    <a:pt x="11" y="7"/>
                    <a:pt x="9" y="8"/>
                  </a:cubicBezTo>
                  <a:cubicBezTo>
                    <a:pt x="9" y="9"/>
                    <a:pt x="8" y="9"/>
                    <a:pt x="8" y="10"/>
                  </a:cubicBezTo>
                  <a:cubicBezTo>
                    <a:pt x="6" y="12"/>
                    <a:pt x="4" y="15"/>
                    <a:pt x="2" y="18"/>
                  </a:cubicBezTo>
                  <a:cubicBezTo>
                    <a:pt x="2" y="19"/>
                    <a:pt x="2" y="20"/>
                    <a:pt x="2" y="20"/>
                  </a:cubicBezTo>
                  <a:cubicBezTo>
                    <a:pt x="1" y="21"/>
                    <a:pt x="1" y="23"/>
                    <a:pt x="1" y="24"/>
                  </a:cubicBezTo>
                  <a:cubicBezTo>
                    <a:pt x="0" y="25"/>
                    <a:pt x="0" y="25"/>
                    <a:pt x="0" y="26"/>
                  </a:cubicBezTo>
                  <a:cubicBezTo>
                    <a:pt x="0" y="27"/>
                    <a:pt x="0" y="27"/>
                    <a:pt x="0" y="28"/>
                  </a:cubicBezTo>
                  <a:cubicBezTo>
                    <a:pt x="0" y="28"/>
                    <a:pt x="0" y="29"/>
                    <a:pt x="0" y="30"/>
                  </a:cubicBezTo>
                  <a:cubicBezTo>
                    <a:pt x="0" y="31"/>
                    <a:pt x="0" y="32"/>
                    <a:pt x="0" y="34"/>
                  </a:cubicBezTo>
                  <a:cubicBezTo>
                    <a:pt x="1" y="36"/>
                    <a:pt x="1" y="38"/>
                    <a:pt x="2" y="41"/>
                  </a:cubicBezTo>
                  <a:cubicBezTo>
                    <a:pt x="2" y="42"/>
                    <a:pt x="3" y="43"/>
                    <a:pt x="4" y="44"/>
                  </a:cubicBezTo>
                  <a:cubicBezTo>
                    <a:pt x="4" y="44"/>
                    <a:pt x="4" y="45"/>
                    <a:pt x="4" y="45"/>
                  </a:cubicBezTo>
                  <a:cubicBezTo>
                    <a:pt x="6" y="48"/>
                    <a:pt x="8" y="50"/>
                    <a:pt x="10" y="52"/>
                  </a:cubicBezTo>
                  <a:cubicBezTo>
                    <a:pt x="11" y="53"/>
                    <a:pt x="12" y="54"/>
                    <a:pt x="13" y="55"/>
                  </a:cubicBezTo>
                  <a:cubicBezTo>
                    <a:pt x="14" y="55"/>
                    <a:pt x="15" y="56"/>
                    <a:pt x="17" y="56"/>
                  </a:cubicBezTo>
                  <a:cubicBezTo>
                    <a:pt x="18" y="57"/>
                    <a:pt x="19" y="57"/>
                    <a:pt x="20" y="58"/>
                  </a:cubicBezTo>
                  <a:cubicBezTo>
                    <a:pt x="21" y="58"/>
                    <a:pt x="21" y="58"/>
                    <a:pt x="22" y="58"/>
                  </a:cubicBezTo>
                  <a:cubicBezTo>
                    <a:pt x="24" y="59"/>
                    <a:pt x="27" y="59"/>
                    <a:pt x="29" y="59"/>
                  </a:cubicBezTo>
                  <a:cubicBezTo>
                    <a:pt x="31" y="59"/>
                    <a:pt x="32" y="59"/>
                    <a:pt x="33" y="59"/>
                  </a:cubicBezTo>
                  <a:cubicBezTo>
                    <a:pt x="39" y="58"/>
                    <a:pt x="45" y="55"/>
                    <a:pt x="50" y="51"/>
                  </a:cubicBezTo>
                  <a:cubicBezTo>
                    <a:pt x="50" y="51"/>
                    <a:pt x="50" y="51"/>
                    <a:pt x="50" y="51"/>
                  </a:cubicBezTo>
                  <a:cubicBezTo>
                    <a:pt x="55" y="46"/>
                    <a:pt x="59" y="38"/>
                    <a:pt x="59" y="30"/>
                  </a:cubicBezTo>
                  <a:cubicBezTo>
                    <a:pt x="59" y="26"/>
                    <a:pt x="58" y="22"/>
                    <a:pt x="57" y="18"/>
                  </a:cubicBezTo>
                  <a:close/>
                  <a:moveTo>
                    <a:pt x="55" y="22"/>
                  </a:moveTo>
                  <a:cubicBezTo>
                    <a:pt x="55" y="23"/>
                    <a:pt x="55" y="23"/>
                    <a:pt x="55" y="24"/>
                  </a:cubicBezTo>
                  <a:cubicBezTo>
                    <a:pt x="56" y="25"/>
                    <a:pt x="55" y="26"/>
                    <a:pt x="54" y="26"/>
                  </a:cubicBezTo>
                  <a:cubicBezTo>
                    <a:pt x="54" y="26"/>
                    <a:pt x="54" y="26"/>
                    <a:pt x="54" y="26"/>
                  </a:cubicBezTo>
                  <a:cubicBezTo>
                    <a:pt x="54" y="26"/>
                    <a:pt x="53" y="25"/>
                    <a:pt x="53" y="25"/>
                  </a:cubicBezTo>
                  <a:cubicBezTo>
                    <a:pt x="53" y="24"/>
                    <a:pt x="53" y="24"/>
                    <a:pt x="52" y="23"/>
                  </a:cubicBezTo>
                  <a:cubicBezTo>
                    <a:pt x="52" y="22"/>
                    <a:pt x="53" y="22"/>
                    <a:pt x="53" y="21"/>
                  </a:cubicBezTo>
                  <a:cubicBezTo>
                    <a:pt x="54" y="21"/>
                    <a:pt x="55" y="22"/>
                    <a:pt x="55" y="22"/>
                  </a:cubicBezTo>
                  <a:close/>
                  <a:moveTo>
                    <a:pt x="50" y="15"/>
                  </a:moveTo>
                  <a:cubicBezTo>
                    <a:pt x="51" y="15"/>
                    <a:pt x="51" y="15"/>
                    <a:pt x="52" y="15"/>
                  </a:cubicBezTo>
                  <a:cubicBezTo>
                    <a:pt x="52" y="16"/>
                    <a:pt x="53" y="16"/>
                    <a:pt x="53" y="17"/>
                  </a:cubicBezTo>
                  <a:cubicBezTo>
                    <a:pt x="53" y="18"/>
                    <a:pt x="53" y="18"/>
                    <a:pt x="52" y="19"/>
                  </a:cubicBezTo>
                  <a:cubicBezTo>
                    <a:pt x="52" y="19"/>
                    <a:pt x="52" y="19"/>
                    <a:pt x="52" y="19"/>
                  </a:cubicBezTo>
                  <a:cubicBezTo>
                    <a:pt x="51" y="19"/>
                    <a:pt x="51" y="19"/>
                    <a:pt x="50" y="18"/>
                  </a:cubicBezTo>
                  <a:cubicBezTo>
                    <a:pt x="50" y="18"/>
                    <a:pt x="50" y="17"/>
                    <a:pt x="50" y="17"/>
                  </a:cubicBezTo>
                  <a:cubicBezTo>
                    <a:pt x="49" y="16"/>
                    <a:pt x="49" y="15"/>
                    <a:pt x="50" y="15"/>
                  </a:cubicBezTo>
                  <a:close/>
                  <a:moveTo>
                    <a:pt x="33" y="3"/>
                  </a:moveTo>
                  <a:cubicBezTo>
                    <a:pt x="34" y="4"/>
                    <a:pt x="34" y="4"/>
                    <a:pt x="35" y="4"/>
                  </a:cubicBezTo>
                  <a:cubicBezTo>
                    <a:pt x="36" y="4"/>
                    <a:pt x="36" y="5"/>
                    <a:pt x="36" y="5"/>
                  </a:cubicBezTo>
                  <a:cubicBezTo>
                    <a:pt x="36" y="6"/>
                    <a:pt x="35" y="6"/>
                    <a:pt x="35" y="6"/>
                  </a:cubicBezTo>
                  <a:cubicBezTo>
                    <a:pt x="35" y="6"/>
                    <a:pt x="35" y="6"/>
                    <a:pt x="34" y="6"/>
                  </a:cubicBezTo>
                  <a:cubicBezTo>
                    <a:pt x="34" y="6"/>
                    <a:pt x="33" y="6"/>
                    <a:pt x="33" y="6"/>
                  </a:cubicBezTo>
                  <a:cubicBezTo>
                    <a:pt x="32" y="6"/>
                    <a:pt x="32" y="5"/>
                    <a:pt x="32" y="5"/>
                  </a:cubicBezTo>
                  <a:cubicBezTo>
                    <a:pt x="32" y="4"/>
                    <a:pt x="32" y="3"/>
                    <a:pt x="33" y="3"/>
                  </a:cubicBezTo>
                  <a:close/>
                  <a:moveTo>
                    <a:pt x="26" y="3"/>
                  </a:moveTo>
                  <a:cubicBezTo>
                    <a:pt x="26" y="3"/>
                    <a:pt x="27" y="3"/>
                    <a:pt x="27" y="3"/>
                  </a:cubicBezTo>
                  <a:cubicBezTo>
                    <a:pt x="28" y="3"/>
                    <a:pt x="29" y="4"/>
                    <a:pt x="29" y="5"/>
                  </a:cubicBezTo>
                  <a:cubicBezTo>
                    <a:pt x="29" y="5"/>
                    <a:pt x="28" y="6"/>
                    <a:pt x="28" y="6"/>
                  </a:cubicBezTo>
                  <a:cubicBezTo>
                    <a:pt x="27" y="6"/>
                    <a:pt x="27" y="6"/>
                    <a:pt x="26" y="6"/>
                  </a:cubicBezTo>
                  <a:cubicBezTo>
                    <a:pt x="26" y="6"/>
                    <a:pt x="26" y="6"/>
                    <a:pt x="26" y="6"/>
                  </a:cubicBezTo>
                  <a:cubicBezTo>
                    <a:pt x="25" y="6"/>
                    <a:pt x="25" y="6"/>
                    <a:pt x="24" y="5"/>
                  </a:cubicBezTo>
                  <a:cubicBezTo>
                    <a:pt x="24" y="4"/>
                    <a:pt x="25" y="4"/>
                    <a:pt x="26" y="3"/>
                  </a:cubicBezTo>
                  <a:close/>
                  <a:moveTo>
                    <a:pt x="4" y="22"/>
                  </a:moveTo>
                  <a:cubicBezTo>
                    <a:pt x="4" y="22"/>
                    <a:pt x="4" y="21"/>
                    <a:pt x="4" y="21"/>
                  </a:cubicBezTo>
                  <a:cubicBezTo>
                    <a:pt x="5" y="20"/>
                    <a:pt x="6" y="20"/>
                    <a:pt x="6" y="20"/>
                  </a:cubicBezTo>
                  <a:cubicBezTo>
                    <a:pt x="7" y="20"/>
                    <a:pt x="7" y="21"/>
                    <a:pt x="7" y="22"/>
                  </a:cubicBezTo>
                  <a:cubicBezTo>
                    <a:pt x="7" y="22"/>
                    <a:pt x="7" y="23"/>
                    <a:pt x="6" y="23"/>
                  </a:cubicBezTo>
                  <a:cubicBezTo>
                    <a:pt x="6" y="24"/>
                    <a:pt x="6" y="24"/>
                    <a:pt x="5" y="24"/>
                  </a:cubicBezTo>
                  <a:cubicBezTo>
                    <a:pt x="5" y="24"/>
                    <a:pt x="5" y="24"/>
                    <a:pt x="5" y="24"/>
                  </a:cubicBezTo>
                  <a:cubicBezTo>
                    <a:pt x="4" y="24"/>
                    <a:pt x="4" y="23"/>
                    <a:pt x="4" y="22"/>
                  </a:cubicBezTo>
                  <a:close/>
                  <a:moveTo>
                    <a:pt x="3" y="30"/>
                  </a:moveTo>
                  <a:cubicBezTo>
                    <a:pt x="3" y="30"/>
                    <a:pt x="3" y="30"/>
                    <a:pt x="3" y="30"/>
                  </a:cubicBezTo>
                  <a:cubicBezTo>
                    <a:pt x="3" y="29"/>
                    <a:pt x="3" y="29"/>
                    <a:pt x="3" y="28"/>
                  </a:cubicBezTo>
                  <a:cubicBezTo>
                    <a:pt x="3" y="27"/>
                    <a:pt x="4" y="27"/>
                    <a:pt x="4" y="27"/>
                  </a:cubicBezTo>
                  <a:cubicBezTo>
                    <a:pt x="5" y="27"/>
                    <a:pt x="6" y="27"/>
                    <a:pt x="6" y="28"/>
                  </a:cubicBezTo>
                  <a:cubicBezTo>
                    <a:pt x="6" y="29"/>
                    <a:pt x="6" y="29"/>
                    <a:pt x="6" y="30"/>
                  </a:cubicBezTo>
                  <a:cubicBezTo>
                    <a:pt x="6" y="31"/>
                    <a:pt x="5" y="31"/>
                    <a:pt x="4" y="31"/>
                  </a:cubicBezTo>
                  <a:cubicBezTo>
                    <a:pt x="3" y="31"/>
                    <a:pt x="3" y="31"/>
                    <a:pt x="3" y="30"/>
                  </a:cubicBezTo>
                  <a:close/>
                  <a:moveTo>
                    <a:pt x="5" y="38"/>
                  </a:moveTo>
                  <a:cubicBezTo>
                    <a:pt x="5" y="38"/>
                    <a:pt x="4" y="38"/>
                    <a:pt x="4" y="37"/>
                  </a:cubicBezTo>
                  <a:cubicBezTo>
                    <a:pt x="4" y="37"/>
                    <a:pt x="4" y="36"/>
                    <a:pt x="3" y="36"/>
                  </a:cubicBezTo>
                  <a:cubicBezTo>
                    <a:pt x="3" y="35"/>
                    <a:pt x="4" y="34"/>
                    <a:pt x="4" y="34"/>
                  </a:cubicBezTo>
                  <a:cubicBezTo>
                    <a:pt x="5" y="34"/>
                    <a:pt x="6" y="34"/>
                    <a:pt x="6" y="35"/>
                  </a:cubicBezTo>
                  <a:cubicBezTo>
                    <a:pt x="6" y="36"/>
                    <a:pt x="6" y="36"/>
                    <a:pt x="7" y="37"/>
                  </a:cubicBezTo>
                  <a:cubicBezTo>
                    <a:pt x="7" y="37"/>
                    <a:pt x="6" y="38"/>
                    <a:pt x="6" y="38"/>
                  </a:cubicBezTo>
                  <a:cubicBezTo>
                    <a:pt x="5" y="38"/>
                    <a:pt x="5" y="38"/>
                    <a:pt x="5" y="38"/>
                  </a:cubicBezTo>
                  <a:close/>
                  <a:moveTo>
                    <a:pt x="9" y="45"/>
                  </a:moveTo>
                  <a:cubicBezTo>
                    <a:pt x="9" y="45"/>
                    <a:pt x="8" y="45"/>
                    <a:pt x="8" y="45"/>
                  </a:cubicBezTo>
                  <a:cubicBezTo>
                    <a:pt x="8" y="45"/>
                    <a:pt x="7" y="45"/>
                    <a:pt x="7" y="44"/>
                  </a:cubicBezTo>
                  <a:cubicBezTo>
                    <a:pt x="7" y="44"/>
                    <a:pt x="6" y="43"/>
                    <a:pt x="6" y="43"/>
                  </a:cubicBezTo>
                  <a:cubicBezTo>
                    <a:pt x="6" y="42"/>
                    <a:pt x="6" y="41"/>
                    <a:pt x="7" y="41"/>
                  </a:cubicBezTo>
                  <a:cubicBezTo>
                    <a:pt x="7" y="40"/>
                    <a:pt x="8" y="41"/>
                    <a:pt x="8" y="41"/>
                  </a:cubicBezTo>
                  <a:cubicBezTo>
                    <a:pt x="9" y="42"/>
                    <a:pt x="9" y="42"/>
                    <a:pt x="9" y="43"/>
                  </a:cubicBezTo>
                  <a:cubicBezTo>
                    <a:pt x="10" y="43"/>
                    <a:pt x="10" y="44"/>
                    <a:pt x="9" y="45"/>
                  </a:cubicBezTo>
                  <a:close/>
                  <a:moveTo>
                    <a:pt x="9" y="17"/>
                  </a:moveTo>
                  <a:cubicBezTo>
                    <a:pt x="9" y="17"/>
                    <a:pt x="9" y="18"/>
                    <a:pt x="8" y="18"/>
                  </a:cubicBezTo>
                  <a:cubicBezTo>
                    <a:pt x="8" y="18"/>
                    <a:pt x="8" y="17"/>
                    <a:pt x="7" y="17"/>
                  </a:cubicBezTo>
                  <a:cubicBezTo>
                    <a:pt x="7" y="17"/>
                    <a:pt x="7" y="16"/>
                    <a:pt x="7" y="15"/>
                  </a:cubicBezTo>
                  <a:cubicBezTo>
                    <a:pt x="7" y="15"/>
                    <a:pt x="8" y="14"/>
                    <a:pt x="8" y="14"/>
                  </a:cubicBezTo>
                  <a:cubicBezTo>
                    <a:pt x="9" y="13"/>
                    <a:pt x="9" y="13"/>
                    <a:pt x="10" y="14"/>
                  </a:cubicBezTo>
                  <a:cubicBezTo>
                    <a:pt x="11" y="14"/>
                    <a:pt x="11" y="15"/>
                    <a:pt x="10" y="16"/>
                  </a:cubicBezTo>
                  <a:cubicBezTo>
                    <a:pt x="10" y="16"/>
                    <a:pt x="10" y="16"/>
                    <a:pt x="9" y="17"/>
                  </a:cubicBezTo>
                  <a:close/>
                  <a:moveTo>
                    <a:pt x="14" y="50"/>
                  </a:moveTo>
                  <a:cubicBezTo>
                    <a:pt x="14" y="50"/>
                    <a:pt x="13" y="50"/>
                    <a:pt x="13" y="50"/>
                  </a:cubicBezTo>
                  <a:cubicBezTo>
                    <a:pt x="13" y="50"/>
                    <a:pt x="12" y="50"/>
                    <a:pt x="12" y="50"/>
                  </a:cubicBezTo>
                  <a:cubicBezTo>
                    <a:pt x="12" y="50"/>
                    <a:pt x="11" y="49"/>
                    <a:pt x="11" y="49"/>
                  </a:cubicBezTo>
                  <a:cubicBezTo>
                    <a:pt x="10" y="48"/>
                    <a:pt x="10" y="47"/>
                    <a:pt x="11" y="47"/>
                  </a:cubicBezTo>
                  <a:cubicBezTo>
                    <a:pt x="11" y="46"/>
                    <a:pt x="12" y="46"/>
                    <a:pt x="13" y="47"/>
                  </a:cubicBezTo>
                  <a:cubicBezTo>
                    <a:pt x="13" y="47"/>
                    <a:pt x="13" y="48"/>
                    <a:pt x="14" y="48"/>
                  </a:cubicBezTo>
                  <a:cubicBezTo>
                    <a:pt x="14" y="48"/>
                    <a:pt x="14" y="49"/>
                    <a:pt x="14" y="50"/>
                  </a:cubicBezTo>
                  <a:close/>
                  <a:moveTo>
                    <a:pt x="15" y="11"/>
                  </a:moveTo>
                  <a:cubicBezTo>
                    <a:pt x="15" y="11"/>
                    <a:pt x="14" y="11"/>
                    <a:pt x="14" y="12"/>
                  </a:cubicBezTo>
                  <a:cubicBezTo>
                    <a:pt x="13" y="12"/>
                    <a:pt x="13" y="12"/>
                    <a:pt x="13" y="12"/>
                  </a:cubicBezTo>
                  <a:cubicBezTo>
                    <a:pt x="12" y="12"/>
                    <a:pt x="12" y="12"/>
                    <a:pt x="12" y="12"/>
                  </a:cubicBezTo>
                  <a:cubicBezTo>
                    <a:pt x="11" y="11"/>
                    <a:pt x="11" y="10"/>
                    <a:pt x="12" y="10"/>
                  </a:cubicBezTo>
                  <a:cubicBezTo>
                    <a:pt x="12" y="9"/>
                    <a:pt x="13" y="9"/>
                    <a:pt x="13" y="9"/>
                  </a:cubicBezTo>
                  <a:cubicBezTo>
                    <a:pt x="14" y="8"/>
                    <a:pt x="15" y="8"/>
                    <a:pt x="15" y="9"/>
                  </a:cubicBezTo>
                  <a:cubicBezTo>
                    <a:pt x="16" y="9"/>
                    <a:pt x="16" y="10"/>
                    <a:pt x="15" y="11"/>
                  </a:cubicBezTo>
                  <a:close/>
                  <a:moveTo>
                    <a:pt x="20" y="53"/>
                  </a:moveTo>
                  <a:cubicBezTo>
                    <a:pt x="20" y="54"/>
                    <a:pt x="20" y="54"/>
                    <a:pt x="19" y="54"/>
                  </a:cubicBezTo>
                  <a:cubicBezTo>
                    <a:pt x="19" y="54"/>
                    <a:pt x="19" y="54"/>
                    <a:pt x="18" y="54"/>
                  </a:cubicBezTo>
                  <a:cubicBezTo>
                    <a:pt x="18" y="54"/>
                    <a:pt x="17" y="54"/>
                    <a:pt x="17" y="53"/>
                  </a:cubicBezTo>
                  <a:cubicBezTo>
                    <a:pt x="16" y="53"/>
                    <a:pt x="16" y="52"/>
                    <a:pt x="16" y="51"/>
                  </a:cubicBezTo>
                  <a:cubicBezTo>
                    <a:pt x="17" y="51"/>
                    <a:pt x="17" y="51"/>
                    <a:pt x="18" y="51"/>
                  </a:cubicBezTo>
                  <a:cubicBezTo>
                    <a:pt x="19" y="51"/>
                    <a:pt x="19" y="51"/>
                    <a:pt x="20" y="52"/>
                  </a:cubicBezTo>
                  <a:cubicBezTo>
                    <a:pt x="20" y="52"/>
                    <a:pt x="21" y="53"/>
                    <a:pt x="20" y="53"/>
                  </a:cubicBezTo>
                  <a:close/>
                  <a:moveTo>
                    <a:pt x="19" y="8"/>
                  </a:moveTo>
                  <a:cubicBezTo>
                    <a:pt x="19" y="8"/>
                    <a:pt x="19" y="8"/>
                    <a:pt x="19" y="8"/>
                  </a:cubicBezTo>
                  <a:cubicBezTo>
                    <a:pt x="18" y="8"/>
                    <a:pt x="18" y="8"/>
                    <a:pt x="18" y="7"/>
                  </a:cubicBezTo>
                  <a:cubicBezTo>
                    <a:pt x="17" y="7"/>
                    <a:pt x="18" y="6"/>
                    <a:pt x="18" y="6"/>
                  </a:cubicBezTo>
                  <a:cubicBezTo>
                    <a:pt x="19" y="5"/>
                    <a:pt x="19" y="5"/>
                    <a:pt x="20" y="5"/>
                  </a:cubicBezTo>
                  <a:cubicBezTo>
                    <a:pt x="21" y="5"/>
                    <a:pt x="22" y="5"/>
                    <a:pt x="22" y="6"/>
                  </a:cubicBezTo>
                  <a:cubicBezTo>
                    <a:pt x="22" y="6"/>
                    <a:pt x="22" y="7"/>
                    <a:pt x="21" y="7"/>
                  </a:cubicBezTo>
                  <a:cubicBezTo>
                    <a:pt x="21" y="8"/>
                    <a:pt x="20" y="8"/>
                    <a:pt x="19" y="8"/>
                  </a:cubicBezTo>
                  <a:close/>
                  <a:moveTo>
                    <a:pt x="26" y="56"/>
                  </a:moveTo>
                  <a:cubicBezTo>
                    <a:pt x="26" y="56"/>
                    <a:pt x="26" y="56"/>
                    <a:pt x="26" y="56"/>
                  </a:cubicBezTo>
                  <a:cubicBezTo>
                    <a:pt x="25" y="56"/>
                    <a:pt x="24" y="56"/>
                    <a:pt x="24" y="56"/>
                  </a:cubicBezTo>
                  <a:cubicBezTo>
                    <a:pt x="23" y="56"/>
                    <a:pt x="23" y="55"/>
                    <a:pt x="23" y="54"/>
                  </a:cubicBezTo>
                  <a:cubicBezTo>
                    <a:pt x="23" y="54"/>
                    <a:pt x="24" y="53"/>
                    <a:pt x="24" y="53"/>
                  </a:cubicBezTo>
                  <a:cubicBezTo>
                    <a:pt x="25" y="53"/>
                    <a:pt x="26" y="53"/>
                    <a:pt x="26" y="54"/>
                  </a:cubicBezTo>
                  <a:cubicBezTo>
                    <a:pt x="27" y="54"/>
                    <a:pt x="27" y="54"/>
                    <a:pt x="27" y="55"/>
                  </a:cubicBezTo>
                  <a:cubicBezTo>
                    <a:pt x="27" y="56"/>
                    <a:pt x="27" y="56"/>
                    <a:pt x="26" y="56"/>
                  </a:cubicBezTo>
                  <a:close/>
                  <a:moveTo>
                    <a:pt x="33" y="56"/>
                  </a:moveTo>
                  <a:cubicBezTo>
                    <a:pt x="33" y="56"/>
                    <a:pt x="32" y="56"/>
                    <a:pt x="31" y="56"/>
                  </a:cubicBezTo>
                  <a:cubicBezTo>
                    <a:pt x="31" y="56"/>
                    <a:pt x="31" y="56"/>
                    <a:pt x="31" y="56"/>
                  </a:cubicBezTo>
                  <a:cubicBezTo>
                    <a:pt x="31" y="56"/>
                    <a:pt x="30" y="56"/>
                    <a:pt x="30" y="55"/>
                  </a:cubicBezTo>
                  <a:cubicBezTo>
                    <a:pt x="30" y="54"/>
                    <a:pt x="30" y="54"/>
                    <a:pt x="31" y="54"/>
                  </a:cubicBezTo>
                  <a:cubicBezTo>
                    <a:pt x="32" y="54"/>
                    <a:pt x="32" y="54"/>
                    <a:pt x="33" y="54"/>
                  </a:cubicBezTo>
                  <a:cubicBezTo>
                    <a:pt x="34" y="53"/>
                    <a:pt x="34" y="54"/>
                    <a:pt x="34" y="55"/>
                  </a:cubicBezTo>
                  <a:cubicBezTo>
                    <a:pt x="35" y="55"/>
                    <a:pt x="34" y="56"/>
                    <a:pt x="33" y="56"/>
                  </a:cubicBezTo>
                  <a:close/>
                  <a:moveTo>
                    <a:pt x="32" y="41"/>
                  </a:moveTo>
                  <a:cubicBezTo>
                    <a:pt x="32" y="45"/>
                    <a:pt x="32" y="45"/>
                    <a:pt x="32" y="45"/>
                  </a:cubicBezTo>
                  <a:cubicBezTo>
                    <a:pt x="29" y="45"/>
                    <a:pt x="29" y="45"/>
                    <a:pt x="29" y="45"/>
                  </a:cubicBezTo>
                  <a:cubicBezTo>
                    <a:pt x="29" y="42"/>
                    <a:pt x="29" y="42"/>
                    <a:pt x="29" y="42"/>
                  </a:cubicBezTo>
                  <a:cubicBezTo>
                    <a:pt x="28" y="42"/>
                    <a:pt x="26" y="41"/>
                    <a:pt x="25" y="41"/>
                  </a:cubicBezTo>
                  <a:cubicBezTo>
                    <a:pt x="24" y="40"/>
                    <a:pt x="22" y="40"/>
                    <a:pt x="21" y="39"/>
                  </a:cubicBezTo>
                  <a:cubicBezTo>
                    <a:pt x="24" y="34"/>
                    <a:pt x="24" y="34"/>
                    <a:pt x="24" y="34"/>
                  </a:cubicBezTo>
                  <a:cubicBezTo>
                    <a:pt x="25" y="35"/>
                    <a:pt x="27" y="37"/>
                    <a:pt x="29" y="37"/>
                  </a:cubicBezTo>
                  <a:cubicBezTo>
                    <a:pt x="31" y="37"/>
                    <a:pt x="32" y="36"/>
                    <a:pt x="32" y="35"/>
                  </a:cubicBezTo>
                  <a:cubicBezTo>
                    <a:pt x="32" y="33"/>
                    <a:pt x="30" y="33"/>
                    <a:pt x="27" y="32"/>
                  </a:cubicBezTo>
                  <a:cubicBezTo>
                    <a:pt x="25" y="31"/>
                    <a:pt x="23" y="29"/>
                    <a:pt x="23" y="26"/>
                  </a:cubicBezTo>
                  <a:cubicBezTo>
                    <a:pt x="23" y="22"/>
                    <a:pt x="25" y="19"/>
                    <a:pt x="29" y="19"/>
                  </a:cubicBezTo>
                  <a:cubicBezTo>
                    <a:pt x="29" y="15"/>
                    <a:pt x="29" y="15"/>
                    <a:pt x="29" y="15"/>
                  </a:cubicBezTo>
                  <a:cubicBezTo>
                    <a:pt x="32" y="15"/>
                    <a:pt x="32" y="15"/>
                    <a:pt x="32" y="15"/>
                  </a:cubicBezTo>
                  <a:cubicBezTo>
                    <a:pt x="32" y="19"/>
                    <a:pt x="32" y="19"/>
                    <a:pt x="32" y="19"/>
                  </a:cubicBezTo>
                  <a:cubicBezTo>
                    <a:pt x="34" y="19"/>
                    <a:pt x="36" y="19"/>
                    <a:pt x="37" y="20"/>
                  </a:cubicBezTo>
                  <a:cubicBezTo>
                    <a:pt x="35" y="25"/>
                    <a:pt x="35" y="25"/>
                    <a:pt x="35" y="25"/>
                  </a:cubicBezTo>
                  <a:cubicBezTo>
                    <a:pt x="34" y="24"/>
                    <a:pt x="32" y="23"/>
                    <a:pt x="31" y="23"/>
                  </a:cubicBezTo>
                  <a:cubicBezTo>
                    <a:pt x="30" y="23"/>
                    <a:pt x="28" y="24"/>
                    <a:pt x="28" y="25"/>
                  </a:cubicBezTo>
                  <a:cubicBezTo>
                    <a:pt x="28" y="26"/>
                    <a:pt x="30" y="27"/>
                    <a:pt x="31" y="27"/>
                  </a:cubicBezTo>
                  <a:cubicBezTo>
                    <a:pt x="35" y="28"/>
                    <a:pt x="38" y="30"/>
                    <a:pt x="38" y="34"/>
                  </a:cubicBezTo>
                  <a:cubicBezTo>
                    <a:pt x="38" y="38"/>
                    <a:pt x="36" y="40"/>
                    <a:pt x="32" y="41"/>
                  </a:cubicBezTo>
                  <a:close/>
                  <a:moveTo>
                    <a:pt x="41" y="54"/>
                  </a:moveTo>
                  <a:cubicBezTo>
                    <a:pt x="40" y="54"/>
                    <a:pt x="39" y="55"/>
                    <a:pt x="39" y="55"/>
                  </a:cubicBezTo>
                  <a:cubicBezTo>
                    <a:pt x="39" y="55"/>
                    <a:pt x="39" y="55"/>
                    <a:pt x="38" y="55"/>
                  </a:cubicBezTo>
                  <a:cubicBezTo>
                    <a:pt x="38" y="55"/>
                    <a:pt x="37" y="55"/>
                    <a:pt x="37" y="54"/>
                  </a:cubicBezTo>
                  <a:cubicBezTo>
                    <a:pt x="37" y="53"/>
                    <a:pt x="37" y="53"/>
                    <a:pt x="38" y="52"/>
                  </a:cubicBezTo>
                  <a:cubicBezTo>
                    <a:pt x="38" y="52"/>
                    <a:pt x="39" y="52"/>
                    <a:pt x="39" y="52"/>
                  </a:cubicBezTo>
                  <a:cubicBezTo>
                    <a:pt x="40" y="51"/>
                    <a:pt x="41" y="52"/>
                    <a:pt x="41" y="52"/>
                  </a:cubicBezTo>
                  <a:cubicBezTo>
                    <a:pt x="42" y="53"/>
                    <a:pt x="41" y="54"/>
                    <a:pt x="41" y="54"/>
                  </a:cubicBezTo>
                  <a:close/>
                  <a:moveTo>
                    <a:pt x="43" y="8"/>
                  </a:moveTo>
                  <a:cubicBezTo>
                    <a:pt x="42" y="9"/>
                    <a:pt x="42" y="9"/>
                    <a:pt x="42" y="9"/>
                  </a:cubicBezTo>
                  <a:cubicBezTo>
                    <a:pt x="41" y="9"/>
                    <a:pt x="41" y="9"/>
                    <a:pt x="41" y="9"/>
                  </a:cubicBezTo>
                  <a:cubicBezTo>
                    <a:pt x="40" y="9"/>
                    <a:pt x="40" y="8"/>
                    <a:pt x="39" y="8"/>
                  </a:cubicBezTo>
                  <a:cubicBezTo>
                    <a:pt x="39" y="8"/>
                    <a:pt x="38" y="7"/>
                    <a:pt x="39" y="6"/>
                  </a:cubicBezTo>
                  <a:cubicBezTo>
                    <a:pt x="39" y="6"/>
                    <a:pt x="40" y="5"/>
                    <a:pt x="40" y="6"/>
                  </a:cubicBezTo>
                  <a:cubicBezTo>
                    <a:pt x="41" y="6"/>
                    <a:pt x="42" y="6"/>
                    <a:pt x="42" y="6"/>
                  </a:cubicBezTo>
                  <a:cubicBezTo>
                    <a:pt x="43" y="7"/>
                    <a:pt x="43" y="8"/>
                    <a:pt x="43" y="8"/>
                  </a:cubicBezTo>
                  <a:close/>
                  <a:moveTo>
                    <a:pt x="47" y="50"/>
                  </a:moveTo>
                  <a:cubicBezTo>
                    <a:pt x="46" y="50"/>
                    <a:pt x="46" y="51"/>
                    <a:pt x="45" y="51"/>
                  </a:cubicBezTo>
                  <a:cubicBezTo>
                    <a:pt x="45" y="51"/>
                    <a:pt x="45" y="51"/>
                    <a:pt x="45" y="51"/>
                  </a:cubicBezTo>
                  <a:cubicBezTo>
                    <a:pt x="44" y="51"/>
                    <a:pt x="44" y="51"/>
                    <a:pt x="44" y="51"/>
                  </a:cubicBezTo>
                  <a:cubicBezTo>
                    <a:pt x="43" y="50"/>
                    <a:pt x="43" y="49"/>
                    <a:pt x="44" y="49"/>
                  </a:cubicBezTo>
                  <a:cubicBezTo>
                    <a:pt x="44" y="49"/>
                    <a:pt x="45" y="48"/>
                    <a:pt x="45" y="48"/>
                  </a:cubicBezTo>
                  <a:cubicBezTo>
                    <a:pt x="46" y="47"/>
                    <a:pt x="47" y="48"/>
                    <a:pt x="47" y="48"/>
                  </a:cubicBezTo>
                  <a:cubicBezTo>
                    <a:pt x="48" y="49"/>
                    <a:pt x="48" y="49"/>
                    <a:pt x="47" y="50"/>
                  </a:cubicBezTo>
                  <a:close/>
                  <a:moveTo>
                    <a:pt x="47" y="13"/>
                  </a:moveTo>
                  <a:cubicBezTo>
                    <a:pt x="47" y="13"/>
                    <a:pt x="47" y="13"/>
                    <a:pt x="46" y="13"/>
                  </a:cubicBezTo>
                  <a:cubicBezTo>
                    <a:pt x="46" y="12"/>
                    <a:pt x="46" y="12"/>
                    <a:pt x="45" y="12"/>
                  </a:cubicBezTo>
                  <a:cubicBezTo>
                    <a:pt x="45" y="11"/>
                    <a:pt x="44" y="10"/>
                    <a:pt x="45" y="10"/>
                  </a:cubicBezTo>
                  <a:cubicBezTo>
                    <a:pt x="45" y="9"/>
                    <a:pt x="46" y="9"/>
                    <a:pt x="47" y="10"/>
                  </a:cubicBezTo>
                  <a:cubicBezTo>
                    <a:pt x="47" y="10"/>
                    <a:pt x="48" y="10"/>
                    <a:pt x="48" y="11"/>
                  </a:cubicBezTo>
                  <a:cubicBezTo>
                    <a:pt x="49" y="11"/>
                    <a:pt x="49" y="12"/>
                    <a:pt x="48" y="13"/>
                  </a:cubicBezTo>
                  <a:cubicBezTo>
                    <a:pt x="48" y="13"/>
                    <a:pt x="48" y="13"/>
                    <a:pt x="47" y="13"/>
                  </a:cubicBezTo>
                  <a:close/>
                  <a:moveTo>
                    <a:pt x="52" y="44"/>
                  </a:moveTo>
                  <a:cubicBezTo>
                    <a:pt x="52" y="45"/>
                    <a:pt x="51" y="45"/>
                    <a:pt x="51" y="46"/>
                  </a:cubicBezTo>
                  <a:cubicBezTo>
                    <a:pt x="51" y="46"/>
                    <a:pt x="50" y="46"/>
                    <a:pt x="50" y="46"/>
                  </a:cubicBezTo>
                  <a:cubicBezTo>
                    <a:pt x="49" y="46"/>
                    <a:pt x="49" y="46"/>
                    <a:pt x="49" y="46"/>
                  </a:cubicBezTo>
                  <a:cubicBezTo>
                    <a:pt x="48" y="46"/>
                    <a:pt x="48" y="45"/>
                    <a:pt x="49" y="44"/>
                  </a:cubicBezTo>
                  <a:cubicBezTo>
                    <a:pt x="49" y="44"/>
                    <a:pt x="49" y="43"/>
                    <a:pt x="50" y="43"/>
                  </a:cubicBezTo>
                  <a:cubicBezTo>
                    <a:pt x="50" y="42"/>
                    <a:pt x="51" y="42"/>
                    <a:pt x="52" y="42"/>
                  </a:cubicBezTo>
                  <a:cubicBezTo>
                    <a:pt x="52" y="43"/>
                    <a:pt x="52" y="44"/>
                    <a:pt x="52" y="44"/>
                  </a:cubicBezTo>
                  <a:close/>
                  <a:moveTo>
                    <a:pt x="55" y="37"/>
                  </a:moveTo>
                  <a:cubicBezTo>
                    <a:pt x="55" y="38"/>
                    <a:pt x="55" y="39"/>
                    <a:pt x="54" y="39"/>
                  </a:cubicBezTo>
                  <a:cubicBezTo>
                    <a:pt x="54" y="40"/>
                    <a:pt x="54" y="40"/>
                    <a:pt x="53" y="40"/>
                  </a:cubicBezTo>
                  <a:cubicBezTo>
                    <a:pt x="53" y="40"/>
                    <a:pt x="53" y="40"/>
                    <a:pt x="53" y="40"/>
                  </a:cubicBezTo>
                  <a:cubicBezTo>
                    <a:pt x="52" y="40"/>
                    <a:pt x="52" y="39"/>
                    <a:pt x="52" y="38"/>
                  </a:cubicBezTo>
                  <a:cubicBezTo>
                    <a:pt x="52" y="38"/>
                    <a:pt x="52" y="37"/>
                    <a:pt x="52" y="37"/>
                  </a:cubicBezTo>
                  <a:cubicBezTo>
                    <a:pt x="53" y="36"/>
                    <a:pt x="53" y="35"/>
                    <a:pt x="54" y="36"/>
                  </a:cubicBezTo>
                  <a:cubicBezTo>
                    <a:pt x="55" y="36"/>
                    <a:pt x="55" y="37"/>
                    <a:pt x="55" y="37"/>
                  </a:cubicBezTo>
                  <a:close/>
                  <a:moveTo>
                    <a:pt x="56" y="32"/>
                  </a:moveTo>
                  <a:cubicBezTo>
                    <a:pt x="56" y="32"/>
                    <a:pt x="55" y="33"/>
                    <a:pt x="55" y="33"/>
                  </a:cubicBezTo>
                  <a:cubicBezTo>
                    <a:pt x="55" y="33"/>
                    <a:pt x="55" y="33"/>
                    <a:pt x="55" y="33"/>
                  </a:cubicBezTo>
                  <a:cubicBezTo>
                    <a:pt x="54" y="33"/>
                    <a:pt x="53" y="32"/>
                    <a:pt x="53" y="32"/>
                  </a:cubicBezTo>
                  <a:cubicBezTo>
                    <a:pt x="53" y="31"/>
                    <a:pt x="53" y="30"/>
                    <a:pt x="53" y="30"/>
                  </a:cubicBezTo>
                  <a:cubicBezTo>
                    <a:pt x="53" y="29"/>
                    <a:pt x="54" y="28"/>
                    <a:pt x="55" y="28"/>
                  </a:cubicBezTo>
                  <a:cubicBezTo>
                    <a:pt x="56" y="28"/>
                    <a:pt x="56" y="29"/>
                    <a:pt x="56" y="30"/>
                  </a:cubicBezTo>
                  <a:cubicBezTo>
                    <a:pt x="56" y="30"/>
                    <a:pt x="56" y="30"/>
                    <a:pt x="56" y="30"/>
                  </a:cubicBezTo>
                  <a:cubicBezTo>
                    <a:pt x="56" y="30"/>
                    <a:pt x="56" y="31"/>
                    <a:pt x="56" y="32"/>
                  </a:cubicBezTo>
                  <a:close/>
                </a:path>
              </a:pathLst>
            </a:custGeom>
            <a:solidFill>
              <a:srgbClr val="004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10"/>
            <p:cNvSpPr/>
            <p:nvPr/>
          </p:nvSpPr>
          <p:spPr>
            <a:xfrm>
              <a:off x="6959600" y="1012825"/>
              <a:ext cx="15875" cy="15875"/>
            </a:xfrm>
            <a:custGeom>
              <a:avLst/>
              <a:gdLst/>
              <a:ahLst/>
              <a:cxnLst/>
              <a:rect l="l" t="t" r="r" b="b"/>
              <a:pathLst>
                <a:path w="4" h="4" extrusionOk="0">
                  <a:moveTo>
                    <a:pt x="4" y="3"/>
                  </a:moveTo>
                  <a:cubicBezTo>
                    <a:pt x="3" y="2"/>
                    <a:pt x="3" y="2"/>
                    <a:pt x="3" y="1"/>
                  </a:cubicBezTo>
                  <a:cubicBezTo>
                    <a:pt x="3" y="0"/>
                    <a:pt x="2" y="0"/>
                    <a:pt x="1" y="0"/>
                  </a:cubicBezTo>
                  <a:cubicBezTo>
                    <a:pt x="1" y="0"/>
                    <a:pt x="0" y="1"/>
                    <a:pt x="0" y="2"/>
                  </a:cubicBezTo>
                  <a:cubicBezTo>
                    <a:pt x="1" y="2"/>
                    <a:pt x="1" y="3"/>
                    <a:pt x="1" y="3"/>
                  </a:cubicBezTo>
                  <a:cubicBezTo>
                    <a:pt x="1" y="4"/>
                    <a:pt x="2" y="4"/>
                    <a:pt x="2" y="4"/>
                  </a:cubicBezTo>
                  <a:cubicBezTo>
                    <a:pt x="2" y="4"/>
                    <a:pt x="2" y="4"/>
                    <a:pt x="3" y="4"/>
                  </a:cubicBezTo>
                  <a:cubicBezTo>
                    <a:pt x="3" y="4"/>
                    <a:pt x="4" y="3"/>
                    <a:pt x="4"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10"/>
            <p:cNvSpPr/>
            <p:nvPr/>
          </p:nvSpPr>
          <p:spPr>
            <a:xfrm>
              <a:off x="6970713" y="1036638"/>
              <a:ext cx="15875" cy="19050"/>
            </a:xfrm>
            <a:custGeom>
              <a:avLst/>
              <a:gdLst/>
              <a:ahLst/>
              <a:cxnLst/>
              <a:rect l="l" t="t" r="r" b="b"/>
              <a:pathLst>
                <a:path w="4" h="5" extrusionOk="0">
                  <a:moveTo>
                    <a:pt x="2" y="1"/>
                  </a:moveTo>
                  <a:cubicBezTo>
                    <a:pt x="2" y="1"/>
                    <a:pt x="1" y="0"/>
                    <a:pt x="1" y="1"/>
                  </a:cubicBezTo>
                  <a:cubicBezTo>
                    <a:pt x="0" y="1"/>
                    <a:pt x="0" y="2"/>
                    <a:pt x="0" y="3"/>
                  </a:cubicBezTo>
                  <a:cubicBezTo>
                    <a:pt x="0" y="3"/>
                    <a:pt x="1" y="4"/>
                    <a:pt x="1" y="4"/>
                  </a:cubicBezTo>
                  <a:cubicBezTo>
                    <a:pt x="1" y="5"/>
                    <a:pt x="2" y="5"/>
                    <a:pt x="2" y="5"/>
                  </a:cubicBezTo>
                  <a:cubicBezTo>
                    <a:pt x="2" y="5"/>
                    <a:pt x="3" y="5"/>
                    <a:pt x="3" y="5"/>
                  </a:cubicBezTo>
                  <a:cubicBezTo>
                    <a:pt x="4" y="4"/>
                    <a:pt x="4" y="3"/>
                    <a:pt x="3" y="3"/>
                  </a:cubicBezTo>
                  <a:cubicBezTo>
                    <a:pt x="3" y="2"/>
                    <a:pt x="3" y="2"/>
                    <a:pt x="2"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10"/>
            <p:cNvSpPr/>
            <p:nvPr/>
          </p:nvSpPr>
          <p:spPr>
            <a:xfrm>
              <a:off x="6986588" y="1060450"/>
              <a:ext cx="15875" cy="14288"/>
            </a:xfrm>
            <a:custGeom>
              <a:avLst/>
              <a:gdLst/>
              <a:ahLst/>
              <a:cxnLst/>
              <a:rect l="l" t="t" r="r" b="b"/>
              <a:pathLst>
                <a:path w="4" h="4" extrusionOk="0">
                  <a:moveTo>
                    <a:pt x="3" y="1"/>
                  </a:moveTo>
                  <a:cubicBezTo>
                    <a:pt x="2" y="0"/>
                    <a:pt x="1" y="0"/>
                    <a:pt x="1" y="1"/>
                  </a:cubicBezTo>
                  <a:cubicBezTo>
                    <a:pt x="0" y="1"/>
                    <a:pt x="0" y="2"/>
                    <a:pt x="1" y="3"/>
                  </a:cubicBezTo>
                  <a:cubicBezTo>
                    <a:pt x="1" y="3"/>
                    <a:pt x="2" y="4"/>
                    <a:pt x="2" y="4"/>
                  </a:cubicBezTo>
                  <a:cubicBezTo>
                    <a:pt x="2" y="4"/>
                    <a:pt x="3" y="4"/>
                    <a:pt x="3" y="4"/>
                  </a:cubicBezTo>
                  <a:cubicBezTo>
                    <a:pt x="3" y="4"/>
                    <a:pt x="4" y="4"/>
                    <a:pt x="4" y="4"/>
                  </a:cubicBezTo>
                  <a:cubicBezTo>
                    <a:pt x="4" y="3"/>
                    <a:pt x="4" y="2"/>
                    <a:pt x="4" y="2"/>
                  </a:cubicBezTo>
                  <a:cubicBezTo>
                    <a:pt x="3" y="2"/>
                    <a:pt x="3" y="1"/>
                    <a:pt x="3"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10"/>
            <p:cNvSpPr/>
            <p:nvPr/>
          </p:nvSpPr>
          <p:spPr>
            <a:xfrm>
              <a:off x="6975475" y="931863"/>
              <a:ext cx="15875" cy="19050"/>
            </a:xfrm>
            <a:custGeom>
              <a:avLst/>
              <a:gdLst/>
              <a:ahLst/>
              <a:cxnLst/>
              <a:rect l="l" t="t" r="r" b="b"/>
              <a:pathLst>
                <a:path w="4" h="5" extrusionOk="0">
                  <a:moveTo>
                    <a:pt x="3" y="1"/>
                  </a:moveTo>
                  <a:cubicBezTo>
                    <a:pt x="2" y="0"/>
                    <a:pt x="2" y="0"/>
                    <a:pt x="1" y="1"/>
                  </a:cubicBezTo>
                  <a:cubicBezTo>
                    <a:pt x="1" y="1"/>
                    <a:pt x="0" y="2"/>
                    <a:pt x="0" y="2"/>
                  </a:cubicBezTo>
                  <a:cubicBezTo>
                    <a:pt x="0" y="3"/>
                    <a:pt x="0" y="4"/>
                    <a:pt x="0" y="4"/>
                  </a:cubicBezTo>
                  <a:cubicBezTo>
                    <a:pt x="1" y="4"/>
                    <a:pt x="1" y="5"/>
                    <a:pt x="1" y="5"/>
                  </a:cubicBezTo>
                  <a:cubicBezTo>
                    <a:pt x="2" y="5"/>
                    <a:pt x="2" y="4"/>
                    <a:pt x="2" y="4"/>
                  </a:cubicBezTo>
                  <a:cubicBezTo>
                    <a:pt x="3" y="3"/>
                    <a:pt x="3" y="3"/>
                    <a:pt x="3" y="3"/>
                  </a:cubicBezTo>
                  <a:cubicBezTo>
                    <a:pt x="4" y="2"/>
                    <a:pt x="4" y="1"/>
                    <a:pt x="3"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10"/>
            <p:cNvSpPr/>
            <p:nvPr/>
          </p:nvSpPr>
          <p:spPr>
            <a:xfrm>
              <a:off x="7040563" y="893763"/>
              <a:ext cx="19050" cy="11113"/>
            </a:xfrm>
            <a:custGeom>
              <a:avLst/>
              <a:gdLst/>
              <a:ahLst/>
              <a:cxnLst/>
              <a:rect l="l" t="t" r="r" b="b"/>
              <a:pathLst>
                <a:path w="5" h="3" extrusionOk="0">
                  <a:moveTo>
                    <a:pt x="2" y="3"/>
                  </a:moveTo>
                  <a:cubicBezTo>
                    <a:pt x="2" y="3"/>
                    <a:pt x="2" y="3"/>
                    <a:pt x="2" y="3"/>
                  </a:cubicBezTo>
                  <a:cubicBezTo>
                    <a:pt x="3" y="3"/>
                    <a:pt x="3" y="3"/>
                    <a:pt x="4" y="3"/>
                  </a:cubicBezTo>
                  <a:cubicBezTo>
                    <a:pt x="4" y="3"/>
                    <a:pt x="5" y="2"/>
                    <a:pt x="5" y="2"/>
                  </a:cubicBezTo>
                  <a:cubicBezTo>
                    <a:pt x="5" y="1"/>
                    <a:pt x="4" y="0"/>
                    <a:pt x="3" y="0"/>
                  </a:cubicBezTo>
                  <a:cubicBezTo>
                    <a:pt x="3" y="0"/>
                    <a:pt x="2" y="0"/>
                    <a:pt x="2" y="0"/>
                  </a:cubicBezTo>
                  <a:cubicBezTo>
                    <a:pt x="1" y="1"/>
                    <a:pt x="0" y="1"/>
                    <a:pt x="0" y="2"/>
                  </a:cubicBezTo>
                  <a:cubicBezTo>
                    <a:pt x="1" y="3"/>
                    <a:pt x="1" y="3"/>
                    <a:pt x="2"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10"/>
            <p:cNvSpPr/>
            <p:nvPr/>
          </p:nvSpPr>
          <p:spPr>
            <a:xfrm>
              <a:off x="7072313" y="893763"/>
              <a:ext cx="14288" cy="11113"/>
            </a:xfrm>
            <a:custGeom>
              <a:avLst/>
              <a:gdLst/>
              <a:ahLst/>
              <a:cxnLst/>
              <a:rect l="l" t="t" r="r" b="b"/>
              <a:pathLst>
                <a:path w="4" h="3" extrusionOk="0">
                  <a:moveTo>
                    <a:pt x="1" y="3"/>
                  </a:moveTo>
                  <a:cubicBezTo>
                    <a:pt x="1" y="3"/>
                    <a:pt x="2" y="3"/>
                    <a:pt x="2" y="3"/>
                  </a:cubicBezTo>
                  <a:cubicBezTo>
                    <a:pt x="3" y="3"/>
                    <a:pt x="3" y="3"/>
                    <a:pt x="3" y="3"/>
                  </a:cubicBezTo>
                  <a:cubicBezTo>
                    <a:pt x="3" y="3"/>
                    <a:pt x="4" y="3"/>
                    <a:pt x="4" y="2"/>
                  </a:cubicBezTo>
                  <a:cubicBezTo>
                    <a:pt x="4" y="2"/>
                    <a:pt x="4" y="1"/>
                    <a:pt x="3" y="1"/>
                  </a:cubicBezTo>
                  <a:cubicBezTo>
                    <a:pt x="2" y="1"/>
                    <a:pt x="2" y="1"/>
                    <a:pt x="1" y="0"/>
                  </a:cubicBezTo>
                  <a:cubicBezTo>
                    <a:pt x="0" y="0"/>
                    <a:pt x="0" y="1"/>
                    <a:pt x="0" y="2"/>
                  </a:cubicBezTo>
                  <a:cubicBezTo>
                    <a:pt x="0" y="2"/>
                    <a:pt x="0" y="3"/>
                    <a:pt x="1"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10"/>
            <p:cNvSpPr/>
            <p:nvPr/>
          </p:nvSpPr>
          <p:spPr>
            <a:xfrm>
              <a:off x="7137400" y="939800"/>
              <a:ext cx="15875" cy="15875"/>
            </a:xfrm>
            <a:custGeom>
              <a:avLst/>
              <a:gdLst/>
              <a:ahLst/>
              <a:cxnLst/>
              <a:rect l="l" t="t" r="r" b="b"/>
              <a:pathLst>
                <a:path w="4" h="4" extrusionOk="0">
                  <a:moveTo>
                    <a:pt x="1" y="3"/>
                  </a:moveTo>
                  <a:cubicBezTo>
                    <a:pt x="2" y="4"/>
                    <a:pt x="2" y="4"/>
                    <a:pt x="3" y="4"/>
                  </a:cubicBezTo>
                  <a:cubicBezTo>
                    <a:pt x="3" y="4"/>
                    <a:pt x="3" y="4"/>
                    <a:pt x="3" y="4"/>
                  </a:cubicBezTo>
                  <a:cubicBezTo>
                    <a:pt x="4" y="3"/>
                    <a:pt x="4" y="3"/>
                    <a:pt x="4" y="2"/>
                  </a:cubicBezTo>
                  <a:cubicBezTo>
                    <a:pt x="4" y="1"/>
                    <a:pt x="3" y="1"/>
                    <a:pt x="3" y="0"/>
                  </a:cubicBezTo>
                  <a:cubicBezTo>
                    <a:pt x="2" y="0"/>
                    <a:pt x="2" y="0"/>
                    <a:pt x="1" y="0"/>
                  </a:cubicBezTo>
                  <a:cubicBezTo>
                    <a:pt x="0" y="0"/>
                    <a:pt x="0" y="1"/>
                    <a:pt x="1" y="2"/>
                  </a:cubicBezTo>
                  <a:cubicBezTo>
                    <a:pt x="1" y="2"/>
                    <a:pt x="1" y="3"/>
                    <a:pt x="1"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10"/>
            <p:cNvSpPr/>
            <p:nvPr/>
          </p:nvSpPr>
          <p:spPr>
            <a:xfrm>
              <a:off x="7148513" y="963613"/>
              <a:ext cx="15875" cy="19050"/>
            </a:xfrm>
            <a:custGeom>
              <a:avLst/>
              <a:gdLst/>
              <a:ahLst/>
              <a:cxnLst/>
              <a:rect l="l" t="t" r="r" b="b"/>
              <a:pathLst>
                <a:path w="4" h="5" extrusionOk="0">
                  <a:moveTo>
                    <a:pt x="0" y="2"/>
                  </a:moveTo>
                  <a:cubicBezTo>
                    <a:pt x="1" y="3"/>
                    <a:pt x="1" y="3"/>
                    <a:pt x="1" y="4"/>
                  </a:cubicBezTo>
                  <a:cubicBezTo>
                    <a:pt x="1" y="4"/>
                    <a:pt x="2" y="5"/>
                    <a:pt x="2" y="5"/>
                  </a:cubicBezTo>
                  <a:cubicBezTo>
                    <a:pt x="2" y="5"/>
                    <a:pt x="2" y="5"/>
                    <a:pt x="2" y="5"/>
                  </a:cubicBezTo>
                  <a:cubicBezTo>
                    <a:pt x="3" y="5"/>
                    <a:pt x="4" y="4"/>
                    <a:pt x="3" y="3"/>
                  </a:cubicBezTo>
                  <a:cubicBezTo>
                    <a:pt x="3" y="2"/>
                    <a:pt x="3" y="2"/>
                    <a:pt x="3" y="1"/>
                  </a:cubicBezTo>
                  <a:cubicBezTo>
                    <a:pt x="3" y="1"/>
                    <a:pt x="2" y="0"/>
                    <a:pt x="1" y="0"/>
                  </a:cubicBezTo>
                  <a:cubicBezTo>
                    <a:pt x="1" y="1"/>
                    <a:pt x="0" y="1"/>
                    <a:pt x="0" y="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10"/>
            <p:cNvSpPr/>
            <p:nvPr/>
          </p:nvSpPr>
          <p:spPr>
            <a:xfrm>
              <a:off x="6991350" y="912813"/>
              <a:ext cx="19050" cy="15875"/>
            </a:xfrm>
            <a:custGeom>
              <a:avLst/>
              <a:gdLst/>
              <a:ahLst/>
              <a:cxnLst/>
              <a:rect l="l" t="t" r="r" b="b"/>
              <a:pathLst>
                <a:path w="5" h="4" extrusionOk="0">
                  <a:moveTo>
                    <a:pt x="2" y="1"/>
                  </a:moveTo>
                  <a:cubicBezTo>
                    <a:pt x="2" y="1"/>
                    <a:pt x="1" y="1"/>
                    <a:pt x="1" y="2"/>
                  </a:cubicBezTo>
                  <a:cubicBezTo>
                    <a:pt x="0" y="2"/>
                    <a:pt x="0" y="3"/>
                    <a:pt x="1" y="4"/>
                  </a:cubicBezTo>
                  <a:cubicBezTo>
                    <a:pt x="1" y="4"/>
                    <a:pt x="1" y="4"/>
                    <a:pt x="2" y="4"/>
                  </a:cubicBezTo>
                  <a:cubicBezTo>
                    <a:pt x="2" y="4"/>
                    <a:pt x="2" y="4"/>
                    <a:pt x="3" y="4"/>
                  </a:cubicBezTo>
                  <a:cubicBezTo>
                    <a:pt x="3" y="3"/>
                    <a:pt x="4" y="3"/>
                    <a:pt x="4" y="3"/>
                  </a:cubicBezTo>
                  <a:cubicBezTo>
                    <a:pt x="5" y="2"/>
                    <a:pt x="5" y="1"/>
                    <a:pt x="4" y="1"/>
                  </a:cubicBezTo>
                  <a:cubicBezTo>
                    <a:pt x="4" y="0"/>
                    <a:pt x="3" y="0"/>
                    <a:pt x="2"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10"/>
            <p:cNvSpPr/>
            <p:nvPr/>
          </p:nvSpPr>
          <p:spPr>
            <a:xfrm>
              <a:off x="6959600" y="985838"/>
              <a:ext cx="11113" cy="15875"/>
            </a:xfrm>
            <a:custGeom>
              <a:avLst/>
              <a:gdLst/>
              <a:ahLst/>
              <a:cxnLst/>
              <a:rect l="l" t="t" r="r" b="b"/>
              <a:pathLst>
                <a:path w="3" h="4" extrusionOk="0">
                  <a:moveTo>
                    <a:pt x="3" y="3"/>
                  </a:moveTo>
                  <a:cubicBezTo>
                    <a:pt x="3" y="2"/>
                    <a:pt x="3" y="2"/>
                    <a:pt x="3" y="1"/>
                  </a:cubicBezTo>
                  <a:cubicBezTo>
                    <a:pt x="3" y="0"/>
                    <a:pt x="2" y="0"/>
                    <a:pt x="1" y="0"/>
                  </a:cubicBezTo>
                  <a:cubicBezTo>
                    <a:pt x="1" y="0"/>
                    <a:pt x="0" y="0"/>
                    <a:pt x="0" y="1"/>
                  </a:cubicBezTo>
                  <a:cubicBezTo>
                    <a:pt x="0" y="2"/>
                    <a:pt x="0" y="2"/>
                    <a:pt x="0" y="3"/>
                  </a:cubicBezTo>
                  <a:cubicBezTo>
                    <a:pt x="0" y="3"/>
                    <a:pt x="0" y="3"/>
                    <a:pt x="0" y="3"/>
                  </a:cubicBezTo>
                  <a:cubicBezTo>
                    <a:pt x="0" y="4"/>
                    <a:pt x="0" y="4"/>
                    <a:pt x="1" y="4"/>
                  </a:cubicBezTo>
                  <a:cubicBezTo>
                    <a:pt x="2" y="4"/>
                    <a:pt x="3" y="4"/>
                    <a:pt x="3"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10"/>
            <p:cNvSpPr/>
            <p:nvPr/>
          </p:nvSpPr>
          <p:spPr>
            <a:xfrm>
              <a:off x="6964363" y="958850"/>
              <a:ext cx="11113" cy="15875"/>
            </a:xfrm>
            <a:custGeom>
              <a:avLst/>
              <a:gdLst/>
              <a:ahLst/>
              <a:cxnLst/>
              <a:rect l="l" t="t" r="r" b="b"/>
              <a:pathLst>
                <a:path w="3" h="4" extrusionOk="0">
                  <a:moveTo>
                    <a:pt x="1" y="4"/>
                  </a:moveTo>
                  <a:cubicBezTo>
                    <a:pt x="1" y="4"/>
                    <a:pt x="1" y="4"/>
                    <a:pt x="1" y="4"/>
                  </a:cubicBezTo>
                  <a:cubicBezTo>
                    <a:pt x="2" y="4"/>
                    <a:pt x="2" y="4"/>
                    <a:pt x="2" y="3"/>
                  </a:cubicBezTo>
                  <a:cubicBezTo>
                    <a:pt x="3" y="3"/>
                    <a:pt x="3" y="2"/>
                    <a:pt x="3" y="2"/>
                  </a:cubicBezTo>
                  <a:cubicBezTo>
                    <a:pt x="3" y="1"/>
                    <a:pt x="3" y="0"/>
                    <a:pt x="2" y="0"/>
                  </a:cubicBezTo>
                  <a:cubicBezTo>
                    <a:pt x="2" y="0"/>
                    <a:pt x="1" y="0"/>
                    <a:pt x="0" y="1"/>
                  </a:cubicBezTo>
                  <a:cubicBezTo>
                    <a:pt x="0" y="1"/>
                    <a:pt x="0" y="2"/>
                    <a:pt x="0" y="2"/>
                  </a:cubicBezTo>
                  <a:cubicBezTo>
                    <a:pt x="0" y="3"/>
                    <a:pt x="0" y="4"/>
                    <a:pt x="1" y="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10"/>
            <p:cNvSpPr/>
            <p:nvPr/>
          </p:nvSpPr>
          <p:spPr>
            <a:xfrm>
              <a:off x="7010400" y="1079500"/>
              <a:ext cx="19050" cy="11113"/>
            </a:xfrm>
            <a:custGeom>
              <a:avLst/>
              <a:gdLst/>
              <a:ahLst/>
              <a:cxnLst/>
              <a:rect l="l" t="t" r="r" b="b"/>
              <a:pathLst>
                <a:path w="5" h="3" extrusionOk="0">
                  <a:moveTo>
                    <a:pt x="4" y="1"/>
                  </a:moveTo>
                  <a:cubicBezTo>
                    <a:pt x="3" y="0"/>
                    <a:pt x="3" y="0"/>
                    <a:pt x="2" y="0"/>
                  </a:cubicBezTo>
                  <a:cubicBezTo>
                    <a:pt x="1" y="0"/>
                    <a:pt x="1" y="0"/>
                    <a:pt x="0" y="0"/>
                  </a:cubicBezTo>
                  <a:cubicBezTo>
                    <a:pt x="0" y="1"/>
                    <a:pt x="0" y="2"/>
                    <a:pt x="1" y="2"/>
                  </a:cubicBezTo>
                  <a:cubicBezTo>
                    <a:pt x="1" y="3"/>
                    <a:pt x="2" y="3"/>
                    <a:pt x="2" y="3"/>
                  </a:cubicBezTo>
                  <a:cubicBezTo>
                    <a:pt x="3" y="3"/>
                    <a:pt x="3" y="3"/>
                    <a:pt x="3" y="3"/>
                  </a:cubicBezTo>
                  <a:cubicBezTo>
                    <a:pt x="4" y="3"/>
                    <a:pt x="4" y="3"/>
                    <a:pt x="4" y="2"/>
                  </a:cubicBezTo>
                  <a:cubicBezTo>
                    <a:pt x="5" y="2"/>
                    <a:pt x="4" y="1"/>
                    <a:pt x="4"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10"/>
            <p:cNvSpPr/>
            <p:nvPr/>
          </p:nvSpPr>
          <p:spPr>
            <a:xfrm>
              <a:off x="7134225" y="1044575"/>
              <a:ext cx="14288" cy="15875"/>
            </a:xfrm>
            <a:custGeom>
              <a:avLst/>
              <a:gdLst/>
              <a:ahLst/>
              <a:cxnLst/>
              <a:rect l="l" t="t" r="r" b="b"/>
              <a:pathLst>
                <a:path w="4" h="4" extrusionOk="0">
                  <a:moveTo>
                    <a:pt x="4" y="0"/>
                  </a:moveTo>
                  <a:cubicBezTo>
                    <a:pt x="3" y="0"/>
                    <a:pt x="2" y="0"/>
                    <a:pt x="2" y="1"/>
                  </a:cubicBezTo>
                  <a:cubicBezTo>
                    <a:pt x="1" y="1"/>
                    <a:pt x="1" y="2"/>
                    <a:pt x="1" y="2"/>
                  </a:cubicBezTo>
                  <a:cubicBezTo>
                    <a:pt x="0" y="3"/>
                    <a:pt x="0" y="4"/>
                    <a:pt x="1" y="4"/>
                  </a:cubicBezTo>
                  <a:cubicBezTo>
                    <a:pt x="1" y="4"/>
                    <a:pt x="1" y="4"/>
                    <a:pt x="2" y="4"/>
                  </a:cubicBezTo>
                  <a:cubicBezTo>
                    <a:pt x="2" y="4"/>
                    <a:pt x="3" y="4"/>
                    <a:pt x="3" y="4"/>
                  </a:cubicBezTo>
                  <a:cubicBezTo>
                    <a:pt x="3" y="3"/>
                    <a:pt x="4" y="3"/>
                    <a:pt x="4" y="2"/>
                  </a:cubicBezTo>
                  <a:cubicBezTo>
                    <a:pt x="4" y="2"/>
                    <a:pt x="4" y="1"/>
                    <a:pt x="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10"/>
            <p:cNvSpPr/>
            <p:nvPr/>
          </p:nvSpPr>
          <p:spPr>
            <a:xfrm>
              <a:off x="7118350" y="917575"/>
              <a:ext cx="19050" cy="14288"/>
            </a:xfrm>
            <a:custGeom>
              <a:avLst/>
              <a:gdLst/>
              <a:ahLst/>
              <a:cxnLst/>
              <a:rect l="l" t="t" r="r" b="b"/>
              <a:pathLst>
                <a:path w="5" h="4" extrusionOk="0">
                  <a:moveTo>
                    <a:pt x="4" y="2"/>
                  </a:moveTo>
                  <a:cubicBezTo>
                    <a:pt x="4" y="1"/>
                    <a:pt x="3" y="1"/>
                    <a:pt x="3" y="1"/>
                  </a:cubicBezTo>
                  <a:cubicBezTo>
                    <a:pt x="2" y="0"/>
                    <a:pt x="1" y="0"/>
                    <a:pt x="1" y="1"/>
                  </a:cubicBezTo>
                  <a:cubicBezTo>
                    <a:pt x="0" y="1"/>
                    <a:pt x="1" y="2"/>
                    <a:pt x="1" y="3"/>
                  </a:cubicBezTo>
                  <a:cubicBezTo>
                    <a:pt x="2" y="3"/>
                    <a:pt x="2" y="3"/>
                    <a:pt x="2" y="4"/>
                  </a:cubicBezTo>
                  <a:cubicBezTo>
                    <a:pt x="3" y="4"/>
                    <a:pt x="3" y="4"/>
                    <a:pt x="3" y="4"/>
                  </a:cubicBezTo>
                  <a:cubicBezTo>
                    <a:pt x="4" y="4"/>
                    <a:pt x="4" y="4"/>
                    <a:pt x="4" y="4"/>
                  </a:cubicBezTo>
                  <a:cubicBezTo>
                    <a:pt x="5" y="3"/>
                    <a:pt x="5" y="2"/>
                    <a:pt x="4" y="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10"/>
            <p:cNvSpPr/>
            <p:nvPr/>
          </p:nvSpPr>
          <p:spPr>
            <a:xfrm>
              <a:off x="7148513" y="1017588"/>
              <a:ext cx="12700" cy="19050"/>
            </a:xfrm>
            <a:custGeom>
              <a:avLst/>
              <a:gdLst/>
              <a:ahLst/>
              <a:cxnLst/>
              <a:rect l="l" t="t" r="r" b="b"/>
              <a:pathLst>
                <a:path w="3" h="5" extrusionOk="0">
                  <a:moveTo>
                    <a:pt x="2" y="1"/>
                  </a:moveTo>
                  <a:cubicBezTo>
                    <a:pt x="1" y="0"/>
                    <a:pt x="1" y="1"/>
                    <a:pt x="0" y="2"/>
                  </a:cubicBezTo>
                  <a:cubicBezTo>
                    <a:pt x="0" y="2"/>
                    <a:pt x="0" y="3"/>
                    <a:pt x="0" y="3"/>
                  </a:cubicBezTo>
                  <a:cubicBezTo>
                    <a:pt x="0" y="4"/>
                    <a:pt x="0" y="5"/>
                    <a:pt x="1" y="5"/>
                  </a:cubicBezTo>
                  <a:cubicBezTo>
                    <a:pt x="1" y="5"/>
                    <a:pt x="1" y="5"/>
                    <a:pt x="1" y="5"/>
                  </a:cubicBezTo>
                  <a:cubicBezTo>
                    <a:pt x="2" y="5"/>
                    <a:pt x="2" y="5"/>
                    <a:pt x="2" y="4"/>
                  </a:cubicBezTo>
                  <a:cubicBezTo>
                    <a:pt x="3" y="4"/>
                    <a:pt x="3" y="3"/>
                    <a:pt x="3" y="2"/>
                  </a:cubicBezTo>
                  <a:cubicBezTo>
                    <a:pt x="3" y="2"/>
                    <a:pt x="3" y="1"/>
                    <a:pt x="2"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10"/>
            <p:cNvSpPr/>
            <p:nvPr/>
          </p:nvSpPr>
          <p:spPr>
            <a:xfrm>
              <a:off x="7153275" y="990600"/>
              <a:ext cx="11113" cy="19050"/>
            </a:xfrm>
            <a:custGeom>
              <a:avLst/>
              <a:gdLst/>
              <a:ahLst/>
              <a:cxnLst/>
              <a:rect l="l" t="t" r="r" b="b"/>
              <a:pathLst>
                <a:path w="3" h="5" extrusionOk="0">
                  <a:moveTo>
                    <a:pt x="2" y="0"/>
                  </a:moveTo>
                  <a:cubicBezTo>
                    <a:pt x="1" y="0"/>
                    <a:pt x="0" y="1"/>
                    <a:pt x="0" y="2"/>
                  </a:cubicBezTo>
                  <a:cubicBezTo>
                    <a:pt x="0" y="2"/>
                    <a:pt x="0" y="3"/>
                    <a:pt x="0" y="4"/>
                  </a:cubicBezTo>
                  <a:cubicBezTo>
                    <a:pt x="0" y="4"/>
                    <a:pt x="1" y="5"/>
                    <a:pt x="2" y="5"/>
                  </a:cubicBezTo>
                  <a:cubicBezTo>
                    <a:pt x="2" y="5"/>
                    <a:pt x="2" y="5"/>
                    <a:pt x="2" y="5"/>
                  </a:cubicBezTo>
                  <a:cubicBezTo>
                    <a:pt x="2" y="5"/>
                    <a:pt x="3" y="4"/>
                    <a:pt x="3" y="4"/>
                  </a:cubicBezTo>
                  <a:cubicBezTo>
                    <a:pt x="3" y="3"/>
                    <a:pt x="3" y="2"/>
                    <a:pt x="3" y="2"/>
                  </a:cubicBezTo>
                  <a:cubicBezTo>
                    <a:pt x="3" y="2"/>
                    <a:pt x="3" y="2"/>
                    <a:pt x="3" y="2"/>
                  </a:cubicBezTo>
                  <a:cubicBezTo>
                    <a:pt x="3" y="1"/>
                    <a:pt x="3" y="0"/>
                    <a:pt x="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10"/>
            <p:cNvSpPr/>
            <p:nvPr/>
          </p:nvSpPr>
          <p:spPr>
            <a:xfrm>
              <a:off x="7113588" y="1063625"/>
              <a:ext cx="20638" cy="15875"/>
            </a:xfrm>
            <a:custGeom>
              <a:avLst/>
              <a:gdLst/>
              <a:ahLst/>
              <a:cxnLst/>
              <a:rect l="l" t="t" r="r" b="b"/>
              <a:pathLst>
                <a:path w="5" h="4" extrusionOk="0">
                  <a:moveTo>
                    <a:pt x="2" y="1"/>
                  </a:moveTo>
                  <a:cubicBezTo>
                    <a:pt x="2" y="1"/>
                    <a:pt x="1" y="2"/>
                    <a:pt x="1" y="2"/>
                  </a:cubicBezTo>
                  <a:cubicBezTo>
                    <a:pt x="0" y="2"/>
                    <a:pt x="0" y="3"/>
                    <a:pt x="1" y="4"/>
                  </a:cubicBezTo>
                  <a:cubicBezTo>
                    <a:pt x="1" y="4"/>
                    <a:pt x="1" y="4"/>
                    <a:pt x="2" y="4"/>
                  </a:cubicBezTo>
                  <a:cubicBezTo>
                    <a:pt x="2" y="4"/>
                    <a:pt x="2" y="4"/>
                    <a:pt x="2" y="4"/>
                  </a:cubicBezTo>
                  <a:cubicBezTo>
                    <a:pt x="3" y="4"/>
                    <a:pt x="3" y="3"/>
                    <a:pt x="4" y="3"/>
                  </a:cubicBezTo>
                  <a:cubicBezTo>
                    <a:pt x="5" y="2"/>
                    <a:pt x="5" y="2"/>
                    <a:pt x="4" y="1"/>
                  </a:cubicBezTo>
                  <a:cubicBezTo>
                    <a:pt x="4" y="1"/>
                    <a:pt x="3" y="0"/>
                    <a:pt x="2"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p10"/>
            <p:cNvSpPr/>
            <p:nvPr/>
          </p:nvSpPr>
          <p:spPr>
            <a:xfrm>
              <a:off x="7091363" y="1079500"/>
              <a:ext cx="19050" cy="14288"/>
            </a:xfrm>
            <a:custGeom>
              <a:avLst/>
              <a:gdLst/>
              <a:ahLst/>
              <a:cxnLst/>
              <a:rect l="l" t="t" r="r" b="b"/>
              <a:pathLst>
                <a:path w="5" h="4" extrusionOk="0">
                  <a:moveTo>
                    <a:pt x="2" y="1"/>
                  </a:moveTo>
                  <a:cubicBezTo>
                    <a:pt x="2" y="1"/>
                    <a:pt x="1" y="1"/>
                    <a:pt x="1" y="1"/>
                  </a:cubicBezTo>
                  <a:cubicBezTo>
                    <a:pt x="0" y="2"/>
                    <a:pt x="0" y="2"/>
                    <a:pt x="0" y="3"/>
                  </a:cubicBezTo>
                  <a:cubicBezTo>
                    <a:pt x="0" y="4"/>
                    <a:pt x="1" y="4"/>
                    <a:pt x="1" y="4"/>
                  </a:cubicBezTo>
                  <a:cubicBezTo>
                    <a:pt x="2" y="4"/>
                    <a:pt x="2" y="4"/>
                    <a:pt x="2" y="4"/>
                  </a:cubicBezTo>
                  <a:cubicBezTo>
                    <a:pt x="2" y="4"/>
                    <a:pt x="3" y="3"/>
                    <a:pt x="4" y="3"/>
                  </a:cubicBezTo>
                  <a:cubicBezTo>
                    <a:pt x="4" y="3"/>
                    <a:pt x="5" y="2"/>
                    <a:pt x="4" y="1"/>
                  </a:cubicBezTo>
                  <a:cubicBezTo>
                    <a:pt x="4" y="1"/>
                    <a:pt x="3" y="0"/>
                    <a:pt x="2"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10"/>
            <p:cNvSpPr/>
            <p:nvPr/>
          </p:nvSpPr>
          <p:spPr>
            <a:xfrm>
              <a:off x="7037388" y="1087438"/>
              <a:ext cx="14288" cy="11113"/>
            </a:xfrm>
            <a:custGeom>
              <a:avLst/>
              <a:gdLst/>
              <a:ahLst/>
              <a:cxnLst/>
              <a:rect l="l" t="t" r="r" b="b"/>
              <a:pathLst>
                <a:path w="4" h="3" extrusionOk="0">
                  <a:moveTo>
                    <a:pt x="3" y="1"/>
                  </a:moveTo>
                  <a:cubicBezTo>
                    <a:pt x="3" y="0"/>
                    <a:pt x="2" y="0"/>
                    <a:pt x="1" y="0"/>
                  </a:cubicBezTo>
                  <a:cubicBezTo>
                    <a:pt x="1" y="0"/>
                    <a:pt x="0" y="1"/>
                    <a:pt x="0" y="1"/>
                  </a:cubicBezTo>
                  <a:cubicBezTo>
                    <a:pt x="0" y="2"/>
                    <a:pt x="0" y="3"/>
                    <a:pt x="1" y="3"/>
                  </a:cubicBezTo>
                  <a:cubicBezTo>
                    <a:pt x="1" y="3"/>
                    <a:pt x="2" y="3"/>
                    <a:pt x="3" y="3"/>
                  </a:cubicBezTo>
                  <a:cubicBezTo>
                    <a:pt x="3" y="3"/>
                    <a:pt x="3" y="3"/>
                    <a:pt x="3" y="3"/>
                  </a:cubicBezTo>
                  <a:cubicBezTo>
                    <a:pt x="4" y="3"/>
                    <a:pt x="4" y="3"/>
                    <a:pt x="4" y="2"/>
                  </a:cubicBezTo>
                  <a:cubicBezTo>
                    <a:pt x="4" y="1"/>
                    <a:pt x="4" y="1"/>
                    <a:pt x="3"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10"/>
            <p:cNvSpPr/>
            <p:nvPr/>
          </p:nvSpPr>
          <p:spPr>
            <a:xfrm>
              <a:off x="7064375" y="1087438"/>
              <a:ext cx="19050" cy="11113"/>
            </a:xfrm>
            <a:custGeom>
              <a:avLst/>
              <a:gdLst/>
              <a:ahLst/>
              <a:cxnLst/>
              <a:rect l="l" t="t" r="r" b="b"/>
              <a:pathLst>
                <a:path w="5" h="3" extrusionOk="0">
                  <a:moveTo>
                    <a:pt x="3" y="1"/>
                  </a:moveTo>
                  <a:cubicBezTo>
                    <a:pt x="2" y="1"/>
                    <a:pt x="2" y="1"/>
                    <a:pt x="1" y="1"/>
                  </a:cubicBezTo>
                  <a:cubicBezTo>
                    <a:pt x="0" y="1"/>
                    <a:pt x="0" y="1"/>
                    <a:pt x="0" y="2"/>
                  </a:cubicBezTo>
                  <a:cubicBezTo>
                    <a:pt x="0" y="3"/>
                    <a:pt x="1" y="3"/>
                    <a:pt x="1" y="3"/>
                  </a:cubicBezTo>
                  <a:cubicBezTo>
                    <a:pt x="1" y="3"/>
                    <a:pt x="1" y="3"/>
                    <a:pt x="1" y="3"/>
                  </a:cubicBezTo>
                  <a:cubicBezTo>
                    <a:pt x="2" y="3"/>
                    <a:pt x="3" y="3"/>
                    <a:pt x="3" y="3"/>
                  </a:cubicBezTo>
                  <a:cubicBezTo>
                    <a:pt x="4" y="3"/>
                    <a:pt x="5" y="2"/>
                    <a:pt x="4" y="2"/>
                  </a:cubicBezTo>
                  <a:cubicBezTo>
                    <a:pt x="4" y="1"/>
                    <a:pt x="4" y="0"/>
                    <a:pt x="3"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10"/>
            <p:cNvSpPr/>
            <p:nvPr/>
          </p:nvSpPr>
          <p:spPr>
            <a:xfrm>
              <a:off x="7013575" y="901700"/>
              <a:ext cx="19050" cy="11113"/>
            </a:xfrm>
            <a:custGeom>
              <a:avLst/>
              <a:gdLst/>
              <a:ahLst/>
              <a:cxnLst/>
              <a:rect l="l" t="t" r="r" b="b"/>
              <a:pathLst>
                <a:path w="5" h="3" extrusionOk="0">
                  <a:moveTo>
                    <a:pt x="5" y="1"/>
                  </a:moveTo>
                  <a:cubicBezTo>
                    <a:pt x="5" y="0"/>
                    <a:pt x="4" y="0"/>
                    <a:pt x="3" y="0"/>
                  </a:cubicBezTo>
                  <a:cubicBezTo>
                    <a:pt x="2" y="0"/>
                    <a:pt x="2" y="0"/>
                    <a:pt x="1" y="1"/>
                  </a:cubicBezTo>
                  <a:cubicBezTo>
                    <a:pt x="1" y="1"/>
                    <a:pt x="0" y="2"/>
                    <a:pt x="1" y="2"/>
                  </a:cubicBezTo>
                  <a:cubicBezTo>
                    <a:pt x="1" y="3"/>
                    <a:pt x="1" y="3"/>
                    <a:pt x="2" y="3"/>
                  </a:cubicBezTo>
                  <a:cubicBezTo>
                    <a:pt x="2" y="3"/>
                    <a:pt x="2" y="3"/>
                    <a:pt x="2" y="3"/>
                  </a:cubicBezTo>
                  <a:cubicBezTo>
                    <a:pt x="3" y="3"/>
                    <a:pt x="4" y="3"/>
                    <a:pt x="4" y="2"/>
                  </a:cubicBezTo>
                  <a:cubicBezTo>
                    <a:pt x="5" y="2"/>
                    <a:pt x="5" y="1"/>
                    <a:pt x="5"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10"/>
            <p:cNvSpPr/>
            <p:nvPr/>
          </p:nvSpPr>
          <p:spPr>
            <a:xfrm>
              <a:off x="7094538" y="901700"/>
              <a:ext cx="19050" cy="15875"/>
            </a:xfrm>
            <a:custGeom>
              <a:avLst/>
              <a:gdLst/>
              <a:ahLst/>
              <a:cxnLst/>
              <a:rect l="l" t="t" r="r" b="b"/>
              <a:pathLst>
                <a:path w="5" h="4" extrusionOk="0">
                  <a:moveTo>
                    <a:pt x="4" y="1"/>
                  </a:moveTo>
                  <a:cubicBezTo>
                    <a:pt x="4" y="1"/>
                    <a:pt x="3" y="1"/>
                    <a:pt x="2" y="1"/>
                  </a:cubicBezTo>
                  <a:cubicBezTo>
                    <a:pt x="2" y="0"/>
                    <a:pt x="1" y="1"/>
                    <a:pt x="1" y="1"/>
                  </a:cubicBezTo>
                  <a:cubicBezTo>
                    <a:pt x="0" y="2"/>
                    <a:pt x="1" y="3"/>
                    <a:pt x="1" y="3"/>
                  </a:cubicBezTo>
                  <a:cubicBezTo>
                    <a:pt x="2" y="3"/>
                    <a:pt x="2" y="4"/>
                    <a:pt x="3" y="4"/>
                  </a:cubicBezTo>
                  <a:cubicBezTo>
                    <a:pt x="3" y="4"/>
                    <a:pt x="3" y="4"/>
                    <a:pt x="4" y="4"/>
                  </a:cubicBezTo>
                  <a:cubicBezTo>
                    <a:pt x="4" y="4"/>
                    <a:pt x="4" y="4"/>
                    <a:pt x="5" y="3"/>
                  </a:cubicBezTo>
                  <a:cubicBezTo>
                    <a:pt x="5" y="3"/>
                    <a:pt x="5" y="2"/>
                    <a:pt x="4"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7" name="Google Shape;7;p1"/>
          <p:cNvSpPr txBox="1"/>
          <p:nvPr/>
        </p:nvSpPr>
        <p:spPr>
          <a:xfrm>
            <a:off x="0" y="0"/>
            <a:ext cx="9144000" cy="207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2" name="hl"/>
          <p:cNvSpPr txBox="1"/>
          <p:nvPr userDrawn="1"/>
        </p:nvSpPr>
        <p:spPr>
          <a:xfrm>
            <a:off x="0" y="0"/>
            <a:ext cx="9144000" cy="307777"/>
          </a:xfrm>
          <a:prstGeom prst="rect">
            <a:avLst/>
          </a:prstGeom>
          <a:noFill/>
        </p:spPr>
        <p:txBody>
          <a:bodyPr vert="horz" rtlCol="0">
            <a:spAutoFit/>
          </a:bodyPr>
          <a:lstStyle/>
          <a:p>
            <a:endParaRPr lang="en-CA">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watch?v=rRzbWCqfFO4"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hyperlink" Target="https://youtu.be/rRzbWCqfFO4" TargetMode="Externa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14.jp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hyperlink" Target="https://validately.com/" TargetMode="External"/><Relationship Id="rId3" Type="http://schemas.openxmlformats.org/officeDocument/2006/relationships/hyperlink" Target="https://github.com/" TargetMode="External"/><Relationship Id="rId7" Type="http://schemas.openxmlformats.org/officeDocument/2006/relationships/hyperlink" Target="https://canada-ca.github.io/" TargetMode="Externa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hyperlink" Target="https://www.invisionapp.com" TargetMode="External"/><Relationship Id="rId11" Type="http://schemas.openxmlformats.org/officeDocument/2006/relationships/hyperlink" Target="https://www.optimalworkshop.com/" TargetMode="External"/><Relationship Id="rId5" Type="http://schemas.openxmlformats.org/officeDocument/2006/relationships/hyperlink" Target="https://www.axure.com/" TargetMode="External"/><Relationship Id="rId10" Type="http://schemas.openxmlformats.org/officeDocument/2006/relationships/hyperlink" Target="https://www.userfeel.com/" TargetMode="External"/><Relationship Id="rId4" Type="http://schemas.openxmlformats.org/officeDocument/2006/relationships/hyperlink" Target="http://www.gcpedia.gc.ca/wiki/Centrally_Deployed_Templates_Solution_(CDTS)" TargetMode="External"/><Relationship Id="rId9" Type="http://schemas.openxmlformats.org/officeDocument/2006/relationships/hyperlink" Target="https://www.trymyui.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3"/>
          <p:cNvSpPr txBox="1">
            <a:spLocks noGrp="1"/>
          </p:cNvSpPr>
          <p:nvPr>
            <p:ph type="ctrTitle"/>
          </p:nvPr>
        </p:nvSpPr>
        <p:spPr>
          <a:xfrm>
            <a:off x="0" y="1555875"/>
            <a:ext cx="8832000" cy="1317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sz="3400" b="1" dirty="0">
                <a:solidFill>
                  <a:srgbClr val="004D71"/>
                </a:solidFill>
                <a:latin typeface="Calibri"/>
                <a:ea typeface="Calibri"/>
                <a:cs typeface="Calibri"/>
                <a:sym typeface="Calibri"/>
              </a:rPr>
              <a:t>Optimizing </a:t>
            </a:r>
            <a:r>
              <a:rPr lang="en-GB" sz="3400" b="1" dirty="0" smtClean="0">
                <a:solidFill>
                  <a:srgbClr val="004D71"/>
                </a:solidFill>
                <a:latin typeface="Calibri"/>
                <a:ea typeface="Calibri"/>
                <a:cs typeface="Calibri"/>
                <a:sym typeface="Calibri"/>
              </a:rPr>
              <a:t>content</a:t>
            </a:r>
            <a:r>
              <a:rPr lang="en-GB" sz="3400" b="1" dirty="0">
                <a:solidFill>
                  <a:srgbClr val="004D71"/>
                </a:solidFill>
                <a:latin typeface="Calibri"/>
                <a:ea typeface="Calibri"/>
                <a:cs typeface="Calibri"/>
                <a:sym typeface="Calibri"/>
              </a:rPr>
              <a:t/>
            </a:r>
            <a:br>
              <a:rPr lang="en-GB" sz="3400" b="1" dirty="0">
                <a:solidFill>
                  <a:srgbClr val="004D71"/>
                </a:solidFill>
                <a:latin typeface="Calibri"/>
                <a:ea typeface="Calibri"/>
                <a:cs typeface="Calibri"/>
                <a:sym typeface="Calibri"/>
              </a:rPr>
            </a:br>
            <a:r>
              <a:rPr lang="en-GB" sz="3400" b="1" dirty="0">
                <a:solidFill>
                  <a:srgbClr val="004D71"/>
                </a:solidFill>
                <a:latin typeface="Calibri"/>
                <a:ea typeface="Calibri"/>
                <a:cs typeface="Calibri"/>
                <a:sym typeface="Calibri"/>
              </a:rPr>
              <a:t>An approach</a:t>
            </a:r>
            <a:endParaRPr sz="3400" b="1" dirty="0">
              <a:solidFill>
                <a:srgbClr val="004D71"/>
              </a:solidFill>
              <a:latin typeface="Calibri"/>
              <a:ea typeface="Calibri"/>
              <a:cs typeface="Calibri"/>
              <a:sym typeface="Calibri"/>
            </a:endParaRPr>
          </a:p>
        </p:txBody>
      </p:sp>
      <p:sp>
        <p:nvSpPr>
          <p:cNvPr id="364" name="Google Shape;364;p13"/>
          <p:cNvSpPr txBox="1">
            <a:spLocks noGrp="1"/>
          </p:cNvSpPr>
          <p:nvPr>
            <p:ph type="subTitle" idx="1"/>
          </p:nvPr>
        </p:nvSpPr>
        <p:spPr>
          <a:xfrm>
            <a:off x="311700" y="3567400"/>
            <a:ext cx="8520600" cy="945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800"/>
              <a:t>Patrick Lajeunesse</a:t>
            </a:r>
            <a:br>
              <a:rPr lang="en-GB" sz="1800"/>
            </a:br>
            <a:r>
              <a:rPr lang="en-GB" sz="1800"/>
              <a:t>Digital Transformation Office</a:t>
            </a:r>
            <a:br>
              <a:rPr lang="en-GB" sz="1800"/>
            </a:br>
            <a:r>
              <a:rPr lang="en-GB" sz="1800"/>
              <a:t>@patlaj</a:t>
            </a:r>
            <a:endParaRPr sz="1800"/>
          </a:p>
          <a:p>
            <a:pPr marL="0" lvl="0" indent="0" algn="r" rtl="0">
              <a:spcBef>
                <a:spcPts val="0"/>
              </a:spcBef>
              <a:spcAft>
                <a:spcPts val="0"/>
              </a:spcAft>
              <a:buNone/>
            </a:pPr>
            <a:endParaRPr sz="1800"/>
          </a:p>
          <a:p>
            <a:pPr marL="0" lvl="0" indent="0" algn="r" rtl="0">
              <a:spcBef>
                <a:spcPts val="0"/>
              </a:spcBef>
              <a:spcAft>
                <a:spcPts val="0"/>
              </a:spcAft>
              <a:buNone/>
            </a:pPr>
            <a:endParaRPr sz="1800"/>
          </a:p>
        </p:txBody>
      </p:sp>
      <p:pic>
        <p:nvPicPr>
          <p:cNvPr id="365" name="Google Shape;365;p13"/>
          <p:cNvPicPr preferRelativeResize="0"/>
          <p:nvPr/>
        </p:nvPicPr>
        <p:blipFill rotWithShape="1">
          <a:blip r:embed="rId3">
            <a:alphaModFix/>
          </a:blip>
          <a:srcRect l="386" r="386"/>
          <a:stretch/>
        </p:blipFill>
        <p:spPr>
          <a:xfrm>
            <a:off x="0" y="259900"/>
            <a:ext cx="9143999" cy="9448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2"/>
          <p:cNvSpPr txBox="1">
            <a:spLocks noGrp="1"/>
          </p:cNvSpPr>
          <p:nvPr>
            <p:ph type="title"/>
          </p:nvPr>
        </p:nvSpPr>
        <p:spPr>
          <a:xfrm>
            <a:off x="3616075" y="2117650"/>
            <a:ext cx="341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Baseline test</a:t>
            </a:r>
            <a:endParaRPr sz="3600">
              <a:solidFill>
                <a:srgbClr val="004D71"/>
              </a:solidFill>
              <a:latin typeface="Calibri"/>
              <a:ea typeface="Calibri"/>
              <a:cs typeface="Calibri"/>
              <a:sym typeface="Calibri"/>
            </a:endParaRPr>
          </a:p>
        </p:txBody>
      </p:sp>
      <p:sp>
        <p:nvSpPr>
          <p:cNvPr id="444" name="Google Shape;444;p22"/>
          <p:cNvSpPr/>
          <p:nvPr/>
        </p:nvSpPr>
        <p:spPr>
          <a:xfrm>
            <a:off x="2111815" y="1847660"/>
            <a:ext cx="1152300" cy="1112700"/>
          </a:xfrm>
          <a:prstGeom prst="ellipse">
            <a:avLst/>
          </a:prstGeom>
          <a:solidFill>
            <a:srgbClr val="9EBAEE"/>
          </a:solidFill>
          <a:ln w="9525"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solidFill>
                  <a:srgbClr val="FFFFFF"/>
                </a:solidFill>
                <a:latin typeface="Calibri"/>
                <a:ea typeface="Calibri"/>
                <a:cs typeface="Calibri"/>
                <a:sym typeface="Calibri"/>
              </a:rPr>
              <a:t>2</a:t>
            </a:r>
            <a:endParaRPr sz="40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3"/>
          <p:cNvSpPr txBox="1">
            <a:spLocks noGrp="1"/>
          </p:cNvSpPr>
          <p:nvPr>
            <p:ph type="title"/>
          </p:nvPr>
        </p:nvSpPr>
        <p:spPr>
          <a:xfrm>
            <a:off x="311700" y="344850"/>
            <a:ext cx="7880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Get a baseline measure</a:t>
            </a:r>
            <a:endParaRPr sz="3600">
              <a:solidFill>
                <a:srgbClr val="004D71"/>
              </a:solidFill>
              <a:latin typeface="Calibri"/>
              <a:ea typeface="Calibri"/>
              <a:cs typeface="Calibri"/>
              <a:sym typeface="Calibri"/>
            </a:endParaRPr>
          </a:p>
        </p:txBody>
      </p:sp>
      <p:sp>
        <p:nvSpPr>
          <p:cNvPr id="450" name="Google Shape;450;p23"/>
          <p:cNvSpPr txBox="1">
            <a:spLocks noGrp="1"/>
          </p:cNvSpPr>
          <p:nvPr>
            <p:ph type="body" idx="1"/>
          </p:nvPr>
        </p:nvSpPr>
        <p:spPr>
          <a:xfrm>
            <a:off x="311700" y="1321550"/>
            <a:ext cx="7942800" cy="3230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400" dirty="0">
                <a:solidFill>
                  <a:schemeClr val="dk1"/>
                </a:solidFill>
                <a:latin typeface="Calibri"/>
                <a:ea typeface="Calibri"/>
                <a:cs typeface="Calibri"/>
                <a:sym typeface="Calibri"/>
              </a:rPr>
              <a:t>Many options depending on your needs and resources:</a:t>
            </a:r>
            <a:endParaRPr sz="2400" dirty="0">
              <a:solidFill>
                <a:schemeClr val="dk1"/>
              </a:solidFill>
              <a:latin typeface="Calibri"/>
              <a:ea typeface="Calibri"/>
              <a:cs typeface="Calibri"/>
              <a:sym typeface="Calibri"/>
            </a:endParaRPr>
          </a:p>
          <a:p>
            <a:pPr marL="0" lvl="0" indent="0" algn="l" rtl="0">
              <a:lnSpc>
                <a:spcPct val="100000"/>
              </a:lnSpc>
              <a:spcBef>
                <a:spcPts val="1000"/>
              </a:spcBef>
              <a:spcAft>
                <a:spcPts val="0"/>
              </a:spcAft>
              <a:buNone/>
            </a:pPr>
            <a:endParaRPr sz="2400" dirty="0">
              <a:solidFill>
                <a:schemeClr val="dk1"/>
              </a:solidFill>
              <a:latin typeface="Calibri"/>
              <a:ea typeface="Calibri"/>
              <a:cs typeface="Calibri"/>
              <a:sym typeface="Calibri"/>
            </a:endParaRPr>
          </a:p>
          <a:p>
            <a:pPr marL="457200" lvl="0" indent="-381000" algn="l" rtl="0">
              <a:lnSpc>
                <a:spcPct val="100000"/>
              </a:lnSpc>
              <a:spcBef>
                <a:spcPts val="1000"/>
              </a:spcBef>
              <a:spcAft>
                <a:spcPts val="0"/>
              </a:spcAft>
              <a:buClr>
                <a:schemeClr val="dk1"/>
              </a:buClr>
              <a:buSzPts val="2400"/>
              <a:buFont typeface="Calibri"/>
              <a:buChar char="●"/>
            </a:pPr>
            <a:r>
              <a:rPr lang="en-GB" sz="2400" dirty="0">
                <a:solidFill>
                  <a:schemeClr val="dk1"/>
                </a:solidFill>
                <a:latin typeface="Calibri"/>
                <a:ea typeface="Calibri"/>
                <a:cs typeface="Calibri"/>
                <a:sym typeface="Calibri"/>
              </a:rPr>
              <a:t>Moderated usability testing</a:t>
            </a:r>
            <a:endParaRPr sz="2400" dirty="0">
              <a:solidFill>
                <a:schemeClr val="dk1"/>
              </a:solidFill>
              <a:latin typeface="Calibri"/>
              <a:ea typeface="Calibri"/>
              <a:cs typeface="Calibri"/>
              <a:sym typeface="Calibri"/>
            </a:endParaRPr>
          </a:p>
          <a:p>
            <a:pPr marL="457200" lvl="0" indent="-381000" algn="l" rtl="0">
              <a:lnSpc>
                <a:spcPct val="100000"/>
              </a:lnSpc>
              <a:spcBef>
                <a:spcPts val="0"/>
              </a:spcBef>
              <a:spcAft>
                <a:spcPts val="0"/>
              </a:spcAft>
              <a:buClr>
                <a:schemeClr val="dk1"/>
              </a:buClr>
              <a:buSzPts val="2400"/>
              <a:buFont typeface="Calibri"/>
              <a:buChar char="●"/>
            </a:pPr>
            <a:r>
              <a:rPr lang="en-GB" sz="2400" dirty="0">
                <a:solidFill>
                  <a:schemeClr val="dk1"/>
                </a:solidFill>
                <a:latin typeface="Calibri"/>
                <a:ea typeface="Calibri"/>
                <a:cs typeface="Calibri"/>
                <a:sym typeface="Calibri"/>
              </a:rPr>
              <a:t>Unmoderated usability testing</a:t>
            </a:r>
            <a:endParaRPr sz="2400" dirty="0">
              <a:solidFill>
                <a:schemeClr val="dk1"/>
              </a:solidFill>
              <a:latin typeface="Calibri"/>
              <a:ea typeface="Calibri"/>
              <a:cs typeface="Calibri"/>
              <a:sym typeface="Calibri"/>
            </a:endParaRPr>
          </a:p>
          <a:p>
            <a:pPr marL="457200" lvl="0" indent="-381000" algn="l" rtl="0">
              <a:lnSpc>
                <a:spcPct val="100000"/>
              </a:lnSpc>
              <a:spcBef>
                <a:spcPts val="0"/>
              </a:spcBef>
              <a:spcAft>
                <a:spcPts val="0"/>
              </a:spcAft>
              <a:buClr>
                <a:schemeClr val="dk1"/>
              </a:buClr>
              <a:buSzPts val="2400"/>
              <a:buFont typeface="Calibri"/>
              <a:buChar char="●"/>
            </a:pPr>
            <a:r>
              <a:rPr lang="en-GB" sz="2400" dirty="0">
                <a:solidFill>
                  <a:schemeClr val="dk1"/>
                </a:solidFill>
                <a:latin typeface="Calibri"/>
                <a:ea typeface="Calibri"/>
                <a:cs typeface="Calibri"/>
                <a:sym typeface="Calibri"/>
              </a:rPr>
              <a:t>Unmoderated tree/1st click testing</a:t>
            </a:r>
            <a:endParaRPr sz="2400" dirty="0">
              <a:solidFill>
                <a:schemeClr val="dk1"/>
              </a:solidFill>
              <a:latin typeface="Calibri"/>
              <a:ea typeface="Calibri"/>
              <a:cs typeface="Calibri"/>
              <a:sym typeface="Calibri"/>
            </a:endParaRPr>
          </a:p>
          <a:p>
            <a:pPr marL="0" lvl="0" indent="0" algn="l" rtl="0">
              <a:lnSpc>
                <a:spcPct val="100000"/>
              </a:lnSpc>
              <a:spcBef>
                <a:spcPts val="1000"/>
              </a:spcBef>
              <a:spcAft>
                <a:spcPts val="0"/>
              </a:spcAft>
              <a:buNone/>
            </a:pPr>
            <a:endParaRPr sz="2400" dirty="0">
              <a:solidFill>
                <a:schemeClr val="dk1"/>
              </a:solidFill>
              <a:latin typeface="Calibri"/>
              <a:ea typeface="Calibri"/>
              <a:cs typeface="Calibri"/>
              <a:sym typeface="Calibri"/>
            </a:endParaRPr>
          </a:p>
          <a:p>
            <a:pPr marL="0" lvl="0" indent="0" algn="l" rtl="0">
              <a:lnSpc>
                <a:spcPct val="100000"/>
              </a:lnSpc>
              <a:spcBef>
                <a:spcPts val="1000"/>
              </a:spcBef>
              <a:spcAft>
                <a:spcPts val="0"/>
              </a:spcAft>
              <a:buNone/>
            </a:pPr>
            <a:r>
              <a:rPr lang="en-GB" sz="2400" dirty="0">
                <a:solidFill>
                  <a:schemeClr val="dk1"/>
                </a:solidFill>
                <a:latin typeface="Calibri"/>
                <a:ea typeface="Calibri"/>
                <a:cs typeface="Calibri"/>
                <a:sym typeface="Calibri"/>
              </a:rPr>
              <a:t>You have to test with actual (or potential) users.</a:t>
            </a:r>
            <a:endParaRPr sz="2400" dirty="0">
              <a:solidFill>
                <a:schemeClr val="dk1"/>
              </a:solidFill>
              <a:latin typeface="Calibri"/>
              <a:ea typeface="Calibri"/>
              <a:cs typeface="Calibri"/>
              <a:sym typeface="Calibri"/>
            </a:endParaRPr>
          </a:p>
          <a:p>
            <a:pPr marL="0" lvl="0" indent="0" algn="l" rtl="0">
              <a:lnSpc>
                <a:spcPct val="100000"/>
              </a:lnSpc>
              <a:spcBef>
                <a:spcPts val="1000"/>
              </a:spcBef>
              <a:spcAft>
                <a:spcPts val="0"/>
              </a:spcAft>
              <a:buNone/>
            </a:pPr>
            <a:r>
              <a:rPr lang="en-GB" sz="2400" dirty="0">
                <a:solidFill>
                  <a:schemeClr val="dk1"/>
                </a:solidFill>
                <a:latin typeface="Calibri"/>
                <a:ea typeface="Calibri"/>
                <a:cs typeface="Calibri"/>
                <a:sym typeface="Calibri"/>
              </a:rPr>
              <a:t>Aim for ~16</a:t>
            </a:r>
            <a:endParaRPr sz="2400" dirty="0">
              <a:solidFill>
                <a:schemeClr val="dk1"/>
              </a:solidFill>
              <a:latin typeface="Calibri"/>
              <a:ea typeface="Calibri"/>
              <a:cs typeface="Calibri"/>
              <a:sym typeface="Calibri"/>
            </a:endParaRPr>
          </a:p>
          <a:p>
            <a:pPr marL="0" lvl="0" indent="0" algn="l" rtl="0">
              <a:lnSpc>
                <a:spcPct val="100000"/>
              </a:lnSpc>
              <a:spcBef>
                <a:spcPts val="1000"/>
              </a:spcBef>
              <a:spcAft>
                <a:spcPts val="0"/>
              </a:spcAft>
              <a:buNone/>
            </a:pPr>
            <a:endParaRPr sz="2400" dirty="0">
              <a:solidFill>
                <a:schemeClr val="dk1"/>
              </a:solidFill>
              <a:latin typeface="Calibri"/>
              <a:ea typeface="Calibri"/>
              <a:cs typeface="Calibri"/>
              <a:sym typeface="Calibri"/>
            </a:endParaRPr>
          </a:p>
          <a:p>
            <a:pPr marL="0" lvl="0" indent="0" algn="l" rtl="0">
              <a:lnSpc>
                <a:spcPct val="100000"/>
              </a:lnSpc>
              <a:spcBef>
                <a:spcPts val="1000"/>
              </a:spcBef>
              <a:spcAft>
                <a:spcPts val="1000"/>
              </a:spcAft>
              <a:buNone/>
            </a:pPr>
            <a:endParaRPr sz="24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p24" title="Mobile - Hidden &quot;Go&quot; causes failure">
            <a:hlinkClick r:id="rId3"/>
          </p:cNvPr>
          <p:cNvPicPr preferRelativeResize="0"/>
          <p:nvPr/>
        </p:nvPicPr>
        <p:blipFill>
          <a:blip r:embed="rId4">
            <a:alphaModFix/>
          </a:blip>
          <a:stretch>
            <a:fillRect/>
          </a:stretch>
        </p:blipFill>
        <p:spPr>
          <a:xfrm>
            <a:off x="0" y="0"/>
            <a:ext cx="6858000" cy="5143500"/>
          </a:xfrm>
          <a:prstGeom prst="rect">
            <a:avLst/>
          </a:prstGeom>
          <a:noFill/>
          <a:ln>
            <a:noFill/>
          </a:ln>
        </p:spPr>
      </p:pic>
      <p:sp>
        <p:nvSpPr>
          <p:cNvPr id="456" name="Google Shape;456;p24"/>
          <p:cNvSpPr txBox="1"/>
          <p:nvPr/>
        </p:nvSpPr>
        <p:spPr>
          <a:xfrm>
            <a:off x="7468075" y="946900"/>
            <a:ext cx="1561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rgbClr val="0097A7"/>
                </a:solidFill>
                <a:hlinkClick r:id="rId5"/>
              </a:rPr>
              <a:t>https://youtu.be/rRzbWCqfFO4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5"/>
          <p:cNvSpPr txBox="1">
            <a:spLocks noGrp="1"/>
          </p:cNvSpPr>
          <p:nvPr>
            <p:ph type="title"/>
          </p:nvPr>
        </p:nvSpPr>
        <p:spPr>
          <a:xfrm>
            <a:off x="311700" y="69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Analyze the results</a:t>
            </a:r>
            <a:endParaRPr sz="3600">
              <a:solidFill>
                <a:srgbClr val="004D71"/>
              </a:solidFill>
              <a:latin typeface="Calibri"/>
              <a:ea typeface="Calibri"/>
              <a:cs typeface="Calibri"/>
              <a:sym typeface="Calibri"/>
            </a:endParaRPr>
          </a:p>
        </p:txBody>
      </p:sp>
      <p:pic>
        <p:nvPicPr>
          <p:cNvPr id="462" name="Google Shape;462;p25"/>
          <p:cNvPicPr preferRelativeResize="0"/>
          <p:nvPr/>
        </p:nvPicPr>
        <p:blipFill>
          <a:blip r:embed="rId3">
            <a:alphaModFix/>
          </a:blip>
          <a:stretch>
            <a:fillRect/>
          </a:stretch>
        </p:blipFill>
        <p:spPr>
          <a:xfrm>
            <a:off x="1892525" y="948126"/>
            <a:ext cx="5082085" cy="380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26"/>
          <p:cNvPicPr preferRelativeResize="0"/>
          <p:nvPr/>
        </p:nvPicPr>
        <p:blipFill>
          <a:blip r:embed="rId3">
            <a:alphaModFix/>
          </a:blip>
          <a:stretch>
            <a:fillRect/>
          </a:stretch>
        </p:blipFill>
        <p:spPr>
          <a:xfrm>
            <a:off x="702500" y="892875"/>
            <a:ext cx="7248525" cy="4057650"/>
          </a:xfrm>
          <a:prstGeom prst="rect">
            <a:avLst/>
          </a:prstGeom>
          <a:noFill/>
          <a:ln>
            <a:noFill/>
          </a:ln>
        </p:spPr>
      </p:pic>
      <p:sp>
        <p:nvSpPr>
          <p:cNvPr id="468" name="Google Shape;468;p26"/>
          <p:cNvSpPr txBox="1">
            <a:spLocks noGrp="1"/>
          </p:cNvSpPr>
          <p:nvPr>
            <p:ph type="title"/>
          </p:nvPr>
        </p:nvSpPr>
        <p:spPr>
          <a:xfrm>
            <a:off x="324175" y="170075"/>
            <a:ext cx="6414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Sample baseline results</a:t>
            </a:r>
            <a:endParaRPr sz="3600">
              <a:solidFill>
                <a:srgbClr val="004D7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7"/>
          <p:cNvSpPr txBox="1">
            <a:spLocks noGrp="1"/>
          </p:cNvSpPr>
          <p:nvPr>
            <p:ph type="title"/>
          </p:nvPr>
        </p:nvSpPr>
        <p:spPr>
          <a:xfrm>
            <a:off x="3616075" y="2117650"/>
            <a:ext cx="4388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Design and prototype</a:t>
            </a:r>
            <a:endParaRPr sz="3600">
              <a:solidFill>
                <a:srgbClr val="004D71"/>
              </a:solidFill>
              <a:latin typeface="Calibri"/>
              <a:ea typeface="Calibri"/>
              <a:cs typeface="Calibri"/>
              <a:sym typeface="Calibri"/>
            </a:endParaRPr>
          </a:p>
        </p:txBody>
      </p:sp>
      <p:sp>
        <p:nvSpPr>
          <p:cNvPr id="474" name="Google Shape;474;p27"/>
          <p:cNvSpPr/>
          <p:nvPr/>
        </p:nvSpPr>
        <p:spPr>
          <a:xfrm>
            <a:off x="2042900" y="1964654"/>
            <a:ext cx="1042592" cy="1044744"/>
          </a:xfrm>
          <a:custGeom>
            <a:avLst/>
            <a:gdLst/>
            <a:ahLst/>
            <a:cxnLst/>
            <a:rect l="l" t="t" r="r" b="b"/>
            <a:pathLst>
              <a:path w="450" h="450" extrusionOk="0">
                <a:moveTo>
                  <a:pt x="444" y="25"/>
                </a:moveTo>
                <a:cubicBezTo>
                  <a:pt x="440" y="21"/>
                  <a:pt x="436" y="19"/>
                  <a:pt x="431" y="19"/>
                </a:cubicBezTo>
                <a:cubicBezTo>
                  <a:pt x="426" y="19"/>
                  <a:pt x="421" y="21"/>
                  <a:pt x="418" y="25"/>
                </a:cubicBezTo>
                <a:cubicBezTo>
                  <a:pt x="380" y="62"/>
                  <a:pt x="380" y="62"/>
                  <a:pt x="380" y="62"/>
                </a:cubicBezTo>
                <a:cubicBezTo>
                  <a:pt x="359" y="43"/>
                  <a:pt x="335" y="27"/>
                  <a:pt x="308" y="17"/>
                </a:cubicBezTo>
                <a:cubicBezTo>
                  <a:pt x="281" y="6"/>
                  <a:pt x="253" y="0"/>
                  <a:pt x="225" y="0"/>
                </a:cubicBezTo>
                <a:cubicBezTo>
                  <a:pt x="171" y="0"/>
                  <a:pt x="124" y="17"/>
                  <a:pt x="84" y="49"/>
                </a:cubicBezTo>
                <a:cubicBezTo>
                  <a:pt x="44" y="81"/>
                  <a:pt x="18" y="124"/>
                  <a:pt x="5" y="176"/>
                </a:cubicBezTo>
                <a:cubicBezTo>
                  <a:pt x="5" y="178"/>
                  <a:pt x="5" y="178"/>
                  <a:pt x="5" y="178"/>
                </a:cubicBezTo>
                <a:cubicBezTo>
                  <a:pt x="8" y="185"/>
                  <a:pt x="8" y="185"/>
                  <a:pt x="8" y="185"/>
                </a:cubicBezTo>
                <a:cubicBezTo>
                  <a:pt x="15" y="188"/>
                  <a:pt x="15" y="188"/>
                  <a:pt x="15" y="188"/>
                </a:cubicBezTo>
                <a:cubicBezTo>
                  <a:pt x="73" y="188"/>
                  <a:pt x="73" y="188"/>
                  <a:pt x="73" y="188"/>
                </a:cubicBezTo>
                <a:cubicBezTo>
                  <a:pt x="77" y="188"/>
                  <a:pt x="80" y="185"/>
                  <a:pt x="82" y="181"/>
                </a:cubicBezTo>
                <a:cubicBezTo>
                  <a:pt x="90" y="161"/>
                  <a:pt x="95" y="150"/>
                  <a:pt x="97" y="147"/>
                </a:cubicBezTo>
                <a:cubicBezTo>
                  <a:pt x="111" y="124"/>
                  <a:pt x="129" y="107"/>
                  <a:pt x="152" y="94"/>
                </a:cubicBezTo>
                <a:cubicBezTo>
                  <a:pt x="174" y="82"/>
                  <a:pt x="199" y="75"/>
                  <a:pt x="225" y="75"/>
                </a:cubicBezTo>
                <a:cubicBezTo>
                  <a:pt x="264" y="75"/>
                  <a:pt x="298" y="89"/>
                  <a:pt x="327" y="115"/>
                </a:cubicBezTo>
                <a:cubicBezTo>
                  <a:pt x="287" y="156"/>
                  <a:pt x="287" y="156"/>
                  <a:pt x="287" y="156"/>
                </a:cubicBezTo>
                <a:cubicBezTo>
                  <a:pt x="283" y="159"/>
                  <a:pt x="281" y="164"/>
                  <a:pt x="281" y="169"/>
                </a:cubicBezTo>
                <a:cubicBezTo>
                  <a:pt x="281" y="174"/>
                  <a:pt x="283" y="178"/>
                  <a:pt x="287" y="182"/>
                </a:cubicBezTo>
                <a:cubicBezTo>
                  <a:pt x="290" y="186"/>
                  <a:pt x="295" y="188"/>
                  <a:pt x="300" y="188"/>
                </a:cubicBezTo>
                <a:cubicBezTo>
                  <a:pt x="431" y="188"/>
                  <a:pt x="431" y="188"/>
                  <a:pt x="431" y="188"/>
                </a:cubicBezTo>
                <a:cubicBezTo>
                  <a:pt x="436" y="188"/>
                  <a:pt x="440" y="186"/>
                  <a:pt x="444" y="182"/>
                </a:cubicBezTo>
                <a:cubicBezTo>
                  <a:pt x="448" y="178"/>
                  <a:pt x="450" y="174"/>
                  <a:pt x="450" y="169"/>
                </a:cubicBezTo>
                <a:cubicBezTo>
                  <a:pt x="450" y="38"/>
                  <a:pt x="450" y="38"/>
                  <a:pt x="450" y="38"/>
                </a:cubicBezTo>
                <a:cubicBezTo>
                  <a:pt x="450" y="33"/>
                  <a:pt x="448" y="28"/>
                  <a:pt x="444" y="25"/>
                </a:cubicBezTo>
                <a:close/>
                <a:moveTo>
                  <a:pt x="439" y="265"/>
                </a:moveTo>
                <a:cubicBezTo>
                  <a:pt x="433" y="262"/>
                  <a:pt x="433" y="262"/>
                  <a:pt x="433" y="262"/>
                </a:cubicBezTo>
                <a:cubicBezTo>
                  <a:pt x="377" y="262"/>
                  <a:pt x="377" y="262"/>
                  <a:pt x="377" y="262"/>
                </a:cubicBezTo>
                <a:cubicBezTo>
                  <a:pt x="372" y="262"/>
                  <a:pt x="369" y="265"/>
                  <a:pt x="368" y="269"/>
                </a:cubicBezTo>
                <a:cubicBezTo>
                  <a:pt x="360" y="289"/>
                  <a:pt x="355" y="300"/>
                  <a:pt x="352" y="303"/>
                </a:cubicBezTo>
                <a:cubicBezTo>
                  <a:pt x="339" y="326"/>
                  <a:pt x="321" y="343"/>
                  <a:pt x="298" y="356"/>
                </a:cubicBezTo>
                <a:cubicBezTo>
                  <a:pt x="275" y="368"/>
                  <a:pt x="251" y="375"/>
                  <a:pt x="225" y="375"/>
                </a:cubicBezTo>
                <a:cubicBezTo>
                  <a:pt x="206" y="375"/>
                  <a:pt x="188" y="371"/>
                  <a:pt x="170" y="364"/>
                </a:cubicBezTo>
                <a:cubicBezTo>
                  <a:pt x="153" y="357"/>
                  <a:pt x="137" y="347"/>
                  <a:pt x="123" y="334"/>
                </a:cubicBezTo>
                <a:cubicBezTo>
                  <a:pt x="163" y="294"/>
                  <a:pt x="163" y="294"/>
                  <a:pt x="163" y="294"/>
                </a:cubicBezTo>
                <a:cubicBezTo>
                  <a:pt x="167" y="291"/>
                  <a:pt x="169" y="286"/>
                  <a:pt x="169" y="281"/>
                </a:cubicBezTo>
                <a:cubicBezTo>
                  <a:pt x="169" y="276"/>
                  <a:pt x="167" y="272"/>
                  <a:pt x="163" y="268"/>
                </a:cubicBezTo>
                <a:cubicBezTo>
                  <a:pt x="159" y="264"/>
                  <a:pt x="155" y="262"/>
                  <a:pt x="150" y="262"/>
                </a:cubicBezTo>
                <a:cubicBezTo>
                  <a:pt x="19" y="262"/>
                  <a:pt x="19" y="262"/>
                  <a:pt x="19" y="262"/>
                </a:cubicBezTo>
                <a:cubicBezTo>
                  <a:pt x="14" y="262"/>
                  <a:pt x="9" y="264"/>
                  <a:pt x="6" y="268"/>
                </a:cubicBezTo>
                <a:cubicBezTo>
                  <a:pt x="2" y="272"/>
                  <a:pt x="0" y="276"/>
                  <a:pt x="0" y="281"/>
                </a:cubicBezTo>
                <a:cubicBezTo>
                  <a:pt x="0" y="412"/>
                  <a:pt x="0" y="412"/>
                  <a:pt x="0" y="412"/>
                </a:cubicBezTo>
                <a:cubicBezTo>
                  <a:pt x="0" y="417"/>
                  <a:pt x="2" y="422"/>
                  <a:pt x="6" y="425"/>
                </a:cubicBezTo>
                <a:cubicBezTo>
                  <a:pt x="9" y="429"/>
                  <a:pt x="14" y="431"/>
                  <a:pt x="19" y="431"/>
                </a:cubicBezTo>
                <a:cubicBezTo>
                  <a:pt x="24" y="431"/>
                  <a:pt x="28" y="429"/>
                  <a:pt x="32" y="425"/>
                </a:cubicBezTo>
                <a:cubicBezTo>
                  <a:pt x="70" y="388"/>
                  <a:pt x="70" y="388"/>
                  <a:pt x="70" y="388"/>
                </a:cubicBezTo>
                <a:cubicBezTo>
                  <a:pt x="91" y="407"/>
                  <a:pt x="114" y="423"/>
                  <a:pt x="141" y="434"/>
                </a:cubicBezTo>
                <a:cubicBezTo>
                  <a:pt x="168" y="444"/>
                  <a:pt x="195" y="450"/>
                  <a:pt x="224" y="450"/>
                </a:cubicBezTo>
                <a:cubicBezTo>
                  <a:pt x="277" y="450"/>
                  <a:pt x="324" y="433"/>
                  <a:pt x="364" y="401"/>
                </a:cubicBezTo>
                <a:cubicBezTo>
                  <a:pt x="403" y="368"/>
                  <a:pt x="429" y="326"/>
                  <a:pt x="442" y="274"/>
                </a:cubicBezTo>
                <a:cubicBezTo>
                  <a:pt x="442" y="272"/>
                  <a:pt x="442" y="272"/>
                  <a:pt x="442" y="272"/>
                </a:cubicBezTo>
                <a:lnTo>
                  <a:pt x="439" y="265"/>
                </a:lnTo>
                <a:close/>
              </a:path>
            </a:pathLst>
          </a:custGeom>
          <a:solidFill>
            <a:srgbClr val="9CC2E5"/>
          </a:solidFill>
          <a:ln w="9525"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endParaRPr sz="4000">
              <a:solidFill>
                <a:srgbClr val="8296B0"/>
              </a:solidFill>
              <a:latin typeface="Calibri"/>
              <a:ea typeface="Calibri"/>
              <a:cs typeface="Calibri"/>
              <a:sym typeface="Calibri"/>
            </a:endParaRPr>
          </a:p>
          <a:p>
            <a:pPr marL="0" lvl="0" indent="0" algn="ctr" rtl="0">
              <a:spcBef>
                <a:spcPts val="0"/>
              </a:spcBef>
              <a:spcAft>
                <a:spcPts val="0"/>
              </a:spcAft>
              <a:buNone/>
            </a:pPr>
            <a:r>
              <a:rPr lang="en-GB" sz="4000">
                <a:solidFill>
                  <a:srgbClr val="8296B0"/>
                </a:solidFill>
                <a:latin typeface="Calibri"/>
                <a:ea typeface="Calibri"/>
                <a:cs typeface="Calibri"/>
                <a:sym typeface="Calibri"/>
              </a:rPr>
              <a:t>3</a:t>
            </a:r>
            <a:endParaRPr sz="4000">
              <a:solidFill>
                <a:srgbClr val="8296B0"/>
              </a:solidFill>
              <a:latin typeface="Calibri"/>
              <a:ea typeface="Calibri"/>
              <a:cs typeface="Calibri"/>
              <a:sym typeface="Calibri"/>
            </a:endParaRPr>
          </a:p>
          <a:p>
            <a:pPr marL="0" marR="0" lvl="0" indent="0" algn="ctr" rtl="0">
              <a:spcBef>
                <a:spcPts val="0"/>
              </a:spcBef>
              <a:spcAft>
                <a:spcPts val="0"/>
              </a:spcAft>
              <a:buNone/>
            </a:pPr>
            <a:endParaRPr sz="4000">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28"/>
          <p:cNvPicPr preferRelativeResize="0"/>
          <p:nvPr/>
        </p:nvPicPr>
        <p:blipFill>
          <a:blip r:embed="rId3">
            <a:alphaModFix/>
          </a:blip>
          <a:stretch>
            <a:fillRect/>
          </a:stretch>
        </p:blipFill>
        <p:spPr>
          <a:xfrm rot="335993">
            <a:off x="5452275" y="2755475"/>
            <a:ext cx="3761825" cy="2938150"/>
          </a:xfrm>
          <a:prstGeom prst="rect">
            <a:avLst/>
          </a:prstGeom>
          <a:noFill/>
          <a:ln>
            <a:noFill/>
          </a:ln>
          <a:effectLst>
            <a:outerShdw blurRad="57150" dist="19050" dir="5400000" algn="bl" rotWithShape="0">
              <a:srgbClr val="000000">
                <a:alpha val="50000"/>
              </a:srgbClr>
            </a:outerShdw>
          </a:effectLst>
        </p:spPr>
      </p:pic>
      <p:sp>
        <p:nvSpPr>
          <p:cNvPr id="480" name="Google Shape;480;p28"/>
          <p:cNvSpPr txBox="1">
            <a:spLocks noGrp="1"/>
          </p:cNvSpPr>
          <p:nvPr>
            <p:ph type="title"/>
          </p:nvPr>
        </p:nvSpPr>
        <p:spPr>
          <a:xfrm>
            <a:off x="311700" y="69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Sketch, learn, iterate</a:t>
            </a:r>
            <a:endParaRPr sz="3600">
              <a:solidFill>
                <a:srgbClr val="004D71"/>
              </a:solidFill>
              <a:latin typeface="Calibri"/>
              <a:ea typeface="Calibri"/>
              <a:cs typeface="Calibri"/>
              <a:sym typeface="Calibri"/>
            </a:endParaRPr>
          </a:p>
        </p:txBody>
      </p:sp>
      <p:pic>
        <p:nvPicPr>
          <p:cNvPr id="481" name="Google Shape;481;p28"/>
          <p:cNvPicPr preferRelativeResize="0"/>
          <p:nvPr/>
        </p:nvPicPr>
        <p:blipFill>
          <a:blip r:embed="rId4">
            <a:alphaModFix/>
          </a:blip>
          <a:stretch>
            <a:fillRect/>
          </a:stretch>
        </p:blipFill>
        <p:spPr>
          <a:xfrm rot="-387297">
            <a:off x="4063200" y="742100"/>
            <a:ext cx="4128950" cy="3050400"/>
          </a:xfrm>
          <a:prstGeom prst="rect">
            <a:avLst/>
          </a:prstGeom>
          <a:noFill/>
          <a:ln>
            <a:noFill/>
          </a:ln>
          <a:effectLst>
            <a:outerShdw blurRad="57150" dist="19050" dir="5400000" algn="bl" rotWithShape="0">
              <a:srgbClr val="000000">
                <a:alpha val="50000"/>
              </a:srgbClr>
            </a:outerShdw>
          </a:effectLst>
        </p:spPr>
      </p:pic>
      <p:pic>
        <p:nvPicPr>
          <p:cNvPr id="482" name="Google Shape;482;p28"/>
          <p:cNvPicPr preferRelativeResize="0"/>
          <p:nvPr/>
        </p:nvPicPr>
        <p:blipFill>
          <a:blip r:embed="rId5">
            <a:alphaModFix/>
          </a:blip>
          <a:stretch>
            <a:fillRect/>
          </a:stretch>
        </p:blipFill>
        <p:spPr>
          <a:xfrm rot="193269">
            <a:off x="258412" y="868900"/>
            <a:ext cx="3857627" cy="5143503"/>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29"/>
          <p:cNvPicPr preferRelativeResize="0"/>
          <p:nvPr/>
        </p:nvPicPr>
        <p:blipFill>
          <a:blip r:embed="rId3">
            <a:alphaModFix/>
          </a:blip>
          <a:stretch>
            <a:fillRect/>
          </a:stretch>
        </p:blipFill>
        <p:spPr>
          <a:xfrm>
            <a:off x="-89050" y="-1001975"/>
            <a:ext cx="9233048" cy="6924786"/>
          </a:xfrm>
          <a:prstGeom prst="rect">
            <a:avLst/>
          </a:prstGeom>
          <a:noFill/>
          <a:ln>
            <a:noFill/>
          </a:ln>
        </p:spPr>
      </p:pic>
      <p:sp>
        <p:nvSpPr>
          <p:cNvPr id="488" name="Google Shape;488;p29"/>
          <p:cNvSpPr txBox="1">
            <a:spLocks noGrp="1"/>
          </p:cNvSpPr>
          <p:nvPr>
            <p:ph type="title"/>
          </p:nvPr>
        </p:nvSpPr>
        <p:spPr>
          <a:xfrm>
            <a:off x="178100" y="4390500"/>
            <a:ext cx="8475900" cy="572700"/>
          </a:xfrm>
          <a:prstGeom prst="rect">
            <a:avLst/>
          </a:prstGeom>
          <a:effectLst>
            <a:outerShdw blurRad="57150" dist="47625" dir="4800000" algn="bl" rotWithShape="0">
              <a:srgbClr val="000000">
                <a:alpha val="9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4800" b="1">
                <a:solidFill>
                  <a:srgbClr val="FFFFFF"/>
                </a:solidFill>
                <a:latin typeface="Calibri"/>
                <a:ea typeface="Calibri"/>
                <a:cs typeface="Calibri"/>
                <a:sym typeface="Calibri"/>
              </a:rPr>
              <a:t>Co-design with your partners</a:t>
            </a:r>
            <a:endParaRPr sz="4800" b="1">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0"/>
          <p:cNvSpPr txBox="1">
            <a:spLocks noGrp="1"/>
          </p:cNvSpPr>
          <p:nvPr>
            <p:ph type="title"/>
          </p:nvPr>
        </p:nvSpPr>
        <p:spPr>
          <a:xfrm>
            <a:off x="311700" y="69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Move to a testable prototype</a:t>
            </a:r>
            <a:endParaRPr sz="3600">
              <a:solidFill>
                <a:srgbClr val="004D71"/>
              </a:solidFill>
              <a:latin typeface="Calibri"/>
              <a:ea typeface="Calibri"/>
              <a:cs typeface="Calibri"/>
              <a:sym typeface="Calibri"/>
            </a:endParaRPr>
          </a:p>
        </p:txBody>
      </p:sp>
      <p:sp>
        <p:nvSpPr>
          <p:cNvPr id="494" name="Google Shape;494;p30"/>
          <p:cNvSpPr txBox="1">
            <a:spLocks noGrp="1"/>
          </p:cNvSpPr>
          <p:nvPr>
            <p:ph type="body" idx="1"/>
          </p:nvPr>
        </p:nvSpPr>
        <p:spPr>
          <a:xfrm>
            <a:off x="311700" y="968775"/>
            <a:ext cx="7942800" cy="35829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InVision</a:t>
            </a:r>
            <a:endParaRPr sz="2400">
              <a:solidFill>
                <a:schemeClr val="dk1"/>
              </a:solidFill>
              <a:latin typeface="Calibri"/>
              <a:ea typeface="Calibri"/>
              <a:cs typeface="Calibri"/>
              <a:sym typeface="Calibri"/>
            </a:endParaRPr>
          </a:p>
          <a:p>
            <a:pPr marL="457200" lvl="0" indent="-381000" algn="l" rtl="0">
              <a:lnSpc>
                <a:spcPct val="100000"/>
              </a:lnSpc>
              <a:spcBef>
                <a:spcPts val="100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Axure</a:t>
            </a:r>
            <a:endParaRPr sz="2400">
              <a:solidFill>
                <a:schemeClr val="dk1"/>
              </a:solidFill>
              <a:latin typeface="Calibri"/>
              <a:ea typeface="Calibri"/>
              <a:cs typeface="Calibri"/>
              <a:sym typeface="Calibri"/>
            </a:endParaRPr>
          </a:p>
          <a:p>
            <a:pPr marL="457200" lvl="0" indent="-381000" algn="l" rtl="0">
              <a:lnSpc>
                <a:spcPct val="100000"/>
              </a:lnSpc>
              <a:spcBef>
                <a:spcPts val="100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PowerPoint/Keynote</a:t>
            </a:r>
            <a:endParaRPr sz="2400">
              <a:solidFill>
                <a:schemeClr val="dk1"/>
              </a:solidFill>
              <a:latin typeface="Calibri"/>
              <a:ea typeface="Calibri"/>
              <a:cs typeface="Calibri"/>
              <a:sym typeface="Calibri"/>
            </a:endParaRPr>
          </a:p>
          <a:p>
            <a:pPr marL="457200" lvl="0" indent="-381000" algn="l" rtl="0">
              <a:lnSpc>
                <a:spcPct val="100000"/>
              </a:lnSpc>
              <a:spcBef>
                <a:spcPts val="100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Github pages</a:t>
            </a:r>
            <a:endParaRPr sz="2400">
              <a:solidFill>
                <a:schemeClr val="dk1"/>
              </a:solidFill>
              <a:latin typeface="Calibri"/>
              <a:ea typeface="Calibri"/>
              <a:cs typeface="Calibri"/>
              <a:sym typeface="Calibri"/>
            </a:endParaRPr>
          </a:p>
          <a:p>
            <a:pPr marL="457200" lvl="0" indent="-381000" algn="l" rtl="0">
              <a:lnSpc>
                <a:spcPct val="100000"/>
              </a:lnSpc>
              <a:spcBef>
                <a:spcPts val="100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Other web hosts</a:t>
            </a:r>
            <a:endParaRPr sz="2400">
              <a:solidFill>
                <a:schemeClr val="dk1"/>
              </a:solidFill>
              <a:latin typeface="Calibri"/>
              <a:ea typeface="Calibri"/>
              <a:cs typeface="Calibri"/>
              <a:sym typeface="Calibri"/>
            </a:endParaRPr>
          </a:p>
          <a:p>
            <a:pPr marL="0" lvl="0" indent="0" algn="l" rtl="0">
              <a:lnSpc>
                <a:spcPct val="100000"/>
              </a:lnSpc>
              <a:spcBef>
                <a:spcPts val="1000"/>
              </a:spcBef>
              <a:spcAft>
                <a:spcPts val="0"/>
              </a:spcAft>
              <a:buNone/>
            </a:pPr>
            <a:endParaRPr sz="2400">
              <a:solidFill>
                <a:schemeClr val="dk1"/>
              </a:solidFill>
              <a:latin typeface="Calibri"/>
              <a:ea typeface="Calibri"/>
              <a:cs typeface="Calibri"/>
              <a:sym typeface="Calibri"/>
            </a:endParaRPr>
          </a:p>
          <a:p>
            <a:pPr marL="0" lvl="0" indent="0" algn="l" rtl="0">
              <a:lnSpc>
                <a:spcPct val="100000"/>
              </a:lnSpc>
              <a:spcBef>
                <a:spcPts val="1000"/>
              </a:spcBef>
              <a:spcAft>
                <a:spcPts val="1000"/>
              </a:spcAft>
              <a:buNone/>
            </a:pPr>
            <a:r>
              <a:rPr lang="en-GB" sz="2400">
                <a:solidFill>
                  <a:schemeClr val="dk1"/>
                </a:solidFill>
                <a:latin typeface="Calibri"/>
                <a:ea typeface="Calibri"/>
                <a:cs typeface="Calibri"/>
                <a:sym typeface="Calibri"/>
              </a:rPr>
              <a:t>HTML pages on Github can be the easiest method</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1"/>
          <p:cNvSpPr txBox="1">
            <a:spLocks noGrp="1"/>
          </p:cNvSpPr>
          <p:nvPr>
            <p:ph type="title"/>
          </p:nvPr>
        </p:nvSpPr>
        <p:spPr>
          <a:xfrm>
            <a:off x="4480856" y="2117650"/>
            <a:ext cx="4388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Re-test</a:t>
            </a:r>
            <a:endParaRPr sz="3600">
              <a:solidFill>
                <a:srgbClr val="004D71"/>
              </a:solidFill>
              <a:latin typeface="Calibri"/>
              <a:ea typeface="Calibri"/>
              <a:cs typeface="Calibri"/>
              <a:sym typeface="Calibri"/>
            </a:endParaRPr>
          </a:p>
        </p:txBody>
      </p:sp>
      <p:sp>
        <p:nvSpPr>
          <p:cNvPr id="500" name="Google Shape;500;p31"/>
          <p:cNvSpPr/>
          <p:nvPr/>
        </p:nvSpPr>
        <p:spPr>
          <a:xfrm>
            <a:off x="2526376" y="1847660"/>
            <a:ext cx="1152300" cy="1112700"/>
          </a:xfrm>
          <a:prstGeom prst="ellipse">
            <a:avLst/>
          </a:prstGeom>
          <a:solidFill>
            <a:srgbClr val="2E75B5"/>
          </a:solidFill>
          <a:ln w="9525"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solidFill>
                  <a:srgbClr val="FFFFFF"/>
                </a:solidFill>
                <a:latin typeface="Calibri"/>
                <a:ea typeface="Calibri"/>
                <a:cs typeface="Calibri"/>
                <a:sym typeface="Calibri"/>
              </a:rPr>
              <a:t>4</a:t>
            </a:r>
            <a:endParaRPr sz="4000">
              <a:solidFill>
                <a:srgbClr val="FFFFFF"/>
              </a:solidFill>
              <a:latin typeface="Calibri"/>
              <a:ea typeface="Calibri"/>
              <a:cs typeface="Calibri"/>
              <a:sym typeface="Calibri"/>
            </a:endParaRPr>
          </a:p>
        </p:txBody>
      </p:sp>
      <p:sp>
        <p:nvSpPr>
          <p:cNvPr id="501" name="Google Shape;501;p31"/>
          <p:cNvSpPr/>
          <p:nvPr/>
        </p:nvSpPr>
        <p:spPr>
          <a:xfrm>
            <a:off x="3355395" y="2466235"/>
            <a:ext cx="573903" cy="575100"/>
          </a:xfrm>
          <a:custGeom>
            <a:avLst/>
            <a:gdLst/>
            <a:ahLst/>
            <a:cxnLst/>
            <a:rect l="l" t="t" r="r" b="b"/>
            <a:pathLst>
              <a:path w="450" h="450" extrusionOk="0">
                <a:moveTo>
                  <a:pt x="444" y="25"/>
                </a:moveTo>
                <a:cubicBezTo>
                  <a:pt x="440" y="21"/>
                  <a:pt x="436" y="19"/>
                  <a:pt x="431" y="19"/>
                </a:cubicBezTo>
                <a:cubicBezTo>
                  <a:pt x="426" y="19"/>
                  <a:pt x="421" y="21"/>
                  <a:pt x="418" y="25"/>
                </a:cubicBezTo>
                <a:cubicBezTo>
                  <a:pt x="380" y="62"/>
                  <a:pt x="380" y="62"/>
                  <a:pt x="380" y="62"/>
                </a:cubicBezTo>
                <a:cubicBezTo>
                  <a:pt x="359" y="43"/>
                  <a:pt x="335" y="27"/>
                  <a:pt x="308" y="17"/>
                </a:cubicBezTo>
                <a:cubicBezTo>
                  <a:pt x="281" y="6"/>
                  <a:pt x="253" y="0"/>
                  <a:pt x="225" y="0"/>
                </a:cubicBezTo>
                <a:cubicBezTo>
                  <a:pt x="171" y="0"/>
                  <a:pt x="124" y="17"/>
                  <a:pt x="84" y="49"/>
                </a:cubicBezTo>
                <a:cubicBezTo>
                  <a:pt x="44" y="81"/>
                  <a:pt x="18" y="124"/>
                  <a:pt x="5" y="176"/>
                </a:cubicBezTo>
                <a:cubicBezTo>
                  <a:pt x="5" y="178"/>
                  <a:pt x="5" y="178"/>
                  <a:pt x="5" y="178"/>
                </a:cubicBezTo>
                <a:cubicBezTo>
                  <a:pt x="8" y="185"/>
                  <a:pt x="8" y="185"/>
                  <a:pt x="8" y="185"/>
                </a:cubicBezTo>
                <a:cubicBezTo>
                  <a:pt x="15" y="188"/>
                  <a:pt x="15" y="188"/>
                  <a:pt x="15" y="188"/>
                </a:cubicBezTo>
                <a:cubicBezTo>
                  <a:pt x="73" y="188"/>
                  <a:pt x="73" y="188"/>
                  <a:pt x="73" y="188"/>
                </a:cubicBezTo>
                <a:cubicBezTo>
                  <a:pt x="77" y="188"/>
                  <a:pt x="80" y="185"/>
                  <a:pt x="82" y="181"/>
                </a:cubicBezTo>
                <a:cubicBezTo>
                  <a:pt x="90" y="161"/>
                  <a:pt x="95" y="150"/>
                  <a:pt x="97" y="147"/>
                </a:cubicBezTo>
                <a:cubicBezTo>
                  <a:pt x="111" y="124"/>
                  <a:pt x="129" y="107"/>
                  <a:pt x="152" y="94"/>
                </a:cubicBezTo>
                <a:cubicBezTo>
                  <a:pt x="174" y="82"/>
                  <a:pt x="199" y="75"/>
                  <a:pt x="225" y="75"/>
                </a:cubicBezTo>
                <a:cubicBezTo>
                  <a:pt x="264" y="75"/>
                  <a:pt x="298" y="89"/>
                  <a:pt x="327" y="115"/>
                </a:cubicBezTo>
                <a:cubicBezTo>
                  <a:pt x="287" y="156"/>
                  <a:pt x="287" y="156"/>
                  <a:pt x="287" y="156"/>
                </a:cubicBezTo>
                <a:cubicBezTo>
                  <a:pt x="283" y="159"/>
                  <a:pt x="281" y="164"/>
                  <a:pt x="281" y="169"/>
                </a:cubicBezTo>
                <a:cubicBezTo>
                  <a:pt x="281" y="174"/>
                  <a:pt x="283" y="178"/>
                  <a:pt x="287" y="182"/>
                </a:cubicBezTo>
                <a:cubicBezTo>
                  <a:pt x="290" y="186"/>
                  <a:pt x="295" y="188"/>
                  <a:pt x="300" y="188"/>
                </a:cubicBezTo>
                <a:cubicBezTo>
                  <a:pt x="431" y="188"/>
                  <a:pt x="431" y="188"/>
                  <a:pt x="431" y="188"/>
                </a:cubicBezTo>
                <a:cubicBezTo>
                  <a:pt x="436" y="188"/>
                  <a:pt x="440" y="186"/>
                  <a:pt x="444" y="182"/>
                </a:cubicBezTo>
                <a:cubicBezTo>
                  <a:pt x="448" y="178"/>
                  <a:pt x="450" y="174"/>
                  <a:pt x="450" y="169"/>
                </a:cubicBezTo>
                <a:cubicBezTo>
                  <a:pt x="450" y="38"/>
                  <a:pt x="450" y="38"/>
                  <a:pt x="450" y="38"/>
                </a:cubicBezTo>
                <a:cubicBezTo>
                  <a:pt x="450" y="33"/>
                  <a:pt x="448" y="28"/>
                  <a:pt x="444" y="25"/>
                </a:cubicBezTo>
                <a:close/>
                <a:moveTo>
                  <a:pt x="439" y="265"/>
                </a:moveTo>
                <a:cubicBezTo>
                  <a:pt x="433" y="262"/>
                  <a:pt x="433" y="262"/>
                  <a:pt x="433" y="262"/>
                </a:cubicBezTo>
                <a:cubicBezTo>
                  <a:pt x="377" y="262"/>
                  <a:pt x="377" y="262"/>
                  <a:pt x="377" y="262"/>
                </a:cubicBezTo>
                <a:cubicBezTo>
                  <a:pt x="372" y="262"/>
                  <a:pt x="369" y="265"/>
                  <a:pt x="368" y="269"/>
                </a:cubicBezTo>
                <a:cubicBezTo>
                  <a:pt x="360" y="289"/>
                  <a:pt x="355" y="300"/>
                  <a:pt x="352" y="303"/>
                </a:cubicBezTo>
                <a:cubicBezTo>
                  <a:pt x="339" y="326"/>
                  <a:pt x="321" y="343"/>
                  <a:pt x="298" y="356"/>
                </a:cubicBezTo>
                <a:cubicBezTo>
                  <a:pt x="275" y="368"/>
                  <a:pt x="251" y="375"/>
                  <a:pt x="225" y="375"/>
                </a:cubicBezTo>
                <a:cubicBezTo>
                  <a:pt x="206" y="375"/>
                  <a:pt x="188" y="371"/>
                  <a:pt x="170" y="364"/>
                </a:cubicBezTo>
                <a:cubicBezTo>
                  <a:pt x="153" y="357"/>
                  <a:pt x="137" y="347"/>
                  <a:pt x="123" y="334"/>
                </a:cubicBezTo>
                <a:cubicBezTo>
                  <a:pt x="163" y="294"/>
                  <a:pt x="163" y="294"/>
                  <a:pt x="163" y="294"/>
                </a:cubicBezTo>
                <a:cubicBezTo>
                  <a:pt x="167" y="291"/>
                  <a:pt x="169" y="286"/>
                  <a:pt x="169" y="281"/>
                </a:cubicBezTo>
                <a:cubicBezTo>
                  <a:pt x="169" y="276"/>
                  <a:pt x="167" y="272"/>
                  <a:pt x="163" y="268"/>
                </a:cubicBezTo>
                <a:cubicBezTo>
                  <a:pt x="159" y="264"/>
                  <a:pt x="155" y="262"/>
                  <a:pt x="150" y="262"/>
                </a:cubicBezTo>
                <a:cubicBezTo>
                  <a:pt x="19" y="262"/>
                  <a:pt x="19" y="262"/>
                  <a:pt x="19" y="262"/>
                </a:cubicBezTo>
                <a:cubicBezTo>
                  <a:pt x="14" y="262"/>
                  <a:pt x="9" y="264"/>
                  <a:pt x="6" y="268"/>
                </a:cubicBezTo>
                <a:cubicBezTo>
                  <a:pt x="2" y="272"/>
                  <a:pt x="0" y="276"/>
                  <a:pt x="0" y="281"/>
                </a:cubicBezTo>
                <a:cubicBezTo>
                  <a:pt x="0" y="412"/>
                  <a:pt x="0" y="412"/>
                  <a:pt x="0" y="412"/>
                </a:cubicBezTo>
                <a:cubicBezTo>
                  <a:pt x="0" y="417"/>
                  <a:pt x="2" y="422"/>
                  <a:pt x="6" y="425"/>
                </a:cubicBezTo>
                <a:cubicBezTo>
                  <a:pt x="9" y="429"/>
                  <a:pt x="14" y="431"/>
                  <a:pt x="19" y="431"/>
                </a:cubicBezTo>
                <a:cubicBezTo>
                  <a:pt x="24" y="431"/>
                  <a:pt x="28" y="429"/>
                  <a:pt x="32" y="425"/>
                </a:cubicBezTo>
                <a:cubicBezTo>
                  <a:pt x="70" y="388"/>
                  <a:pt x="70" y="388"/>
                  <a:pt x="70" y="388"/>
                </a:cubicBezTo>
                <a:cubicBezTo>
                  <a:pt x="91" y="407"/>
                  <a:pt x="114" y="423"/>
                  <a:pt x="141" y="434"/>
                </a:cubicBezTo>
                <a:cubicBezTo>
                  <a:pt x="168" y="444"/>
                  <a:pt x="195" y="450"/>
                  <a:pt x="224" y="450"/>
                </a:cubicBezTo>
                <a:cubicBezTo>
                  <a:pt x="277" y="450"/>
                  <a:pt x="324" y="433"/>
                  <a:pt x="364" y="401"/>
                </a:cubicBezTo>
                <a:cubicBezTo>
                  <a:pt x="403" y="368"/>
                  <a:pt x="429" y="326"/>
                  <a:pt x="442" y="274"/>
                </a:cubicBezTo>
                <a:cubicBezTo>
                  <a:pt x="442" y="272"/>
                  <a:pt x="442" y="272"/>
                  <a:pt x="442" y="272"/>
                </a:cubicBezTo>
                <a:lnTo>
                  <a:pt x="439" y="265"/>
                </a:lnTo>
                <a:close/>
              </a:path>
            </a:pathLst>
          </a:custGeom>
          <a:solidFill>
            <a:srgbClr val="9CC2E5"/>
          </a:solidFill>
          <a:ln w="9525"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4"/>
          <p:cNvSpPr txBox="1">
            <a:spLocks noGrp="1"/>
          </p:cNvSpPr>
          <p:nvPr>
            <p:ph type="title"/>
          </p:nvPr>
        </p:nvSpPr>
        <p:spPr>
          <a:xfrm>
            <a:off x="311700" y="69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A recipe for web optimization</a:t>
            </a:r>
            <a:endParaRPr sz="3600">
              <a:solidFill>
                <a:srgbClr val="004D71"/>
              </a:solidFill>
              <a:latin typeface="Calibri"/>
              <a:ea typeface="Calibri"/>
              <a:cs typeface="Calibri"/>
              <a:sym typeface="Calibri"/>
            </a:endParaRPr>
          </a:p>
        </p:txBody>
      </p:sp>
      <p:sp>
        <p:nvSpPr>
          <p:cNvPr id="371" name="Google Shape;371;p14"/>
          <p:cNvSpPr txBox="1">
            <a:spLocks noGrp="1"/>
          </p:cNvSpPr>
          <p:nvPr>
            <p:ph type="body" idx="1"/>
          </p:nvPr>
        </p:nvSpPr>
        <p:spPr>
          <a:xfrm>
            <a:off x="311700" y="989325"/>
            <a:ext cx="7942800" cy="3181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A tested approach for web optimization projects that you can use</a:t>
            </a:r>
            <a:endParaRPr sz="2400">
              <a:solidFill>
                <a:schemeClr val="dk1"/>
              </a:solidFill>
              <a:latin typeface="Calibri"/>
              <a:ea typeface="Calibri"/>
              <a:cs typeface="Calibri"/>
              <a:sym typeface="Calibri"/>
            </a:endParaRPr>
          </a:p>
          <a:p>
            <a:pPr marL="457200" lvl="0" indent="-381000" algn="l" rtl="0">
              <a:spcBef>
                <a:spcPts val="100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Research and test with users (GC Digital Standard #1!)</a:t>
            </a:r>
            <a:endParaRPr sz="2400">
              <a:solidFill>
                <a:schemeClr val="dk1"/>
              </a:solidFill>
              <a:latin typeface="Calibri"/>
              <a:ea typeface="Calibri"/>
              <a:cs typeface="Calibri"/>
              <a:sym typeface="Calibri"/>
            </a:endParaRPr>
          </a:p>
          <a:p>
            <a:pPr marL="457200" lvl="0" indent="-381000" algn="l" rtl="0">
              <a:spcBef>
                <a:spcPts val="100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It will cost money - but rewards are great</a:t>
            </a:r>
            <a:endParaRPr sz="2400">
              <a:solidFill>
                <a:schemeClr val="dk1"/>
              </a:solidFill>
              <a:latin typeface="Calibri"/>
              <a:ea typeface="Calibri"/>
              <a:cs typeface="Calibri"/>
              <a:sym typeface="Calibri"/>
            </a:endParaRPr>
          </a:p>
          <a:p>
            <a:pPr marL="0" lvl="0" indent="0" algn="l" rtl="0">
              <a:spcBef>
                <a:spcPts val="100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2"/>
          <p:cNvSpPr txBox="1">
            <a:spLocks noGrp="1"/>
          </p:cNvSpPr>
          <p:nvPr>
            <p:ph type="title"/>
          </p:nvPr>
        </p:nvSpPr>
        <p:spPr>
          <a:xfrm>
            <a:off x="311700" y="69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Analyze the (new) results</a:t>
            </a:r>
            <a:endParaRPr sz="3600">
              <a:solidFill>
                <a:srgbClr val="004D71"/>
              </a:solidFill>
              <a:latin typeface="Calibri"/>
              <a:ea typeface="Calibri"/>
              <a:cs typeface="Calibri"/>
              <a:sym typeface="Calibri"/>
            </a:endParaRPr>
          </a:p>
        </p:txBody>
      </p:sp>
      <p:pic>
        <p:nvPicPr>
          <p:cNvPr id="507" name="Google Shape;507;p32"/>
          <p:cNvPicPr preferRelativeResize="0"/>
          <p:nvPr/>
        </p:nvPicPr>
        <p:blipFill>
          <a:blip r:embed="rId3">
            <a:alphaModFix/>
          </a:blip>
          <a:stretch>
            <a:fillRect/>
          </a:stretch>
        </p:blipFill>
        <p:spPr>
          <a:xfrm>
            <a:off x="1892525" y="948126"/>
            <a:ext cx="5082085" cy="380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3"/>
          <p:cNvSpPr txBox="1">
            <a:spLocks noGrp="1"/>
          </p:cNvSpPr>
          <p:nvPr>
            <p:ph type="title"/>
          </p:nvPr>
        </p:nvSpPr>
        <p:spPr>
          <a:xfrm>
            <a:off x="4133523" y="2117650"/>
            <a:ext cx="4388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Success?</a:t>
            </a:r>
            <a:endParaRPr sz="3600">
              <a:solidFill>
                <a:srgbClr val="004D71"/>
              </a:solidFill>
              <a:latin typeface="Calibri"/>
              <a:ea typeface="Calibri"/>
              <a:cs typeface="Calibri"/>
              <a:sym typeface="Calibri"/>
            </a:endParaRPr>
          </a:p>
        </p:txBody>
      </p:sp>
      <p:sp>
        <p:nvSpPr>
          <p:cNvPr id="513" name="Google Shape;513;p33"/>
          <p:cNvSpPr/>
          <p:nvPr/>
        </p:nvSpPr>
        <p:spPr>
          <a:xfrm>
            <a:off x="2983453" y="1980573"/>
            <a:ext cx="855669" cy="846864"/>
          </a:xfrm>
          <a:prstGeom prst="flowChartDecision">
            <a:avLst/>
          </a:prstGeom>
          <a:solidFill>
            <a:srgbClr val="000000"/>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4"/>
          <p:cNvSpPr txBox="1">
            <a:spLocks noGrp="1"/>
          </p:cNvSpPr>
          <p:nvPr>
            <p:ph type="title"/>
          </p:nvPr>
        </p:nvSpPr>
        <p:spPr>
          <a:xfrm>
            <a:off x="4301875" y="2117650"/>
            <a:ext cx="4388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Go live</a:t>
            </a:r>
            <a:endParaRPr sz="3600">
              <a:solidFill>
                <a:srgbClr val="004D71"/>
              </a:solidFill>
              <a:latin typeface="Calibri"/>
              <a:ea typeface="Calibri"/>
              <a:cs typeface="Calibri"/>
              <a:sym typeface="Calibri"/>
            </a:endParaRPr>
          </a:p>
        </p:txBody>
      </p:sp>
      <p:sp>
        <p:nvSpPr>
          <p:cNvPr id="519" name="Google Shape;519;p34"/>
          <p:cNvSpPr/>
          <p:nvPr/>
        </p:nvSpPr>
        <p:spPr>
          <a:xfrm>
            <a:off x="2754170" y="1784800"/>
            <a:ext cx="1238400" cy="1238400"/>
          </a:xfrm>
          <a:prstGeom prst="ellipse">
            <a:avLst/>
          </a:prstGeom>
          <a:solidFill>
            <a:srgbClr val="70AD47"/>
          </a:solidFill>
          <a:ln w="12700" cap="flat" cmpd="sng">
            <a:solidFill>
              <a:srgbClr val="AEABAB"/>
            </a:solidFill>
            <a:prstDash val="solid"/>
            <a:miter lim="800000"/>
            <a:headEnd type="none" w="sm" len="sm"/>
            <a:tailEnd type="none" w="sm" len="sm"/>
          </a:ln>
        </p:spPr>
        <p:txBody>
          <a:bodyPr spcFirstLastPara="1" wrap="square" lIns="91425" tIns="36000" rIns="91425" bIns="36000" anchor="ctr" anchorCtr="0">
            <a:noAutofit/>
          </a:bodyPr>
          <a:lstStyle/>
          <a:p>
            <a:pPr marL="0" marR="0" lvl="0" indent="0" algn="ctr" rtl="0">
              <a:spcBef>
                <a:spcPts val="0"/>
              </a:spcBef>
              <a:spcAft>
                <a:spcPts val="0"/>
              </a:spcAft>
              <a:buNone/>
            </a:pPr>
            <a:endParaRPr sz="4000">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5"/>
          <p:cNvSpPr txBox="1">
            <a:spLocks noGrp="1"/>
          </p:cNvSpPr>
          <p:nvPr>
            <p:ph type="title"/>
          </p:nvPr>
        </p:nvSpPr>
        <p:spPr>
          <a:xfrm>
            <a:off x="311700" y="69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A few resources / Quelques ressources</a:t>
            </a:r>
            <a:endParaRPr sz="3600">
              <a:solidFill>
                <a:srgbClr val="004D71"/>
              </a:solidFill>
              <a:latin typeface="Calibri"/>
              <a:ea typeface="Calibri"/>
              <a:cs typeface="Calibri"/>
              <a:sym typeface="Calibri"/>
            </a:endParaRPr>
          </a:p>
        </p:txBody>
      </p:sp>
      <p:sp>
        <p:nvSpPr>
          <p:cNvPr id="525" name="Google Shape;525;p35"/>
          <p:cNvSpPr txBox="1">
            <a:spLocks noGrp="1"/>
          </p:cNvSpPr>
          <p:nvPr>
            <p:ph type="body" idx="1"/>
          </p:nvPr>
        </p:nvSpPr>
        <p:spPr>
          <a:xfrm>
            <a:off x="311700" y="764850"/>
            <a:ext cx="4470300" cy="380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GB" sz="1800" u="sng">
                <a:solidFill>
                  <a:schemeClr val="hlink"/>
                </a:solidFill>
                <a:latin typeface="Calibri"/>
                <a:ea typeface="Calibri"/>
                <a:cs typeface="Calibri"/>
                <a:sym typeface="Calibri"/>
                <a:hlinkClick r:id="rId3"/>
              </a:rPr>
              <a:t>GitHub</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GB" sz="1800" u="sng">
                <a:solidFill>
                  <a:schemeClr val="hlink"/>
                </a:solidFill>
                <a:latin typeface="Calibri"/>
                <a:ea typeface="Calibri"/>
                <a:cs typeface="Calibri"/>
                <a:sym typeface="Calibri"/>
                <a:hlinkClick r:id="rId4"/>
              </a:rPr>
              <a:t>CDTS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GB" sz="1800" u="sng">
                <a:solidFill>
                  <a:schemeClr val="hlink"/>
                </a:solidFill>
                <a:latin typeface="Calibri"/>
                <a:ea typeface="Calibri"/>
                <a:cs typeface="Calibri"/>
                <a:sym typeface="Calibri"/>
                <a:hlinkClick r:id="rId5"/>
              </a:rPr>
              <a:t>Axure</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GB" sz="1800" u="sng">
                <a:solidFill>
                  <a:schemeClr val="hlink"/>
                </a:solidFill>
                <a:latin typeface="Calibri"/>
                <a:ea typeface="Calibri"/>
                <a:cs typeface="Calibri"/>
                <a:sym typeface="Calibri"/>
                <a:hlinkClick r:id="rId6"/>
              </a:rPr>
              <a:t>InVision</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GB" sz="1800" u="sng">
                <a:solidFill>
                  <a:schemeClr val="hlink"/>
                </a:solidFill>
                <a:latin typeface="Calibri"/>
                <a:ea typeface="Calibri"/>
                <a:cs typeface="Calibri"/>
                <a:sym typeface="Calibri"/>
                <a:hlinkClick r:id="rId7"/>
              </a:rPr>
              <a:t>Canada.ca Blog</a:t>
            </a:r>
            <a:r>
              <a:rPr lang="en-GB" sz="1800">
                <a:latin typeface="Calibri"/>
                <a:ea typeface="Calibri"/>
                <a:cs typeface="Calibri"/>
                <a:sym typeface="Calibri"/>
              </a:rPr>
              <a:t>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GB" sz="1800" u="sng">
                <a:solidFill>
                  <a:schemeClr val="hlink"/>
                </a:solidFill>
                <a:latin typeface="Calibri"/>
                <a:ea typeface="Calibri"/>
                <a:cs typeface="Calibri"/>
                <a:sym typeface="Calibri"/>
                <a:hlinkClick r:id="rId8"/>
              </a:rPr>
              <a:t>Validately</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GB" sz="1800" u="sng">
                <a:solidFill>
                  <a:schemeClr val="hlink"/>
                </a:solidFill>
                <a:latin typeface="Calibri"/>
                <a:ea typeface="Calibri"/>
                <a:cs typeface="Calibri"/>
                <a:sym typeface="Calibri"/>
                <a:hlinkClick r:id="rId9"/>
              </a:rPr>
              <a:t>TrymyUI</a:t>
            </a:r>
            <a:r>
              <a:rPr lang="en-GB" sz="1800">
                <a:latin typeface="Calibri"/>
                <a:ea typeface="Calibri"/>
                <a:cs typeface="Calibri"/>
                <a:sym typeface="Calibri"/>
              </a:rPr>
              <a:t>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GB" sz="1800" u="sng">
                <a:solidFill>
                  <a:schemeClr val="hlink"/>
                </a:solidFill>
                <a:latin typeface="Calibri"/>
                <a:ea typeface="Calibri"/>
                <a:cs typeface="Calibri"/>
                <a:sym typeface="Calibri"/>
                <a:hlinkClick r:id="rId10"/>
              </a:rPr>
              <a:t>UserFeel</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GB" sz="1800" u="sng">
                <a:solidFill>
                  <a:schemeClr val="hlink"/>
                </a:solidFill>
                <a:latin typeface="Calibri"/>
                <a:ea typeface="Calibri"/>
                <a:cs typeface="Calibri"/>
                <a:sym typeface="Calibri"/>
                <a:hlinkClick r:id="rId11"/>
              </a:rPr>
              <a:t>OptimalWorkshop</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526" name="Google Shape;526;p35"/>
          <p:cNvSpPr txBox="1"/>
          <p:nvPr/>
        </p:nvSpPr>
        <p:spPr>
          <a:xfrm>
            <a:off x="4782000" y="764850"/>
            <a:ext cx="4172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dk1"/>
                </a:solidFill>
                <a:latin typeface="Calibri"/>
                <a:ea typeface="Calibri"/>
                <a:cs typeface="Calibri"/>
                <a:sym typeface="Calibri"/>
              </a:rPr>
              <a:t>Books:</a:t>
            </a:r>
            <a:endParaRPr sz="1800" b="1">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Just Enough Research, Erika Hall</a:t>
            </a:r>
            <a:endParaRPr sz="180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Practical Design Discovery, Dan Brown</a:t>
            </a:r>
            <a:endParaRPr sz="180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Interviewing Users, Steve Portigal</a:t>
            </a:r>
            <a:endParaRPr sz="180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Rocket Surgery Made Easy, Steve Krug</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6"/>
          <p:cNvSpPr txBox="1">
            <a:spLocks noGrp="1"/>
          </p:cNvSpPr>
          <p:nvPr>
            <p:ph type="title"/>
          </p:nvPr>
        </p:nvSpPr>
        <p:spPr>
          <a:xfrm>
            <a:off x="971600" y="564458"/>
            <a:ext cx="7188900" cy="74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solidFill>
                  <a:srgbClr val="004D71"/>
                </a:solidFill>
              </a:rPr>
              <a:t>Questions?</a:t>
            </a:r>
            <a:endParaRPr sz="3600" dirty="0">
              <a:solidFill>
                <a:srgbClr val="004D71"/>
              </a:solidFill>
            </a:endParaRPr>
          </a:p>
          <a:p>
            <a:pPr marL="0" lvl="0" indent="0" algn="ctr" rtl="0">
              <a:spcBef>
                <a:spcPts val="0"/>
              </a:spcBef>
              <a:spcAft>
                <a:spcPts val="0"/>
              </a:spcAft>
              <a:buNone/>
            </a:pPr>
            <a:endParaRPr sz="1800" dirty="0">
              <a:solidFill>
                <a:srgbClr val="004D71"/>
              </a:solidFill>
            </a:endParaRPr>
          </a:p>
          <a:p>
            <a:pPr marL="0" lvl="0" indent="0" algn="ctr" rtl="0">
              <a:spcBef>
                <a:spcPts val="0"/>
              </a:spcBef>
              <a:spcAft>
                <a:spcPts val="0"/>
              </a:spcAft>
              <a:buNone/>
            </a:pPr>
            <a:r>
              <a:rPr lang="en-GB" sz="1800" dirty="0">
                <a:solidFill>
                  <a:srgbClr val="004D71"/>
                </a:solidFill>
              </a:rPr>
              <a:t>Patrick Lajeunesse</a:t>
            </a:r>
            <a:endParaRPr sz="1800" dirty="0">
              <a:solidFill>
                <a:srgbClr val="004D71"/>
              </a:solidFill>
            </a:endParaRPr>
          </a:p>
          <a:p>
            <a:pPr marL="0" lvl="0" indent="0" algn="ctr" rtl="0">
              <a:spcBef>
                <a:spcPts val="0"/>
              </a:spcBef>
              <a:spcAft>
                <a:spcPts val="0"/>
              </a:spcAft>
              <a:buNone/>
            </a:pPr>
            <a:r>
              <a:rPr lang="en-GB" sz="1800" dirty="0">
                <a:solidFill>
                  <a:srgbClr val="004D71"/>
                </a:solidFill>
              </a:rPr>
              <a:t>Senior Design </a:t>
            </a:r>
            <a:r>
              <a:rPr lang="en-GB" sz="1800" dirty="0" smtClean="0">
                <a:solidFill>
                  <a:srgbClr val="004D71"/>
                </a:solidFill>
              </a:rPr>
              <a:t>Researcher</a:t>
            </a:r>
            <a:endParaRPr sz="1800" dirty="0">
              <a:solidFill>
                <a:srgbClr val="004D71"/>
              </a:solidFill>
            </a:endParaRPr>
          </a:p>
          <a:p>
            <a:pPr marL="0" lvl="0" indent="0" algn="ctr" rtl="0">
              <a:spcBef>
                <a:spcPts val="0"/>
              </a:spcBef>
              <a:spcAft>
                <a:spcPts val="0"/>
              </a:spcAft>
              <a:buNone/>
            </a:pPr>
            <a:r>
              <a:rPr lang="en-GB" sz="1800" dirty="0">
                <a:solidFill>
                  <a:srgbClr val="004D71"/>
                </a:solidFill>
              </a:rPr>
              <a:t>Digital Transformation </a:t>
            </a:r>
            <a:r>
              <a:rPr lang="en-GB" sz="1800" dirty="0" smtClean="0">
                <a:solidFill>
                  <a:srgbClr val="004D71"/>
                </a:solidFill>
              </a:rPr>
              <a:t>Office</a:t>
            </a:r>
            <a:endParaRPr sz="1800" dirty="0">
              <a:solidFill>
                <a:srgbClr val="004D71"/>
              </a:solidFill>
            </a:endParaRPr>
          </a:p>
          <a:p>
            <a:pPr marL="0" lvl="0" indent="0" algn="ctr" rtl="0">
              <a:spcBef>
                <a:spcPts val="0"/>
              </a:spcBef>
              <a:spcAft>
                <a:spcPts val="0"/>
              </a:spcAft>
              <a:buNone/>
            </a:pPr>
            <a:r>
              <a:rPr lang="en-GB" sz="1800" dirty="0">
                <a:solidFill>
                  <a:srgbClr val="004D71"/>
                </a:solidFill>
              </a:rPr>
              <a:t>Treasury Board </a:t>
            </a:r>
            <a:r>
              <a:rPr lang="en-GB" sz="1800" dirty="0" smtClean="0">
                <a:solidFill>
                  <a:srgbClr val="004D71"/>
                </a:solidFill>
              </a:rPr>
              <a:t>Secretariat</a:t>
            </a:r>
            <a:endParaRPr sz="1800" dirty="0">
              <a:solidFill>
                <a:srgbClr val="004D71"/>
              </a:solidFill>
            </a:endParaRPr>
          </a:p>
          <a:p>
            <a:pPr marL="0" lvl="0" indent="0" algn="ctr" rtl="0">
              <a:spcBef>
                <a:spcPts val="0"/>
              </a:spcBef>
              <a:spcAft>
                <a:spcPts val="0"/>
              </a:spcAft>
              <a:buNone/>
            </a:pPr>
            <a:r>
              <a:rPr lang="en-GB" sz="1800" dirty="0">
                <a:solidFill>
                  <a:srgbClr val="004D71"/>
                </a:solidFill>
              </a:rPr>
              <a:t>patrick.lajeunesse@tbs-sct.gc.ca</a:t>
            </a:r>
            <a:endParaRPr sz="1800" dirty="0">
              <a:solidFill>
                <a:srgbClr val="004D71"/>
              </a:solidFill>
            </a:endParaRPr>
          </a:p>
          <a:p>
            <a:pPr marL="0" lvl="0" indent="0" algn="ctr" rtl="0">
              <a:spcBef>
                <a:spcPts val="0"/>
              </a:spcBef>
              <a:spcAft>
                <a:spcPts val="0"/>
              </a:spcAft>
              <a:buNone/>
            </a:pPr>
            <a:endParaRPr sz="3600" dirty="0">
              <a:solidFill>
                <a:srgbClr val="004D71"/>
              </a:solidFill>
            </a:endParaRPr>
          </a:p>
          <a:p>
            <a:pPr marL="0" lvl="0" indent="0" algn="ctr" rtl="0">
              <a:spcBef>
                <a:spcPts val="0"/>
              </a:spcBef>
              <a:spcAft>
                <a:spcPts val="0"/>
              </a:spcAft>
              <a:buNone/>
            </a:pPr>
            <a:endParaRPr sz="3600" dirty="0">
              <a:solidFill>
                <a:srgbClr val="004D7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311700" y="69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solidFill>
                  <a:srgbClr val="004D71"/>
                </a:solidFill>
                <a:latin typeface="Calibri"/>
                <a:ea typeface="Calibri"/>
                <a:cs typeface="Calibri"/>
                <a:sym typeface="Calibri"/>
              </a:rPr>
              <a:t>Approach overview					</a:t>
            </a:r>
            <a:endParaRPr sz="3600" dirty="0">
              <a:solidFill>
                <a:srgbClr val="004D71"/>
              </a:solidFill>
              <a:latin typeface="Calibri"/>
              <a:ea typeface="Calibri"/>
              <a:cs typeface="Calibri"/>
              <a:sym typeface="Calibri"/>
            </a:endParaRPr>
          </a:p>
        </p:txBody>
      </p:sp>
      <p:grpSp>
        <p:nvGrpSpPr>
          <p:cNvPr id="377" name="Google Shape;377;p15"/>
          <p:cNvGrpSpPr/>
          <p:nvPr/>
        </p:nvGrpSpPr>
        <p:grpSpPr>
          <a:xfrm>
            <a:off x="179183" y="1026855"/>
            <a:ext cx="8785565" cy="2914973"/>
            <a:chOff x="238910" y="2080340"/>
            <a:chExt cx="11714087" cy="3886630"/>
          </a:xfrm>
        </p:grpSpPr>
        <p:sp>
          <p:nvSpPr>
            <p:cNvPr id="378" name="Google Shape;378;p15"/>
            <p:cNvSpPr/>
            <p:nvPr/>
          </p:nvSpPr>
          <p:spPr>
            <a:xfrm>
              <a:off x="10031959" y="2846233"/>
              <a:ext cx="1651200" cy="1651200"/>
            </a:xfrm>
            <a:prstGeom prst="ellipse">
              <a:avLst/>
            </a:prstGeom>
            <a:solidFill>
              <a:srgbClr val="70AD47"/>
            </a:solidFill>
            <a:ln w="12700" cap="flat" cmpd="sng">
              <a:solidFill>
                <a:srgbClr val="AEABAB"/>
              </a:solidFill>
              <a:prstDash val="solid"/>
              <a:miter lim="800000"/>
              <a:headEnd type="none" w="sm" len="sm"/>
              <a:tailEnd type="none" w="sm" len="sm"/>
            </a:ln>
          </p:spPr>
          <p:txBody>
            <a:bodyPr spcFirstLastPara="1" wrap="square" lIns="91425" tIns="36000" rIns="91425" bIns="36000" anchor="ctr" anchorCtr="0">
              <a:noAutofit/>
            </a:bodyPr>
            <a:lstStyle/>
            <a:p>
              <a:pPr marL="0" marR="0" lvl="0" indent="0" algn="ctr" rtl="0">
                <a:spcBef>
                  <a:spcPts val="0"/>
                </a:spcBef>
                <a:spcAft>
                  <a:spcPts val="0"/>
                </a:spcAft>
                <a:buNone/>
              </a:pPr>
              <a:endParaRPr sz="4000">
                <a:solidFill>
                  <a:srgbClr val="FFFFFF"/>
                </a:solidFill>
                <a:latin typeface="Calibri"/>
                <a:ea typeface="Calibri"/>
                <a:cs typeface="Calibri"/>
                <a:sym typeface="Calibri"/>
              </a:endParaRPr>
            </a:p>
          </p:txBody>
        </p:sp>
        <p:sp>
          <p:nvSpPr>
            <p:cNvPr id="379" name="Google Shape;379;p15"/>
            <p:cNvSpPr txBox="1"/>
            <p:nvPr/>
          </p:nvSpPr>
          <p:spPr>
            <a:xfrm>
              <a:off x="9636697" y="2238472"/>
              <a:ext cx="2316300" cy="481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595959"/>
                  </a:solidFill>
                  <a:latin typeface="Calibri"/>
                  <a:ea typeface="Calibri"/>
                  <a:cs typeface="Calibri"/>
                  <a:sym typeface="Calibri"/>
                </a:rPr>
                <a:t>Launch</a:t>
              </a:r>
              <a:endParaRPr sz="2000">
                <a:solidFill>
                  <a:srgbClr val="595959"/>
                </a:solidFill>
                <a:latin typeface="Calibri"/>
                <a:ea typeface="Calibri"/>
                <a:cs typeface="Calibri"/>
                <a:sym typeface="Calibri"/>
              </a:endParaRPr>
            </a:p>
          </p:txBody>
        </p:sp>
        <p:cxnSp>
          <p:nvCxnSpPr>
            <p:cNvPr id="380" name="Google Shape;380;p15"/>
            <p:cNvCxnSpPr>
              <a:stCxn id="381" idx="6"/>
              <a:endCxn id="378" idx="2"/>
            </p:cNvCxnSpPr>
            <p:nvPr/>
          </p:nvCxnSpPr>
          <p:spPr>
            <a:xfrm>
              <a:off x="7880076" y="3671453"/>
              <a:ext cx="2151900" cy="300"/>
            </a:xfrm>
            <a:prstGeom prst="straightConnector1">
              <a:avLst/>
            </a:prstGeom>
            <a:noFill/>
            <a:ln w="9525" cap="flat" cmpd="sng">
              <a:solidFill>
                <a:srgbClr val="AEABAB"/>
              </a:solidFill>
              <a:prstDash val="solid"/>
              <a:miter lim="800000"/>
              <a:headEnd type="none" w="sm" len="sm"/>
              <a:tailEnd type="none" w="sm" len="sm"/>
            </a:ln>
          </p:spPr>
        </p:cxnSp>
        <p:grpSp>
          <p:nvGrpSpPr>
            <p:cNvPr id="382" name="Google Shape;382;p15"/>
            <p:cNvGrpSpPr/>
            <p:nvPr/>
          </p:nvGrpSpPr>
          <p:grpSpPr>
            <a:xfrm>
              <a:off x="238910" y="2080340"/>
              <a:ext cx="8105367" cy="3886630"/>
              <a:chOff x="166617" y="1658968"/>
              <a:chExt cx="6532898" cy="3244537"/>
            </a:xfrm>
          </p:grpSpPr>
          <p:sp>
            <p:nvSpPr>
              <p:cNvPr id="383" name="Google Shape;383;p15"/>
              <p:cNvSpPr/>
              <p:nvPr/>
            </p:nvSpPr>
            <p:spPr>
              <a:xfrm>
                <a:off x="416172" y="2368020"/>
                <a:ext cx="1238400" cy="1238400"/>
              </a:xfrm>
              <a:prstGeom prst="ellipse">
                <a:avLst/>
              </a:prstGeom>
              <a:solidFill>
                <a:srgbClr val="DDEAF6"/>
              </a:solidFill>
              <a:ln w="9525"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latin typeface="Calibri"/>
                    <a:ea typeface="Calibri"/>
                    <a:cs typeface="Calibri"/>
                    <a:sym typeface="Calibri"/>
                  </a:rPr>
                  <a:t>1</a:t>
                </a:r>
                <a:endParaRPr sz="4000">
                  <a:latin typeface="Calibri"/>
                  <a:ea typeface="Calibri"/>
                  <a:cs typeface="Calibri"/>
                  <a:sym typeface="Calibri"/>
                </a:endParaRPr>
              </a:p>
            </p:txBody>
          </p:sp>
          <p:sp>
            <p:nvSpPr>
              <p:cNvPr id="384" name="Google Shape;384;p15"/>
              <p:cNvSpPr txBox="1"/>
              <p:nvPr/>
            </p:nvSpPr>
            <p:spPr>
              <a:xfrm>
                <a:off x="166617" y="1658968"/>
                <a:ext cx="1737300" cy="640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595959"/>
                    </a:solidFill>
                    <a:latin typeface="Calibri"/>
                    <a:ea typeface="Calibri"/>
                    <a:cs typeface="Calibri"/>
                    <a:sym typeface="Calibri"/>
                  </a:rPr>
                  <a:t>Problem definition</a:t>
                </a:r>
                <a:endParaRPr sz="2000">
                  <a:solidFill>
                    <a:srgbClr val="595959"/>
                  </a:solidFill>
                  <a:latin typeface="Calibri"/>
                  <a:ea typeface="Calibri"/>
                  <a:cs typeface="Calibri"/>
                  <a:sym typeface="Calibri"/>
                </a:endParaRPr>
              </a:p>
            </p:txBody>
          </p:sp>
          <p:sp>
            <p:nvSpPr>
              <p:cNvPr id="385" name="Google Shape;385;p15"/>
              <p:cNvSpPr/>
              <p:nvPr/>
            </p:nvSpPr>
            <p:spPr>
              <a:xfrm>
                <a:off x="1973105" y="2368020"/>
                <a:ext cx="1238400" cy="1238400"/>
              </a:xfrm>
              <a:prstGeom prst="ellipse">
                <a:avLst/>
              </a:prstGeom>
              <a:solidFill>
                <a:srgbClr val="9EBAEE"/>
              </a:solidFill>
              <a:ln w="9525"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solidFill>
                      <a:srgbClr val="FFFFFF"/>
                    </a:solidFill>
                    <a:latin typeface="Calibri"/>
                    <a:ea typeface="Calibri"/>
                    <a:cs typeface="Calibri"/>
                    <a:sym typeface="Calibri"/>
                  </a:rPr>
                  <a:t>2</a:t>
                </a:r>
                <a:endParaRPr sz="4000">
                  <a:solidFill>
                    <a:srgbClr val="FFFFFF"/>
                  </a:solidFill>
                  <a:latin typeface="Calibri"/>
                  <a:ea typeface="Calibri"/>
                  <a:cs typeface="Calibri"/>
                  <a:sym typeface="Calibri"/>
                </a:endParaRPr>
              </a:p>
            </p:txBody>
          </p:sp>
          <p:sp>
            <p:nvSpPr>
              <p:cNvPr id="386" name="Google Shape;386;p15"/>
              <p:cNvSpPr txBox="1"/>
              <p:nvPr/>
            </p:nvSpPr>
            <p:spPr>
              <a:xfrm>
                <a:off x="1723550" y="1658968"/>
                <a:ext cx="1737300" cy="640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595959"/>
                    </a:solidFill>
                    <a:latin typeface="Calibri"/>
                    <a:ea typeface="Calibri"/>
                    <a:cs typeface="Calibri"/>
                    <a:sym typeface="Calibri"/>
                  </a:rPr>
                  <a:t>Baseline test</a:t>
                </a:r>
                <a:endParaRPr sz="2000">
                  <a:solidFill>
                    <a:srgbClr val="595959"/>
                  </a:solidFill>
                  <a:latin typeface="Calibri"/>
                  <a:ea typeface="Calibri"/>
                  <a:cs typeface="Calibri"/>
                  <a:sym typeface="Calibri"/>
                </a:endParaRPr>
              </a:p>
            </p:txBody>
          </p:sp>
          <p:sp>
            <p:nvSpPr>
              <p:cNvPr id="387" name="Google Shape;387;p15"/>
              <p:cNvSpPr/>
              <p:nvPr/>
            </p:nvSpPr>
            <p:spPr>
              <a:xfrm>
                <a:off x="3530038" y="2368020"/>
                <a:ext cx="1238400" cy="12384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solidFill>
                      <a:srgbClr val="8296B0"/>
                    </a:solidFill>
                    <a:latin typeface="Calibri"/>
                    <a:ea typeface="Calibri"/>
                    <a:cs typeface="Calibri"/>
                    <a:sym typeface="Calibri"/>
                  </a:rPr>
                  <a:t>3</a:t>
                </a:r>
                <a:endParaRPr sz="4000">
                  <a:solidFill>
                    <a:srgbClr val="8296B0"/>
                  </a:solidFill>
                  <a:latin typeface="Calibri"/>
                  <a:ea typeface="Calibri"/>
                  <a:cs typeface="Calibri"/>
                  <a:sym typeface="Calibri"/>
                </a:endParaRPr>
              </a:p>
            </p:txBody>
          </p:sp>
          <p:sp>
            <p:nvSpPr>
              <p:cNvPr id="388" name="Google Shape;388;p15"/>
              <p:cNvSpPr txBox="1"/>
              <p:nvPr/>
            </p:nvSpPr>
            <p:spPr>
              <a:xfrm>
                <a:off x="3280483" y="1660434"/>
                <a:ext cx="1737300" cy="640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595959"/>
                    </a:solidFill>
                    <a:latin typeface="Calibri"/>
                    <a:ea typeface="Calibri"/>
                    <a:cs typeface="Calibri"/>
                    <a:sym typeface="Calibri"/>
                  </a:rPr>
                  <a:t>Design</a:t>
                </a:r>
                <a:endParaRPr sz="2000">
                  <a:solidFill>
                    <a:srgbClr val="595959"/>
                  </a:solidFill>
                  <a:latin typeface="Calibri"/>
                  <a:ea typeface="Calibri"/>
                  <a:cs typeface="Calibri"/>
                  <a:sym typeface="Calibri"/>
                </a:endParaRPr>
              </a:p>
            </p:txBody>
          </p:sp>
          <p:sp>
            <p:nvSpPr>
              <p:cNvPr id="381" name="Google Shape;381;p15"/>
              <p:cNvSpPr/>
              <p:nvPr/>
            </p:nvSpPr>
            <p:spPr>
              <a:xfrm>
                <a:off x="5086971" y="2368020"/>
                <a:ext cx="1238400" cy="1238400"/>
              </a:xfrm>
              <a:prstGeom prst="ellipse">
                <a:avLst/>
              </a:prstGeom>
              <a:solidFill>
                <a:srgbClr val="2E75B5"/>
              </a:solidFill>
              <a:ln w="9525"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solidFill>
                      <a:srgbClr val="FFFFFF"/>
                    </a:solidFill>
                    <a:latin typeface="Calibri"/>
                    <a:ea typeface="Calibri"/>
                    <a:cs typeface="Calibri"/>
                    <a:sym typeface="Calibri"/>
                  </a:rPr>
                  <a:t>4</a:t>
                </a:r>
                <a:endParaRPr sz="4000">
                  <a:solidFill>
                    <a:srgbClr val="FFFFFF"/>
                  </a:solidFill>
                  <a:latin typeface="Calibri"/>
                  <a:ea typeface="Calibri"/>
                  <a:cs typeface="Calibri"/>
                  <a:sym typeface="Calibri"/>
                </a:endParaRPr>
              </a:p>
            </p:txBody>
          </p:sp>
          <p:sp>
            <p:nvSpPr>
              <p:cNvPr id="389" name="Google Shape;389;p15"/>
              <p:cNvSpPr txBox="1"/>
              <p:nvPr/>
            </p:nvSpPr>
            <p:spPr>
              <a:xfrm>
                <a:off x="4822902" y="1674948"/>
                <a:ext cx="1737300" cy="640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595959"/>
                    </a:solidFill>
                    <a:latin typeface="Calibri"/>
                    <a:ea typeface="Calibri"/>
                    <a:cs typeface="Calibri"/>
                    <a:sym typeface="Calibri"/>
                  </a:rPr>
                  <a:t>Re-test</a:t>
                </a:r>
                <a:endParaRPr sz="2000">
                  <a:solidFill>
                    <a:srgbClr val="595959"/>
                  </a:solidFill>
                  <a:latin typeface="Calibri"/>
                  <a:ea typeface="Calibri"/>
                  <a:cs typeface="Calibri"/>
                  <a:sym typeface="Calibri"/>
                </a:endParaRPr>
              </a:p>
            </p:txBody>
          </p:sp>
          <p:cxnSp>
            <p:nvCxnSpPr>
              <p:cNvPr id="390" name="Google Shape;390;p15"/>
              <p:cNvCxnSpPr>
                <a:stCxn id="383" idx="6"/>
                <a:endCxn id="385" idx="2"/>
              </p:cNvCxnSpPr>
              <p:nvPr/>
            </p:nvCxnSpPr>
            <p:spPr>
              <a:xfrm>
                <a:off x="1654572" y="2987220"/>
                <a:ext cx="318600" cy="0"/>
              </a:xfrm>
              <a:prstGeom prst="straightConnector1">
                <a:avLst/>
              </a:prstGeom>
              <a:noFill/>
              <a:ln w="9525" cap="flat" cmpd="sng">
                <a:solidFill>
                  <a:srgbClr val="AEABAB"/>
                </a:solidFill>
                <a:prstDash val="solid"/>
                <a:miter lim="800000"/>
                <a:headEnd type="none" w="sm" len="sm"/>
                <a:tailEnd type="none" w="sm" len="sm"/>
              </a:ln>
            </p:spPr>
          </p:cxnSp>
          <p:cxnSp>
            <p:nvCxnSpPr>
              <p:cNvPr id="391" name="Google Shape;391;p15"/>
              <p:cNvCxnSpPr>
                <a:stCxn id="385" idx="6"/>
                <a:endCxn id="387" idx="2"/>
              </p:cNvCxnSpPr>
              <p:nvPr/>
            </p:nvCxnSpPr>
            <p:spPr>
              <a:xfrm>
                <a:off x="3211505" y="2987220"/>
                <a:ext cx="318600" cy="0"/>
              </a:xfrm>
              <a:prstGeom prst="straightConnector1">
                <a:avLst/>
              </a:prstGeom>
              <a:noFill/>
              <a:ln w="9525" cap="flat" cmpd="sng">
                <a:solidFill>
                  <a:srgbClr val="AEABAB"/>
                </a:solidFill>
                <a:prstDash val="solid"/>
                <a:miter lim="800000"/>
                <a:headEnd type="none" w="sm" len="sm"/>
                <a:tailEnd type="none" w="sm" len="sm"/>
              </a:ln>
            </p:spPr>
          </p:cxnSp>
          <p:cxnSp>
            <p:nvCxnSpPr>
              <p:cNvPr id="392" name="Google Shape;392;p15"/>
              <p:cNvCxnSpPr>
                <a:stCxn id="387" idx="6"/>
                <a:endCxn id="381" idx="2"/>
              </p:cNvCxnSpPr>
              <p:nvPr/>
            </p:nvCxnSpPr>
            <p:spPr>
              <a:xfrm>
                <a:off x="4768438" y="2987220"/>
                <a:ext cx="318600" cy="0"/>
              </a:xfrm>
              <a:prstGeom prst="straightConnector1">
                <a:avLst/>
              </a:prstGeom>
              <a:noFill/>
              <a:ln w="9525" cap="flat" cmpd="sng">
                <a:solidFill>
                  <a:srgbClr val="AEABAB"/>
                </a:solidFill>
                <a:prstDash val="solid"/>
                <a:miter lim="800000"/>
                <a:headEnd type="none" w="sm" len="sm"/>
                <a:tailEnd type="none" w="sm" len="sm"/>
              </a:ln>
            </p:spPr>
          </p:cxnSp>
          <p:sp>
            <p:nvSpPr>
              <p:cNvPr id="393" name="Google Shape;393;p15"/>
              <p:cNvSpPr txBox="1"/>
              <p:nvPr/>
            </p:nvSpPr>
            <p:spPr>
              <a:xfrm>
                <a:off x="416172" y="3982283"/>
                <a:ext cx="1238400" cy="622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a:solidFill>
                      <a:srgbClr val="44546A"/>
                    </a:solidFill>
                    <a:latin typeface="Calibri"/>
                    <a:ea typeface="Calibri"/>
                    <a:cs typeface="Calibri"/>
                    <a:sym typeface="Calibri"/>
                  </a:rPr>
                  <a:t>User research, identify tasks to fix</a:t>
                </a:r>
                <a:endParaRPr sz="1600">
                  <a:solidFill>
                    <a:srgbClr val="44546A"/>
                  </a:solidFill>
                  <a:latin typeface="Calibri"/>
                  <a:ea typeface="Calibri"/>
                  <a:cs typeface="Calibri"/>
                  <a:sym typeface="Calibri"/>
                </a:endParaRPr>
              </a:p>
            </p:txBody>
          </p:sp>
          <p:sp>
            <p:nvSpPr>
              <p:cNvPr id="394" name="Google Shape;394;p15"/>
              <p:cNvSpPr txBox="1"/>
              <p:nvPr/>
            </p:nvSpPr>
            <p:spPr>
              <a:xfrm>
                <a:off x="1828613" y="3768373"/>
                <a:ext cx="1557000" cy="112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a:solidFill>
                      <a:srgbClr val="004D71"/>
                    </a:solidFill>
                    <a:latin typeface="Calibri"/>
                    <a:ea typeface="Calibri"/>
                    <a:cs typeface="Calibri"/>
                    <a:sym typeface="Calibri"/>
                  </a:rPr>
                  <a:t>Task-test the current  content with the public</a:t>
                </a:r>
                <a:endParaRPr sz="1600">
                  <a:solidFill>
                    <a:srgbClr val="595959"/>
                  </a:solidFill>
                  <a:latin typeface="Calibri"/>
                  <a:ea typeface="Calibri"/>
                  <a:cs typeface="Calibri"/>
                  <a:sym typeface="Calibri"/>
                </a:endParaRPr>
              </a:p>
            </p:txBody>
          </p:sp>
          <p:sp>
            <p:nvSpPr>
              <p:cNvPr id="395" name="Google Shape;395;p15"/>
              <p:cNvSpPr txBox="1"/>
              <p:nvPr/>
            </p:nvSpPr>
            <p:spPr>
              <a:xfrm>
                <a:off x="3405060" y="3905473"/>
                <a:ext cx="1557000" cy="88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a:solidFill>
                      <a:srgbClr val="004D71"/>
                    </a:solidFill>
                    <a:latin typeface="Calibri"/>
                    <a:ea typeface="Calibri"/>
                    <a:cs typeface="Calibri"/>
                    <a:sym typeface="Calibri"/>
                  </a:rPr>
                  <a:t>Fix content, develop prototype, test and iterate</a:t>
                </a:r>
                <a:endParaRPr sz="1600">
                  <a:solidFill>
                    <a:srgbClr val="595959"/>
                  </a:solidFill>
                  <a:latin typeface="Calibri"/>
                  <a:ea typeface="Calibri"/>
                  <a:cs typeface="Calibri"/>
                  <a:sym typeface="Calibri"/>
                </a:endParaRPr>
              </a:p>
            </p:txBody>
          </p:sp>
          <p:sp>
            <p:nvSpPr>
              <p:cNvPr id="396" name="Google Shape;396;p15"/>
              <p:cNvSpPr txBox="1"/>
              <p:nvPr/>
            </p:nvSpPr>
            <p:spPr>
              <a:xfrm>
                <a:off x="4877615" y="4047004"/>
                <a:ext cx="1821900" cy="856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a:solidFill>
                      <a:srgbClr val="004D71"/>
                    </a:solidFill>
                    <a:latin typeface="Calibri"/>
                    <a:ea typeface="Calibri"/>
                    <a:cs typeface="Calibri"/>
                    <a:sym typeface="Calibri"/>
                  </a:rPr>
                  <a:t>Task-test the prototype with the public, iterate to improve</a:t>
                </a:r>
                <a:endParaRPr sz="1600">
                  <a:solidFill>
                    <a:srgbClr val="004D71"/>
                  </a:solidFill>
                  <a:latin typeface="Calibri"/>
                  <a:ea typeface="Calibri"/>
                  <a:cs typeface="Calibri"/>
                  <a:sym typeface="Calibri"/>
                </a:endParaRPr>
              </a:p>
            </p:txBody>
          </p:sp>
        </p:grpSp>
        <p:sp>
          <p:nvSpPr>
            <p:cNvPr id="397" name="Google Shape;397;p15"/>
            <p:cNvSpPr txBox="1"/>
            <p:nvPr/>
          </p:nvSpPr>
          <p:spPr>
            <a:xfrm>
              <a:off x="9768726" y="4639220"/>
              <a:ext cx="2071500" cy="1326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a:solidFill>
                    <a:srgbClr val="004D71"/>
                  </a:solidFill>
                  <a:latin typeface="Calibri"/>
                  <a:ea typeface="Calibri"/>
                  <a:cs typeface="Calibri"/>
                  <a:sym typeface="Calibri"/>
                </a:rPr>
                <a:t>As determined by participating department(s)</a:t>
              </a:r>
              <a:endParaRPr sz="1400"/>
            </a:p>
          </p:txBody>
        </p:sp>
        <p:sp>
          <p:nvSpPr>
            <p:cNvPr id="398" name="Google Shape;398;p15"/>
            <p:cNvSpPr/>
            <p:nvPr/>
          </p:nvSpPr>
          <p:spPr>
            <a:xfrm>
              <a:off x="8431473" y="3106980"/>
              <a:ext cx="1140892" cy="1129152"/>
            </a:xfrm>
            <a:prstGeom prst="flowChartDecision">
              <a:avLst/>
            </a:prstGeom>
            <a:solidFill>
              <a:srgbClr val="000000"/>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rgbClr val="FFFFFF"/>
                </a:solidFill>
                <a:latin typeface="Calibri"/>
                <a:ea typeface="Calibri"/>
                <a:cs typeface="Calibri"/>
                <a:sym typeface="Calibri"/>
              </a:endParaRPr>
            </a:p>
          </p:txBody>
        </p:sp>
        <p:sp>
          <p:nvSpPr>
            <p:cNvPr id="399" name="Google Shape;399;p15"/>
            <p:cNvSpPr txBox="1"/>
            <p:nvPr/>
          </p:nvSpPr>
          <p:spPr>
            <a:xfrm>
              <a:off x="7922831" y="2099526"/>
              <a:ext cx="2155500" cy="7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595959"/>
                  </a:solidFill>
                  <a:latin typeface="Calibri"/>
                  <a:ea typeface="Calibri"/>
                  <a:cs typeface="Calibri"/>
                  <a:sym typeface="Calibri"/>
                </a:rPr>
                <a:t>Success?</a:t>
              </a:r>
              <a:endParaRPr sz="2000">
                <a:solidFill>
                  <a:srgbClr val="595959"/>
                </a:solidFill>
                <a:latin typeface="Calibri"/>
                <a:ea typeface="Calibri"/>
                <a:cs typeface="Calibri"/>
                <a:sym typeface="Calibri"/>
              </a:endParaRPr>
            </a:p>
          </p:txBody>
        </p:sp>
        <p:sp>
          <p:nvSpPr>
            <p:cNvPr id="400" name="Google Shape;400;p15"/>
            <p:cNvSpPr txBox="1"/>
            <p:nvPr/>
          </p:nvSpPr>
          <p:spPr>
            <a:xfrm>
              <a:off x="8232448" y="4607291"/>
              <a:ext cx="1536300" cy="1026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a:solidFill>
                    <a:srgbClr val="004D71"/>
                  </a:solidFill>
                  <a:latin typeface="Calibri"/>
                  <a:ea typeface="Calibri"/>
                  <a:cs typeface="Calibri"/>
                  <a:sym typeface="Calibri"/>
                </a:rPr>
                <a:t>Did prototype perform?</a:t>
              </a:r>
              <a:endParaRPr sz="1600">
                <a:solidFill>
                  <a:srgbClr val="004D71"/>
                </a:solidFill>
                <a:latin typeface="Calibri"/>
                <a:ea typeface="Calibri"/>
                <a:cs typeface="Calibri"/>
                <a:sym typeface="Calibri"/>
              </a:endParaRPr>
            </a:p>
          </p:txBody>
        </p:sp>
        <p:sp>
          <p:nvSpPr>
            <p:cNvPr id="401" name="Google Shape;401;p15"/>
            <p:cNvSpPr/>
            <p:nvPr/>
          </p:nvSpPr>
          <p:spPr>
            <a:xfrm>
              <a:off x="4471667" y="2964539"/>
              <a:ext cx="1390122" cy="1392992"/>
            </a:xfrm>
            <a:custGeom>
              <a:avLst/>
              <a:gdLst/>
              <a:ahLst/>
              <a:cxnLst/>
              <a:rect l="l" t="t" r="r" b="b"/>
              <a:pathLst>
                <a:path w="450" h="450" extrusionOk="0">
                  <a:moveTo>
                    <a:pt x="444" y="25"/>
                  </a:moveTo>
                  <a:cubicBezTo>
                    <a:pt x="440" y="21"/>
                    <a:pt x="436" y="19"/>
                    <a:pt x="431" y="19"/>
                  </a:cubicBezTo>
                  <a:cubicBezTo>
                    <a:pt x="426" y="19"/>
                    <a:pt x="421" y="21"/>
                    <a:pt x="418" y="25"/>
                  </a:cubicBezTo>
                  <a:cubicBezTo>
                    <a:pt x="380" y="62"/>
                    <a:pt x="380" y="62"/>
                    <a:pt x="380" y="62"/>
                  </a:cubicBezTo>
                  <a:cubicBezTo>
                    <a:pt x="359" y="43"/>
                    <a:pt x="335" y="27"/>
                    <a:pt x="308" y="17"/>
                  </a:cubicBezTo>
                  <a:cubicBezTo>
                    <a:pt x="281" y="6"/>
                    <a:pt x="253" y="0"/>
                    <a:pt x="225" y="0"/>
                  </a:cubicBezTo>
                  <a:cubicBezTo>
                    <a:pt x="171" y="0"/>
                    <a:pt x="124" y="17"/>
                    <a:pt x="84" y="49"/>
                  </a:cubicBezTo>
                  <a:cubicBezTo>
                    <a:pt x="44" y="81"/>
                    <a:pt x="18" y="124"/>
                    <a:pt x="5" y="176"/>
                  </a:cubicBezTo>
                  <a:cubicBezTo>
                    <a:pt x="5" y="178"/>
                    <a:pt x="5" y="178"/>
                    <a:pt x="5" y="178"/>
                  </a:cubicBezTo>
                  <a:cubicBezTo>
                    <a:pt x="8" y="185"/>
                    <a:pt x="8" y="185"/>
                    <a:pt x="8" y="185"/>
                  </a:cubicBezTo>
                  <a:cubicBezTo>
                    <a:pt x="15" y="188"/>
                    <a:pt x="15" y="188"/>
                    <a:pt x="15" y="188"/>
                  </a:cubicBezTo>
                  <a:cubicBezTo>
                    <a:pt x="73" y="188"/>
                    <a:pt x="73" y="188"/>
                    <a:pt x="73" y="188"/>
                  </a:cubicBezTo>
                  <a:cubicBezTo>
                    <a:pt x="77" y="188"/>
                    <a:pt x="80" y="185"/>
                    <a:pt x="82" y="181"/>
                  </a:cubicBezTo>
                  <a:cubicBezTo>
                    <a:pt x="90" y="161"/>
                    <a:pt x="95" y="150"/>
                    <a:pt x="97" y="147"/>
                  </a:cubicBezTo>
                  <a:cubicBezTo>
                    <a:pt x="111" y="124"/>
                    <a:pt x="129" y="107"/>
                    <a:pt x="152" y="94"/>
                  </a:cubicBezTo>
                  <a:cubicBezTo>
                    <a:pt x="174" y="82"/>
                    <a:pt x="199" y="75"/>
                    <a:pt x="225" y="75"/>
                  </a:cubicBezTo>
                  <a:cubicBezTo>
                    <a:pt x="264" y="75"/>
                    <a:pt x="298" y="89"/>
                    <a:pt x="327" y="115"/>
                  </a:cubicBezTo>
                  <a:cubicBezTo>
                    <a:pt x="287" y="156"/>
                    <a:pt x="287" y="156"/>
                    <a:pt x="287" y="156"/>
                  </a:cubicBezTo>
                  <a:cubicBezTo>
                    <a:pt x="283" y="159"/>
                    <a:pt x="281" y="164"/>
                    <a:pt x="281" y="169"/>
                  </a:cubicBezTo>
                  <a:cubicBezTo>
                    <a:pt x="281" y="174"/>
                    <a:pt x="283" y="178"/>
                    <a:pt x="287" y="182"/>
                  </a:cubicBezTo>
                  <a:cubicBezTo>
                    <a:pt x="290" y="186"/>
                    <a:pt x="295" y="188"/>
                    <a:pt x="300" y="188"/>
                  </a:cubicBezTo>
                  <a:cubicBezTo>
                    <a:pt x="431" y="188"/>
                    <a:pt x="431" y="188"/>
                    <a:pt x="431" y="188"/>
                  </a:cubicBezTo>
                  <a:cubicBezTo>
                    <a:pt x="436" y="188"/>
                    <a:pt x="440" y="186"/>
                    <a:pt x="444" y="182"/>
                  </a:cubicBezTo>
                  <a:cubicBezTo>
                    <a:pt x="448" y="178"/>
                    <a:pt x="450" y="174"/>
                    <a:pt x="450" y="169"/>
                  </a:cubicBezTo>
                  <a:cubicBezTo>
                    <a:pt x="450" y="38"/>
                    <a:pt x="450" y="38"/>
                    <a:pt x="450" y="38"/>
                  </a:cubicBezTo>
                  <a:cubicBezTo>
                    <a:pt x="450" y="33"/>
                    <a:pt x="448" y="28"/>
                    <a:pt x="444" y="25"/>
                  </a:cubicBezTo>
                  <a:close/>
                  <a:moveTo>
                    <a:pt x="439" y="265"/>
                  </a:moveTo>
                  <a:cubicBezTo>
                    <a:pt x="433" y="262"/>
                    <a:pt x="433" y="262"/>
                    <a:pt x="433" y="262"/>
                  </a:cubicBezTo>
                  <a:cubicBezTo>
                    <a:pt x="377" y="262"/>
                    <a:pt x="377" y="262"/>
                    <a:pt x="377" y="262"/>
                  </a:cubicBezTo>
                  <a:cubicBezTo>
                    <a:pt x="372" y="262"/>
                    <a:pt x="369" y="265"/>
                    <a:pt x="368" y="269"/>
                  </a:cubicBezTo>
                  <a:cubicBezTo>
                    <a:pt x="360" y="289"/>
                    <a:pt x="355" y="300"/>
                    <a:pt x="352" y="303"/>
                  </a:cubicBezTo>
                  <a:cubicBezTo>
                    <a:pt x="339" y="326"/>
                    <a:pt x="321" y="343"/>
                    <a:pt x="298" y="356"/>
                  </a:cubicBezTo>
                  <a:cubicBezTo>
                    <a:pt x="275" y="368"/>
                    <a:pt x="251" y="375"/>
                    <a:pt x="225" y="375"/>
                  </a:cubicBezTo>
                  <a:cubicBezTo>
                    <a:pt x="206" y="375"/>
                    <a:pt x="188" y="371"/>
                    <a:pt x="170" y="364"/>
                  </a:cubicBezTo>
                  <a:cubicBezTo>
                    <a:pt x="153" y="357"/>
                    <a:pt x="137" y="347"/>
                    <a:pt x="123" y="334"/>
                  </a:cubicBezTo>
                  <a:cubicBezTo>
                    <a:pt x="163" y="294"/>
                    <a:pt x="163" y="294"/>
                    <a:pt x="163" y="294"/>
                  </a:cubicBezTo>
                  <a:cubicBezTo>
                    <a:pt x="167" y="291"/>
                    <a:pt x="169" y="286"/>
                    <a:pt x="169" y="281"/>
                  </a:cubicBezTo>
                  <a:cubicBezTo>
                    <a:pt x="169" y="276"/>
                    <a:pt x="167" y="272"/>
                    <a:pt x="163" y="268"/>
                  </a:cubicBezTo>
                  <a:cubicBezTo>
                    <a:pt x="159" y="264"/>
                    <a:pt x="155" y="262"/>
                    <a:pt x="150" y="262"/>
                  </a:cubicBezTo>
                  <a:cubicBezTo>
                    <a:pt x="19" y="262"/>
                    <a:pt x="19" y="262"/>
                    <a:pt x="19" y="262"/>
                  </a:cubicBezTo>
                  <a:cubicBezTo>
                    <a:pt x="14" y="262"/>
                    <a:pt x="9" y="264"/>
                    <a:pt x="6" y="268"/>
                  </a:cubicBezTo>
                  <a:cubicBezTo>
                    <a:pt x="2" y="272"/>
                    <a:pt x="0" y="276"/>
                    <a:pt x="0" y="281"/>
                  </a:cubicBezTo>
                  <a:cubicBezTo>
                    <a:pt x="0" y="412"/>
                    <a:pt x="0" y="412"/>
                    <a:pt x="0" y="412"/>
                  </a:cubicBezTo>
                  <a:cubicBezTo>
                    <a:pt x="0" y="417"/>
                    <a:pt x="2" y="422"/>
                    <a:pt x="6" y="425"/>
                  </a:cubicBezTo>
                  <a:cubicBezTo>
                    <a:pt x="9" y="429"/>
                    <a:pt x="14" y="431"/>
                    <a:pt x="19" y="431"/>
                  </a:cubicBezTo>
                  <a:cubicBezTo>
                    <a:pt x="24" y="431"/>
                    <a:pt x="28" y="429"/>
                    <a:pt x="32" y="425"/>
                  </a:cubicBezTo>
                  <a:cubicBezTo>
                    <a:pt x="70" y="388"/>
                    <a:pt x="70" y="388"/>
                    <a:pt x="70" y="388"/>
                  </a:cubicBezTo>
                  <a:cubicBezTo>
                    <a:pt x="91" y="407"/>
                    <a:pt x="114" y="423"/>
                    <a:pt x="141" y="434"/>
                  </a:cubicBezTo>
                  <a:cubicBezTo>
                    <a:pt x="168" y="444"/>
                    <a:pt x="195" y="450"/>
                    <a:pt x="224" y="450"/>
                  </a:cubicBezTo>
                  <a:cubicBezTo>
                    <a:pt x="277" y="450"/>
                    <a:pt x="324" y="433"/>
                    <a:pt x="364" y="401"/>
                  </a:cubicBezTo>
                  <a:cubicBezTo>
                    <a:pt x="403" y="368"/>
                    <a:pt x="429" y="326"/>
                    <a:pt x="442" y="274"/>
                  </a:cubicBezTo>
                  <a:cubicBezTo>
                    <a:pt x="442" y="272"/>
                    <a:pt x="442" y="272"/>
                    <a:pt x="442" y="272"/>
                  </a:cubicBezTo>
                  <a:lnTo>
                    <a:pt x="439" y="265"/>
                  </a:lnTo>
                  <a:close/>
                </a:path>
              </a:pathLst>
            </a:custGeom>
            <a:solidFill>
              <a:srgbClr val="9CC2E5"/>
            </a:solidFill>
            <a:ln w="9525"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rgbClr val="FFFFFF"/>
                </a:solidFill>
                <a:latin typeface="Calibri"/>
                <a:ea typeface="Calibri"/>
                <a:cs typeface="Calibri"/>
                <a:sym typeface="Calibri"/>
              </a:endParaRPr>
            </a:p>
          </p:txBody>
        </p:sp>
        <p:sp>
          <p:nvSpPr>
            <p:cNvPr id="402" name="Google Shape;402;p15"/>
            <p:cNvSpPr/>
            <p:nvPr/>
          </p:nvSpPr>
          <p:spPr>
            <a:xfrm>
              <a:off x="7415618" y="3749814"/>
              <a:ext cx="765204" cy="766800"/>
            </a:xfrm>
            <a:custGeom>
              <a:avLst/>
              <a:gdLst/>
              <a:ahLst/>
              <a:cxnLst/>
              <a:rect l="l" t="t" r="r" b="b"/>
              <a:pathLst>
                <a:path w="450" h="450" extrusionOk="0">
                  <a:moveTo>
                    <a:pt x="444" y="25"/>
                  </a:moveTo>
                  <a:cubicBezTo>
                    <a:pt x="440" y="21"/>
                    <a:pt x="436" y="19"/>
                    <a:pt x="431" y="19"/>
                  </a:cubicBezTo>
                  <a:cubicBezTo>
                    <a:pt x="426" y="19"/>
                    <a:pt x="421" y="21"/>
                    <a:pt x="418" y="25"/>
                  </a:cubicBezTo>
                  <a:cubicBezTo>
                    <a:pt x="380" y="62"/>
                    <a:pt x="380" y="62"/>
                    <a:pt x="380" y="62"/>
                  </a:cubicBezTo>
                  <a:cubicBezTo>
                    <a:pt x="359" y="43"/>
                    <a:pt x="335" y="27"/>
                    <a:pt x="308" y="17"/>
                  </a:cubicBezTo>
                  <a:cubicBezTo>
                    <a:pt x="281" y="6"/>
                    <a:pt x="253" y="0"/>
                    <a:pt x="225" y="0"/>
                  </a:cubicBezTo>
                  <a:cubicBezTo>
                    <a:pt x="171" y="0"/>
                    <a:pt x="124" y="17"/>
                    <a:pt x="84" y="49"/>
                  </a:cubicBezTo>
                  <a:cubicBezTo>
                    <a:pt x="44" y="81"/>
                    <a:pt x="18" y="124"/>
                    <a:pt x="5" y="176"/>
                  </a:cubicBezTo>
                  <a:cubicBezTo>
                    <a:pt x="5" y="178"/>
                    <a:pt x="5" y="178"/>
                    <a:pt x="5" y="178"/>
                  </a:cubicBezTo>
                  <a:cubicBezTo>
                    <a:pt x="8" y="185"/>
                    <a:pt x="8" y="185"/>
                    <a:pt x="8" y="185"/>
                  </a:cubicBezTo>
                  <a:cubicBezTo>
                    <a:pt x="15" y="188"/>
                    <a:pt x="15" y="188"/>
                    <a:pt x="15" y="188"/>
                  </a:cubicBezTo>
                  <a:cubicBezTo>
                    <a:pt x="73" y="188"/>
                    <a:pt x="73" y="188"/>
                    <a:pt x="73" y="188"/>
                  </a:cubicBezTo>
                  <a:cubicBezTo>
                    <a:pt x="77" y="188"/>
                    <a:pt x="80" y="185"/>
                    <a:pt x="82" y="181"/>
                  </a:cubicBezTo>
                  <a:cubicBezTo>
                    <a:pt x="90" y="161"/>
                    <a:pt x="95" y="150"/>
                    <a:pt x="97" y="147"/>
                  </a:cubicBezTo>
                  <a:cubicBezTo>
                    <a:pt x="111" y="124"/>
                    <a:pt x="129" y="107"/>
                    <a:pt x="152" y="94"/>
                  </a:cubicBezTo>
                  <a:cubicBezTo>
                    <a:pt x="174" y="82"/>
                    <a:pt x="199" y="75"/>
                    <a:pt x="225" y="75"/>
                  </a:cubicBezTo>
                  <a:cubicBezTo>
                    <a:pt x="264" y="75"/>
                    <a:pt x="298" y="89"/>
                    <a:pt x="327" y="115"/>
                  </a:cubicBezTo>
                  <a:cubicBezTo>
                    <a:pt x="287" y="156"/>
                    <a:pt x="287" y="156"/>
                    <a:pt x="287" y="156"/>
                  </a:cubicBezTo>
                  <a:cubicBezTo>
                    <a:pt x="283" y="159"/>
                    <a:pt x="281" y="164"/>
                    <a:pt x="281" y="169"/>
                  </a:cubicBezTo>
                  <a:cubicBezTo>
                    <a:pt x="281" y="174"/>
                    <a:pt x="283" y="178"/>
                    <a:pt x="287" y="182"/>
                  </a:cubicBezTo>
                  <a:cubicBezTo>
                    <a:pt x="290" y="186"/>
                    <a:pt x="295" y="188"/>
                    <a:pt x="300" y="188"/>
                  </a:cubicBezTo>
                  <a:cubicBezTo>
                    <a:pt x="431" y="188"/>
                    <a:pt x="431" y="188"/>
                    <a:pt x="431" y="188"/>
                  </a:cubicBezTo>
                  <a:cubicBezTo>
                    <a:pt x="436" y="188"/>
                    <a:pt x="440" y="186"/>
                    <a:pt x="444" y="182"/>
                  </a:cubicBezTo>
                  <a:cubicBezTo>
                    <a:pt x="448" y="178"/>
                    <a:pt x="450" y="174"/>
                    <a:pt x="450" y="169"/>
                  </a:cubicBezTo>
                  <a:cubicBezTo>
                    <a:pt x="450" y="38"/>
                    <a:pt x="450" y="38"/>
                    <a:pt x="450" y="38"/>
                  </a:cubicBezTo>
                  <a:cubicBezTo>
                    <a:pt x="450" y="33"/>
                    <a:pt x="448" y="28"/>
                    <a:pt x="444" y="25"/>
                  </a:cubicBezTo>
                  <a:close/>
                  <a:moveTo>
                    <a:pt x="439" y="265"/>
                  </a:moveTo>
                  <a:cubicBezTo>
                    <a:pt x="433" y="262"/>
                    <a:pt x="433" y="262"/>
                    <a:pt x="433" y="262"/>
                  </a:cubicBezTo>
                  <a:cubicBezTo>
                    <a:pt x="377" y="262"/>
                    <a:pt x="377" y="262"/>
                    <a:pt x="377" y="262"/>
                  </a:cubicBezTo>
                  <a:cubicBezTo>
                    <a:pt x="372" y="262"/>
                    <a:pt x="369" y="265"/>
                    <a:pt x="368" y="269"/>
                  </a:cubicBezTo>
                  <a:cubicBezTo>
                    <a:pt x="360" y="289"/>
                    <a:pt x="355" y="300"/>
                    <a:pt x="352" y="303"/>
                  </a:cubicBezTo>
                  <a:cubicBezTo>
                    <a:pt x="339" y="326"/>
                    <a:pt x="321" y="343"/>
                    <a:pt x="298" y="356"/>
                  </a:cubicBezTo>
                  <a:cubicBezTo>
                    <a:pt x="275" y="368"/>
                    <a:pt x="251" y="375"/>
                    <a:pt x="225" y="375"/>
                  </a:cubicBezTo>
                  <a:cubicBezTo>
                    <a:pt x="206" y="375"/>
                    <a:pt x="188" y="371"/>
                    <a:pt x="170" y="364"/>
                  </a:cubicBezTo>
                  <a:cubicBezTo>
                    <a:pt x="153" y="357"/>
                    <a:pt x="137" y="347"/>
                    <a:pt x="123" y="334"/>
                  </a:cubicBezTo>
                  <a:cubicBezTo>
                    <a:pt x="163" y="294"/>
                    <a:pt x="163" y="294"/>
                    <a:pt x="163" y="294"/>
                  </a:cubicBezTo>
                  <a:cubicBezTo>
                    <a:pt x="167" y="291"/>
                    <a:pt x="169" y="286"/>
                    <a:pt x="169" y="281"/>
                  </a:cubicBezTo>
                  <a:cubicBezTo>
                    <a:pt x="169" y="276"/>
                    <a:pt x="167" y="272"/>
                    <a:pt x="163" y="268"/>
                  </a:cubicBezTo>
                  <a:cubicBezTo>
                    <a:pt x="159" y="264"/>
                    <a:pt x="155" y="262"/>
                    <a:pt x="150" y="262"/>
                  </a:cubicBezTo>
                  <a:cubicBezTo>
                    <a:pt x="19" y="262"/>
                    <a:pt x="19" y="262"/>
                    <a:pt x="19" y="262"/>
                  </a:cubicBezTo>
                  <a:cubicBezTo>
                    <a:pt x="14" y="262"/>
                    <a:pt x="9" y="264"/>
                    <a:pt x="6" y="268"/>
                  </a:cubicBezTo>
                  <a:cubicBezTo>
                    <a:pt x="2" y="272"/>
                    <a:pt x="0" y="276"/>
                    <a:pt x="0" y="281"/>
                  </a:cubicBezTo>
                  <a:cubicBezTo>
                    <a:pt x="0" y="412"/>
                    <a:pt x="0" y="412"/>
                    <a:pt x="0" y="412"/>
                  </a:cubicBezTo>
                  <a:cubicBezTo>
                    <a:pt x="0" y="417"/>
                    <a:pt x="2" y="422"/>
                    <a:pt x="6" y="425"/>
                  </a:cubicBezTo>
                  <a:cubicBezTo>
                    <a:pt x="9" y="429"/>
                    <a:pt x="14" y="431"/>
                    <a:pt x="19" y="431"/>
                  </a:cubicBezTo>
                  <a:cubicBezTo>
                    <a:pt x="24" y="431"/>
                    <a:pt x="28" y="429"/>
                    <a:pt x="32" y="425"/>
                  </a:cubicBezTo>
                  <a:cubicBezTo>
                    <a:pt x="70" y="388"/>
                    <a:pt x="70" y="388"/>
                    <a:pt x="70" y="388"/>
                  </a:cubicBezTo>
                  <a:cubicBezTo>
                    <a:pt x="91" y="407"/>
                    <a:pt x="114" y="423"/>
                    <a:pt x="141" y="434"/>
                  </a:cubicBezTo>
                  <a:cubicBezTo>
                    <a:pt x="168" y="444"/>
                    <a:pt x="195" y="450"/>
                    <a:pt x="224" y="450"/>
                  </a:cubicBezTo>
                  <a:cubicBezTo>
                    <a:pt x="277" y="450"/>
                    <a:pt x="324" y="433"/>
                    <a:pt x="364" y="401"/>
                  </a:cubicBezTo>
                  <a:cubicBezTo>
                    <a:pt x="403" y="368"/>
                    <a:pt x="429" y="326"/>
                    <a:pt x="442" y="274"/>
                  </a:cubicBezTo>
                  <a:cubicBezTo>
                    <a:pt x="442" y="272"/>
                    <a:pt x="442" y="272"/>
                    <a:pt x="442" y="272"/>
                  </a:cubicBezTo>
                  <a:lnTo>
                    <a:pt x="439" y="265"/>
                  </a:lnTo>
                  <a:close/>
                </a:path>
              </a:pathLst>
            </a:custGeom>
            <a:solidFill>
              <a:srgbClr val="9CC2E5"/>
            </a:solidFill>
            <a:ln w="9525"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rgbClr val="FFFFFF"/>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6"/>
          <p:cNvSpPr txBox="1">
            <a:spLocks noGrp="1"/>
          </p:cNvSpPr>
          <p:nvPr>
            <p:ph type="title"/>
          </p:nvPr>
        </p:nvSpPr>
        <p:spPr>
          <a:xfrm>
            <a:off x="311700" y="69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solidFill>
                  <a:srgbClr val="004D71"/>
                </a:solidFill>
                <a:latin typeface="Calibri"/>
                <a:ea typeface="Calibri"/>
                <a:cs typeface="Calibri"/>
                <a:sym typeface="Calibri"/>
              </a:rPr>
              <a:t>Getting set for success					</a:t>
            </a:r>
            <a:endParaRPr sz="3600" dirty="0">
              <a:solidFill>
                <a:srgbClr val="004D71"/>
              </a:solidFill>
              <a:latin typeface="Calibri"/>
              <a:ea typeface="Calibri"/>
              <a:cs typeface="Calibri"/>
              <a:sym typeface="Calibri"/>
            </a:endParaRPr>
          </a:p>
        </p:txBody>
      </p:sp>
      <p:sp>
        <p:nvSpPr>
          <p:cNvPr id="408" name="Google Shape;408;p16"/>
          <p:cNvSpPr txBox="1">
            <a:spLocks noGrp="1"/>
          </p:cNvSpPr>
          <p:nvPr>
            <p:ph type="body" idx="1"/>
          </p:nvPr>
        </p:nvSpPr>
        <p:spPr>
          <a:xfrm>
            <a:off x="311700" y="989325"/>
            <a:ext cx="7942800" cy="31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dk1"/>
                </a:solidFill>
                <a:latin typeface="Calibri"/>
                <a:ea typeface="Calibri"/>
                <a:cs typeface="Calibri"/>
                <a:sym typeface="Calibri"/>
              </a:rPr>
              <a:t>Having the right people involved is key.</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solidFill>
                <a:schemeClr val="dk1"/>
              </a:solidFill>
              <a:latin typeface="Calibri"/>
              <a:ea typeface="Calibri"/>
              <a:cs typeface="Calibri"/>
              <a:sym typeface="Calibri"/>
            </a:endParaRPr>
          </a:p>
          <a:p>
            <a:pPr marL="457200" lvl="0" indent="-381000" algn="l" rtl="0">
              <a:lnSpc>
                <a:spcPct val="100000"/>
              </a:lnSpc>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Find out who the </a:t>
            </a:r>
            <a:r>
              <a:rPr lang="en-GB" sz="2400" b="1">
                <a:solidFill>
                  <a:schemeClr val="dk1"/>
                </a:solidFill>
                <a:latin typeface="Calibri"/>
                <a:ea typeface="Calibri"/>
                <a:cs typeface="Calibri"/>
                <a:sym typeface="Calibri"/>
              </a:rPr>
              <a:t>real </a:t>
            </a:r>
            <a:r>
              <a:rPr lang="en-GB" sz="2400">
                <a:solidFill>
                  <a:schemeClr val="dk1"/>
                </a:solidFill>
                <a:latin typeface="Calibri"/>
                <a:ea typeface="Calibri"/>
                <a:cs typeface="Calibri"/>
                <a:sym typeface="Calibri"/>
              </a:rPr>
              <a:t>stakeholders are</a:t>
            </a:r>
            <a:endParaRPr sz="2400">
              <a:solidFill>
                <a:schemeClr val="dk1"/>
              </a:solidFill>
              <a:latin typeface="Calibri"/>
              <a:ea typeface="Calibri"/>
              <a:cs typeface="Calibri"/>
              <a:sym typeface="Calibri"/>
            </a:endParaRPr>
          </a:p>
          <a:p>
            <a:pPr marL="457200" lvl="0" indent="-381000" algn="l" rtl="0">
              <a:lnSpc>
                <a:spcPct val="100000"/>
              </a:lnSpc>
              <a:spcBef>
                <a:spcPts val="1000"/>
              </a:spcBef>
              <a:spcAft>
                <a:spcPts val="0"/>
              </a:spcAft>
              <a:buClr>
                <a:schemeClr val="dk1"/>
              </a:buClr>
              <a:buSzPts val="2400"/>
              <a:buFont typeface="Calibri"/>
              <a:buChar char="●"/>
            </a:pPr>
            <a:r>
              <a:rPr lang="en-GB" sz="2400" b="1">
                <a:solidFill>
                  <a:schemeClr val="dk1"/>
                </a:solidFill>
                <a:latin typeface="Calibri"/>
                <a:ea typeface="Calibri"/>
                <a:cs typeface="Calibri"/>
                <a:sym typeface="Calibri"/>
              </a:rPr>
              <a:t>Everyone</a:t>
            </a:r>
            <a:r>
              <a:rPr lang="en-GB" sz="2400">
                <a:solidFill>
                  <a:schemeClr val="dk1"/>
                </a:solidFill>
                <a:latin typeface="Calibri"/>
                <a:ea typeface="Calibri"/>
                <a:cs typeface="Calibri"/>
                <a:sym typeface="Calibri"/>
              </a:rPr>
              <a:t> should attend the kick-off</a:t>
            </a:r>
            <a:endParaRPr sz="2400">
              <a:solidFill>
                <a:schemeClr val="dk1"/>
              </a:solidFill>
              <a:latin typeface="Calibri"/>
              <a:ea typeface="Calibri"/>
              <a:cs typeface="Calibri"/>
              <a:sym typeface="Calibri"/>
            </a:endParaRPr>
          </a:p>
          <a:p>
            <a:pPr marL="457200" lvl="0" indent="-381000" algn="l" rtl="0">
              <a:lnSpc>
                <a:spcPct val="100000"/>
              </a:lnSpc>
              <a:spcBef>
                <a:spcPts val="1000"/>
              </a:spcBef>
              <a:spcAft>
                <a:spcPts val="0"/>
              </a:spcAft>
              <a:buClr>
                <a:schemeClr val="dk1"/>
              </a:buClr>
              <a:buSzPts val="2400"/>
              <a:buFont typeface="Calibri"/>
              <a:buChar char="●"/>
            </a:pPr>
            <a:r>
              <a:rPr lang="en-GB" sz="2400" b="1">
                <a:solidFill>
                  <a:schemeClr val="dk1"/>
                </a:solidFill>
                <a:latin typeface="Calibri"/>
                <a:ea typeface="Calibri"/>
                <a:cs typeface="Calibri"/>
                <a:sym typeface="Calibri"/>
              </a:rPr>
              <a:t>Key people</a:t>
            </a:r>
            <a:r>
              <a:rPr lang="en-GB" sz="2400">
                <a:solidFill>
                  <a:schemeClr val="dk1"/>
                </a:solidFill>
                <a:latin typeface="Calibri"/>
                <a:ea typeface="Calibri"/>
                <a:cs typeface="Calibri"/>
                <a:sym typeface="Calibri"/>
              </a:rPr>
              <a:t> need to be involved in problem definition, discovery and design</a:t>
            </a:r>
            <a:endParaRPr sz="2400">
              <a:solidFill>
                <a:schemeClr val="dk1"/>
              </a:solidFill>
              <a:latin typeface="Calibri"/>
              <a:ea typeface="Calibri"/>
              <a:cs typeface="Calibri"/>
              <a:sym typeface="Calibri"/>
            </a:endParaRPr>
          </a:p>
          <a:p>
            <a:pPr marL="457200" lvl="0" indent="-381000" algn="l" rtl="0">
              <a:lnSpc>
                <a:spcPct val="100000"/>
              </a:lnSpc>
              <a:spcBef>
                <a:spcPts val="1000"/>
              </a:spcBef>
              <a:spcAft>
                <a:spcPts val="0"/>
              </a:spcAft>
              <a:buClr>
                <a:schemeClr val="dk1"/>
              </a:buClr>
              <a:buSzPts val="2400"/>
              <a:buFont typeface="Calibri"/>
              <a:buChar char="●"/>
            </a:pPr>
            <a:r>
              <a:rPr lang="en-GB" sz="2400" b="1">
                <a:solidFill>
                  <a:schemeClr val="dk1"/>
                </a:solidFill>
                <a:latin typeface="Calibri"/>
                <a:ea typeface="Calibri"/>
                <a:cs typeface="Calibri"/>
                <a:sym typeface="Calibri"/>
              </a:rPr>
              <a:t>Everyone</a:t>
            </a:r>
            <a:r>
              <a:rPr lang="en-GB" sz="2400">
                <a:solidFill>
                  <a:schemeClr val="dk1"/>
                </a:solidFill>
                <a:latin typeface="Calibri"/>
                <a:ea typeface="Calibri"/>
                <a:cs typeface="Calibri"/>
                <a:sym typeface="Calibri"/>
              </a:rPr>
              <a:t> should view the test results (both baseline and final)</a:t>
            </a:r>
            <a:endParaRPr sz="2400">
              <a:solidFill>
                <a:schemeClr val="dk1"/>
              </a:solidFill>
              <a:latin typeface="Calibri"/>
              <a:ea typeface="Calibri"/>
              <a:cs typeface="Calibri"/>
              <a:sym typeface="Calibri"/>
            </a:endParaRPr>
          </a:p>
          <a:p>
            <a:pPr marL="0" lvl="0" indent="0" algn="l" rtl="0">
              <a:spcBef>
                <a:spcPts val="1000"/>
              </a:spcBef>
              <a:spcAft>
                <a:spcPts val="0"/>
              </a:spcAft>
              <a:buNone/>
            </a:pP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7"/>
          <p:cNvSpPr txBox="1">
            <a:spLocks noGrp="1"/>
          </p:cNvSpPr>
          <p:nvPr>
            <p:ph type="title"/>
          </p:nvPr>
        </p:nvSpPr>
        <p:spPr>
          <a:xfrm>
            <a:off x="311700" y="69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solidFill>
                  <a:srgbClr val="004D71"/>
                </a:solidFill>
                <a:latin typeface="Calibri"/>
                <a:ea typeface="Calibri"/>
                <a:cs typeface="Calibri"/>
                <a:sym typeface="Calibri"/>
              </a:rPr>
              <a:t>Research							</a:t>
            </a:r>
            <a:endParaRPr sz="3600" dirty="0">
              <a:solidFill>
                <a:srgbClr val="004D71"/>
              </a:solidFill>
              <a:latin typeface="Calibri"/>
              <a:ea typeface="Calibri"/>
              <a:cs typeface="Calibri"/>
              <a:sym typeface="Calibri"/>
            </a:endParaRPr>
          </a:p>
        </p:txBody>
      </p:sp>
      <p:sp>
        <p:nvSpPr>
          <p:cNvPr id="414" name="Google Shape;414;p17"/>
          <p:cNvSpPr txBox="1">
            <a:spLocks noGrp="1"/>
          </p:cNvSpPr>
          <p:nvPr>
            <p:ph type="body" idx="1"/>
          </p:nvPr>
        </p:nvSpPr>
        <p:spPr>
          <a:xfrm>
            <a:off x="1041900" y="989325"/>
            <a:ext cx="7212600" cy="31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dk1"/>
                </a:solidFill>
                <a:latin typeface="Calibri"/>
                <a:ea typeface="Calibri"/>
                <a:cs typeface="Calibri"/>
                <a:sym typeface="Calibri"/>
              </a:rPr>
              <a:t>“Asking your own questions and knowing how to find the answers is a critical part of being a designer”</a:t>
            </a: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0" lvl="0" indent="0" algn="r" rtl="0">
              <a:spcBef>
                <a:spcPts val="0"/>
              </a:spcBef>
              <a:spcAft>
                <a:spcPts val="0"/>
              </a:spcAft>
              <a:buNone/>
            </a:pPr>
            <a:r>
              <a:rPr lang="en-GB" sz="1800">
                <a:solidFill>
                  <a:schemeClr val="dk1"/>
                </a:solidFill>
                <a:latin typeface="Calibri"/>
                <a:ea typeface="Calibri"/>
                <a:cs typeface="Calibri"/>
                <a:sym typeface="Calibri"/>
              </a:rPr>
              <a:t>- Erika Hall, Just Enough Research</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8"/>
          <p:cNvSpPr txBox="1">
            <a:spLocks noGrp="1"/>
          </p:cNvSpPr>
          <p:nvPr>
            <p:ph type="title"/>
          </p:nvPr>
        </p:nvSpPr>
        <p:spPr>
          <a:xfrm>
            <a:off x="3720374" y="2117600"/>
            <a:ext cx="3679886"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solidFill>
                  <a:srgbClr val="004D71"/>
                </a:solidFill>
                <a:latin typeface="Calibri"/>
                <a:ea typeface="Calibri"/>
                <a:cs typeface="Calibri"/>
                <a:sym typeface="Calibri"/>
              </a:rPr>
              <a:t>Problem definition</a:t>
            </a:r>
            <a:endParaRPr sz="3600" dirty="0">
              <a:solidFill>
                <a:srgbClr val="004D71"/>
              </a:solidFill>
              <a:latin typeface="Calibri"/>
              <a:ea typeface="Calibri"/>
              <a:cs typeface="Calibri"/>
              <a:sym typeface="Calibri"/>
            </a:endParaRPr>
          </a:p>
        </p:txBody>
      </p:sp>
      <p:sp>
        <p:nvSpPr>
          <p:cNvPr id="420" name="Google Shape;420;p18"/>
          <p:cNvSpPr/>
          <p:nvPr/>
        </p:nvSpPr>
        <p:spPr>
          <a:xfrm>
            <a:off x="2439798" y="1772760"/>
            <a:ext cx="1152300" cy="1112700"/>
          </a:xfrm>
          <a:prstGeom prst="ellipse">
            <a:avLst/>
          </a:prstGeom>
          <a:solidFill>
            <a:srgbClr val="DDEAF6"/>
          </a:solidFill>
          <a:ln w="9525"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latin typeface="Calibri"/>
                <a:ea typeface="Calibri"/>
                <a:cs typeface="Calibri"/>
                <a:sym typeface="Calibri"/>
              </a:rPr>
              <a:t>1</a:t>
            </a:r>
            <a:endParaRPr sz="4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9"/>
          <p:cNvSpPr txBox="1">
            <a:spLocks noGrp="1"/>
          </p:cNvSpPr>
          <p:nvPr>
            <p:ph type="title"/>
          </p:nvPr>
        </p:nvSpPr>
        <p:spPr>
          <a:xfrm>
            <a:off x="311700" y="344850"/>
            <a:ext cx="7607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smtClean="0">
                <a:solidFill>
                  <a:srgbClr val="004D71"/>
                </a:solidFill>
                <a:latin typeface="Calibri"/>
                <a:ea typeface="Calibri"/>
                <a:cs typeface="Calibri"/>
                <a:sym typeface="Calibri"/>
              </a:rPr>
              <a:t>Discovery</a:t>
            </a:r>
            <a:endParaRPr sz="3600" dirty="0">
              <a:solidFill>
                <a:srgbClr val="004D71"/>
              </a:solidFill>
              <a:latin typeface="Calibri"/>
              <a:ea typeface="Calibri"/>
              <a:cs typeface="Calibri"/>
              <a:sym typeface="Calibri"/>
            </a:endParaRPr>
          </a:p>
        </p:txBody>
      </p:sp>
      <p:sp>
        <p:nvSpPr>
          <p:cNvPr id="426" name="Google Shape;426;p19"/>
          <p:cNvSpPr txBox="1">
            <a:spLocks noGrp="1"/>
          </p:cNvSpPr>
          <p:nvPr>
            <p:ph type="body" idx="1"/>
          </p:nvPr>
        </p:nvSpPr>
        <p:spPr>
          <a:xfrm>
            <a:off x="311700" y="1176670"/>
            <a:ext cx="7942800" cy="29945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dk1"/>
                </a:solidFill>
                <a:latin typeface="Calibri"/>
                <a:ea typeface="Calibri"/>
                <a:cs typeface="Calibri"/>
                <a:sym typeface="Calibri"/>
              </a:rPr>
              <a:t>Sometimes you can’t choose your projects… but you should choose what to focus on. Solve real problems.</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lvl="0" indent="-381000" algn="l" rtl="0">
              <a:lnSpc>
                <a:spcPct val="100000"/>
              </a:lnSpc>
              <a:spcBef>
                <a:spcPts val="0"/>
              </a:spcBef>
              <a:spcAft>
                <a:spcPts val="0"/>
              </a:spcAft>
              <a:buClr>
                <a:schemeClr val="dk1"/>
              </a:buClr>
              <a:buSzPts val="2400"/>
              <a:buFont typeface="Calibri"/>
              <a:buChar char="●"/>
            </a:pPr>
            <a:r>
              <a:rPr lang="en-GB" sz="2400" dirty="0">
                <a:solidFill>
                  <a:schemeClr val="dk1"/>
                </a:solidFill>
                <a:latin typeface="Calibri"/>
                <a:ea typeface="Calibri"/>
                <a:cs typeface="Calibri"/>
                <a:sym typeface="Calibri"/>
              </a:rPr>
              <a:t>What issues are call centres reporting?</a:t>
            </a:r>
            <a:endParaRPr sz="2400" dirty="0">
              <a:solidFill>
                <a:schemeClr val="dk1"/>
              </a:solidFill>
              <a:latin typeface="Calibri"/>
              <a:ea typeface="Calibri"/>
              <a:cs typeface="Calibri"/>
              <a:sym typeface="Calibri"/>
            </a:endParaRPr>
          </a:p>
          <a:p>
            <a:pPr marL="457200" lvl="0" indent="-381000" algn="l" rtl="0">
              <a:lnSpc>
                <a:spcPct val="100000"/>
              </a:lnSpc>
              <a:spcBef>
                <a:spcPts val="1000"/>
              </a:spcBef>
              <a:spcAft>
                <a:spcPts val="0"/>
              </a:spcAft>
              <a:buClr>
                <a:schemeClr val="dk1"/>
              </a:buClr>
              <a:buSzPts val="2400"/>
              <a:buFont typeface="Calibri"/>
              <a:buChar char="●"/>
            </a:pPr>
            <a:r>
              <a:rPr lang="en-GB" sz="2400" dirty="0">
                <a:solidFill>
                  <a:schemeClr val="dk1"/>
                </a:solidFill>
                <a:latin typeface="Calibri"/>
                <a:ea typeface="Calibri"/>
                <a:cs typeface="Calibri"/>
                <a:sym typeface="Calibri"/>
              </a:rPr>
              <a:t>What do analytics tell you about user behaviour?</a:t>
            </a:r>
            <a:endParaRPr sz="2400" dirty="0">
              <a:solidFill>
                <a:schemeClr val="dk1"/>
              </a:solidFill>
              <a:latin typeface="Calibri"/>
              <a:ea typeface="Calibri"/>
              <a:cs typeface="Calibri"/>
              <a:sym typeface="Calibri"/>
            </a:endParaRPr>
          </a:p>
          <a:p>
            <a:pPr marL="457200" lvl="0" indent="-381000" algn="l" rtl="0">
              <a:lnSpc>
                <a:spcPct val="100000"/>
              </a:lnSpc>
              <a:spcBef>
                <a:spcPts val="1000"/>
              </a:spcBef>
              <a:spcAft>
                <a:spcPts val="0"/>
              </a:spcAft>
              <a:buClr>
                <a:schemeClr val="dk1"/>
              </a:buClr>
              <a:buSzPts val="2400"/>
              <a:buFont typeface="Calibri"/>
              <a:buChar char="●"/>
            </a:pPr>
            <a:r>
              <a:rPr lang="en-GB" sz="2400" dirty="0">
                <a:solidFill>
                  <a:schemeClr val="dk1"/>
                </a:solidFill>
                <a:latin typeface="Calibri"/>
                <a:ea typeface="Calibri"/>
                <a:cs typeface="Calibri"/>
                <a:sym typeface="Calibri"/>
              </a:rPr>
              <a:t>What do people who use (or could use) the service say?</a:t>
            </a:r>
            <a:endParaRPr sz="2400" dirty="0">
              <a:solidFill>
                <a:schemeClr val="dk1"/>
              </a:solidFill>
              <a:latin typeface="Calibri"/>
              <a:ea typeface="Calibri"/>
              <a:cs typeface="Calibri"/>
              <a:sym typeface="Calibri"/>
            </a:endParaRPr>
          </a:p>
          <a:p>
            <a:pPr marL="457200" lvl="0" indent="-381000" algn="l" rtl="0">
              <a:lnSpc>
                <a:spcPct val="100000"/>
              </a:lnSpc>
              <a:spcBef>
                <a:spcPts val="1000"/>
              </a:spcBef>
              <a:spcAft>
                <a:spcPts val="1000"/>
              </a:spcAft>
              <a:buClr>
                <a:schemeClr val="dk1"/>
              </a:buClr>
              <a:buSzPts val="2400"/>
              <a:buFont typeface="Calibri"/>
              <a:buChar char="●"/>
            </a:pPr>
            <a:r>
              <a:rPr lang="en-GB" sz="2400" dirty="0">
                <a:solidFill>
                  <a:schemeClr val="dk1"/>
                </a:solidFill>
                <a:latin typeface="Calibri"/>
                <a:ea typeface="Calibri"/>
                <a:cs typeface="Calibri"/>
                <a:sym typeface="Calibri"/>
              </a:rPr>
              <a:t>Are there other sources of information? (past research, discussion forums, Twitter)</a:t>
            </a:r>
            <a:endParaRPr sz="24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0"/>
          <p:cNvSpPr txBox="1">
            <a:spLocks noGrp="1"/>
          </p:cNvSpPr>
          <p:nvPr>
            <p:ph type="title"/>
          </p:nvPr>
        </p:nvSpPr>
        <p:spPr>
          <a:xfrm>
            <a:off x="311700" y="2219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Tasks</a:t>
            </a:r>
            <a:endParaRPr sz="3600">
              <a:solidFill>
                <a:srgbClr val="004D71"/>
              </a:solidFill>
              <a:latin typeface="Calibri"/>
              <a:ea typeface="Calibri"/>
              <a:cs typeface="Calibri"/>
              <a:sym typeface="Calibri"/>
            </a:endParaRPr>
          </a:p>
        </p:txBody>
      </p:sp>
      <p:sp>
        <p:nvSpPr>
          <p:cNvPr id="432" name="Google Shape;432;p20"/>
          <p:cNvSpPr txBox="1">
            <a:spLocks noGrp="1"/>
          </p:cNvSpPr>
          <p:nvPr>
            <p:ph type="body" idx="1"/>
          </p:nvPr>
        </p:nvSpPr>
        <p:spPr>
          <a:xfrm>
            <a:off x="440625" y="991150"/>
            <a:ext cx="7813800" cy="38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1"/>
                </a:solidFill>
                <a:latin typeface="Calibri"/>
                <a:ea typeface="Calibri"/>
                <a:cs typeface="Calibri"/>
                <a:sym typeface="Calibri"/>
              </a:rPr>
              <a:t>Tasks</a:t>
            </a:r>
            <a:r>
              <a:rPr lang="en-GB" sz="2400">
                <a:solidFill>
                  <a:schemeClr val="dk1"/>
                </a:solidFill>
                <a:latin typeface="Calibri"/>
                <a:ea typeface="Calibri"/>
                <a:cs typeface="Calibri"/>
                <a:sym typeface="Calibri"/>
              </a:rPr>
              <a:t> are what people are trying to do or what question they’re trying to answer.</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Find out when parental leave ends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See if your passport can be renewed</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Get your T4</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Fill out a training form</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solidFill>
                <a:schemeClr val="dk1"/>
              </a:solidFill>
              <a:latin typeface="Calibri"/>
              <a:ea typeface="Calibri"/>
              <a:cs typeface="Calibri"/>
              <a:sym typeface="Calibri"/>
            </a:endParaRPr>
          </a:p>
          <a:p>
            <a:pPr marL="0" lvl="0" indent="0" algn="l" rtl="0">
              <a:spcBef>
                <a:spcPts val="0"/>
              </a:spcBef>
              <a:spcAft>
                <a:spcPts val="0"/>
              </a:spcAft>
              <a:buNone/>
            </a:pPr>
            <a:r>
              <a:rPr lang="en-GB" sz="2400">
                <a:solidFill>
                  <a:schemeClr val="dk1"/>
                </a:solidFill>
                <a:latin typeface="Calibri"/>
                <a:ea typeface="Calibri"/>
                <a:cs typeface="Calibri"/>
                <a:sym typeface="Calibri"/>
              </a:rPr>
              <a:t>These must be </a:t>
            </a:r>
            <a:r>
              <a:rPr lang="en-GB" sz="2400" b="1">
                <a:solidFill>
                  <a:schemeClr val="dk1"/>
                </a:solidFill>
                <a:latin typeface="Calibri"/>
                <a:ea typeface="Calibri"/>
                <a:cs typeface="Calibri"/>
                <a:sym typeface="Calibri"/>
              </a:rPr>
              <a:t>real things</a:t>
            </a:r>
            <a:r>
              <a:rPr lang="en-GB" sz="2400">
                <a:solidFill>
                  <a:schemeClr val="dk1"/>
                </a:solidFill>
                <a:latin typeface="Calibri"/>
                <a:ea typeface="Calibri"/>
                <a:cs typeface="Calibri"/>
                <a:sym typeface="Calibri"/>
              </a:rPr>
              <a:t> people are trying to accomplish.</a:t>
            </a:r>
            <a:endParaRPr sz="2400">
              <a:solidFill>
                <a:schemeClr val="dk1"/>
              </a:solidFill>
              <a:latin typeface="Calibri"/>
              <a:ea typeface="Calibri"/>
              <a:cs typeface="Calibri"/>
              <a:sym typeface="Calibri"/>
            </a:endParaRPr>
          </a:p>
          <a:p>
            <a:pPr marL="0" lvl="0" indent="0" algn="l" rtl="0">
              <a:spcBef>
                <a:spcPts val="0"/>
              </a:spcBef>
              <a:spcAft>
                <a:spcPts val="0"/>
              </a:spcAft>
              <a:buNone/>
            </a:pPr>
            <a:r>
              <a:rPr lang="en-GB" sz="2400">
                <a:solidFill>
                  <a:schemeClr val="dk1"/>
                </a:solidFill>
                <a:latin typeface="Calibri"/>
                <a:ea typeface="Calibri"/>
                <a:cs typeface="Calibri"/>
                <a:sym typeface="Calibri"/>
              </a:rPr>
              <a:t>Then can be broader or more detailed depending on your project needs.</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1"/>
          <p:cNvSpPr txBox="1">
            <a:spLocks noGrp="1"/>
          </p:cNvSpPr>
          <p:nvPr>
            <p:ph type="title"/>
          </p:nvPr>
        </p:nvSpPr>
        <p:spPr>
          <a:xfrm>
            <a:off x="311700" y="695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solidFill>
                  <a:srgbClr val="004D71"/>
                </a:solidFill>
                <a:latin typeface="Calibri"/>
                <a:ea typeface="Calibri"/>
                <a:cs typeface="Calibri"/>
                <a:sym typeface="Calibri"/>
              </a:rPr>
              <a:t>Scenarios</a:t>
            </a:r>
            <a:endParaRPr sz="3600">
              <a:solidFill>
                <a:srgbClr val="004D71"/>
              </a:solidFill>
              <a:latin typeface="Calibri"/>
              <a:ea typeface="Calibri"/>
              <a:cs typeface="Calibri"/>
              <a:sym typeface="Calibri"/>
            </a:endParaRPr>
          </a:p>
        </p:txBody>
      </p:sp>
      <p:sp>
        <p:nvSpPr>
          <p:cNvPr id="438" name="Google Shape;438;p21"/>
          <p:cNvSpPr txBox="1">
            <a:spLocks noGrp="1"/>
          </p:cNvSpPr>
          <p:nvPr>
            <p:ph type="body" idx="1"/>
          </p:nvPr>
        </p:nvSpPr>
        <p:spPr>
          <a:xfrm>
            <a:off x="311700" y="980850"/>
            <a:ext cx="7813800" cy="31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1"/>
                </a:solidFill>
                <a:latin typeface="Calibri"/>
                <a:ea typeface="Calibri"/>
                <a:cs typeface="Calibri"/>
                <a:sym typeface="Calibri"/>
              </a:rPr>
              <a:t>Scenarios</a:t>
            </a:r>
            <a:r>
              <a:rPr lang="en-GB" sz="2400">
                <a:solidFill>
                  <a:schemeClr val="dk1"/>
                </a:solidFill>
                <a:latin typeface="Calibri"/>
                <a:ea typeface="Calibri"/>
                <a:cs typeface="Calibri"/>
                <a:sym typeface="Calibri"/>
              </a:rPr>
              <a:t> are narratives that can be used to test tasks.</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solidFill>
                <a:schemeClr val="dk1"/>
              </a:solidFill>
              <a:latin typeface="Calibri"/>
              <a:ea typeface="Calibri"/>
              <a:cs typeface="Calibri"/>
              <a:sym typeface="Calibri"/>
            </a:endParaRPr>
          </a:p>
          <a:p>
            <a:pPr marL="0" lvl="0" indent="0" algn="l" rtl="0">
              <a:spcBef>
                <a:spcPts val="0"/>
              </a:spcBef>
              <a:spcAft>
                <a:spcPts val="0"/>
              </a:spcAft>
              <a:buNone/>
            </a:pPr>
            <a:r>
              <a:rPr lang="en-GB" sz="2400">
                <a:solidFill>
                  <a:schemeClr val="dk1"/>
                </a:solidFill>
                <a:latin typeface="Calibri"/>
                <a:ea typeface="Calibri"/>
                <a:cs typeface="Calibri"/>
                <a:sym typeface="Calibri"/>
              </a:rPr>
              <a:t>Find out when parental leave ends:</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solidFill>
                <a:schemeClr val="dk1"/>
              </a:solidFill>
              <a:latin typeface="Calibri"/>
              <a:ea typeface="Calibri"/>
              <a:cs typeface="Calibri"/>
              <a:sym typeface="Calibri"/>
            </a:endParaRPr>
          </a:p>
          <a:p>
            <a:pPr marL="457200" lvl="0" indent="0" algn="l" rtl="0">
              <a:spcBef>
                <a:spcPts val="0"/>
              </a:spcBef>
              <a:spcAft>
                <a:spcPts val="0"/>
              </a:spcAft>
              <a:buNone/>
            </a:pPr>
            <a:r>
              <a:rPr lang="en-GB" sz="2400">
                <a:solidFill>
                  <a:schemeClr val="dk1"/>
                </a:solidFill>
                <a:latin typeface="Calibri"/>
                <a:ea typeface="Calibri"/>
                <a:cs typeface="Calibri"/>
                <a:sym typeface="Calibri"/>
              </a:rPr>
              <a:t>“Marie is on parental leave and planning for her return to work. How can she find out when her last payment will be?”</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solidFill>
                <a:schemeClr val="dk1"/>
              </a:solidFill>
              <a:latin typeface="Calibri"/>
              <a:ea typeface="Calibri"/>
              <a:cs typeface="Calibri"/>
              <a:sym typeface="Calibri"/>
            </a:endParaRPr>
          </a:p>
          <a:p>
            <a:pPr marL="0" lvl="0" indent="0" algn="l" rtl="0">
              <a:spcBef>
                <a:spcPts val="0"/>
              </a:spcBef>
              <a:spcAft>
                <a:spcPts val="0"/>
              </a:spcAft>
              <a:buNone/>
            </a:pPr>
            <a:r>
              <a:rPr lang="en-GB" sz="2400">
                <a:solidFill>
                  <a:schemeClr val="dk1"/>
                </a:solidFill>
                <a:latin typeface="Calibri"/>
                <a:ea typeface="Calibri"/>
                <a:cs typeface="Calibri"/>
                <a:sym typeface="Calibri"/>
              </a:rPr>
              <a:t>Validate and test your scenarios!</a:t>
            </a:r>
            <a:endParaRPr sz="2400">
              <a:solidFill>
                <a:schemeClr val="dk1"/>
              </a:solidFill>
              <a:latin typeface="Calibri"/>
              <a:ea typeface="Calibri"/>
              <a:cs typeface="Calibri"/>
              <a:sym typeface="Calibri"/>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5c803e3c334639088c742448&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TBS-SCT NEW">
      <a:dk1>
        <a:srgbClr val="000000"/>
      </a:dk1>
      <a:lt1>
        <a:srgbClr val="FFFFFF"/>
      </a:lt1>
      <a:dk2>
        <a:srgbClr val="004D71"/>
      </a:dk2>
      <a:lt2>
        <a:srgbClr val="FFFFFF"/>
      </a:lt2>
      <a:accent1>
        <a:srgbClr val="004D71"/>
      </a:accent1>
      <a:accent2>
        <a:srgbClr val="3095B4"/>
      </a:accent2>
      <a:accent3>
        <a:srgbClr val="333E48"/>
      </a:accent3>
      <a:accent4>
        <a:srgbClr val="63CECA"/>
      </a:accent4>
      <a:accent5>
        <a:srgbClr val="CD202C"/>
      </a:accent5>
      <a:accent6>
        <a:srgbClr val="CFDE00"/>
      </a:accent6>
      <a:hlink>
        <a:srgbClr val="0415FF"/>
      </a:hlink>
      <a:folHlink>
        <a:srgbClr val="FF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1393</Words>
  <Application>Microsoft Office PowerPoint</Application>
  <PresentationFormat>On-screen Show (16:9)</PresentationFormat>
  <Paragraphs>167</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Optimizing content An approach</vt:lpstr>
      <vt:lpstr>A recipe for web optimization</vt:lpstr>
      <vt:lpstr>Approach overview     </vt:lpstr>
      <vt:lpstr>Getting set for success     </vt:lpstr>
      <vt:lpstr>Research       </vt:lpstr>
      <vt:lpstr>Problem definition</vt:lpstr>
      <vt:lpstr>Discovery</vt:lpstr>
      <vt:lpstr>Tasks</vt:lpstr>
      <vt:lpstr>Scenarios</vt:lpstr>
      <vt:lpstr>Baseline test</vt:lpstr>
      <vt:lpstr>Get a baseline measure</vt:lpstr>
      <vt:lpstr>PowerPoint Presentation</vt:lpstr>
      <vt:lpstr>Analyze the results</vt:lpstr>
      <vt:lpstr>Sample baseline results</vt:lpstr>
      <vt:lpstr>Design and prototype</vt:lpstr>
      <vt:lpstr>Sketch, learn, iterate</vt:lpstr>
      <vt:lpstr>Co-design with your partners</vt:lpstr>
      <vt:lpstr>Move to a testable prototype</vt:lpstr>
      <vt:lpstr>Re-test</vt:lpstr>
      <vt:lpstr>Analyze the (new) results</vt:lpstr>
      <vt:lpstr>Success?</vt:lpstr>
      <vt:lpstr>Go live</vt:lpstr>
      <vt:lpstr>A few resources / Quelques ressources</vt:lpstr>
      <vt:lpstr>Questions?  Patrick Lajeunesse Senior Design Researcher Digital Transformation Office Treasury Board Secretariat patrick.lajeunesse@tbs-sct.gc.ca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content An approach</dc:title>
  <dc:creator>Lajeunesse, Patrick</dc:creator>
  <cp:lastModifiedBy>Ashley Evans</cp:lastModifiedBy>
  <cp:revision>2</cp:revision>
  <dcterms:modified xsi:type="dcterms:W3CDTF">2019-03-07T00:09:22Z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e7e69301-0676-409a-9ad2-90e36dd65eb9</vt:lpwstr>
  </property>
  <property fmtid="{D5CDD505-2E9C-101B-9397-08002B2CF9AE}" pid="3" name="SECCLASS">
    <vt:lpwstr>CLASSU</vt:lpwstr>
  </property>
  <property fmtid="{D5CDD505-2E9C-101B-9397-08002B2CF9AE}" pid="4" name="TBSSCTCLASSIFICATION">
    <vt:lpwstr>UNCLASSIFIED</vt:lpwstr>
  </property>
  <property fmtid="{D5CDD505-2E9C-101B-9397-08002B2CF9AE}" pid="5" name="TBSSCTVISUALMARKINGNO">
    <vt:lpwstr>NO</vt:lpwstr>
  </property>
</Properties>
</file>