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84" r:id="rId2"/>
    <p:sldId id="280" r:id="rId3"/>
    <p:sldId id="306" r:id="rId4"/>
    <p:sldId id="304" r:id="rId5"/>
    <p:sldId id="296" r:id="rId6"/>
    <p:sldId id="307" r:id="rId7"/>
    <p:sldId id="319" r:id="rId8"/>
    <p:sldId id="305" r:id="rId9"/>
    <p:sldId id="310" r:id="rId10"/>
    <p:sldId id="313" r:id="rId11"/>
    <p:sldId id="322" r:id="rId12"/>
    <p:sldId id="299" r:id="rId13"/>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5pPr>
    <a:lvl6pPr marL="22860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6pPr>
    <a:lvl7pPr marL="27432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7pPr>
    <a:lvl8pPr marL="32004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8pPr>
    <a:lvl9pPr marL="36576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CD34"/>
    <a:srgbClr val="6CBB9C"/>
    <a:srgbClr val="D6F5F5"/>
    <a:srgbClr val="3F4D9F"/>
    <a:srgbClr val="31BDBA"/>
    <a:srgbClr val="30A300"/>
    <a:srgbClr val="4086D8"/>
    <a:srgbClr val="FABF62"/>
    <a:srgbClr val="25CE9E"/>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36" autoAdjust="0"/>
    <p:restoredTop sz="75000" autoAdjust="0"/>
  </p:normalViewPr>
  <p:slideViewPr>
    <p:cSldViewPr snapToGrid="0" snapToObjects="1">
      <p:cViewPr varScale="1">
        <p:scale>
          <a:sx n="68" d="100"/>
          <a:sy n="68" d="100"/>
        </p:scale>
        <p:origin x="1380"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73" d="100"/>
          <a:sy n="73" d="100"/>
        </p:scale>
        <p:origin x="-4140" y="-10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vl1pPr>
          </a:lstStyle>
          <a:p>
            <a:fld id="{D04D6973-754B-47CD-95F4-E4177A42261F}" type="datetimeFigureOut">
              <a:rPr lang="en-US" altLang="en-US"/>
              <a:pPr/>
              <a:t>3/6/2019</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vl1pPr>
          </a:lstStyle>
          <a:p>
            <a:fld id="{9E8D216E-3286-4007-A09A-41655211AEC2}" type="slidenum">
              <a:rPr lang="en-US" altLang="en-US"/>
              <a:pPr/>
              <a:t>‹#›</a:t>
            </a:fld>
            <a:endParaRPr lang="en-US" altLang="en-US"/>
          </a:p>
        </p:txBody>
      </p:sp>
    </p:spTree>
    <p:extLst>
      <p:ext uri="{BB962C8B-B14F-4D97-AF65-F5344CB8AC3E}">
        <p14:creationId xmlns:p14="http://schemas.microsoft.com/office/powerpoint/2010/main" val="40591046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vl1pPr>
          </a:lstStyle>
          <a:p>
            <a:fld id="{72979507-E6EB-4E09-9330-8A6222761008}" type="datetimeFigureOut">
              <a:rPr lang="en-US" altLang="en-US"/>
              <a:pPr/>
              <a:t>3/6/2019</a:t>
            </a:fld>
            <a:endParaRPr lang="en-US" alt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vl1pPr>
          </a:lstStyle>
          <a:p>
            <a:fld id="{58B6414A-BA14-4DDA-AFF4-139240F35821}" type="slidenum">
              <a:rPr lang="en-US" altLang="en-US"/>
              <a:pPr/>
              <a:t>‹#›</a:t>
            </a:fld>
            <a:endParaRPr lang="en-US" altLang="en-US"/>
          </a:p>
        </p:txBody>
      </p:sp>
    </p:spTree>
    <p:extLst>
      <p:ext uri="{BB962C8B-B14F-4D97-AF65-F5344CB8AC3E}">
        <p14:creationId xmlns:p14="http://schemas.microsoft.com/office/powerpoint/2010/main" val="225283980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2</a:t>
            </a:fld>
            <a:endParaRPr lang="en-US" altLang="en-US"/>
          </a:p>
        </p:txBody>
      </p:sp>
    </p:spTree>
    <p:extLst>
      <p:ext uri="{BB962C8B-B14F-4D97-AF65-F5344CB8AC3E}">
        <p14:creationId xmlns:p14="http://schemas.microsoft.com/office/powerpoint/2010/main" val="2556118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11</a:t>
            </a:fld>
            <a:endParaRPr lang="en-US" altLang="en-US"/>
          </a:p>
        </p:txBody>
      </p:sp>
    </p:spTree>
    <p:extLst>
      <p:ext uri="{BB962C8B-B14F-4D97-AF65-F5344CB8AC3E}">
        <p14:creationId xmlns:p14="http://schemas.microsoft.com/office/powerpoint/2010/main" val="2448989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3</a:t>
            </a:fld>
            <a:endParaRPr lang="en-US" altLang="en-US"/>
          </a:p>
        </p:txBody>
      </p:sp>
    </p:spTree>
    <p:extLst>
      <p:ext uri="{BB962C8B-B14F-4D97-AF65-F5344CB8AC3E}">
        <p14:creationId xmlns:p14="http://schemas.microsoft.com/office/powerpoint/2010/main" val="1214355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Innovation is at the centre of Digital</a:t>
            </a:r>
            <a:r>
              <a:rPr lang="en-CA" baseline="0" dirty="0" smtClean="0"/>
              <a:t> Government and</a:t>
            </a:r>
            <a:r>
              <a:rPr lang="en-CA" dirty="0" smtClean="0"/>
              <a:t> “reimagining</a:t>
            </a:r>
            <a:r>
              <a:rPr lang="en-CA" baseline="0" dirty="0" smtClean="0"/>
              <a:t> the government’s relationship with citizens.” That said, it is really easy to get lost in all of the jargon and feel overwhelmed. Today, we want to put the jargon aside and focus instead on the kinds of activities  </a:t>
            </a:r>
            <a:endParaRPr lang="en-CA" dirty="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4</a:t>
            </a:fld>
            <a:endParaRPr lang="en-US" altLang="en-US"/>
          </a:p>
        </p:txBody>
      </p:sp>
    </p:spTree>
    <p:extLst>
      <p:ext uri="{BB962C8B-B14F-4D97-AF65-F5344CB8AC3E}">
        <p14:creationId xmlns:p14="http://schemas.microsoft.com/office/powerpoint/2010/main" val="781719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400" b="0" i="0" kern="1200" dirty="0" smtClean="0">
                <a:solidFill>
                  <a:schemeClr val="tx1"/>
                </a:solidFill>
                <a:effectLst/>
                <a:latin typeface="Century Gothic" panose="020B0502020202020204" pitchFamily="34" charset="0"/>
                <a:ea typeface="ヒラギノ角ゴ Pro W3" pitchFamily="126" charset="-128"/>
                <a:cs typeface="ヒラギノ角ゴ Pro W3" charset="0"/>
              </a:rPr>
              <a:t>User research focuses on understanding user expectations, behaviors, needs, and motivations through methodical, investigative approaches. Insights are then used to ensure that all product design decisions do benefit the user.</a:t>
            </a:r>
          </a:p>
          <a:p>
            <a:endParaRPr lang="en-CA" sz="1400" b="0" i="0" kern="1200" dirty="0" smtClean="0">
              <a:solidFill>
                <a:schemeClr val="tx1"/>
              </a:solidFill>
              <a:effectLst/>
              <a:latin typeface="Century Gothic" panose="020B0502020202020204" pitchFamily="34" charset="0"/>
              <a:ea typeface="ヒラギノ角ゴ Pro W3" pitchFamily="126" charset="-128"/>
            </a:endParaRPr>
          </a:p>
          <a:p>
            <a:r>
              <a:rPr lang="en-CA" sz="1400" b="0" i="0" kern="1200" dirty="0" smtClean="0">
                <a:solidFill>
                  <a:schemeClr val="tx1"/>
                </a:solidFill>
                <a:effectLst/>
                <a:latin typeface="Century Gothic" panose="020B0502020202020204" pitchFamily="34" charset="0"/>
                <a:ea typeface="ヒラギノ角ゴ Pro W3" pitchFamily="126" charset="-128"/>
                <a:cs typeface="ヒラギノ角ゴ Pro W3" charset="0"/>
              </a:rPr>
              <a:t>It helps us identify unarticulated needs and to fill in any gaps in our knowledge about our users, context of use, challenges, and opportunities. It also helps us to align our product and business strategy with the core needs and goals of our users.</a:t>
            </a:r>
            <a:endParaRPr lang="en-CA" sz="1400" b="1" i="0" dirty="0">
              <a:latin typeface="Century Gothic" panose="020B0502020202020204" pitchFamily="34" charset="0"/>
            </a:endParaRPr>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5</a:t>
            </a:fld>
            <a:endParaRPr lang="en-US" altLang="en-US"/>
          </a:p>
        </p:txBody>
      </p:sp>
    </p:spTree>
    <p:extLst>
      <p:ext uri="{BB962C8B-B14F-4D97-AF65-F5344CB8AC3E}">
        <p14:creationId xmlns:p14="http://schemas.microsoft.com/office/powerpoint/2010/main" val="705901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6</a:t>
            </a:fld>
            <a:endParaRPr lang="en-US" altLang="en-US"/>
          </a:p>
        </p:txBody>
      </p:sp>
    </p:spTree>
    <p:extLst>
      <p:ext uri="{BB962C8B-B14F-4D97-AF65-F5344CB8AC3E}">
        <p14:creationId xmlns:p14="http://schemas.microsoft.com/office/powerpoint/2010/main" val="521554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7</a:t>
            </a:fld>
            <a:endParaRPr lang="en-US" altLang="en-US"/>
          </a:p>
        </p:txBody>
      </p:sp>
    </p:spTree>
    <p:extLst>
      <p:ext uri="{BB962C8B-B14F-4D97-AF65-F5344CB8AC3E}">
        <p14:creationId xmlns:p14="http://schemas.microsoft.com/office/powerpoint/2010/main" val="2405439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8</a:t>
            </a:fld>
            <a:endParaRPr lang="en-US" altLang="en-US"/>
          </a:p>
        </p:txBody>
      </p:sp>
    </p:spTree>
    <p:extLst>
      <p:ext uri="{BB962C8B-B14F-4D97-AF65-F5344CB8AC3E}">
        <p14:creationId xmlns:p14="http://schemas.microsoft.com/office/powerpoint/2010/main" val="3488736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9</a:t>
            </a:fld>
            <a:endParaRPr lang="en-US" altLang="en-US"/>
          </a:p>
        </p:txBody>
      </p:sp>
    </p:spTree>
    <p:extLst>
      <p:ext uri="{BB962C8B-B14F-4D97-AF65-F5344CB8AC3E}">
        <p14:creationId xmlns:p14="http://schemas.microsoft.com/office/powerpoint/2010/main" val="3965102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10</a:t>
            </a:fld>
            <a:endParaRPr lang="en-US" altLang="en-US"/>
          </a:p>
        </p:txBody>
      </p:sp>
    </p:spTree>
    <p:extLst>
      <p:ext uri="{BB962C8B-B14F-4D97-AF65-F5344CB8AC3E}">
        <p14:creationId xmlns:p14="http://schemas.microsoft.com/office/powerpoint/2010/main" val="598974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half image">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0" name="Content Placeholder 2"/>
          <p:cNvSpPr>
            <a:spLocks noGrp="1"/>
          </p:cNvSpPr>
          <p:nvPr>
            <p:ph idx="11"/>
          </p:nvPr>
        </p:nvSpPr>
        <p:spPr>
          <a:xfrm>
            <a:off x="4694296" y="753534"/>
            <a:ext cx="3992504" cy="5436540"/>
          </a:xfrm>
        </p:spPr>
        <p:txBody>
          <a:bodyPr/>
          <a:lstStyle>
            <a:lvl1pPr marL="0" indent="0">
              <a:buNone/>
              <a:defRPr>
                <a:latin typeface="Century Gothic" pitchFamily="34" charset="0"/>
              </a:defRPr>
            </a:lvl1pPr>
          </a:lstStyle>
          <a:p>
            <a:pPr lvl="0"/>
            <a:endParaRPr lang="en-US" dirty="0"/>
          </a:p>
        </p:txBody>
      </p:sp>
      <p:sp>
        <p:nvSpPr>
          <p:cNvPr id="2" name="Title 1"/>
          <p:cNvSpPr>
            <a:spLocks noGrp="1"/>
          </p:cNvSpPr>
          <p:nvPr>
            <p:ph type="ctrTitle"/>
          </p:nvPr>
        </p:nvSpPr>
        <p:spPr>
          <a:xfrm>
            <a:off x="487969" y="753535"/>
            <a:ext cx="3792400" cy="2376252"/>
          </a:xfrm>
        </p:spPr>
        <p:txBody>
          <a:bodyPr>
            <a:normAutofit/>
          </a:bodyPr>
          <a:lstStyle>
            <a:lvl1pPr algn="l">
              <a:defRPr sz="4000" b="0" i="0">
                <a:solidFill>
                  <a:srgbClr val="BA2E34"/>
                </a:solidFill>
                <a:latin typeface="Century Gothic" pitchFamily="34" charset="0"/>
                <a:cs typeface="Century Gothic"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87968" y="3336749"/>
            <a:ext cx="3792401" cy="1752600"/>
          </a:xfrm>
        </p:spPr>
        <p:txBody>
          <a:bodyPr>
            <a:normAutofit/>
          </a:bodyPr>
          <a:lstStyle>
            <a:lvl1pPr marL="0" indent="0" algn="l">
              <a:buNone/>
              <a:defRPr sz="2400" b="0" i="0" baseline="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smtClean="0"/>
              <a:t>Click to edit Master subtitle style</a:t>
            </a:r>
            <a:endParaRPr lang="en-US" dirty="0"/>
          </a:p>
        </p:txBody>
      </p:sp>
      <p:sp>
        <p:nvSpPr>
          <p:cNvPr id="12" name="Slide Number Placeholder 5"/>
          <p:cNvSpPr>
            <a:spLocks noGrp="1"/>
          </p:cNvSpPr>
          <p:nvPr>
            <p:ph type="sldNum" sz="quarter" idx="12"/>
          </p:nvPr>
        </p:nvSpPr>
        <p:spPr/>
        <p:txBody>
          <a:bodyPr/>
          <a:lstStyle>
            <a:lvl1pPr>
              <a:defRPr/>
            </a:lvl1pPr>
          </a:lstStyle>
          <a:p>
            <a:fld id="{A3C1C3F4-7627-499B-A387-D46B6B71D0BD}" type="slidenum">
              <a:rPr lang="en-US" altLang="en-US"/>
              <a:pPr/>
              <a:t>‹#›</a:t>
            </a:fld>
            <a:endParaRPr lang="en-US" altLang="en-US"/>
          </a:p>
        </p:txBody>
      </p:sp>
      <p:pic>
        <p:nvPicPr>
          <p:cNvPr id="14" name="Picture 7"/>
          <p:cNvPicPr>
            <a:picLocks/>
          </p:cNvPicPr>
          <p:nvPr userDrawn="1"/>
        </p:nvPicPr>
        <p:blipFill>
          <a:blip r:embed="rId2">
            <a:extLst>
              <a:ext uri="{28A0092B-C50C-407E-A947-70E740481C1C}">
                <a14:useLocalDpi xmlns:a14="http://schemas.microsoft.com/office/drawing/2010/main" val="0"/>
              </a:ext>
            </a:extLst>
          </a:blip>
          <a:stretch>
            <a:fillRect/>
          </a:stretch>
        </p:blipFill>
        <p:spPr bwMode="auto">
          <a:xfrm>
            <a:off x="499363" y="3231387"/>
            <a:ext cx="3827556"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p:nvPr userDrawn="1"/>
        </p:nvCxnSpPr>
        <p:spPr>
          <a:xfrm>
            <a:off x="436449" y="6276975"/>
            <a:ext cx="8250351"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16" name="Picture 7"/>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bwMode="auto">
          <a:xfrm>
            <a:off x="436449" y="544182"/>
            <a:ext cx="8254800" cy="4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 descr="\\prod.prv\shared\NCR\CMO\CMB_NEW\0400-Comms Svcs\480 - Publishing and Production\!Flag Signatures\Government of Canada FIPs\45\Two Colours\goc_fip_e_2c_45.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6449" y="247503"/>
            <a:ext cx="1874099" cy="1800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prod.prv\shared\NCR\CMO\CMB_NEW\0400-Comms Svcs\480 - Publishing and Production\!Flag Signatures\Canada Wordmark\Colour\Canada_Colour.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75249" y="6356350"/>
            <a:ext cx="1116000" cy="274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5897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917407" y="26971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BA2E34"/>
                </a:solidFill>
              </a:defRPr>
            </a:lvl1pPr>
          </a:lstStyle>
          <a:p>
            <a:r>
              <a:rPr lang="en-CA"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defRPr/>
            </a:lvl1pPr>
          </a:lstStyle>
          <a:p>
            <a:fld id="{7D325CEB-1D58-4033-B3AA-47E6E8AA1651}" type="slidenum">
              <a:rPr lang="en-US" altLang="en-US"/>
              <a:pPr/>
              <a:t>‹#›</a:t>
            </a:fld>
            <a:endParaRPr lang="en-US" altLang="en-US"/>
          </a:p>
        </p:txBody>
      </p:sp>
    </p:spTree>
    <p:extLst>
      <p:ext uri="{BB962C8B-B14F-4D97-AF65-F5344CB8AC3E}">
        <p14:creationId xmlns:p14="http://schemas.microsoft.com/office/powerpoint/2010/main" val="418642382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917407" y="26971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5"/>
          <p:cNvSpPr>
            <a:spLocks noGrp="1"/>
          </p:cNvSpPr>
          <p:nvPr>
            <p:ph type="sldNum" sz="quarter" idx="10"/>
          </p:nvPr>
        </p:nvSpPr>
        <p:spPr/>
        <p:txBody>
          <a:bodyPr/>
          <a:lstStyle>
            <a:lvl1pPr>
              <a:defRPr/>
            </a:lvl1pPr>
          </a:lstStyle>
          <a:p>
            <a:fld id="{816CE915-54DE-42DF-81C9-6A96210B07F3}" type="slidenum">
              <a:rPr lang="en-US" altLang="en-US"/>
              <a:pPr/>
              <a:t>‹#›</a:t>
            </a:fld>
            <a:endParaRPr lang="en-US" altLang="en-US"/>
          </a:p>
        </p:txBody>
      </p:sp>
    </p:spTree>
    <p:extLst>
      <p:ext uri="{BB962C8B-B14F-4D97-AF65-F5344CB8AC3E}">
        <p14:creationId xmlns:p14="http://schemas.microsoft.com/office/powerpoint/2010/main" val="37835991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917407" y="26971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273050"/>
            <a:ext cx="3008313" cy="1162050"/>
          </a:xfrm>
        </p:spPr>
        <p:txBody>
          <a:bodyPr/>
          <a:lstStyle>
            <a:lvl1pPr algn="l">
              <a:defRPr sz="2000" b="0">
                <a:solidFill>
                  <a:srgbClr val="BA2E34"/>
                </a:solidFill>
              </a:defRPr>
            </a:lvl1pPr>
          </a:lstStyle>
          <a:p>
            <a:r>
              <a:rPr lang="en-CA"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Clr>
                <a:srgbClr val="BA2E34"/>
              </a:buClr>
              <a:defRPr sz="2600"/>
            </a:lvl1pPr>
            <a:lvl2pPr>
              <a:buClr>
                <a:srgbClr val="BA2E34"/>
              </a:buClr>
              <a:defRPr sz="2400"/>
            </a:lvl2pPr>
            <a:lvl3pPr>
              <a:buClr>
                <a:srgbClr val="BA2E34"/>
              </a:buClr>
              <a:defRPr sz="2200"/>
            </a:lvl3pPr>
            <a:lvl4pPr>
              <a:buClr>
                <a:srgbClr val="BA2E34"/>
              </a:buClr>
              <a:defRPr sz="2000"/>
            </a:lvl4pPr>
            <a:lvl5pPr>
              <a:buClr>
                <a:srgbClr val="BA2E34"/>
              </a:buClr>
              <a:defRPr sz="1800"/>
            </a:lvl5pPr>
            <a:lvl6pPr>
              <a:defRPr sz="2000"/>
            </a:lvl6pPr>
            <a:lvl7pPr>
              <a:defRPr sz="2000"/>
            </a:lvl7pPr>
            <a:lvl8pPr>
              <a:defRPr sz="2000"/>
            </a:lvl8pPr>
            <a:lvl9pPr>
              <a:defRPr sz="2000"/>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smtClean="0"/>
              <a:t>Click to edit Master text styles</a:t>
            </a:r>
          </a:p>
        </p:txBody>
      </p:sp>
      <p:sp>
        <p:nvSpPr>
          <p:cNvPr id="8" name="Slide Number Placeholder 5"/>
          <p:cNvSpPr>
            <a:spLocks noGrp="1"/>
          </p:cNvSpPr>
          <p:nvPr>
            <p:ph type="sldNum" sz="quarter" idx="10"/>
          </p:nvPr>
        </p:nvSpPr>
        <p:spPr/>
        <p:txBody>
          <a:bodyPr/>
          <a:lstStyle>
            <a:lvl1pPr>
              <a:defRPr/>
            </a:lvl1pPr>
          </a:lstStyle>
          <a:p>
            <a:fld id="{07B34F6D-27DC-4F94-8982-5FFA21468BA5}" type="slidenum">
              <a:rPr lang="en-US" altLang="en-US"/>
              <a:pPr/>
              <a:t>‹#›</a:t>
            </a:fld>
            <a:endParaRPr lang="en-US" altLang="en-US"/>
          </a:p>
        </p:txBody>
      </p:sp>
    </p:spTree>
    <p:extLst>
      <p:ext uri="{BB962C8B-B14F-4D97-AF65-F5344CB8AC3E}">
        <p14:creationId xmlns:p14="http://schemas.microsoft.com/office/powerpoint/2010/main" val="37626849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cxnSp>
        <p:nvCxnSpPr>
          <p:cNvPr id="5" name="Straight Connector 4"/>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792288" y="4800600"/>
            <a:ext cx="5486400" cy="566738"/>
          </a:xfrm>
        </p:spPr>
        <p:txBody>
          <a:bodyPr/>
          <a:lstStyle>
            <a:lvl1pPr algn="l">
              <a:defRPr sz="2000" b="0">
                <a:solidFill>
                  <a:srgbClr val="595959"/>
                </a:solidFill>
              </a:defRPr>
            </a:lvl1pPr>
          </a:lstStyle>
          <a:p>
            <a:r>
              <a:rPr lang="en-CA"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solidFill>
                  <a:srgbClr val="595959"/>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59595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smtClean="0"/>
              <a:t>Click to edit Master text styles</a:t>
            </a:r>
          </a:p>
        </p:txBody>
      </p:sp>
      <p:sp>
        <p:nvSpPr>
          <p:cNvPr id="6" name="Slide Number Placeholder 5"/>
          <p:cNvSpPr>
            <a:spLocks noGrp="1"/>
          </p:cNvSpPr>
          <p:nvPr>
            <p:ph type="sldNum" sz="quarter" idx="10"/>
          </p:nvPr>
        </p:nvSpPr>
        <p:spPr/>
        <p:txBody>
          <a:bodyPr/>
          <a:lstStyle>
            <a:lvl1pPr>
              <a:defRPr/>
            </a:lvl1pPr>
          </a:lstStyle>
          <a:p>
            <a:fld id="{098A5B3A-4079-4B46-A0FF-A550B3FE2682}" type="slidenum">
              <a:rPr lang="en-US" altLang="en-US"/>
              <a:pPr/>
              <a:t>‹#›</a:t>
            </a:fld>
            <a:endParaRPr lang="en-US" altLang="en-US"/>
          </a:p>
        </p:txBody>
      </p:sp>
    </p:spTree>
    <p:extLst>
      <p:ext uri="{BB962C8B-B14F-4D97-AF65-F5344CB8AC3E}">
        <p14:creationId xmlns:p14="http://schemas.microsoft.com/office/powerpoint/2010/main" val="33294051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rgbClr val="BA2E34"/>
                </a:solidFill>
              </a:defRPr>
            </a:lvl1pPr>
          </a:lstStyle>
          <a:p>
            <a:r>
              <a:rPr lang="en-CA"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rgbClr val="BA2E34"/>
              </a:buClr>
              <a:defRPr/>
            </a:lvl1pPr>
            <a:lvl2pPr>
              <a:buClr>
                <a:srgbClr val="BA2E34"/>
              </a:buClr>
              <a:defRPr/>
            </a:lvl2pPr>
            <a:lvl3pPr>
              <a:buClr>
                <a:srgbClr val="BA2E34"/>
              </a:buClr>
              <a:defRPr/>
            </a:lvl3pPr>
            <a:lvl4pPr>
              <a:buClr>
                <a:srgbClr val="BA2E34"/>
              </a:buClr>
              <a:defRPr/>
            </a:lvl4pPr>
            <a:lvl5pPr>
              <a:buClr>
                <a:srgbClr val="BA2E34"/>
              </a:buClr>
              <a:defRPr/>
            </a:lvl5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949DFE12-9688-42E0-BA90-99DAB2AC9520}" type="slidenum">
              <a:rPr lang="en-US" altLang="en-US"/>
              <a:pPr/>
              <a:t>‹#›</a:t>
            </a:fld>
            <a:endParaRPr lang="en-US" altLang="en-US"/>
          </a:p>
        </p:txBody>
      </p:sp>
    </p:spTree>
    <p:extLst>
      <p:ext uri="{BB962C8B-B14F-4D97-AF65-F5344CB8AC3E}">
        <p14:creationId xmlns:p14="http://schemas.microsoft.com/office/powerpoint/2010/main" val="335199624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BA2E34"/>
                </a:solidFill>
              </a:defRPr>
            </a:lvl1pPr>
          </a:lstStyle>
          <a:p>
            <a:r>
              <a:rPr lang="en-US" dirty="0" smtClean="0"/>
              <a:t>Click to edit Master title style</a:t>
            </a:r>
            <a:endParaRPr lang="en-CA" dirty="0"/>
          </a:p>
        </p:txBody>
      </p:sp>
      <p:sp>
        <p:nvSpPr>
          <p:cNvPr id="3" name="Slide Number Placeholder 2"/>
          <p:cNvSpPr>
            <a:spLocks noGrp="1"/>
          </p:cNvSpPr>
          <p:nvPr>
            <p:ph type="sldNum" sz="quarter" idx="10"/>
          </p:nvPr>
        </p:nvSpPr>
        <p:spPr/>
        <p:txBody>
          <a:bodyPr/>
          <a:lstStyle/>
          <a:p>
            <a:fld id="{4AF31215-D414-49A1-B0BE-FA6A849F09BB}" type="slidenum">
              <a:rPr lang="en-US" altLang="en-US" smtClean="0"/>
              <a:pPr/>
              <a:t>‹#›</a:t>
            </a:fld>
            <a:endParaRPr lang="en-US" altLang="en-US"/>
          </a:p>
        </p:txBody>
      </p:sp>
      <p:cxnSp>
        <p:nvCxnSpPr>
          <p:cNvPr id="4" name="Straight Connector 3"/>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74315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pic>
        <p:nvPicPr>
          <p:cNvPr id="11"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917407" y="26971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BA2E34"/>
                </a:solidFill>
              </a:defRPr>
            </a:lvl1pPr>
          </a:lstStyle>
          <a:p>
            <a:r>
              <a:rPr lang="en-CA"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rgbClr val="BA2E34"/>
              </a:buClr>
              <a:defRPr sz="2400"/>
            </a:lvl1pPr>
            <a:lvl2pPr>
              <a:buClr>
                <a:srgbClr val="BA2E34"/>
              </a:buClr>
              <a:defRPr sz="2000"/>
            </a:lvl2pPr>
            <a:lvl3pPr>
              <a:buClr>
                <a:srgbClr val="BA2E34"/>
              </a:buClr>
              <a:defRPr sz="1800"/>
            </a:lvl3pPr>
            <a:lvl4pPr>
              <a:buClr>
                <a:srgbClr val="BA2E34"/>
              </a:buClr>
              <a:defRPr sz="1600"/>
            </a:lvl4pPr>
            <a:lvl5pPr>
              <a:buClr>
                <a:srgbClr val="BA2E34"/>
              </a:buClr>
              <a:defRPr sz="1600"/>
            </a:lvl5pPr>
            <a:lvl6pPr>
              <a:defRPr sz="1600"/>
            </a:lvl6pPr>
            <a:lvl7pPr>
              <a:defRPr sz="1600"/>
            </a:lvl7pPr>
            <a:lvl8pPr>
              <a:defRPr sz="1600"/>
            </a:lvl8pPr>
            <a:lvl9pPr>
              <a:defRPr sz="1600"/>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BA2E34"/>
              </a:buClr>
              <a:defRPr sz="2400"/>
            </a:lvl1pPr>
            <a:lvl2pPr>
              <a:buClr>
                <a:srgbClr val="BA2E34"/>
              </a:buClr>
              <a:defRPr sz="2000"/>
            </a:lvl2pPr>
            <a:lvl3pPr>
              <a:buClr>
                <a:srgbClr val="BA2E34"/>
              </a:buClr>
              <a:defRPr sz="1800"/>
            </a:lvl3pPr>
            <a:lvl4pPr>
              <a:buClr>
                <a:srgbClr val="BA2E34"/>
              </a:buClr>
              <a:defRPr sz="1600"/>
            </a:lvl4pPr>
            <a:lvl5pPr>
              <a:buClr>
                <a:srgbClr val="BA2E34"/>
              </a:buClr>
              <a:defRPr sz="1600"/>
            </a:lvl5pPr>
            <a:lvl6pPr>
              <a:defRPr sz="1600"/>
            </a:lvl6pPr>
            <a:lvl7pPr>
              <a:defRPr sz="1600"/>
            </a:lvl7pPr>
            <a:lvl8pPr>
              <a:defRPr sz="1600"/>
            </a:lvl8pPr>
            <a:lvl9pPr>
              <a:defRPr sz="1600"/>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10" name="Slide Number Placeholder 5"/>
          <p:cNvSpPr>
            <a:spLocks noGrp="1"/>
          </p:cNvSpPr>
          <p:nvPr>
            <p:ph type="sldNum" sz="quarter" idx="10"/>
          </p:nvPr>
        </p:nvSpPr>
        <p:spPr/>
        <p:txBody>
          <a:bodyPr/>
          <a:lstStyle>
            <a:lvl1pPr>
              <a:defRPr/>
            </a:lvl1pPr>
          </a:lstStyle>
          <a:p>
            <a:fld id="{398FBFBE-36BC-482D-A777-8BE920DF890D}" type="slidenum">
              <a:rPr lang="en-US" altLang="en-US"/>
              <a:pPr/>
              <a:t>‹#›</a:t>
            </a:fld>
            <a:endParaRPr lang="en-US" altLang="en-US" dirty="0"/>
          </a:p>
        </p:txBody>
      </p:sp>
    </p:spTree>
    <p:extLst>
      <p:ext uri="{BB962C8B-B14F-4D97-AF65-F5344CB8AC3E}">
        <p14:creationId xmlns:p14="http://schemas.microsoft.com/office/powerpoint/2010/main" val="259843332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11"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917407" y="26971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094149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917407" y="26971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lvl1pPr algn="l">
              <a:defRPr sz="3600" b="0" i="0">
                <a:solidFill>
                  <a:srgbClr val="BA2E34"/>
                </a:solidFill>
                <a:latin typeface="Century Gothic" pitchFamily="34" charset="0"/>
                <a:cs typeface="Century Gothic" pitchFamily="34" charset="0"/>
              </a:defRPr>
            </a:lvl1pPr>
          </a:lstStyle>
          <a:p>
            <a:r>
              <a:rPr lang="en-CA"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Clr>
                <a:srgbClr val="BA2E34"/>
              </a:buClr>
              <a:buFont typeface="Arial"/>
              <a:buChar char="•"/>
              <a:defRPr sz="2600" b="0" i="0">
                <a:solidFill>
                  <a:srgbClr val="595959"/>
                </a:solidFill>
                <a:latin typeface="Century Gothic" pitchFamily="34" charset="0"/>
                <a:cs typeface="Century Gothic" pitchFamily="34" charset="0"/>
              </a:defRPr>
            </a:lvl1pPr>
            <a:lvl2pPr marL="742950" indent="-285750">
              <a:buClr>
                <a:srgbClr val="BA2E34"/>
              </a:buClr>
              <a:buFont typeface="Arial"/>
              <a:buChar char="•"/>
              <a:defRPr sz="2400" b="0" i="0">
                <a:solidFill>
                  <a:srgbClr val="595959"/>
                </a:solidFill>
                <a:latin typeface="Century Gothic" pitchFamily="34" charset="0"/>
                <a:cs typeface="Century Gothic" pitchFamily="34" charset="0"/>
              </a:defRPr>
            </a:lvl2pPr>
            <a:lvl3pPr marL="1143000" indent="-228600">
              <a:buClr>
                <a:srgbClr val="BA2E34"/>
              </a:buClr>
              <a:buFont typeface="Arial"/>
              <a:buChar char="•"/>
              <a:defRPr sz="2200" b="0" i="0">
                <a:solidFill>
                  <a:srgbClr val="595959"/>
                </a:solidFill>
                <a:latin typeface="Century Gothic" pitchFamily="34" charset="0"/>
                <a:cs typeface="Century Gothic" pitchFamily="34" charset="0"/>
              </a:defRPr>
            </a:lvl3pPr>
            <a:lvl4pPr marL="1600200" indent="-228600">
              <a:buClr>
                <a:srgbClr val="BA2E34"/>
              </a:buClr>
              <a:buFont typeface="Arial"/>
              <a:buChar char="•"/>
              <a:defRPr sz="2000" b="0" i="0">
                <a:solidFill>
                  <a:srgbClr val="595959"/>
                </a:solidFill>
                <a:latin typeface="Century Gothic" pitchFamily="34" charset="0"/>
                <a:cs typeface="Century Gothic" pitchFamily="34" charset="0"/>
              </a:defRPr>
            </a:lvl4pPr>
            <a:lvl5pPr marL="2057400" indent="-228600">
              <a:buClr>
                <a:srgbClr val="BA2E34"/>
              </a:buClr>
              <a:buFont typeface="Arial"/>
              <a:buChar char="•"/>
              <a:defRPr sz="1800" b="0" i="0">
                <a:solidFill>
                  <a:srgbClr val="595959"/>
                </a:solidFill>
                <a:latin typeface="Century Gothic" pitchFamily="34" charset="0"/>
                <a:cs typeface="Century Gothic" pitchFamily="34" charset="0"/>
              </a:defRPr>
            </a:lvl5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7" name="Slide Number Placeholder 5"/>
          <p:cNvSpPr>
            <a:spLocks noGrp="1"/>
          </p:cNvSpPr>
          <p:nvPr>
            <p:ph type="sldNum" sz="quarter" idx="10"/>
          </p:nvPr>
        </p:nvSpPr>
        <p:spPr/>
        <p:txBody>
          <a:bodyPr/>
          <a:lstStyle>
            <a:lvl1pPr>
              <a:defRPr/>
            </a:lvl1pPr>
          </a:lstStyle>
          <a:p>
            <a:fld id="{78075564-AF6E-40FC-905A-F6C5E8D29614}" type="slidenum">
              <a:rPr lang="en-US" altLang="en-US"/>
              <a:pPr/>
              <a:t>‹#›</a:t>
            </a:fld>
            <a:endParaRPr lang="en-US" altLang="en-US"/>
          </a:p>
        </p:txBody>
      </p:sp>
    </p:spTree>
    <p:extLst>
      <p:ext uri="{BB962C8B-B14F-4D97-AF65-F5344CB8AC3E}">
        <p14:creationId xmlns:p14="http://schemas.microsoft.com/office/powerpoint/2010/main" val="23034786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full image">
    <p:spTree>
      <p:nvGrpSpPr>
        <p:cNvPr id="1" name=""/>
        <p:cNvGrpSpPr/>
        <p:nvPr/>
      </p:nvGrpSpPr>
      <p:grpSpPr>
        <a:xfrm>
          <a:off x="0" y="0"/>
          <a:ext cx="0" cy="0"/>
          <a:chOff x="0" y="0"/>
          <a:chExt cx="0" cy="0"/>
        </a:xfrm>
      </p:grpSpPr>
      <p:sp>
        <p:nvSpPr>
          <p:cNvPr id="12" name="Rectangle 11"/>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a:xfrm>
            <a:off x="668867" y="1941161"/>
            <a:ext cx="7112000" cy="2376252"/>
          </a:xfrm>
        </p:spPr>
        <p:txBody>
          <a:bodyPr>
            <a:normAutofit/>
          </a:bodyPr>
          <a:lstStyle>
            <a:lvl1pPr algn="l">
              <a:defRPr sz="4000" b="0" i="0">
                <a:solidFill>
                  <a:srgbClr val="BA2E34"/>
                </a:solidFill>
                <a:latin typeface="Century Gothic" pitchFamily="34" charset="0"/>
                <a:cs typeface="Century Gothic"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68866" y="4524375"/>
            <a:ext cx="7112001" cy="1752600"/>
          </a:xfrm>
        </p:spPr>
        <p:txBody>
          <a:bodyPr>
            <a:normAutofit/>
          </a:bodyPr>
          <a:lstStyle>
            <a:lvl1pPr marL="0" indent="0" algn="l">
              <a:buNone/>
              <a:defRPr sz="2400" b="0" i="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smtClean="0"/>
              <a:t>Click to edit Master subtitle style</a:t>
            </a:r>
            <a:endParaRPr lang="en-US" dirty="0"/>
          </a:p>
        </p:txBody>
      </p:sp>
      <p:sp>
        <p:nvSpPr>
          <p:cNvPr id="11" name="Slide Number Placeholder 5"/>
          <p:cNvSpPr>
            <a:spLocks noGrp="1"/>
          </p:cNvSpPr>
          <p:nvPr>
            <p:ph type="sldNum" sz="quarter" idx="12"/>
          </p:nvPr>
        </p:nvSpPr>
        <p:spPr/>
        <p:txBody>
          <a:bodyPr/>
          <a:lstStyle>
            <a:lvl1pPr>
              <a:defRPr/>
            </a:lvl1pPr>
          </a:lstStyle>
          <a:p>
            <a:fld id="{2B042CE3-6392-4968-B209-93A52C299364}" type="slidenum">
              <a:rPr lang="en-US" altLang="en-US"/>
              <a:pPr/>
              <a:t>‹#›</a:t>
            </a:fld>
            <a:endParaRPr lang="en-US" altLang="en-US"/>
          </a:p>
        </p:txBody>
      </p:sp>
      <p:pic>
        <p:nvPicPr>
          <p:cNvPr id="14" name="Picture 7"/>
          <p:cNvPicPr>
            <a:picLocks/>
          </p:cNvPicPr>
          <p:nvPr userDrawn="1"/>
        </p:nvPicPr>
        <p:blipFill>
          <a:blip r:embed="rId2">
            <a:extLst>
              <a:ext uri="{28A0092B-C50C-407E-A947-70E740481C1C}">
                <a14:useLocalDpi xmlns:a14="http://schemas.microsoft.com/office/drawing/2010/main" val="0"/>
              </a:ext>
            </a:extLst>
          </a:blip>
          <a:stretch>
            <a:fillRect/>
          </a:stretch>
        </p:blipFill>
        <p:spPr bwMode="auto">
          <a:xfrm>
            <a:off x="566600" y="4424288"/>
            <a:ext cx="7307153"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bwMode="auto">
          <a:xfrm>
            <a:off x="436449" y="544182"/>
            <a:ext cx="8254800" cy="4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 descr="\\prod.prv\shared\NCR\CMO\CMB_NEW\0400-Comms Svcs\480 - Publishing and Production\!Flag Signatures\Government of Canada FIPs\45\Two Colours\goc_fip_e_2c_45.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6449" y="247503"/>
            <a:ext cx="1874099" cy="1800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prod.prv\shared\NCR\CMO\CMB_NEW\0400-Comms Svcs\480 - Publishing and Production\!Flag Signatures\Canada Wordmark\Colour\Canada_Colour.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75249" y="6356350"/>
            <a:ext cx="1116000" cy="274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0288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917407" y="26971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0" cap="all">
                <a:solidFill>
                  <a:srgbClr val="BA2E34"/>
                </a:solidFill>
                <a:latin typeface="Century Gothic" pitchFamily="34" charset="0"/>
              </a:defRPr>
            </a:lvl1pPr>
          </a:lstStyle>
          <a:p>
            <a:r>
              <a:rPr lang="en-CA"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595959"/>
                </a:solidFill>
                <a:latin typeface="Century Gothic"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smtClean="0"/>
              <a:t>Click to edit Master text styles</a:t>
            </a:r>
          </a:p>
        </p:txBody>
      </p:sp>
      <p:sp>
        <p:nvSpPr>
          <p:cNvPr id="6" name="Slide Number Placeholder 5"/>
          <p:cNvSpPr>
            <a:spLocks noGrp="1"/>
          </p:cNvSpPr>
          <p:nvPr>
            <p:ph type="sldNum" sz="quarter" idx="10"/>
          </p:nvPr>
        </p:nvSpPr>
        <p:spPr/>
        <p:txBody>
          <a:bodyPr/>
          <a:lstStyle>
            <a:lvl1pPr>
              <a:defRPr/>
            </a:lvl1pPr>
          </a:lstStyle>
          <a:p>
            <a:fld id="{00CFA99A-0B6A-4F6F-BA8D-AFBE694F623A}" type="slidenum">
              <a:rPr lang="en-US" altLang="en-US"/>
              <a:pPr/>
              <a:t>‹#›</a:t>
            </a:fld>
            <a:endParaRPr lang="en-US" altLang="en-US"/>
          </a:p>
        </p:txBody>
      </p:sp>
      <p:cxnSp>
        <p:nvCxnSpPr>
          <p:cNvPr id="8" name="Straight Connector 7"/>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3408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917407" y="26971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BA2E34"/>
                </a:solidFill>
              </a:defRPr>
            </a:lvl1pPr>
          </a:lstStyle>
          <a:p>
            <a:r>
              <a:rPr lang="en-CA"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BA2E34"/>
              </a:buClr>
              <a:defRPr sz="2800"/>
            </a:lvl1pPr>
            <a:lvl2pPr>
              <a:buClr>
                <a:srgbClr val="BA2E34"/>
              </a:buClr>
              <a:defRPr sz="2400"/>
            </a:lvl2pPr>
            <a:lvl3pPr>
              <a:buClr>
                <a:srgbClr val="BA2E34"/>
              </a:buClr>
              <a:defRPr sz="2000"/>
            </a:lvl3pPr>
            <a:lvl4pPr>
              <a:buClr>
                <a:srgbClr val="BA2E34"/>
              </a:buClr>
              <a:defRPr sz="1800"/>
            </a:lvl4pPr>
            <a:lvl5pPr>
              <a:buClr>
                <a:srgbClr val="BA2E34"/>
              </a:buClr>
              <a:defRPr sz="1800"/>
            </a:lvl5pPr>
            <a:lvl6pPr>
              <a:defRPr sz="1800"/>
            </a:lvl6pPr>
            <a:lvl7pPr>
              <a:defRPr sz="1800"/>
            </a:lvl7pPr>
            <a:lvl8pPr>
              <a:defRPr sz="1800"/>
            </a:lvl8pPr>
            <a:lvl9pPr>
              <a:defRPr sz="1800"/>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buClr>
                <a:srgbClr val="BA2E34"/>
              </a:buClr>
              <a:defRPr sz="2800"/>
            </a:lvl1pPr>
            <a:lvl2pPr>
              <a:buClr>
                <a:srgbClr val="BA2E34"/>
              </a:buClr>
              <a:defRPr sz="2400"/>
            </a:lvl2pPr>
            <a:lvl3pPr>
              <a:buClr>
                <a:srgbClr val="BA2E34"/>
              </a:buClr>
              <a:defRPr sz="2000"/>
            </a:lvl3pPr>
            <a:lvl4pPr>
              <a:buClr>
                <a:srgbClr val="BA2E34"/>
              </a:buClr>
              <a:defRPr sz="1800"/>
            </a:lvl4pPr>
            <a:lvl5pPr>
              <a:buClr>
                <a:srgbClr val="BA2E34"/>
              </a:buClr>
              <a:defRPr sz="1800"/>
            </a:lvl5pPr>
            <a:lvl6pPr>
              <a:defRPr sz="1800"/>
            </a:lvl6pPr>
            <a:lvl7pPr>
              <a:defRPr sz="1800"/>
            </a:lvl7pPr>
            <a:lvl8pPr>
              <a:defRPr sz="1800"/>
            </a:lvl8pPr>
            <a:lvl9pPr>
              <a:defRPr sz="1800"/>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8" name="Slide Number Placeholder 5"/>
          <p:cNvSpPr>
            <a:spLocks noGrp="1"/>
          </p:cNvSpPr>
          <p:nvPr>
            <p:ph type="sldNum" sz="quarter" idx="10"/>
          </p:nvPr>
        </p:nvSpPr>
        <p:spPr/>
        <p:txBody>
          <a:bodyPr/>
          <a:lstStyle>
            <a:lvl1pPr>
              <a:defRPr/>
            </a:lvl1pPr>
          </a:lstStyle>
          <a:p>
            <a:fld id="{A7F49F12-9138-49F1-96D4-CC6FC00A57C3}" type="slidenum">
              <a:rPr lang="en-US" altLang="en-US"/>
              <a:pPr/>
              <a:t>‹#›</a:t>
            </a:fld>
            <a:endParaRPr lang="en-US" altLang="en-US"/>
          </a:p>
        </p:txBody>
      </p:sp>
    </p:spTree>
    <p:extLst>
      <p:ext uri="{BB962C8B-B14F-4D97-AF65-F5344CB8AC3E}">
        <p14:creationId xmlns:p14="http://schemas.microsoft.com/office/powerpoint/2010/main" val="25041850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12"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917407" y="26971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userDrawn="1"/>
        </p:nvSpPr>
        <p:spPr>
          <a:xfrm>
            <a:off x="4922838" y="2805113"/>
            <a:ext cx="4221162" cy="3119437"/>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a:p>
        </p:txBody>
      </p:sp>
      <p:sp>
        <p:nvSpPr>
          <p:cNvPr id="8" name="Rectangle 7"/>
          <p:cNvSpPr/>
          <p:nvPr userDrawn="1"/>
        </p:nvSpPr>
        <p:spPr>
          <a:xfrm>
            <a:off x="9029700" y="2805113"/>
            <a:ext cx="114300" cy="3119437"/>
          </a:xfrm>
          <a:prstGeom prst="rect">
            <a:avLst/>
          </a:prstGeom>
          <a:solidFill>
            <a:srgbClr val="BA2E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a:p>
        </p:txBody>
      </p:sp>
      <p:cxnSp>
        <p:nvCxnSpPr>
          <p:cNvPr id="9" name="Straight Connector 8"/>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BA2E34"/>
                </a:solidFill>
              </a:defRPr>
            </a:lvl1pPr>
          </a:lstStyle>
          <a:p>
            <a:r>
              <a:rPr lang="en-CA"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BA2E34"/>
              </a:buClr>
              <a:defRPr sz="2800"/>
            </a:lvl1pPr>
            <a:lvl2pPr>
              <a:buClr>
                <a:srgbClr val="BA2E34"/>
              </a:buClr>
              <a:defRPr sz="2400"/>
            </a:lvl2pPr>
            <a:lvl3pPr>
              <a:buClr>
                <a:srgbClr val="BA2E34"/>
              </a:buClr>
              <a:defRPr sz="2000"/>
            </a:lvl3pPr>
            <a:lvl4pPr>
              <a:buClr>
                <a:srgbClr val="BA2E34"/>
              </a:buClr>
              <a:defRPr sz="1800"/>
            </a:lvl4pPr>
            <a:lvl5pPr>
              <a:buClr>
                <a:srgbClr val="BA2E34"/>
              </a:buClr>
              <a:defRPr sz="1800"/>
            </a:lvl5pPr>
            <a:lvl6pPr>
              <a:defRPr sz="1800"/>
            </a:lvl6pPr>
            <a:lvl7pPr>
              <a:defRPr sz="1800"/>
            </a:lvl7pPr>
            <a:lvl8pPr>
              <a:defRPr sz="1800"/>
            </a:lvl8pPr>
            <a:lvl9pPr>
              <a:defRPr sz="1800"/>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10" name="Content Placeholder 2"/>
          <p:cNvSpPr>
            <a:spLocks noGrp="1"/>
          </p:cNvSpPr>
          <p:nvPr>
            <p:ph sz="half" idx="12"/>
          </p:nvPr>
        </p:nvSpPr>
        <p:spPr>
          <a:xfrm>
            <a:off x="5177693" y="3057770"/>
            <a:ext cx="3651494" cy="2668344"/>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smtClean="0"/>
              <a:t>Click to edit Master text styles</a:t>
            </a:r>
          </a:p>
        </p:txBody>
      </p:sp>
      <p:sp>
        <p:nvSpPr>
          <p:cNvPr id="11" name="Slide Number Placeholder 5"/>
          <p:cNvSpPr>
            <a:spLocks noGrp="1"/>
          </p:cNvSpPr>
          <p:nvPr>
            <p:ph type="sldNum" sz="quarter" idx="13"/>
          </p:nvPr>
        </p:nvSpPr>
        <p:spPr/>
        <p:txBody>
          <a:bodyPr/>
          <a:lstStyle>
            <a:lvl1pPr>
              <a:defRPr/>
            </a:lvl1pPr>
          </a:lstStyle>
          <a:p>
            <a:fld id="{0606BA19-779A-4930-9322-0B47357BACC7}" type="slidenum">
              <a:rPr lang="en-US" altLang="en-US"/>
              <a:pPr/>
              <a:t>‹#›</a:t>
            </a:fld>
            <a:endParaRPr lang="en-US" altLang="en-US"/>
          </a:p>
        </p:txBody>
      </p:sp>
    </p:spTree>
    <p:extLst>
      <p:ext uri="{BB962C8B-B14F-4D97-AF65-F5344CB8AC3E}">
        <p14:creationId xmlns:p14="http://schemas.microsoft.com/office/powerpoint/2010/main" val="39188130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7" name="Rectangle 6"/>
          <p:cNvSpPr/>
          <p:nvPr userDrawn="1"/>
        </p:nvSpPr>
        <p:spPr>
          <a:xfrm>
            <a:off x="4922838" y="1600201"/>
            <a:ext cx="3798887" cy="4525962"/>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a:solidFill>
                <a:srgbClr val="ECECEC"/>
              </a:solidFill>
            </a:endParaRPr>
          </a:p>
        </p:txBody>
      </p:sp>
      <p:cxnSp>
        <p:nvCxnSpPr>
          <p:cNvPr id="9" name="Straight Connector 8"/>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BA2E34"/>
                </a:solidFill>
              </a:defRPr>
            </a:lvl1pPr>
          </a:lstStyle>
          <a:p>
            <a:r>
              <a:rPr lang="en-CA"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BA2E34"/>
              </a:buClr>
              <a:defRPr sz="2800"/>
            </a:lvl1pPr>
            <a:lvl2pPr>
              <a:buClr>
                <a:srgbClr val="BA2E34"/>
              </a:buClr>
              <a:defRPr sz="2400"/>
            </a:lvl2pPr>
            <a:lvl3pPr>
              <a:buClr>
                <a:srgbClr val="BA2E34"/>
              </a:buClr>
              <a:defRPr sz="2000"/>
            </a:lvl3pPr>
            <a:lvl4pPr>
              <a:buClr>
                <a:srgbClr val="BA2E34"/>
              </a:buClr>
              <a:defRPr sz="1800"/>
            </a:lvl4pPr>
            <a:lvl5pPr>
              <a:buClr>
                <a:srgbClr val="BA2E34"/>
              </a:buClr>
              <a:defRPr sz="1800"/>
            </a:lvl5pPr>
            <a:lvl6pPr>
              <a:defRPr sz="1800"/>
            </a:lvl6pPr>
            <a:lvl7pPr>
              <a:defRPr sz="1800"/>
            </a:lvl7pPr>
            <a:lvl8pPr>
              <a:defRPr sz="1800"/>
            </a:lvl8pPr>
            <a:lvl9pPr>
              <a:defRPr sz="1800"/>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10" name="Content Placeholder 2"/>
          <p:cNvSpPr>
            <a:spLocks noGrp="1"/>
          </p:cNvSpPr>
          <p:nvPr>
            <p:ph sz="half" idx="12"/>
          </p:nvPr>
        </p:nvSpPr>
        <p:spPr>
          <a:xfrm>
            <a:off x="5167923" y="1944078"/>
            <a:ext cx="3553802" cy="3782036"/>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smtClean="0"/>
              <a:t>Click to edit Master text styles</a:t>
            </a:r>
          </a:p>
        </p:txBody>
      </p:sp>
      <p:sp>
        <p:nvSpPr>
          <p:cNvPr id="11" name="Slide Number Placeholder 5"/>
          <p:cNvSpPr>
            <a:spLocks noGrp="1"/>
          </p:cNvSpPr>
          <p:nvPr>
            <p:ph type="sldNum" sz="quarter" idx="13"/>
          </p:nvPr>
        </p:nvSpPr>
        <p:spPr/>
        <p:txBody>
          <a:bodyPr/>
          <a:lstStyle>
            <a:lvl1pPr>
              <a:defRPr/>
            </a:lvl1pPr>
          </a:lstStyle>
          <a:p>
            <a:fld id="{3E294082-DFA0-4304-8D39-BC23FA45EDA4}" type="slidenum">
              <a:rPr lang="en-US" altLang="en-US"/>
              <a:pPr/>
              <a:t>‹#›</a:t>
            </a:fld>
            <a:endParaRPr lang="en-US" altLang="en-US"/>
          </a:p>
        </p:txBody>
      </p:sp>
      <p:pic>
        <p:nvPicPr>
          <p:cNvPr id="13" name="Picture 7"/>
          <p:cNvPicPr>
            <a:picLocks/>
          </p:cNvPicPr>
          <p:nvPr userDrawn="1"/>
        </p:nvPicPr>
        <p:blipFill>
          <a:blip r:embed="rId2">
            <a:extLst>
              <a:ext uri="{28A0092B-C50C-407E-A947-70E740481C1C}">
                <a14:useLocalDpi xmlns:a14="http://schemas.microsoft.com/office/drawing/2010/main" val="0"/>
              </a:ext>
            </a:extLst>
          </a:blip>
          <a:stretch>
            <a:fillRect/>
          </a:stretch>
        </p:blipFill>
        <p:spPr bwMode="auto">
          <a:xfrm>
            <a:off x="5325363" y="5866131"/>
            <a:ext cx="3827556"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656615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pic>
        <p:nvPicPr>
          <p:cNvPr id="12"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917407" y="26971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userDrawn="1"/>
        </p:nvSpPr>
        <p:spPr>
          <a:xfrm>
            <a:off x="457200" y="3995738"/>
            <a:ext cx="8264525" cy="1928812"/>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a:solidFill>
                <a:srgbClr val="ECECEC"/>
              </a:solidFill>
            </a:endParaRPr>
          </a:p>
        </p:txBody>
      </p:sp>
      <p:cxnSp>
        <p:nvCxnSpPr>
          <p:cNvPr id="9" name="Straight Connector 8"/>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BA2E34"/>
                </a:solidFill>
              </a:defRPr>
            </a:lvl1pPr>
          </a:lstStyle>
          <a:p>
            <a:r>
              <a:rPr lang="en-CA" dirty="0" smtClean="0"/>
              <a:t>Click to edit Master title style</a:t>
            </a:r>
            <a:endParaRPr lang="en-US" dirty="0"/>
          </a:p>
        </p:txBody>
      </p:sp>
      <p:sp>
        <p:nvSpPr>
          <p:cNvPr id="3" name="Content Placeholder 2"/>
          <p:cNvSpPr>
            <a:spLocks noGrp="1"/>
          </p:cNvSpPr>
          <p:nvPr>
            <p:ph sz="half" idx="1"/>
          </p:nvPr>
        </p:nvSpPr>
        <p:spPr>
          <a:xfrm>
            <a:off x="457200" y="1600201"/>
            <a:ext cx="8229600" cy="2157607"/>
          </a:xfrm>
        </p:spPr>
        <p:txBody>
          <a:bodyPr/>
          <a:lstStyle>
            <a:lvl1pPr>
              <a:buClr>
                <a:srgbClr val="BA2E34"/>
              </a:buClr>
              <a:defRPr sz="2800"/>
            </a:lvl1pPr>
            <a:lvl2pPr>
              <a:buClr>
                <a:srgbClr val="BA2E34"/>
              </a:buClr>
              <a:defRPr sz="2400"/>
            </a:lvl2pPr>
            <a:lvl3pPr>
              <a:buClr>
                <a:srgbClr val="BA2E34"/>
              </a:buClr>
              <a:defRPr sz="2000"/>
            </a:lvl3pPr>
            <a:lvl4pPr>
              <a:buClr>
                <a:srgbClr val="BA2E34"/>
              </a:buClr>
              <a:defRPr sz="1800"/>
            </a:lvl4pPr>
            <a:lvl5pPr>
              <a:buClr>
                <a:srgbClr val="BA2E34"/>
              </a:buClr>
              <a:defRPr sz="1800"/>
            </a:lvl5pPr>
            <a:lvl6pPr>
              <a:defRPr sz="1800"/>
            </a:lvl6pPr>
            <a:lvl7pPr>
              <a:defRPr sz="1800"/>
            </a:lvl7pPr>
            <a:lvl8pPr>
              <a:defRPr sz="1800"/>
            </a:lvl8pPr>
            <a:lvl9pPr>
              <a:defRPr sz="1800"/>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10" name="Content Placeholder 2"/>
          <p:cNvSpPr>
            <a:spLocks noGrp="1"/>
          </p:cNvSpPr>
          <p:nvPr>
            <p:ph sz="half" idx="12"/>
          </p:nvPr>
        </p:nvSpPr>
        <p:spPr>
          <a:xfrm>
            <a:off x="605692" y="4140741"/>
            <a:ext cx="8116033" cy="1332960"/>
          </a:xfrm>
          <a:solidFill>
            <a:srgbClr val="ECECEC"/>
          </a:solidFill>
        </p:spPr>
        <p:txBody>
          <a:bodyPr/>
          <a:lstStyle>
            <a:lvl1pPr marL="0" indent="0">
              <a:buNone/>
              <a:defRPr sz="1800" i="1"/>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smtClean="0"/>
              <a:t>Click to edit Master text styles</a:t>
            </a:r>
          </a:p>
        </p:txBody>
      </p:sp>
      <p:sp>
        <p:nvSpPr>
          <p:cNvPr id="11" name="Slide Number Placeholder 5"/>
          <p:cNvSpPr>
            <a:spLocks noGrp="1"/>
          </p:cNvSpPr>
          <p:nvPr>
            <p:ph type="sldNum" sz="quarter" idx="13"/>
          </p:nvPr>
        </p:nvSpPr>
        <p:spPr/>
        <p:txBody>
          <a:bodyPr/>
          <a:lstStyle>
            <a:lvl1pPr>
              <a:defRPr/>
            </a:lvl1pPr>
          </a:lstStyle>
          <a:p>
            <a:fld id="{AB52D289-F740-481C-B2A6-EE2832E288B0}" type="slidenum">
              <a:rPr lang="en-US" altLang="en-US"/>
              <a:pPr/>
              <a:t>‹#›</a:t>
            </a:fld>
            <a:endParaRPr lang="en-US" altLang="en-US"/>
          </a:p>
        </p:txBody>
      </p:sp>
      <p:pic>
        <p:nvPicPr>
          <p:cNvPr id="14"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1007363" y="5650231"/>
            <a:ext cx="8155126"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37692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917407" y="26971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BA2E34"/>
                </a:solidFill>
              </a:defRPr>
            </a:lvl1pPr>
          </a:lstStyle>
          <a:p>
            <a:r>
              <a:rPr lang="en-CA"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rgbClr val="BA2E34"/>
              </a:buClr>
              <a:defRPr sz="2400"/>
            </a:lvl1pPr>
            <a:lvl2pPr>
              <a:buClr>
                <a:srgbClr val="BA2E34"/>
              </a:buClr>
              <a:defRPr sz="2000"/>
            </a:lvl2pPr>
            <a:lvl3pPr>
              <a:buClr>
                <a:srgbClr val="BA2E34"/>
              </a:buClr>
              <a:defRPr sz="1800"/>
            </a:lvl3pPr>
            <a:lvl4pPr>
              <a:buClr>
                <a:srgbClr val="BA2E34"/>
              </a:buClr>
              <a:defRPr sz="1600"/>
            </a:lvl4pPr>
            <a:lvl5pPr>
              <a:buClr>
                <a:srgbClr val="BA2E34"/>
              </a:buClr>
              <a:defRPr sz="1600"/>
            </a:lvl5pPr>
            <a:lvl6pPr>
              <a:defRPr sz="1600"/>
            </a:lvl6pPr>
            <a:lvl7pPr>
              <a:defRPr sz="1600"/>
            </a:lvl7pPr>
            <a:lvl8pPr>
              <a:defRPr sz="1600"/>
            </a:lvl8pPr>
            <a:lvl9pPr>
              <a:defRPr sz="1600"/>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BA2E34"/>
              </a:buClr>
              <a:defRPr sz="2400"/>
            </a:lvl1pPr>
            <a:lvl2pPr>
              <a:buClr>
                <a:srgbClr val="BA2E34"/>
              </a:buClr>
              <a:defRPr sz="2000"/>
            </a:lvl2pPr>
            <a:lvl3pPr>
              <a:buClr>
                <a:srgbClr val="BA2E34"/>
              </a:buClr>
              <a:defRPr sz="1800"/>
            </a:lvl3pPr>
            <a:lvl4pPr>
              <a:buClr>
                <a:srgbClr val="BA2E34"/>
              </a:buClr>
              <a:defRPr sz="1600"/>
            </a:lvl4pPr>
            <a:lvl5pPr>
              <a:buClr>
                <a:srgbClr val="BA2E34"/>
              </a:buClr>
              <a:defRPr sz="1600"/>
            </a:lvl5pPr>
            <a:lvl6pPr>
              <a:defRPr sz="1600"/>
            </a:lvl6pPr>
            <a:lvl7pPr>
              <a:defRPr sz="1600"/>
            </a:lvl7pPr>
            <a:lvl8pPr>
              <a:defRPr sz="1600"/>
            </a:lvl8pPr>
            <a:lvl9pPr>
              <a:defRPr sz="1600"/>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10" name="Slide Number Placeholder 5"/>
          <p:cNvSpPr>
            <a:spLocks noGrp="1"/>
          </p:cNvSpPr>
          <p:nvPr>
            <p:ph type="sldNum" sz="quarter" idx="10"/>
          </p:nvPr>
        </p:nvSpPr>
        <p:spPr/>
        <p:txBody>
          <a:bodyPr/>
          <a:lstStyle>
            <a:lvl1pPr>
              <a:defRPr/>
            </a:lvl1pPr>
          </a:lstStyle>
          <a:p>
            <a:fld id="{398FBFBE-36BC-482D-A777-8BE920DF890D}" type="slidenum">
              <a:rPr lang="en-US" altLang="en-US"/>
              <a:pPr/>
              <a:t>‹#›</a:t>
            </a:fld>
            <a:endParaRPr lang="en-US" altLang="en-US"/>
          </a:p>
        </p:txBody>
      </p:sp>
    </p:spTree>
    <p:extLst>
      <p:ext uri="{BB962C8B-B14F-4D97-AF65-F5344CB8AC3E}">
        <p14:creationId xmlns:p14="http://schemas.microsoft.com/office/powerpoint/2010/main" val="236721993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ple_leaf.jpg"/>
          <p:cNvPicPr>
            <a:picLocks noChangeAspect="1"/>
          </p:cNvPicPr>
          <p:nvPr userDrawn="1"/>
        </p:nvPicPr>
        <p:blipFill>
          <a:blip r:embed="rId19" cstate="email">
            <a:extLst>
              <a:ext uri="{28A0092B-C50C-407E-A947-70E740481C1C}">
                <a14:useLocalDpi xmlns:a14="http://schemas.microsoft.com/office/drawing/2010/main"/>
              </a:ext>
            </a:extLst>
          </a:blip>
          <a:srcRect/>
          <a:stretch>
            <a:fillRect/>
          </a:stretch>
        </p:blipFill>
        <p:spPr bwMode="auto">
          <a:xfrm>
            <a:off x="5917407" y="26971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Title Placeholder 1"/>
          <p:cNvSpPr>
            <a:spLocks noGrp="1"/>
          </p:cNvSpPr>
          <p:nvPr>
            <p:ph type="title"/>
          </p:nvPr>
        </p:nvSpPr>
        <p:spPr bwMode="auto">
          <a:xfrm>
            <a:off x="457200" y="274638"/>
            <a:ext cx="8229600"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CA" altLang="en-US" dirty="0" smtClean="0"/>
              <a:t>Click to edit Master title style</a:t>
            </a:r>
            <a:endParaRPr lang="en-US" altLang="en-US" dirty="0" smtClean="0"/>
          </a:p>
        </p:txBody>
      </p:sp>
      <p:sp>
        <p:nvSpPr>
          <p:cNvPr id="1027" name="Text Placeholder 2"/>
          <p:cNvSpPr>
            <a:spLocks noGrp="1"/>
          </p:cNvSpPr>
          <p:nvPr>
            <p:ph type="body" idx="1"/>
          </p:nvPr>
        </p:nvSpPr>
        <p:spPr bwMode="auto">
          <a:xfrm>
            <a:off x="457200" y="1436688"/>
            <a:ext cx="8229600"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dirty="0" smtClean="0"/>
              <a:t>Click to edit Master text styles</a:t>
            </a:r>
          </a:p>
          <a:p>
            <a:pPr lvl="1"/>
            <a:r>
              <a:rPr lang="en-CA" altLang="en-US" dirty="0" smtClean="0"/>
              <a:t>Second level</a:t>
            </a:r>
          </a:p>
          <a:p>
            <a:pPr lvl="2"/>
            <a:r>
              <a:rPr lang="en-CA" altLang="en-US" dirty="0" smtClean="0"/>
              <a:t>Third level</a:t>
            </a:r>
          </a:p>
          <a:p>
            <a:pPr lvl="3"/>
            <a:r>
              <a:rPr lang="en-CA" altLang="en-US" dirty="0" smtClean="0"/>
              <a:t>Fourth level</a:t>
            </a:r>
          </a:p>
          <a:p>
            <a:pPr lvl="4"/>
            <a:r>
              <a:rPr lang="en-CA" altLang="en-US" dirty="0" smtClean="0"/>
              <a:t>Fifth level</a:t>
            </a:r>
            <a:endParaRPr lang="en-US" altLang="en-US" dirty="0" smtClean="0"/>
          </a:p>
        </p:txBody>
      </p:sp>
      <p:sp>
        <p:nvSpPr>
          <p:cNvPr id="6" name="Slide Number Placeholder 5"/>
          <p:cNvSpPr>
            <a:spLocks noGrp="1"/>
          </p:cNvSpPr>
          <p:nvPr>
            <p:ph type="sldNum" sz="quarter" idx="4"/>
          </p:nvPr>
        </p:nvSpPr>
        <p:spPr>
          <a:xfrm>
            <a:off x="457200" y="6356350"/>
            <a:ext cx="982663"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7F7F7F"/>
                </a:solidFill>
                <a:latin typeface="Century Gothic" panose="020B0502020202020204" pitchFamily="34" charset="0"/>
              </a:defRPr>
            </a:lvl1pPr>
          </a:lstStyle>
          <a:p>
            <a:fld id="{4AF31215-D414-49A1-B0BE-FA6A849F09B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75" r:id="rId15"/>
    <p:sldLayoutId id="2147483976" r:id="rId16"/>
    <p:sldLayoutId id="2147483977" r:id="rId17"/>
  </p:sldLayoutIdLst>
  <p:timing>
    <p:tnLst>
      <p:par>
        <p:cTn id="1" dur="indefinite" restart="never" nodeType="tmRoot"/>
      </p:par>
    </p:tnLst>
  </p:timing>
  <p:hf hdr="0"/>
  <p:txStyles>
    <p:titleStyle>
      <a:lvl1pPr algn="l" defTabSz="457200" rtl="0" eaLnBrk="0" fontAlgn="base" hangingPunct="0">
        <a:spcBef>
          <a:spcPct val="0"/>
        </a:spcBef>
        <a:spcAft>
          <a:spcPct val="0"/>
        </a:spcAft>
        <a:defRPr lang="en-US" sz="3600" kern="1200" dirty="0">
          <a:solidFill>
            <a:srgbClr val="BA2E34"/>
          </a:solidFill>
          <a:latin typeface="Century Gothic" pitchFamily="34" charset="0"/>
          <a:ea typeface="ヒラギノ角ゴ Pro W3" pitchFamily="126" charset="-128"/>
          <a:cs typeface="Century Gothic" pitchFamily="34" charset="0"/>
        </a:defRPr>
      </a:lvl1pPr>
      <a:lvl2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2pPr>
      <a:lvl3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3pPr>
      <a:lvl4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4pPr>
      <a:lvl5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5pPr>
      <a:lvl6pPr marL="4572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6pPr>
      <a:lvl7pPr marL="9144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7pPr>
      <a:lvl8pPr marL="13716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8pPr>
      <a:lvl9pPr marL="18288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9pPr>
    </p:titleStyle>
    <p:bodyStyle>
      <a:lvl1pPr marL="342900" indent="-342900" algn="l" defTabSz="457200" rtl="0" eaLnBrk="0" fontAlgn="base" hangingPunct="0">
        <a:spcBef>
          <a:spcPct val="20000"/>
        </a:spcBef>
        <a:spcAft>
          <a:spcPct val="0"/>
        </a:spcAft>
        <a:buClr>
          <a:srgbClr val="BA2E34"/>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BA2E34"/>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BA2E34"/>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BA2E34"/>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BA2E34"/>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8075564-AF6E-40FC-905A-F6C5E8D29614}" type="slidenum">
              <a:rPr lang="en-US" altLang="en-US" smtClean="0"/>
              <a:pPr/>
              <a:t>1</a:t>
            </a:fld>
            <a:endParaRPr lang="en-US" altLang="en-US" dirty="0"/>
          </a:p>
        </p:txBody>
      </p:sp>
      <p:sp>
        <p:nvSpPr>
          <p:cNvPr id="8" name="Title 1"/>
          <p:cNvSpPr txBox="1">
            <a:spLocks/>
          </p:cNvSpPr>
          <p:nvPr/>
        </p:nvSpPr>
        <p:spPr bwMode="auto">
          <a:xfrm>
            <a:off x="786242" y="884238"/>
            <a:ext cx="8016240" cy="108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algn="l" defTabSz="457200" rtl="0" eaLnBrk="0" fontAlgn="base" hangingPunct="0">
              <a:spcBef>
                <a:spcPct val="0"/>
              </a:spcBef>
              <a:spcAft>
                <a:spcPct val="0"/>
              </a:spcAft>
              <a:defRPr lang="en-US" sz="3600" b="0" i="0" kern="1200">
                <a:solidFill>
                  <a:srgbClr val="BA2E34"/>
                </a:solidFill>
                <a:latin typeface="Century Gothic" pitchFamily="34" charset="0"/>
                <a:ea typeface="ヒラギノ角ゴ Pro W3" pitchFamily="126" charset="-128"/>
                <a:cs typeface="Century Gothic" pitchFamily="34" charset="0"/>
              </a:defRPr>
            </a:lvl1pPr>
            <a:lvl2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2pPr>
            <a:lvl3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3pPr>
            <a:lvl4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4pPr>
            <a:lvl5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5pPr>
            <a:lvl6pPr marL="4572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6pPr>
            <a:lvl7pPr marL="9144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7pPr>
            <a:lvl8pPr marL="13716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8pPr>
            <a:lvl9pPr marL="18288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9pPr>
          </a:lstStyle>
          <a:p>
            <a:pPr algn="ctr"/>
            <a:r>
              <a:rPr lang="en-US" sz="2800" dirty="0" smtClean="0">
                <a:solidFill>
                  <a:schemeClr val="tx1"/>
                </a:solidFill>
              </a:rPr>
              <a:t>Re-imaging Public Services: How might we put citizens at the center of Digital Government?  </a:t>
            </a:r>
            <a:endParaRPr lang="en-CA" sz="2800" dirty="0">
              <a:solidFill>
                <a:schemeClr val="tx1"/>
              </a:solidFill>
            </a:endParaRPr>
          </a:p>
        </p:txBody>
      </p:sp>
      <p:grpSp>
        <p:nvGrpSpPr>
          <p:cNvPr id="9" name="Group 8"/>
          <p:cNvGrpSpPr/>
          <p:nvPr/>
        </p:nvGrpSpPr>
        <p:grpSpPr>
          <a:xfrm>
            <a:off x="457200" y="1676286"/>
            <a:ext cx="2664662" cy="2560271"/>
            <a:chOff x="733492" y="1589003"/>
            <a:chExt cx="2715064" cy="2475914"/>
          </a:xfrm>
        </p:grpSpPr>
        <p:sp>
          <p:nvSpPr>
            <p:cNvPr id="2" name="Oval 1"/>
            <p:cNvSpPr/>
            <p:nvPr/>
          </p:nvSpPr>
          <p:spPr>
            <a:xfrm>
              <a:off x="733492" y="1589003"/>
              <a:ext cx="2715064" cy="2475914"/>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 name="TextBox 2"/>
            <p:cNvSpPr txBox="1"/>
            <p:nvPr/>
          </p:nvSpPr>
          <p:spPr>
            <a:xfrm flipH="1">
              <a:off x="1051961" y="2367218"/>
              <a:ext cx="2066168" cy="803617"/>
            </a:xfrm>
            <a:prstGeom prst="rect">
              <a:avLst/>
            </a:prstGeom>
            <a:noFill/>
          </p:spPr>
          <p:txBody>
            <a:bodyPr wrap="square" rtlCol="0">
              <a:spAutoFit/>
            </a:bodyPr>
            <a:lstStyle/>
            <a:p>
              <a:pPr algn="ctr"/>
              <a:r>
                <a:rPr lang="en-CA" sz="2400" dirty="0" smtClean="0">
                  <a:solidFill>
                    <a:schemeClr val="bg1"/>
                  </a:solidFill>
                  <a:latin typeface="Century Gothic" panose="020B0502020202020204" pitchFamily="34" charset="0"/>
                </a:rPr>
                <a:t>GOC Context</a:t>
              </a:r>
              <a:endParaRPr lang="en-CA" sz="2400" dirty="0">
                <a:solidFill>
                  <a:schemeClr val="bg1"/>
                </a:solidFill>
                <a:latin typeface="Century Gothic" panose="020B0502020202020204" pitchFamily="34" charset="0"/>
              </a:endParaRPr>
            </a:p>
          </p:txBody>
        </p:sp>
      </p:grpSp>
      <p:sp>
        <p:nvSpPr>
          <p:cNvPr id="5" name="Oval 4"/>
          <p:cNvSpPr/>
          <p:nvPr/>
        </p:nvSpPr>
        <p:spPr>
          <a:xfrm>
            <a:off x="2743736" y="2098764"/>
            <a:ext cx="3037207" cy="2985877"/>
          </a:xfrm>
          <a:prstGeom prst="ellipse">
            <a:avLst/>
          </a:prstGeom>
          <a:solidFill>
            <a:srgbClr val="31BD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2400" dirty="0" smtClean="0">
                <a:solidFill>
                  <a:schemeClr val="bg1"/>
                </a:solidFill>
              </a:rPr>
              <a:t>Role of Human Centered Design in Digital Innovation</a:t>
            </a:r>
            <a:endParaRPr lang="en-CA" sz="2400" dirty="0">
              <a:solidFill>
                <a:schemeClr val="bg1"/>
              </a:solidFill>
            </a:endParaRPr>
          </a:p>
        </p:txBody>
      </p:sp>
      <p:sp>
        <p:nvSpPr>
          <p:cNvPr id="6" name="Oval 5"/>
          <p:cNvSpPr/>
          <p:nvPr/>
        </p:nvSpPr>
        <p:spPr>
          <a:xfrm>
            <a:off x="5263577" y="2826579"/>
            <a:ext cx="3538905" cy="3208089"/>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2400" dirty="0" smtClean="0">
                <a:solidFill>
                  <a:schemeClr val="bg1"/>
                </a:solidFill>
              </a:rPr>
              <a:t>My work with Canadian Heritage and ISED</a:t>
            </a:r>
            <a:endParaRPr lang="en-CA" sz="2400" dirty="0">
              <a:solidFill>
                <a:schemeClr val="bg1"/>
              </a:solidFill>
            </a:endParaRPr>
          </a:p>
        </p:txBody>
      </p:sp>
    </p:spTree>
    <p:extLst>
      <p:ext uri="{BB962C8B-B14F-4D97-AF65-F5344CB8AC3E}">
        <p14:creationId xmlns:p14="http://schemas.microsoft.com/office/powerpoint/2010/main" val="223181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8075564-AF6E-40FC-905A-F6C5E8D29614}" type="slidenum">
              <a:rPr lang="en-US" altLang="en-US" smtClean="0"/>
              <a:pPr/>
              <a:t>10</a:t>
            </a:fld>
            <a:endParaRPr lang="en-US" altLang="en-US"/>
          </a:p>
        </p:txBody>
      </p:sp>
      <p:sp>
        <p:nvSpPr>
          <p:cNvPr id="7" name="Rectangle 6"/>
          <p:cNvSpPr/>
          <p:nvPr/>
        </p:nvSpPr>
        <p:spPr>
          <a:xfrm>
            <a:off x="633046" y="530904"/>
            <a:ext cx="7913077" cy="400110"/>
          </a:xfrm>
          <a:prstGeom prst="rect">
            <a:avLst/>
          </a:prstGeom>
        </p:spPr>
        <p:txBody>
          <a:bodyPr wrap="square">
            <a:spAutoFit/>
          </a:bodyPr>
          <a:lstStyle/>
          <a:p>
            <a:pPr algn="ctr"/>
            <a:endParaRPr lang="en-US" sz="2000" dirty="0">
              <a:latin typeface="Century Gothic" panose="020B0502020202020204" pitchFamily="34" charset="0"/>
            </a:endParaRPr>
          </a:p>
        </p:txBody>
      </p:sp>
      <p:pic>
        <p:nvPicPr>
          <p:cNvPr id="2" name="Picture 4"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5628" t="6573" r="5552" b="4342"/>
          <a:stretch/>
        </p:blipFill>
        <p:spPr bwMode="auto">
          <a:xfrm>
            <a:off x="-1" y="-305142"/>
            <a:ext cx="9524229" cy="666149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1559438" y="1479004"/>
            <a:ext cx="7253971" cy="461665"/>
          </a:xfrm>
          <a:prstGeom prst="rect">
            <a:avLst/>
          </a:prstGeom>
        </p:spPr>
        <p:txBody>
          <a:bodyPr wrap="square">
            <a:spAutoFit/>
          </a:bodyPr>
          <a:lstStyle/>
          <a:p>
            <a:pPr algn="ctr"/>
            <a:r>
              <a:rPr lang="en-CA" sz="2400" dirty="0" smtClean="0">
                <a:latin typeface="Century Gothic" panose="020B0502020202020204" pitchFamily="34" charset="0"/>
              </a:rPr>
              <a:t> </a:t>
            </a:r>
            <a:endParaRPr lang="en-CA" sz="2400" dirty="0">
              <a:latin typeface="Century Gothic" panose="020B0502020202020204" pitchFamily="34" charset="0"/>
            </a:endParaRPr>
          </a:p>
        </p:txBody>
      </p:sp>
      <p:sp>
        <p:nvSpPr>
          <p:cNvPr id="8" name="TextBox 7"/>
          <p:cNvSpPr txBox="1"/>
          <p:nvPr/>
        </p:nvSpPr>
        <p:spPr>
          <a:xfrm flipH="1">
            <a:off x="5122081" y="931014"/>
            <a:ext cx="3298873" cy="923330"/>
          </a:xfrm>
          <a:prstGeom prst="rect">
            <a:avLst/>
          </a:prstGeom>
          <a:noFill/>
        </p:spPr>
        <p:txBody>
          <a:bodyPr wrap="square" rtlCol="0">
            <a:spAutoFit/>
          </a:bodyPr>
          <a:lstStyle/>
          <a:p>
            <a:pPr algn="ctr"/>
            <a:endParaRPr lang="en-CA" dirty="0" smtClean="0">
              <a:latin typeface="Century Gothic" panose="020B0502020202020204" pitchFamily="34" charset="0"/>
            </a:endParaRPr>
          </a:p>
          <a:p>
            <a:pPr algn="ctr"/>
            <a:endParaRPr lang="en-CA" dirty="0" smtClean="0">
              <a:latin typeface="Century Gothic" panose="020B0502020202020204" pitchFamily="34" charset="0"/>
            </a:endParaRPr>
          </a:p>
          <a:p>
            <a:pPr algn="ctr"/>
            <a:endParaRPr lang="en-CA" dirty="0">
              <a:latin typeface="Century Gothic" panose="020B0502020202020204" pitchFamily="34" charset="0"/>
            </a:endParaRPr>
          </a:p>
        </p:txBody>
      </p:sp>
      <p:sp>
        <p:nvSpPr>
          <p:cNvPr id="9" name="TextBox 8"/>
          <p:cNvSpPr txBox="1"/>
          <p:nvPr/>
        </p:nvSpPr>
        <p:spPr>
          <a:xfrm flipH="1">
            <a:off x="2027188" y="647806"/>
            <a:ext cx="6597748" cy="2954655"/>
          </a:xfrm>
          <a:prstGeom prst="rect">
            <a:avLst/>
          </a:prstGeom>
          <a:noFill/>
        </p:spPr>
        <p:txBody>
          <a:bodyPr wrap="square" rtlCol="0">
            <a:spAutoFit/>
          </a:bodyPr>
          <a:lstStyle/>
          <a:p>
            <a:pPr algn="ctr"/>
            <a:r>
              <a:rPr lang="en-CA" sz="2800" u="sng" dirty="0" smtClean="0">
                <a:latin typeface="Century Gothic" panose="020B0502020202020204" pitchFamily="34" charset="0"/>
              </a:rPr>
              <a:t>Canadian Heritage: Grants and Contributions Modernization Project</a:t>
            </a:r>
          </a:p>
          <a:p>
            <a:endParaRPr lang="en-CA" sz="2800" u="sng" dirty="0" smtClean="0">
              <a:latin typeface="Century Gothic" panose="020B0502020202020204" pitchFamily="34" charset="0"/>
            </a:endParaRPr>
          </a:p>
          <a:p>
            <a:endParaRPr lang="en-CA" sz="2800" u="sng" dirty="0" smtClean="0">
              <a:latin typeface="Century Gothic" panose="020B0502020202020204" pitchFamily="34" charset="0"/>
            </a:endParaRPr>
          </a:p>
          <a:p>
            <a:pPr algn="ctr"/>
            <a:endParaRPr lang="en-CA" sz="2800" u="sng" dirty="0">
              <a:latin typeface="Century Gothic" panose="020B0502020202020204" pitchFamily="34" charset="0"/>
            </a:endParaRPr>
          </a:p>
          <a:p>
            <a:pPr algn="ctr"/>
            <a:endParaRPr lang="en-CA" sz="2800" u="sng" dirty="0" smtClean="0">
              <a:latin typeface="Century Gothic" panose="020B0502020202020204" pitchFamily="34" charset="0"/>
            </a:endParaRPr>
          </a:p>
          <a:p>
            <a:endParaRPr lang="en-CA" dirty="0">
              <a:latin typeface="Century Gothic" panose="020B0502020202020204" pitchFamily="34" charset="0"/>
            </a:endParaRPr>
          </a:p>
        </p:txBody>
      </p:sp>
      <p:sp>
        <p:nvSpPr>
          <p:cNvPr id="3" name="TextBox 2"/>
          <p:cNvSpPr txBox="1"/>
          <p:nvPr/>
        </p:nvSpPr>
        <p:spPr>
          <a:xfrm flipH="1">
            <a:off x="2222695" y="1762212"/>
            <a:ext cx="6402240" cy="3877985"/>
          </a:xfrm>
          <a:prstGeom prst="rect">
            <a:avLst/>
          </a:prstGeom>
          <a:noFill/>
        </p:spPr>
        <p:txBody>
          <a:bodyPr wrap="square" rtlCol="0">
            <a:spAutoFit/>
          </a:bodyPr>
          <a:lstStyle/>
          <a:p>
            <a:pPr marL="457200" indent="-457200">
              <a:buFont typeface="Wingdings" panose="05000000000000000000" pitchFamily="2" charset="2"/>
              <a:buChar char="ü"/>
            </a:pPr>
            <a:r>
              <a:rPr lang="en-CA" sz="3200" dirty="0" smtClean="0">
                <a:latin typeface="Century Gothic" panose="020B0502020202020204" pitchFamily="34" charset="0"/>
              </a:rPr>
              <a:t>Objective and conditions </a:t>
            </a:r>
            <a:r>
              <a:rPr lang="en-CA" sz="3200" dirty="0">
                <a:latin typeface="Century Gothic" panose="020B0502020202020204" pitchFamily="34" charset="0"/>
              </a:rPr>
              <a:t>for </a:t>
            </a:r>
            <a:r>
              <a:rPr lang="en-CA" sz="3200" dirty="0" smtClean="0">
                <a:latin typeface="Century Gothic" panose="020B0502020202020204" pitchFamily="34" charset="0"/>
              </a:rPr>
              <a:t>success</a:t>
            </a:r>
          </a:p>
          <a:p>
            <a:pPr marL="457200" indent="-457200">
              <a:buFont typeface="Wingdings" panose="05000000000000000000" pitchFamily="2" charset="2"/>
              <a:buChar char="ü"/>
            </a:pPr>
            <a:r>
              <a:rPr lang="en-CA" sz="3200" dirty="0" smtClean="0">
                <a:latin typeface="Century Gothic" panose="020B0502020202020204" pitchFamily="34" charset="0"/>
              </a:rPr>
              <a:t>Monetary, Time and HR Constraints</a:t>
            </a:r>
          </a:p>
          <a:p>
            <a:pPr marL="457200" indent="-457200">
              <a:buFont typeface="Wingdings" panose="05000000000000000000" pitchFamily="2" charset="2"/>
              <a:buChar char="ü"/>
            </a:pPr>
            <a:r>
              <a:rPr lang="en-CA" sz="3200" dirty="0" smtClean="0">
                <a:latin typeface="Century Gothic" panose="020B0502020202020204" pitchFamily="34" charset="0"/>
              </a:rPr>
              <a:t>Uphill Battles </a:t>
            </a:r>
          </a:p>
          <a:p>
            <a:pPr marL="457200" indent="-457200">
              <a:buFont typeface="Wingdings" panose="05000000000000000000" pitchFamily="2" charset="2"/>
              <a:buChar char="ü"/>
            </a:pPr>
            <a:r>
              <a:rPr lang="en-CA" sz="3200" dirty="0" smtClean="0">
                <a:latin typeface="Century Gothic" panose="020B0502020202020204" pitchFamily="34" charset="0"/>
              </a:rPr>
              <a:t>Lessons Learned.</a:t>
            </a:r>
            <a:r>
              <a:rPr lang="en-CA" sz="2800" dirty="0" smtClean="0">
                <a:latin typeface="Century Gothic" panose="020B0502020202020204" pitchFamily="34" charset="0"/>
              </a:rPr>
              <a:t> </a:t>
            </a:r>
          </a:p>
          <a:p>
            <a:endParaRPr lang="en-CA" dirty="0" smtClean="0">
              <a:latin typeface="Century Gothic" panose="020B0502020202020204" pitchFamily="34" charset="0"/>
            </a:endParaRPr>
          </a:p>
          <a:p>
            <a:endParaRPr lang="en-CA" dirty="0" smtClean="0">
              <a:latin typeface="Century Gothic" panose="020B0502020202020204" pitchFamily="34" charset="0"/>
            </a:endParaRPr>
          </a:p>
          <a:p>
            <a:endParaRPr lang="en-CA" dirty="0">
              <a:latin typeface="Century Gothic" panose="020B0502020202020204" pitchFamily="34" charset="0"/>
            </a:endParaRPr>
          </a:p>
        </p:txBody>
      </p:sp>
    </p:spTree>
    <p:extLst>
      <p:ext uri="{BB962C8B-B14F-4D97-AF65-F5344CB8AC3E}">
        <p14:creationId xmlns:p14="http://schemas.microsoft.com/office/powerpoint/2010/main" val="1138468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8075564-AF6E-40FC-905A-F6C5E8D29614}" type="slidenum">
              <a:rPr lang="en-US" altLang="en-US" smtClean="0"/>
              <a:pPr/>
              <a:t>11</a:t>
            </a:fld>
            <a:endParaRPr lang="en-US" altLang="en-US"/>
          </a:p>
        </p:txBody>
      </p:sp>
      <p:sp>
        <p:nvSpPr>
          <p:cNvPr id="7" name="Rectangle 6"/>
          <p:cNvSpPr/>
          <p:nvPr/>
        </p:nvSpPr>
        <p:spPr>
          <a:xfrm>
            <a:off x="633046" y="530904"/>
            <a:ext cx="7913077" cy="400110"/>
          </a:xfrm>
          <a:prstGeom prst="rect">
            <a:avLst/>
          </a:prstGeom>
        </p:spPr>
        <p:txBody>
          <a:bodyPr wrap="square">
            <a:spAutoFit/>
          </a:bodyPr>
          <a:lstStyle/>
          <a:p>
            <a:pPr algn="ctr"/>
            <a:endParaRPr lang="en-US" sz="2000" dirty="0">
              <a:latin typeface="Century Gothic" panose="020B0502020202020204" pitchFamily="34" charset="0"/>
            </a:endParaRPr>
          </a:p>
        </p:txBody>
      </p:sp>
      <p:pic>
        <p:nvPicPr>
          <p:cNvPr id="2" name="Picture 4"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5628" t="6573" r="5552" b="4342"/>
          <a:stretch/>
        </p:blipFill>
        <p:spPr bwMode="auto">
          <a:xfrm>
            <a:off x="-1" y="-305142"/>
            <a:ext cx="9524229" cy="666149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1559438" y="1479004"/>
            <a:ext cx="7253971" cy="461665"/>
          </a:xfrm>
          <a:prstGeom prst="rect">
            <a:avLst/>
          </a:prstGeom>
        </p:spPr>
        <p:txBody>
          <a:bodyPr wrap="square">
            <a:spAutoFit/>
          </a:bodyPr>
          <a:lstStyle/>
          <a:p>
            <a:pPr algn="ctr"/>
            <a:r>
              <a:rPr lang="en-CA" sz="2400" dirty="0" smtClean="0">
                <a:latin typeface="Century Gothic" panose="020B0502020202020204" pitchFamily="34" charset="0"/>
              </a:rPr>
              <a:t> </a:t>
            </a:r>
            <a:endParaRPr lang="en-CA" sz="2400" dirty="0">
              <a:latin typeface="Century Gothic" panose="020B0502020202020204" pitchFamily="34" charset="0"/>
            </a:endParaRPr>
          </a:p>
        </p:txBody>
      </p:sp>
      <p:sp>
        <p:nvSpPr>
          <p:cNvPr id="8" name="TextBox 7"/>
          <p:cNvSpPr txBox="1"/>
          <p:nvPr/>
        </p:nvSpPr>
        <p:spPr>
          <a:xfrm flipH="1">
            <a:off x="5122081" y="931014"/>
            <a:ext cx="3298873" cy="923330"/>
          </a:xfrm>
          <a:prstGeom prst="rect">
            <a:avLst/>
          </a:prstGeom>
          <a:noFill/>
        </p:spPr>
        <p:txBody>
          <a:bodyPr wrap="square" rtlCol="0">
            <a:spAutoFit/>
          </a:bodyPr>
          <a:lstStyle/>
          <a:p>
            <a:pPr algn="ctr"/>
            <a:endParaRPr lang="en-CA" dirty="0" smtClean="0">
              <a:latin typeface="Century Gothic" panose="020B0502020202020204" pitchFamily="34" charset="0"/>
            </a:endParaRPr>
          </a:p>
          <a:p>
            <a:pPr algn="ctr"/>
            <a:endParaRPr lang="en-CA" dirty="0" smtClean="0">
              <a:latin typeface="Century Gothic" panose="020B0502020202020204" pitchFamily="34" charset="0"/>
            </a:endParaRPr>
          </a:p>
          <a:p>
            <a:pPr algn="ctr"/>
            <a:endParaRPr lang="en-CA" dirty="0">
              <a:latin typeface="Century Gothic" panose="020B0502020202020204" pitchFamily="34" charset="0"/>
            </a:endParaRPr>
          </a:p>
        </p:txBody>
      </p:sp>
      <p:sp>
        <p:nvSpPr>
          <p:cNvPr id="9" name="TextBox 8"/>
          <p:cNvSpPr txBox="1"/>
          <p:nvPr/>
        </p:nvSpPr>
        <p:spPr>
          <a:xfrm flipH="1">
            <a:off x="2027188" y="647806"/>
            <a:ext cx="6597748" cy="2954655"/>
          </a:xfrm>
          <a:prstGeom prst="rect">
            <a:avLst/>
          </a:prstGeom>
          <a:noFill/>
        </p:spPr>
        <p:txBody>
          <a:bodyPr wrap="square" rtlCol="0">
            <a:spAutoFit/>
          </a:bodyPr>
          <a:lstStyle/>
          <a:p>
            <a:pPr algn="ctr"/>
            <a:r>
              <a:rPr lang="en-CA" sz="2800" u="sng" dirty="0" smtClean="0">
                <a:latin typeface="Century Gothic" panose="020B0502020202020204" pitchFamily="34" charset="0"/>
              </a:rPr>
              <a:t>ISED Design and Digital Innovation Team </a:t>
            </a:r>
          </a:p>
          <a:p>
            <a:endParaRPr lang="en-CA" sz="2800" u="sng" dirty="0" smtClean="0">
              <a:latin typeface="Century Gothic" panose="020B0502020202020204" pitchFamily="34" charset="0"/>
            </a:endParaRPr>
          </a:p>
          <a:p>
            <a:endParaRPr lang="en-CA" sz="2800" u="sng" dirty="0" smtClean="0">
              <a:latin typeface="Century Gothic" panose="020B0502020202020204" pitchFamily="34" charset="0"/>
            </a:endParaRPr>
          </a:p>
          <a:p>
            <a:pPr algn="ctr"/>
            <a:endParaRPr lang="en-CA" sz="2800" u="sng" dirty="0">
              <a:latin typeface="Century Gothic" panose="020B0502020202020204" pitchFamily="34" charset="0"/>
            </a:endParaRPr>
          </a:p>
          <a:p>
            <a:pPr algn="ctr"/>
            <a:endParaRPr lang="en-CA" sz="2800" u="sng" dirty="0" smtClean="0">
              <a:latin typeface="Century Gothic" panose="020B0502020202020204" pitchFamily="34" charset="0"/>
            </a:endParaRPr>
          </a:p>
          <a:p>
            <a:endParaRPr lang="en-CA" dirty="0">
              <a:latin typeface="Century Gothic" panose="020B0502020202020204" pitchFamily="34" charset="0"/>
            </a:endParaRPr>
          </a:p>
        </p:txBody>
      </p:sp>
      <p:sp>
        <p:nvSpPr>
          <p:cNvPr id="3" name="TextBox 2"/>
          <p:cNvSpPr txBox="1"/>
          <p:nvPr/>
        </p:nvSpPr>
        <p:spPr>
          <a:xfrm flipH="1">
            <a:off x="2236763" y="1645921"/>
            <a:ext cx="6639950" cy="3385542"/>
          </a:xfrm>
          <a:prstGeom prst="rect">
            <a:avLst/>
          </a:prstGeom>
          <a:noFill/>
        </p:spPr>
        <p:txBody>
          <a:bodyPr wrap="square" rtlCol="0">
            <a:spAutoFit/>
          </a:bodyPr>
          <a:lstStyle/>
          <a:p>
            <a:pPr marL="457200" indent="-457200">
              <a:buFont typeface="Wingdings" panose="05000000000000000000" pitchFamily="2" charset="2"/>
              <a:buChar char="ü"/>
            </a:pPr>
            <a:r>
              <a:rPr lang="en-CA" sz="3200" dirty="0" smtClean="0">
                <a:latin typeface="Century Gothic" panose="020B0502020202020204" pitchFamily="34" charset="0"/>
              </a:rPr>
              <a:t>Objective and conditions </a:t>
            </a:r>
            <a:r>
              <a:rPr lang="en-CA" sz="3200" dirty="0">
                <a:latin typeface="Century Gothic" panose="020B0502020202020204" pitchFamily="34" charset="0"/>
              </a:rPr>
              <a:t>for </a:t>
            </a:r>
            <a:r>
              <a:rPr lang="en-CA" sz="3200" dirty="0" smtClean="0">
                <a:latin typeface="Century Gothic" panose="020B0502020202020204" pitchFamily="34" charset="0"/>
              </a:rPr>
              <a:t>success</a:t>
            </a:r>
          </a:p>
          <a:p>
            <a:pPr marL="457200" indent="-457200">
              <a:buFont typeface="Wingdings" panose="05000000000000000000" pitchFamily="2" charset="2"/>
              <a:buChar char="ü"/>
            </a:pPr>
            <a:r>
              <a:rPr lang="en-CA" sz="3200" dirty="0" smtClean="0">
                <a:latin typeface="Century Gothic" panose="020B0502020202020204" pitchFamily="34" charset="0"/>
              </a:rPr>
              <a:t>Constraints</a:t>
            </a:r>
          </a:p>
          <a:p>
            <a:pPr marL="457200" indent="-457200">
              <a:buFont typeface="Wingdings" panose="05000000000000000000" pitchFamily="2" charset="2"/>
              <a:buChar char="ü"/>
            </a:pPr>
            <a:r>
              <a:rPr lang="en-CA" sz="3200" dirty="0" smtClean="0">
                <a:latin typeface="Century Gothic" panose="020B0502020202020204" pitchFamily="34" charset="0"/>
              </a:rPr>
              <a:t>Uphill Battles </a:t>
            </a:r>
          </a:p>
          <a:p>
            <a:pPr marL="457200" indent="-457200">
              <a:buFont typeface="Wingdings" panose="05000000000000000000" pitchFamily="2" charset="2"/>
              <a:buChar char="ü"/>
            </a:pPr>
            <a:r>
              <a:rPr lang="en-CA" sz="3200" dirty="0" smtClean="0">
                <a:latin typeface="Century Gothic" panose="020B0502020202020204" pitchFamily="34" charset="0"/>
              </a:rPr>
              <a:t>Lessons being learned  </a:t>
            </a:r>
          </a:p>
          <a:p>
            <a:endParaRPr lang="en-CA" dirty="0" smtClean="0">
              <a:latin typeface="Century Gothic" panose="020B0502020202020204" pitchFamily="34" charset="0"/>
            </a:endParaRPr>
          </a:p>
          <a:p>
            <a:endParaRPr lang="en-CA" dirty="0" smtClean="0">
              <a:latin typeface="Century Gothic" panose="020B0502020202020204" pitchFamily="34" charset="0"/>
            </a:endParaRPr>
          </a:p>
          <a:p>
            <a:endParaRPr lang="en-CA" dirty="0">
              <a:latin typeface="Century Gothic" panose="020B0502020202020204" pitchFamily="34" charset="0"/>
            </a:endParaRPr>
          </a:p>
        </p:txBody>
      </p:sp>
    </p:spTree>
    <p:extLst>
      <p:ext uri="{BB962C8B-B14F-4D97-AF65-F5344CB8AC3E}">
        <p14:creationId xmlns:p14="http://schemas.microsoft.com/office/powerpoint/2010/main" val="3449729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2542"/>
            <a:ext cx="9144000" cy="6119446"/>
          </a:xfrm>
          <a:prstGeom prst="rect">
            <a:avLst/>
          </a:prstGeom>
          <a:solidFill>
            <a:srgbClr val="ECCD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4" name="Slide Number Placeholder 3"/>
          <p:cNvSpPr>
            <a:spLocks noGrp="1"/>
          </p:cNvSpPr>
          <p:nvPr>
            <p:ph type="sldNum" sz="quarter" idx="10"/>
          </p:nvPr>
        </p:nvSpPr>
        <p:spPr/>
        <p:txBody>
          <a:bodyPr/>
          <a:lstStyle/>
          <a:p>
            <a:fld id="{78075564-AF6E-40FC-905A-F6C5E8D29614}" type="slidenum">
              <a:rPr lang="en-US" altLang="en-US" smtClean="0"/>
              <a:pPr/>
              <a:t>12</a:t>
            </a:fld>
            <a:endParaRPr lang="en-US" altLang="en-US"/>
          </a:p>
        </p:txBody>
      </p:sp>
      <p:pic>
        <p:nvPicPr>
          <p:cNvPr id="4098" name="Picture 2" descr="Image result for user exper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489" y="1421090"/>
            <a:ext cx="8077200" cy="42862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304101" y="641270"/>
            <a:ext cx="4703975" cy="923330"/>
          </a:xfrm>
          <a:prstGeom prst="rect">
            <a:avLst/>
          </a:prstGeom>
          <a:noFill/>
        </p:spPr>
        <p:txBody>
          <a:bodyPr wrap="square" lIns="91440" tIns="45720" rIns="91440" bIns="45720">
            <a:spAutoFit/>
          </a:bodyPr>
          <a:lstStyle/>
          <a:p>
            <a:pPr algn="ctr"/>
            <a:r>
              <a:rPr lang="en-US" sz="5400" b="0" cap="none" spc="0" dirty="0" smtClean="0">
                <a:ln w="0"/>
              </a:rPr>
              <a:t>Questions?</a:t>
            </a:r>
            <a:endParaRPr lang="en-US" sz="5400" b="0" cap="none" spc="0" dirty="0">
              <a:ln w="0"/>
            </a:endParaRPr>
          </a:p>
        </p:txBody>
      </p:sp>
    </p:spTree>
    <p:extLst>
      <p:ext uri="{BB962C8B-B14F-4D97-AF65-F5344CB8AC3E}">
        <p14:creationId xmlns:p14="http://schemas.microsoft.com/office/powerpoint/2010/main" val="726121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8075564-AF6E-40FC-905A-F6C5E8D29614}" type="slidenum">
              <a:rPr lang="en-US" altLang="en-US" smtClean="0"/>
              <a:pPr/>
              <a:t>2</a:t>
            </a:fld>
            <a:endParaRPr lang="en-US" altLang="en-US" dirty="0"/>
          </a:p>
        </p:txBody>
      </p:sp>
      <p:sp>
        <p:nvSpPr>
          <p:cNvPr id="2" name="Rectangle 1"/>
          <p:cNvSpPr/>
          <p:nvPr/>
        </p:nvSpPr>
        <p:spPr>
          <a:xfrm>
            <a:off x="808892" y="3816469"/>
            <a:ext cx="7589520" cy="1200329"/>
          </a:xfrm>
          <a:prstGeom prst="rect">
            <a:avLst/>
          </a:prstGeom>
        </p:spPr>
        <p:txBody>
          <a:bodyPr wrap="square">
            <a:spAutoFit/>
          </a:bodyPr>
          <a:lstStyle/>
          <a:p>
            <a:r>
              <a:rPr lang="en-CA" b="1" i="1" dirty="0">
                <a:solidFill>
                  <a:srgbClr val="FFC000"/>
                </a:solidFill>
                <a:latin typeface="Lato"/>
              </a:rPr>
              <a:t>Design with </a:t>
            </a:r>
            <a:r>
              <a:rPr lang="en-CA" b="1" i="1" dirty="0" smtClean="0">
                <a:solidFill>
                  <a:srgbClr val="FFC000"/>
                </a:solidFill>
                <a:latin typeface="Lato"/>
              </a:rPr>
              <a:t>users: </a:t>
            </a:r>
            <a:r>
              <a:rPr lang="en-CA" i="1" dirty="0" smtClean="0">
                <a:latin typeface="Century Gothic" panose="020B0502020202020204" pitchFamily="34" charset="0"/>
              </a:rPr>
              <a:t>Research </a:t>
            </a:r>
            <a:r>
              <a:rPr lang="en-CA" i="1" dirty="0">
                <a:latin typeface="Century Gothic" panose="020B0502020202020204" pitchFamily="34" charset="0"/>
              </a:rPr>
              <a:t>with users to understand their needs and the problems we want to solve. Conduct ongoing testing with users to guide design and development</a:t>
            </a:r>
            <a:r>
              <a:rPr lang="en-CA" i="1" dirty="0" smtClean="0">
                <a:latin typeface="Century Gothic" panose="020B0502020202020204" pitchFamily="34" charset="0"/>
              </a:rPr>
              <a:t>.</a:t>
            </a:r>
            <a:endParaRPr lang="en-CA" i="1" dirty="0">
              <a:latin typeface="Century Gothic" panose="020B0502020202020204" pitchFamily="34" charset="0"/>
            </a:endParaRPr>
          </a:p>
          <a:p>
            <a:pPr algn="ctr"/>
            <a:r>
              <a:rPr lang="en-CA" i="1" dirty="0" smtClean="0">
                <a:latin typeface="Century Gothic" panose="020B0502020202020204" pitchFamily="34" charset="0"/>
              </a:rPr>
              <a:t>						-</a:t>
            </a:r>
            <a:r>
              <a:rPr lang="en-CA" sz="1600" b="1" dirty="0">
                <a:latin typeface="Century Gothic" panose="020B0502020202020204" pitchFamily="34" charset="0"/>
              </a:rPr>
              <a:t>Government of Canada Digital Standard #1</a:t>
            </a:r>
          </a:p>
        </p:txBody>
      </p:sp>
      <p:sp>
        <p:nvSpPr>
          <p:cNvPr id="3" name="Rectangle 2"/>
          <p:cNvSpPr/>
          <p:nvPr/>
        </p:nvSpPr>
        <p:spPr>
          <a:xfrm>
            <a:off x="745587" y="1287195"/>
            <a:ext cx="7716129" cy="2031325"/>
          </a:xfrm>
          <a:prstGeom prst="rect">
            <a:avLst/>
          </a:prstGeom>
        </p:spPr>
        <p:txBody>
          <a:bodyPr wrap="square">
            <a:spAutoFit/>
          </a:bodyPr>
          <a:lstStyle/>
          <a:p>
            <a:r>
              <a:rPr lang="en-CA" b="1" i="1" dirty="0" smtClean="0">
                <a:solidFill>
                  <a:srgbClr val="FFC000"/>
                </a:solidFill>
                <a:latin typeface="Lato"/>
              </a:rPr>
              <a:t>“</a:t>
            </a:r>
            <a:r>
              <a:rPr lang="en-CA" b="1" i="1" dirty="0" smtClean="0">
                <a:solidFill>
                  <a:srgbClr val="FFC000"/>
                </a:solidFill>
                <a:latin typeface="+mn-lt"/>
              </a:rPr>
              <a:t>Digital </a:t>
            </a:r>
            <a:r>
              <a:rPr lang="en-CA" b="1" i="1" dirty="0">
                <a:solidFill>
                  <a:srgbClr val="FFC000"/>
                </a:solidFill>
                <a:latin typeface="+mn-lt"/>
              </a:rPr>
              <a:t>government” </a:t>
            </a:r>
            <a:r>
              <a:rPr lang="en-CA" i="1" dirty="0">
                <a:solidFill>
                  <a:srgbClr val="333333"/>
                </a:solidFill>
                <a:latin typeface="+mn-lt"/>
              </a:rPr>
              <a:t>presents an opportunity for a cultural and operational shift that is much more than the digitization of government services. It is about cultivating an environment that </a:t>
            </a:r>
            <a:r>
              <a:rPr lang="en-CA" b="1" i="1" dirty="0">
                <a:solidFill>
                  <a:srgbClr val="FF0000"/>
                </a:solidFill>
                <a:latin typeface="+mn-lt"/>
              </a:rPr>
              <a:t>prioritizes citizens </a:t>
            </a:r>
            <a:r>
              <a:rPr lang="en-CA" i="1" dirty="0">
                <a:solidFill>
                  <a:srgbClr val="333333"/>
                </a:solidFill>
                <a:latin typeface="+mn-lt"/>
              </a:rPr>
              <a:t>and promotes streamlined, secure service delivery supported by technology. It is about </a:t>
            </a:r>
            <a:r>
              <a:rPr lang="en-CA" b="1" i="1" dirty="0">
                <a:solidFill>
                  <a:srgbClr val="31BDBA"/>
                </a:solidFill>
                <a:latin typeface="+mn-lt"/>
              </a:rPr>
              <a:t>reimagining the service relationship with citizens to remain relevant</a:t>
            </a:r>
            <a:r>
              <a:rPr lang="en-CA" i="1" dirty="0" smtClean="0">
                <a:solidFill>
                  <a:srgbClr val="31BDBA"/>
                </a:solidFill>
                <a:latin typeface="+mn-lt"/>
              </a:rPr>
              <a:t>.</a:t>
            </a:r>
          </a:p>
          <a:p>
            <a:pPr algn="r"/>
            <a:r>
              <a:rPr lang="en-CA" i="1" dirty="0" smtClean="0">
                <a:solidFill>
                  <a:srgbClr val="333333"/>
                </a:solidFill>
                <a:latin typeface="Lato"/>
              </a:rPr>
              <a:t>- </a:t>
            </a:r>
            <a:r>
              <a:rPr lang="en-CA" sz="1600" b="1" dirty="0" smtClean="0">
                <a:solidFill>
                  <a:srgbClr val="333333"/>
                </a:solidFill>
                <a:latin typeface="Lato"/>
              </a:rPr>
              <a:t>Alex </a:t>
            </a:r>
            <a:r>
              <a:rPr lang="en-CA" sz="1600" b="1" dirty="0" err="1" smtClean="0">
                <a:solidFill>
                  <a:srgbClr val="333333"/>
                </a:solidFill>
                <a:latin typeface="Lato"/>
              </a:rPr>
              <a:t>Benay</a:t>
            </a:r>
            <a:r>
              <a:rPr lang="en-CA" sz="1600" b="1" dirty="0" smtClean="0">
                <a:solidFill>
                  <a:srgbClr val="333333"/>
                </a:solidFill>
                <a:latin typeface="Lato"/>
              </a:rPr>
              <a:t>, Chief Information Officer of </a:t>
            </a:r>
            <a:r>
              <a:rPr lang="en-CA" sz="1600" b="1" dirty="0" err="1" smtClean="0">
                <a:solidFill>
                  <a:srgbClr val="333333"/>
                </a:solidFill>
                <a:latin typeface="Lato"/>
              </a:rPr>
              <a:t>GoC</a:t>
            </a:r>
            <a:endParaRPr lang="en-CA" b="1" dirty="0">
              <a:solidFill>
                <a:srgbClr val="333333"/>
              </a:solidFill>
              <a:latin typeface="Lato"/>
            </a:endParaRPr>
          </a:p>
        </p:txBody>
      </p:sp>
      <p:sp>
        <p:nvSpPr>
          <p:cNvPr id="5" name="Title 1"/>
          <p:cNvSpPr>
            <a:spLocks noGrp="1"/>
          </p:cNvSpPr>
          <p:nvPr>
            <p:ph type="title"/>
          </p:nvPr>
        </p:nvSpPr>
        <p:spPr>
          <a:xfrm>
            <a:off x="140678" y="124501"/>
            <a:ext cx="9003322" cy="985837"/>
          </a:xfrm>
        </p:spPr>
        <p:txBody>
          <a:bodyPr>
            <a:noAutofit/>
          </a:bodyPr>
          <a:lstStyle/>
          <a:p>
            <a:pPr algn="ctr"/>
            <a:r>
              <a:rPr lang="en-CA" sz="3200" dirty="0" smtClean="0">
                <a:solidFill>
                  <a:schemeClr val="tx1"/>
                </a:solidFill>
              </a:rPr>
              <a:t>Government of Canada Commitments</a:t>
            </a:r>
            <a:endParaRPr lang="en-CA" sz="3200" dirty="0">
              <a:solidFill>
                <a:schemeClr val="tx1"/>
              </a:solidFill>
            </a:endParaRPr>
          </a:p>
        </p:txBody>
      </p:sp>
    </p:spTree>
    <p:extLst>
      <p:ext uri="{BB962C8B-B14F-4D97-AF65-F5344CB8AC3E}">
        <p14:creationId xmlns:p14="http://schemas.microsoft.com/office/powerpoint/2010/main" val="1145116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448" y="712402"/>
            <a:ext cx="6204595" cy="387787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fld id="{78075564-AF6E-40FC-905A-F6C5E8D29614}" type="slidenum">
              <a:rPr lang="en-US" altLang="en-US" smtClean="0"/>
              <a:pPr/>
              <a:t>3</a:t>
            </a:fld>
            <a:endParaRPr lang="en-US" altLang="en-US" dirty="0"/>
          </a:p>
        </p:txBody>
      </p:sp>
      <p:sp>
        <p:nvSpPr>
          <p:cNvPr id="9" name="Rectangle 8"/>
          <p:cNvSpPr/>
          <p:nvPr/>
        </p:nvSpPr>
        <p:spPr>
          <a:xfrm>
            <a:off x="2066528" y="146588"/>
            <a:ext cx="5235729" cy="1077218"/>
          </a:xfrm>
          <a:prstGeom prst="rect">
            <a:avLst/>
          </a:prstGeom>
          <a:noFill/>
        </p:spPr>
        <p:txBody>
          <a:bodyPr wrap="none" lIns="91440" tIns="45720" rIns="91440" bIns="45720">
            <a:spAutoFit/>
          </a:bodyPr>
          <a:lstStyle/>
          <a:p>
            <a:pPr algn="ctr"/>
            <a:r>
              <a:rPr lang="en-US" sz="3200" b="0" cap="none" spc="0" dirty="0" smtClean="0">
                <a:ln w="0"/>
                <a:latin typeface="+mj-lt"/>
              </a:rPr>
              <a:t>Human Centered Design </a:t>
            </a:r>
          </a:p>
          <a:p>
            <a:pPr algn="ctr"/>
            <a:r>
              <a:rPr lang="en-US" sz="3200" b="0" cap="none" spc="0" dirty="0" smtClean="0">
                <a:ln w="0"/>
                <a:latin typeface="+mj-lt"/>
              </a:rPr>
              <a:t>and Digital Innovation </a:t>
            </a:r>
            <a:endParaRPr lang="en-US" sz="3600" b="0" cap="none" spc="0" dirty="0">
              <a:ln w="0"/>
              <a:latin typeface="+mj-lt"/>
            </a:endParaRPr>
          </a:p>
        </p:txBody>
      </p:sp>
      <p:sp>
        <p:nvSpPr>
          <p:cNvPr id="12" name="Rectangle 11"/>
          <p:cNvSpPr/>
          <p:nvPr/>
        </p:nvSpPr>
        <p:spPr>
          <a:xfrm>
            <a:off x="1881798" y="111670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0" name="TextBox 9"/>
          <p:cNvSpPr txBox="1"/>
          <p:nvPr/>
        </p:nvSpPr>
        <p:spPr>
          <a:xfrm flipH="1">
            <a:off x="457200" y="4647761"/>
            <a:ext cx="8883749" cy="1631216"/>
          </a:xfrm>
          <a:prstGeom prst="rect">
            <a:avLst/>
          </a:prstGeom>
          <a:noFill/>
        </p:spPr>
        <p:txBody>
          <a:bodyPr wrap="square" rtlCol="0">
            <a:spAutoFit/>
          </a:bodyPr>
          <a:lstStyle/>
          <a:p>
            <a:pPr marL="342900" indent="-342900">
              <a:buFont typeface="Arial" panose="020B0604020202020204" pitchFamily="34" charset="0"/>
              <a:buChar char="•"/>
            </a:pPr>
            <a:r>
              <a:rPr lang="en-CA" sz="2000" dirty="0" smtClean="0">
                <a:latin typeface="Century Gothic" panose="020B0502020202020204" pitchFamily="34" charset="0"/>
              </a:rPr>
              <a:t>Experts in uncovering, understanding and validating user needs, expectations and motivations. </a:t>
            </a:r>
          </a:p>
          <a:p>
            <a:pPr marL="342900" indent="-342900">
              <a:buFont typeface="Arial" panose="020B0604020202020204" pitchFamily="34" charset="0"/>
              <a:buChar char="•"/>
            </a:pPr>
            <a:r>
              <a:rPr lang="en-CA" sz="2000" dirty="0" smtClean="0">
                <a:latin typeface="Century Gothic" panose="020B0502020202020204" pitchFamily="34" charset="0"/>
              </a:rPr>
              <a:t>Providing evidence based recommendations on usability, interaction and interface design.</a:t>
            </a:r>
          </a:p>
          <a:p>
            <a:pPr marL="342900" indent="-342900">
              <a:buFont typeface="Arial" panose="020B0604020202020204" pitchFamily="34" charset="0"/>
              <a:buChar char="•"/>
            </a:pPr>
            <a:r>
              <a:rPr lang="en-CA" sz="2000" dirty="0" smtClean="0">
                <a:latin typeface="Century Gothic" panose="020B0502020202020204" pitchFamily="34" charset="0"/>
              </a:rPr>
              <a:t>Testing and validating to support continuous improvement.</a:t>
            </a:r>
            <a:endParaRPr lang="en-CA" sz="2000" dirty="0">
              <a:latin typeface="Century Gothic" panose="020B0502020202020204" pitchFamily="34" charset="0"/>
            </a:endParaRPr>
          </a:p>
        </p:txBody>
      </p:sp>
    </p:spTree>
    <p:extLst>
      <p:ext uri="{BB962C8B-B14F-4D97-AF65-F5344CB8AC3E}">
        <p14:creationId xmlns:p14="http://schemas.microsoft.com/office/powerpoint/2010/main" val="1989932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ing Magnifying Glass, Packaging Size: Card Board Box, Size/diameter: 5.5 Inch"/>
          <p:cNvPicPr>
            <a:picLocks noChangeAspect="1" noChangeArrowheads="1"/>
          </p:cNvPicPr>
          <p:nvPr/>
        </p:nvPicPr>
        <p:blipFill rotWithShape="1">
          <a:blip r:embed="rId3">
            <a:extLst>
              <a:ext uri="{28A0092B-C50C-407E-A947-70E740481C1C}">
                <a14:useLocalDpi xmlns:a14="http://schemas.microsoft.com/office/drawing/2010/main" val="0"/>
              </a:ext>
            </a:extLst>
          </a:blip>
          <a:srcRect t="18378" b="15559"/>
          <a:stretch/>
        </p:blipFill>
        <p:spPr bwMode="auto">
          <a:xfrm>
            <a:off x="1495733" y="1411950"/>
            <a:ext cx="6675833" cy="441022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fld id="{78075564-AF6E-40FC-905A-F6C5E8D29614}" type="slidenum">
              <a:rPr lang="en-US" altLang="en-US" smtClean="0"/>
              <a:pPr/>
              <a:t>4</a:t>
            </a:fld>
            <a:endParaRPr lang="en-US" altLang="en-US"/>
          </a:p>
        </p:txBody>
      </p:sp>
      <p:grpSp>
        <p:nvGrpSpPr>
          <p:cNvPr id="2" name="Group 1"/>
          <p:cNvGrpSpPr/>
          <p:nvPr/>
        </p:nvGrpSpPr>
        <p:grpSpPr>
          <a:xfrm>
            <a:off x="0" y="1068052"/>
            <a:ext cx="9088361" cy="4090863"/>
            <a:chOff x="176627" y="-223522"/>
            <a:chExt cx="8935960" cy="3173016"/>
          </a:xfrm>
        </p:grpSpPr>
        <p:sp>
          <p:nvSpPr>
            <p:cNvPr id="7" name="Rectangle 6"/>
            <p:cNvSpPr/>
            <p:nvPr/>
          </p:nvSpPr>
          <p:spPr>
            <a:xfrm>
              <a:off x="633046" y="530904"/>
              <a:ext cx="7913077" cy="286467"/>
            </a:xfrm>
            <a:prstGeom prst="rect">
              <a:avLst/>
            </a:prstGeom>
          </p:spPr>
          <p:txBody>
            <a:bodyPr wrap="square">
              <a:spAutoFit/>
            </a:bodyPr>
            <a:lstStyle/>
            <a:p>
              <a:pPr algn="ctr"/>
              <a:endParaRPr lang="en-US" dirty="0">
                <a:latin typeface="+mn-lt"/>
              </a:endParaRPr>
            </a:p>
          </p:txBody>
        </p:sp>
        <p:sp>
          <p:nvSpPr>
            <p:cNvPr id="9" name="Rectangle 8"/>
            <p:cNvSpPr/>
            <p:nvPr/>
          </p:nvSpPr>
          <p:spPr>
            <a:xfrm>
              <a:off x="434167" y="1395495"/>
              <a:ext cx="5288206" cy="716167"/>
            </a:xfrm>
            <a:prstGeom prst="rect">
              <a:avLst/>
            </a:prstGeom>
            <a:noFill/>
          </p:spPr>
          <p:txBody>
            <a:bodyPr wrap="none" lIns="91440" tIns="45720" rIns="91440" bIns="45720">
              <a:spAutoFit/>
            </a:bodyPr>
            <a:lstStyle/>
            <a:p>
              <a:pPr algn="ctr"/>
              <a:r>
                <a:rPr lang="en-US" sz="5400" b="1" dirty="0" smtClean="0">
                  <a:ln w="12700">
                    <a:noFill/>
                    <a:prstDash val="solid"/>
                  </a:ln>
                  <a:solidFill>
                    <a:srgbClr val="FFC000"/>
                  </a:solidFill>
                  <a:effectLst>
                    <a:outerShdw dist="38100" dir="2640000" algn="bl" rotWithShape="0">
                      <a:schemeClr val="tx2">
                        <a:lumMod val="75000"/>
                      </a:schemeClr>
                    </a:outerShdw>
                  </a:effectLst>
                  <a:latin typeface="+mn-lt"/>
                </a:rPr>
                <a:t>Design Thinking</a:t>
              </a:r>
              <a:endParaRPr lang="en-US" sz="5400" b="1" cap="none" spc="0" dirty="0">
                <a:ln w="12700">
                  <a:noFill/>
                  <a:prstDash val="solid"/>
                </a:ln>
                <a:solidFill>
                  <a:srgbClr val="FFC000"/>
                </a:solidFill>
                <a:effectLst>
                  <a:outerShdw dist="38100" dir="2640000" algn="bl" rotWithShape="0">
                    <a:schemeClr val="tx2">
                      <a:lumMod val="75000"/>
                    </a:schemeClr>
                  </a:outerShdw>
                </a:effectLst>
                <a:latin typeface="+mn-lt"/>
              </a:endParaRPr>
            </a:p>
          </p:txBody>
        </p:sp>
        <p:sp>
          <p:nvSpPr>
            <p:cNvPr id="11" name="Rectangle 10"/>
            <p:cNvSpPr/>
            <p:nvPr/>
          </p:nvSpPr>
          <p:spPr>
            <a:xfrm>
              <a:off x="306646" y="-223522"/>
              <a:ext cx="4323620" cy="644550"/>
            </a:xfrm>
            <a:prstGeom prst="rect">
              <a:avLst/>
            </a:prstGeom>
            <a:noFill/>
          </p:spPr>
          <p:txBody>
            <a:bodyPr wrap="none" lIns="91440" tIns="45720" rIns="91440" bIns="45720">
              <a:spAutoFit/>
            </a:bodyPr>
            <a:lstStyle/>
            <a:p>
              <a:pPr algn="ctr"/>
              <a:r>
                <a:rPr lang="en-US" sz="4800" b="1" dirty="0" smtClean="0">
                  <a:ln w="12700">
                    <a:noFill/>
                    <a:prstDash val="solid"/>
                  </a:ln>
                  <a:solidFill>
                    <a:srgbClr val="31BDBA"/>
                  </a:solidFill>
                  <a:effectLst>
                    <a:outerShdw dist="38100" dir="2640000" algn="bl" rotWithShape="0">
                      <a:schemeClr val="tx2">
                        <a:lumMod val="75000"/>
                      </a:schemeClr>
                    </a:outerShdw>
                  </a:effectLst>
                  <a:latin typeface="+mn-lt"/>
                </a:rPr>
                <a:t>User Research</a:t>
              </a:r>
              <a:endParaRPr lang="en-US" sz="4800" b="1" cap="none" spc="0" dirty="0">
                <a:ln w="12700">
                  <a:noFill/>
                  <a:prstDash val="solid"/>
                </a:ln>
                <a:solidFill>
                  <a:srgbClr val="31BDBA"/>
                </a:solidFill>
                <a:effectLst>
                  <a:outerShdw dist="38100" dir="2640000" algn="bl" rotWithShape="0">
                    <a:schemeClr val="tx2">
                      <a:lumMod val="75000"/>
                    </a:schemeClr>
                  </a:outerShdw>
                </a:effectLst>
                <a:latin typeface="+mn-lt"/>
              </a:endParaRPr>
            </a:p>
          </p:txBody>
        </p:sp>
        <p:sp>
          <p:nvSpPr>
            <p:cNvPr id="12" name="Rectangle 11"/>
            <p:cNvSpPr/>
            <p:nvPr/>
          </p:nvSpPr>
          <p:spPr>
            <a:xfrm>
              <a:off x="4618747" y="48933"/>
              <a:ext cx="4493840" cy="596805"/>
            </a:xfrm>
            <a:prstGeom prst="rect">
              <a:avLst/>
            </a:prstGeom>
            <a:noFill/>
          </p:spPr>
          <p:txBody>
            <a:bodyPr wrap="none" lIns="91440" tIns="45720" rIns="91440" bIns="45720">
              <a:spAutoFit/>
            </a:bodyPr>
            <a:lstStyle/>
            <a:p>
              <a:pPr algn="ctr"/>
              <a:r>
                <a:rPr lang="en-US" sz="4400" b="1" dirty="0" smtClean="0">
                  <a:ln w="12700">
                    <a:noFill/>
                    <a:prstDash val="solid"/>
                  </a:ln>
                  <a:solidFill>
                    <a:srgbClr val="ECCD34"/>
                  </a:solidFill>
                  <a:effectLst>
                    <a:outerShdw dist="38100" dir="2640000" algn="bl" rotWithShape="0">
                      <a:schemeClr val="tx2">
                        <a:lumMod val="75000"/>
                      </a:schemeClr>
                    </a:outerShdw>
                  </a:effectLst>
                  <a:latin typeface="+mn-lt"/>
                </a:rPr>
                <a:t>User Experience</a:t>
              </a:r>
              <a:endParaRPr lang="en-US" sz="4400" b="1" cap="none" spc="0" dirty="0">
                <a:ln w="12700">
                  <a:noFill/>
                  <a:prstDash val="solid"/>
                </a:ln>
                <a:solidFill>
                  <a:srgbClr val="ECCD34"/>
                </a:solidFill>
                <a:effectLst>
                  <a:outerShdw dist="38100" dir="2640000" algn="bl" rotWithShape="0">
                    <a:schemeClr val="tx2">
                      <a:lumMod val="75000"/>
                    </a:schemeClr>
                  </a:outerShdw>
                </a:effectLst>
                <a:latin typeface="+mn-lt"/>
              </a:endParaRPr>
            </a:p>
          </p:txBody>
        </p:sp>
        <p:sp>
          <p:nvSpPr>
            <p:cNvPr id="14" name="Rectangle 13"/>
            <p:cNvSpPr/>
            <p:nvPr/>
          </p:nvSpPr>
          <p:spPr>
            <a:xfrm>
              <a:off x="2334340" y="879241"/>
              <a:ext cx="6776066" cy="596805"/>
            </a:xfrm>
            <a:prstGeom prst="rect">
              <a:avLst/>
            </a:prstGeom>
            <a:noFill/>
          </p:spPr>
          <p:txBody>
            <a:bodyPr wrap="none" lIns="91440" tIns="45720" rIns="91440" bIns="45720">
              <a:spAutoFit/>
            </a:bodyPr>
            <a:lstStyle/>
            <a:p>
              <a:pPr algn="ctr"/>
              <a:r>
                <a:rPr lang="en-US" sz="4400" b="1" dirty="0" smtClean="0">
                  <a:ln w="12700">
                    <a:noFill/>
                    <a:prstDash val="solid"/>
                  </a:ln>
                  <a:solidFill>
                    <a:srgbClr val="31BDBA"/>
                  </a:solidFill>
                  <a:effectLst>
                    <a:outerShdw dist="38100" dir="2640000" algn="bl" rotWithShape="0">
                      <a:schemeClr val="tx2">
                        <a:lumMod val="75000"/>
                      </a:schemeClr>
                    </a:outerShdw>
                  </a:effectLst>
                  <a:latin typeface="+mn-lt"/>
                </a:rPr>
                <a:t>Human Centered Design</a:t>
              </a:r>
              <a:endParaRPr lang="en-US" sz="4400" b="1" cap="none" spc="0" dirty="0">
                <a:ln w="12700">
                  <a:noFill/>
                  <a:prstDash val="solid"/>
                </a:ln>
                <a:solidFill>
                  <a:srgbClr val="31BDBA"/>
                </a:solidFill>
                <a:effectLst>
                  <a:outerShdw dist="38100" dir="2640000" algn="bl" rotWithShape="0">
                    <a:schemeClr val="tx2">
                      <a:lumMod val="75000"/>
                    </a:schemeClr>
                  </a:outerShdw>
                </a:effectLst>
                <a:latin typeface="+mn-lt"/>
              </a:endParaRPr>
            </a:p>
          </p:txBody>
        </p:sp>
        <p:sp>
          <p:nvSpPr>
            <p:cNvPr id="17" name="Rectangle 16"/>
            <p:cNvSpPr/>
            <p:nvPr/>
          </p:nvSpPr>
          <p:spPr>
            <a:xfrm>
              <a:off x="5357677" y="2352689"/>
              <a:ext cx="3707356" cy="596805"/>
            </a:xfrm>
            <a:prstGeom prst="rect">
              <a:avLst/>
            </a:prstGeom>
            <a:noFill/>
          </p:spPr>
          <p:txBody>
            <a:bodyPr wrap="none" lIns="91440" tIns="45720" rIns="91440" bIns="45720">
              <a:spAutoFit/>
            </a:bodyPr>
            <a:lstStyle/>
            <a:p>
              <a:pPr algn="ctr"/>
              <a:r>
                <a:rPr lang="en-US" sz="4400" b="1" dirty="0" smtClean="0">
                  <a:ln w="12700">
                    <a:noFill/>
                    <a:prstDash val="solid"/>
                  </a:ln>
                  <a:solidFill>
                    <a:srgbClr val="FFC000"/>
                  </a:solidFill>
                  <a:effectLst>
                    <a:outerShdw dist="38100" dir="2640000" algn="bl" rotWithShape="0">
                      <a:schemeClr val="tx2">
                        <a:lumMod val="75000"/>
                      </a:schemeClr>
                    </a:outerShdw>
                  </a:effectLst>
                  <a:latin typeface="+mn-lt"/>
                </a:rPr>
                <a:t>Journey</a:t>
              </a:r>
              <a:r>
                <a:rPr lang="en-US" sz="4400" b="1" dirty="0" smtClean="0">
                  <a:ln w="12700">
                    <a:noFill/>
                    <a:prstDash val="solid"/>
                  </a:ln>
                  <a:solidFill>
                    <a:srgbClr val="ECCD34"/>
                  </a:solidFill>
                  <a:effectLst>
                    <a:outerShdw dist="38100" dir="2640000" algn="bl" rotWithShape="0">
                      <a:schemeClr val="tx2">
                        <a:lumMod val="75000"/>
                      </a:schemeClr>
                    </a:outerShdw>
                  </a:effectLst>
                  <a:latin typeface="+mn-lt"/>
                </a:rPr>
                <a:t> Map</a:t>
              </a:r>
              <a:endParaRPr lang="en-US" sz="4400" b="1" cap="none" spc="0" dirty="0">
                <a:ln w="12700">
                  <a:noFill/>
                  <a:prstDash val="solid"/>
                </a:ln>
                <a:solidFill>
                  <a:srgbClr val="ECCD34"/>
                </a:solidFill>
                <a:effectLst>
                  <a:outerShdw dist="38100" dir="2640000" algn="bl" rotWithShape="0">
                    <a:schemeClr val="tx2">
                      <a:lumMod val="75000"/>
                    </a:schemeClr>
                  </a:outerShdw>
                </a:effectLst>
                <a:latin typeface="+mn-lt"/>
              </a:endParaRPr>
            </a:p>
          </p:txBody>
        </p:sp>
        <p:sp>
          <p:nvSpPr>
            <p:cNvPr id="18" name="Rectangle 17"/>
            <p:cNvSpPr/>
            <p:nvPr/>
          </p:nvSpPr>
          <p:spPr>
            <a:xfrm>
              <a:off x="6147315" y="1611971"/>
              <a:ext cx="2128081" cy="549061"/>
            </a:xfrm>
            <a:prstGeom prst="rect">
              <a:avLst/>
            </a:prstGeom>
            <a:noFill/>
          </p:spPr>
          <p:txBody>
            <a:bodyPr wrap="none" lIns="91440" tIns="45720" rIns="91440" bIns="45720">
              <a:spAutoFit/>
            </a:bodyPr>
            <a:lstStyle/>
            <a:p>
              <a:pPr algn="ctr"/>
              <a:r>
                <a:rPr lang="en-US" sz="4000" b="1" dirty="0" smtClean="0">
                  <a:ln w="12700">
                    <a:noFill/>
                    <a:prstDash val="solid"/>
                  </a:ln>
                  <a:solidFill>
                    <a:srgbClr val="FF0000"/>
                  </a:solidFill>
                  <a:effectLst>
                    <a:outerShdw dist="38100" dir="2640000" algn="bl" rotWithShape="0">
                      <a:schemeClr val="tx2">
                        <a:lumMod val="75000"/>
                      </a:schemeClr>
                    </a:outerShdw>
                  </a:effectLst>
                  <a:latin typeface="+mn-lt"/>
                </a:rPr>
                <a:t>Persona</a:t>
              </a:r>
              <a:endParaRPr lang="en-US" sz="4800" b="1" cap="none" spc="0" dirty="0">
                <a:ln w="12700">
                  <a:noFill/>
                  <a:prstDash val="solid"/>
                </a:ln>
                <a:solidFill>
                  <a:srgbClr val="FF0000"/>
                </a:solidFill>
                <a:effectLst>
                  <a:outerShdw dist="38100" dir="2640000" algn="bl" rotWithShape="0">
                    <a:schemeClr val="tx2">
                      <a:lumMod val="75000"/>
                    </a:schemeClr>
                  </a:outerShdw>
                </a:effectLst>
                <a:latin typeface="+mn-lt"/>
              </a:endParaRPr>
            </a:p>
          </p:txBody>
        </p:sp>
        <p:sp>
          <p:nvSpPr>
            <p:cNvPr id="19" name="Rectangle 18"/>
            <p:cNvSpPr/>
            <p:nvPr/>
          </p:nvSpPr>
          <p:spPr>
            <a:xfrm>
              <a:off x="176627" y="2173532"/>
              <a:ext cx="5036026" cy="644550"/>
            </a:xfrm>
            <a:prstGeom prst="rect">
              <a:avLst/>
            </a:prstGeom>
            <a:noFill/>
          </p:spPr>
          <p:txBody>
            <a:bodyPr wrap="none" lIns="91440" tIns="45720" rIns="91440" bIns="45720">
              <a:spAutoFit/>
            </a:bodyPr>
            <a:lstStyle/>
            <a:p>
              <a:pPr algn="ctr"/>
              <a:r>
                <a:rPr lang="en-US" sz="4800" b="1" dirty="0" smtClean="0">
                  <a:ln w="12700">
                    <a:noFill/>
                    <a:prstDash val="solid"/>
                  </a:ln>
                  <a:solidFill>
                    <a:srgbClr val="31BDBA"/>
                  </a:solidFill>
                  <a:effectLst>
                    <a:outerShdw dist="38100" dir="2640000" algn="bl" rotWithShape="0">
                      <a:schemeClr val="tx2">
                        <a:lumMod val="75000"/>
                      </a:schemeClr>
                    </a:outerShdw>
                  </a:effectLst>
                  <a:latin typeface="+mn-lt"/>
                </a:rPr>
                <a:t>Service Blueprint</a:t>
              </a:r>
              <a:endParaRPr lang="en-US" sz="4800" b="1" cap="none" spc="0" dirty="0">
                <a:ln w="12700">
                  <a:noFill/>
                  <a:prstDash val="solid"/>
                </a:ln>
                <a:solidFill>
                  <a:srgbClr val="31BDBA"/>
                </a:solidFill>
                <a:effectLst>
                  <a:outerShdw dist="38100" dir="2640000" algn="bl" rotWithShape="0">
                    <a:schemeClr val="tx2">
                      <a:lumMod val="75000"/>
                    </a:schemeClr>
                  </a:outerShdw>
                </a:effectLst>
                <a:latin typeface="+mn-lt"/>
              </a:endParaRPr>
            </a:p>
          </p:txBody>
        </p:sp>
        <p:sp>
          <p:nvSpPr>
            <p:cNvPr id="20" name="Rectangle 19"/>
            <p:cNvSpPr/>
            <p:nvPr/>
          </p:nvSpPr>
          <p:spPr>
            <a:xfrm>
              <a:off x="918192" y="399607"/>
              <a:ext cx="3552896" cy="549061"/>
            </a:xfrm>
            <a:prstGeom prst="rect">
              <a:avLst/>
            </a:prstGeom>
            <a:noFill/>
          </p:spPr>
          <p:txBody>
            <a:bodyPr wrap="none" lIns="91440" tIns="45720" rIns="91440" bIns="45720">
              <a:spAutoFit/>
            </a:bodyPr>
            <a:lstStyle/>
            <a:p>
              <a:pPr algn="ctr"/>
              <a:r>
                <a:rPr lang="en-US" sz="4000" b="1" dirty="0" smtClean="0">
                  <a:ln w="12700">
                    <a:noFill/>
                    <a:prstDash val="solid"/>
                  </a:ln>
                  <a:solidFill>
                    <a:srgbClr val="FF0000"/>
                  </a:solidFill>
                  <a:effectLst>
                    <a:outerShdw dist="38100" dir="2640000" algn="bl" rotWithShape="0">
                      <a:schemeClr val="tx2">
                        <a:lumMod val="75000"/>
                      </a:schemeClr>
                    </a:outerShdw>
                  </a:effectLst>
                  <a:latin typeface="+mn-lt"/>
                </a:rPr>
                <a:t>User Interface</a:t>
              </a:r>
              <a:endParaRPr lang="en-US" sz="3600" b="1" cap="none" spc="0" dirty="0">
                <a:ln w="12700">
                  <a:noFill/>
                  <a:prstDash val="solid"/>
                </a:ln>
                <a:solidFill>
                  <a:srgbClr val="FF0000"/>
                </a:solidFill>
                <a:effectLst>
                  <a:outerShdw dist="38100" dir="2640000" algn="bl" rotWithShape="0">
                    <a:schemeClr val="tx2">
                      <a:lumMod val="75000"/>
                    </a:schemeClr>
                  </a:outerShdw>
                </a:effectLst>
                <a:latin typeface="+mn-lt"/>
              </a:endParaRPr>
            </a:p>
          </p:txBody>
        </p:sp>
      </p:grpSp>
      <p:sp>
        <p:nvSpPr>
          <p:cNvPr id="21" name="TextBox 20"/>
          <p:cNvSpPr txBox="1"/>
          <p:nvPr/>
        </p:nvSpPr>
        <p:spPr>
          <a:xfrm flipH="1">
            <a:off x="754212" y="5684110"/>
            <a:ext cx="7695029" cy="523220"/>
          </a:xfrm>
          <a:prstGeom prst="rect">
            <a:avLst/>
          </a:prstGeom>
          <a:noFill/>
        </p:spPr>
        <p:txBody>
          <a:bodyPr wrap="square" rtlCol="0">
            <a:spAutoFit/>
          </a:bodyPr>
          <a:lstStyle/>
          <a:p>
            <a:pPr algn="ctr"/>
            <a:r>
              <a:rPr lang="en-CA" sz="2800" dirty="0" smtClean="0">
                <a:latin typeface="Century Gothic" panose="020B0502020202020204" pitchFamily="34" charset="0"/>
              </a:rPr>
              <a:t>Cut through the Jargon</a:t>
            </a:r>
            <a:r>
              <a:rPr lang="en-CA" dirty="0" smtClean="0">
                <a:latin typeface="Century Gothic" panose="020B0502020202020204" pitchFamily="34" charset="0"/>
              </a:rPr>
              <a:t>.</a:t>
            </a:r>
            <a:endParaRPr lang="en-CA" dirty="0">
              <a:latin typeface="Century Gothic" panose="020B0502020202020204" pitchFamily="34" charset="0"/>
            </a:endParaRPr>
          </a:p>
        </p:txBody>
      </p:sp>
    </p:spTree>
    <p:extLst>
      <p:ext uri="{BB962C8B-B14F-4D97-AF65-F5344CB8AC3E}">
        <p14:creationId xmlns:p14="http://schemas.microsoft.com/office/powerpoint/2010/main" val="4258072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8075564-AF6E-40FC-905A-F6C5E8D29614}" type="slidenum">
              <a:rPr lang="en-US" altLang="en-US" smtClean="0"/>
              <a:pPr/>
              <a:t>5</a:t>
            </a:fld>
            <a:endParaRPr lang="en-US" altLang="en-US"/>
          </a:p>
        </p:txBody>
      </p:sp>
      <p:sp>
        <p:nvSpPr>
          <p:cNvPr id="7" name="Rectangle 6"/>
          <p:cNvSpPr/>
          <p:nvPr/>
        </p:nvSpPr>
        <p:spPr>
          <a:xfrm>
            <a:off x="633046" y="530904"/>
            <a:ext cx="7913077" cy="400110"/>
          </a:xfrm>
          <a:prstGeom prst="rect">
            <a:avLst/>
          </a:prstGeom>
        </p:spPr>
        <p:txBody>
          <a:bodyPr wrap="square">
            <a:spAutoFit/>
          </a:bodyPr>
          <a:lstStyle/>
          <a:p>
            <a:pPr algn="ctr"/>
            <a:endParaRPr lang="en-US" sz="2000" dirty="0">
              <a:latin typeface="Century Gothic" panose="020B0502020202020204" pitchFamily="34" charset="0"/>
            </a:endParaRPr>
          </a:p>
        </p:txBody>
      </p:sp>
      <p:pic>
        <p:nvPicPr>
          <p:cNvPr id="2" name="Picture 4"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5628" t="6573" r="5552" b="4342"/>
          <a:stretch/>
        </p:blipFill>
        <p:spPr bwMode="auto">
          <a:xfrm>
            <a:off x="171592" y="28136"/>
            <a:ext cx="8859865" cy="619681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629776" y="4835956"/>
            <a:ext cx="7253971" cy="646331"/>
          </a:xfrm>
          <a:prstGeom prst="rect">
            <a:avLst/>
          </a:prstGeom>
        </p:spPr>
        <p:txBody>
          <a:bodyPr wrap="square">
            <a:spAutoFit/>
          </a:bodyPr>
          <a:lstStyle/>
          <a:p>
            <a:pPr algn="ctr"/>
            <a:r>
              <a:rPr lang="en-CA" sz="3600" dirty="0" smtClean="0">
                <a:solidFill>
                  <a:srgbClr val="FF0000"/>
                </a:solidFill>
                <a:latin typeface="Century Gothic" panose="020B0502020202020204" pitchFamily="34" charset="0"/>
              </a:rPr>
              <a:t>What are we doing? </a:t>
            </a:r>
            <a:endParaRPr lang="en-CA" sz="3600" dirty="0">
              <a:solidFill>
                <a:srgbClr val="FF0000"/>
              </a:solidFill>
              <a:latin typeface="Century Gothic" panose="020B0502020202020204" pitchFamily="34" charset="0"/>
            </a:endParaRPr>
          </a:p>
        </p:txBody>
      </p:sp>
      <p:sp>
        <p:nvSpPr>
          <p:cNvPr id="18" name="Rectangle 17"/>
          <p:cNvSpPr/>
          <p:nvPr/>
        </p:nvSpPr>
        <p:spPr>
          <a:xfrm>
            <a:off x="1559437" y="1166173"/>
            <a:ext cx="7253971" cy="3785652"/>
          </a:xfrm>
          <a:prstGeom prst="rect">
            <a:avLst/>
          </a:prstGeom>
        </p:spPr>
        <p:txBody>
          <a:bodyPr wrap="square">
            <a:spAutoFit/>
          </a:bodyPr>
          <a:lstStyle/>
          <a:p>
            <a:pPr algn="ctr"/>
            <a:r>
              <a:rPr lang="en-CA" sz="2400" dirty="0" smtClean="0">
                <a:latin typeface="Century Gothic" panose="020B0502020202020204" pitchFamily="34" charset="0"/>
              </a:rPr>
              <a:t>We start with falling in love with the problem.</a:t>
            </a:r>
          </a:p>
          <a:p>
            <a:pPr algn="ctr"/>
            <a:r>
              <a:rPr lang="en-CA" sz="2400" dirty="0" smtClean="0">
                <a:latin typeface="Century Gothic" panose="020B0502020202020204" pitchFamily="34" charset="0"/>
              </a:rPr>
              <a:t>We go out and speak to people.</a:t>
            </a:r>
          </a:p>
          <a:p>
            <a:pPr algn="ctr"/>
            <a:r>
              <a:rPr lang="en-CA" sz="2400" dirty="0" smtClean="0">
                <a:latin typeface="Century Gothic" panose="020B0502020202020204" pitchFamily="34" charset="0"/>
              </a:rPr>
              <a:t>We listen and ask lots of questions. </a:t>
            </a:r>
          </a:p>
          <a:p>
            <a:pPr algn="ctr"/>
            <a:r>
              <a:rPr lang="en-CA" sz="2400" dirty="0" smtClean="0">
                <a:latin typeface="Century Gothic" panose="020B0502020202020204" pitchFamily="34" charset="0"/>
              </a:rPr>
              <a:t>We observe how people go about their tasks.</a:t>
            </a:r>
          </a:p>
          <a:p>
            <a:pPr algn="ctr"/>
            <a:r>
              <a:rPr lang="en-CA" sz="2400" dirty="0" smtClean="0">
                <a:latin typeface="Century Gothic" panose="020B0502020202020204" pitchFamily="34" charset="0"/>
              </a:rPr>
              <a:t>We invite people to co-create and co-design. We document, document, document.</a:t>
            </a:r>
          </a:p>
          <a:p>
            <a:pPr algn="ctr"/>
            <a:r>
              <a:rPr lang="en-CA" sz="2400" dirty="0" smtClean="0">
                <a:latin typeface="Century Gothic" panose="020B0502020202020204" pitchFamily="34" charset="0"/>
              </a:rPr>
              <a:t>We look for patterns. </a:t>
            </a:r>
          </a:p>
          <a:p>
            <a:pPr algn="ctr"/>
            <a:r>
              <a:rPr lang="en-CA" sz="2400" dirty="0" smtClean="0">
                <a:latin typeface="Century Gothic" panose="020B0502020202020204" pitchFamily="34" charset="0"/>
              </a:rPr>
              <a:t>We analyse and validate our findings.</a:t>
            </a:r>
          </a:p>
          <a:p>
            <a:pPr algn="ctr"/>
            <a:r>
              <a:rPr lang="en-CA" sz="2400" dirty="0" smtClean="0">
                <a:latin typeface="Century Gothic" panose="020B0502020202020204" pitchFamily="34" charset="0"/>
              </a:rPr>
              <a:t>We test before and after. </a:t>
            </a:r>
          </a:p>
          <a:p>
            <a:pPr algn="ctr"/>
            <a:r>
              <a:rPr lang="en-CA" sz="2400" dirty="0" smtClean="0">
                <a:latin typeface="Century Gothic" panose="020B0502020202020204" pitchFamily="34" charset="0"/>
              </a:rPr>
              <a:t> </a:t>
            </a:r>
            <a:endParaRPr lang="en-CA" sz="2400" dirty="0">
              <a:latin typeface="Century Gothic" panose="020B0502020202020204" pitchFamily="34" charset="0"/>
            </a:endParaRPr>
          </a:p>
        </p:txBody>
      </p:sp>
    </p:spTree>
    <p:extLst>
      <p:ext uri="{BB962C8B-B14F-4D97-AF65-F5344CB8AC3E}">
        <p14:creationId xmlns:p14="http://schemas.microsoft.com/office/powerpoint/2010/main" val="3790042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8075564-AF6E-40FC-905A-F6C5E8D29614}" type="slidenum">
              <a:rPr lang="en-US" altLang="en-US" smtClean="0"/>
              <a:pPr/>
              <a:t>6</a:t>
            </a:fld>
            <a:endParaRPr lang="en-US" altLang="en-US"/>
          </a:p>
        </p:txBody>
      </p:sp>
      <p:sp>
        <p:nvSpPr>
          <p:cNvPr id="7" name="Rectangle 6"/>
          <p:cNvSpPr/>
          <p:nvPr/>
        </p:nvSpPr>
        <p:spPr>
          <a:xfrm>
            <a:off x="633046" y="530904"/>
            <a:ext cx="7913077" cy="400110"/>
          </a:xfrm>
          <a:prstGeom prst="rect">
            <a:avLst/>
          </a:prstGeom>
        </p:spPr>
        <p:txBody>
          <a:bodyPr wrap="square">
            <a:spAutoFit/>
          </a:bodyPr>
          <a:lstStyle/>
          <a:p>
            <a:pPr algn="ctr"/>
            <a:endParaRPr lang="en-US" sz="2000" dirty="0">
              <a:latin typeface="Century Gothic" panose="020B0502020202020204" pitchFamily="34" charset="0"/>
            </a:endParaRPr>
          </a:p>
        </p:txBody>
      </p:sp>
      <p:pic>
        <p:nvPicPr>
          <p:cNvPr id="2" name="Picture 4"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5628" t="6573" r="5552" b="4342"/>
          <a:stretch/>
        </p:blipFill>
        <p:spPr bwMode="auto">
          <a:xfrm>
            <a:off x="171592" y="28136"/>
            <a:ext cx="8859865" cy="619681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629776" y="4835956"/>
            <a:ext cx="7253971" cy="646331"/>
          </a:xfrm>
          <a:prstGeom prst="rect">
            <a:avLst/>
          </a:prstGeom>
        </p:spPr>
        <p:txBody>
          <a:bodyPr wrap="square">
            <a:spAutoFit/>
          </a:bodyPr>
          <a:lstStyle/>
          <a:p>
            <a:pPr algn="ctr"/>
            <a:r>
              <a:rPr lang="en-CA" sz="3600" dirty="0" smtClean="0">
                <a:solidFill>
                  <a:srgbClr val="FF0000"/>
                </a:solidFill>
                <a:latin typeface="Century Gothic" panose="020B0502020202020204" pitchFamily="34" charset="0"/>
              </a:rPr>
              <a:t>Why are we doing it? </a:t>
            </a:r>
            <a:endParaRPr lang="en-CA" sz="3600" dirty="0">
              <a:solidFill>
                <a:srgbClr val="FF0000"/>
              </a:solidFill>
              <a:latin typeface="Century Gothic" panose="020B0502020202020204" pitchFamily="34" charset="0"/>
            </a:endParaRPr>
          </a:p>
        </p:txBody>
      </p:sp>
      <p:sp>
        <p:nvSpPr>
          <p:cNvPr id="18" name="Rectangle 17"/>
          <p:cNvSpPr/>
          <p:nvPr/>
        </p:nvSpPr>
        <p:spPr>
          <a:xfrm>
            <a:off x="1559438" y="1512438"/>
            <a:ext cx="7253971" cy="461665"/>
          </a:xfrm>
          <a:prstGeom prst="rect">
            <a:avLst/>
          </a:prstGeom>
        </p:spPr>
        <p:txBody>
          <a:bodyPr wrap="square">
            <a:spAutoFit/>
          </a:bodyPr>
          <a:lstStyle/>
          <a:p>
            <a:pPr algn="ctr"/>
            <a:r>
              <a:rPr lang="en-CA" sz="2400" dirty="0" smtClean="0">
                <a:latin typeface="Century Gothic" panose="020B0502020202020204" pitchFamily="34" charset="0"/>
              </a:rPr>
              <a:t> </a:t>
            </a:r>
            <a:endParaRPr lang="en-CA" sz="2400" dirty="0">
              <a:latin typeface="Century Gothic" panose="020B0502020202020204" pitchFamily="34" charset="0"/>
            </a:endParaRPr>
          </a:p>
        </p:txBody>
      </p:sp>
      <p:sp>
        <p:nvSpPr>
          <p:cNvPr id="8" name="Rectangle 7"/>
          <p:cNvSpPr/>
          <p:nvPr/>
        </p:nvSpPr>
        <p:spPr>
          <a:xfrm>
            <a:off x="1629776" y="1073747"/>
            <a:ext cx="6986686" cy="3785652"/>
          </a:xfrm>
          <a:prstGeom prst="rect">
            <a:avLst/>
          </a:prstGeom>
        </p:spPr>
        <p:txBody>
          <a:bodyPr wrap="square">
            <a:spAutoFit/>
          </a:bodyPr>
          <a:lstStyle/>
          <a:p>
            <a:pPr algn="ctr"/>
            <a:r>
              <a:rPr lang="en-CA" sz="2400" dirty="0" smtClean="0">
                <a:latin typeface="Century Gothic" panose="020B0502020202020204" pitchFamily="34" charset="0"/>
              </a:rPr>
              <a:t>Research is important to really get to know what people expect, need and want.</a:t>
            </a:r>
          </a:p>
          <a:p>
            <a:pPr algn="ctr"/>
            <a:endParaRPr lang="en-CA" sz="2400" dirty="0" smtClean="0">
              <a:latin typeface="Century Gothic" panose="020B0502020202020204" pitchFamily="34" charset="0"/>
            </a:endParaRPr>
          </a:p>
          <a:p>
            <a:pPr algn="ctr"/>
            <a:r>
              <a:rPr lang="en-CA" sz="2400" dirty="0" smtClean="0">
                <a:latin typeface="Century Gothic" panose="020B0502020202020204" pitchFamily="34" charset="0"/>
              </a:rPr>
              <a:t>Bringing different types of data together creates the best possible context and evidence for decision making.</a:t>
            </a:r>
          </a:p>
          <a:p>
            <a:pPr algn="ctr"/>
            <a:endParaRPr lang="en-CA" sz="2400" dirty="0">
              <a:latin typeface="Century Gothic" panose="020B0502020202020204" pitchFamily="34" charset="0"/>
            </a:endParaRPr>
          </a:p>
          <a:p>
            <a:pPr algn="ctr"/>
            <a:r>
              <a:rPr lang="en-CA" sz="2400" dirty="0" smtClean="0">
                <a:latin typeface="Century Gothic" panose="020B0502020202020204" pitchFamily="34" charset="0"/>
              </a:rPr>
              <a:t>Conducting research up front leads to better design and less time and money spent on fixes later on.</a:t>
            </a:r>
            <a:endParaRPr lang="en-CA" sz="2400" dirty="0">
              <a:latin typeface="Century Gothic" panose="020B0502020202020204" pitchFamily="34" charset="0"/>
            </a:endParaRPr>
          </a:p>
        </p:txBody>
      </p:sp>
    </p:spTree>
    <p:extLst>
      <p:ext uri="{BB962C8B-B14F-4D97-AF65-F5344CB8AC3E}">
        <p14:creationId xmlns:p14="http://schemas.microsoft.com/office/powerpoint/2010/main" val="969632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8075564-AF6E-40FC-905A-F6C5E8D29614}" type="slidenum">
              <a:rPr lang="en-US" altLang="en-US" smtClean="0"/>
              <a:pPr/>
              <a:t>7</a:t>
            </a:fld>
            <a:endParaRPr lang="en-US" altLang="en-US"/>
          </a:p>
        </p:txBody>
      </p:sp>
      <p:sp>
        <p:nvSpPr>
          <p:cNvPr id="7" name="Rectangle 6"/>
          <p:cNvSpPr/>
          <p:nvPr/>
        </p:nvSpPr>
        <p:spPr>
          <a:xfrm>
            <a:off x="633046" y="530904"/>
            <a:ext cx="7913077" cy="400110"/>
          </a:xfrm>
          <a:prstGeom prst="rect">
            <a:avLst/>
          </a:prstGeom>
        </p:spPr>
        <p:txBody>
          <a:bodyPr wrap="square">
            <a:spAutoFit/>
          </a:bodyPr>
          <a:lstStyle/>
          <a:p>
            <a:pPr algn="ctr"/>
            <a:endParaRPr lang="en-US" sz="2000" dirty="0">
              <a:latin typeface="Century Gothic" panose="020B0502020202020204" pitchFamily="34" charset="0"/>
            </a:endParaRPr>
          </a:p>
        </p:txBody>
      </p:sp>
      <p:pic>
        <p:nvPicPr>
          <p:cNvPr id="2" name="Picture 4" descr="Related image"/>
          <p:cNvPicPr>
            <a:picLocks noChangeAspect="1" noChangeArrowheads="1"/>
          </p:cNvPicPr>
          <p:nvPr/>
        </p:nvPicPr>
        <p:blipFill rotWithShape="1">
          <a:blip r:embed="rId4">
            <a:extLst>
              <a:ext uri="{28A0092B-C50C-407E-A947-70E740481C1C}">
                <a14:useLocalDpi xmlns:a14="http://schemas.microsoft.com/office/drawing/2010/main" val="0"/>
              </a:ext>
            </a:extLst>
          </a:blip>
          <a:srcRect l="5628" t="6573" r="5552" b="4342"/>
          <a:stretch/>
        </p:blipFill>
        <p:spPr bwMode="auto">
          <a:xfrm>
            <a:off x="0" y="-127049"/>
            <a:ext cx="9144000" cy="639555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1559438" y="1479004"/>
            <a:ext cx="7253971" cy="461665"/>
          </a:xfrm>
          <a:prstGeom prst="rect">
            <a:avLst/>
          </a:prstGeom>
        </p:spPr>
        <p:txBody>
          <a:bodyPr wrap="square">
            <a:spAutoFit/>
          </a:bodyPr>
          <a:lstStyle/>
          <a:p>
            <a:pPr algn="ctr"/>
            <a:r>
              <a:rPr lang="en-CA" sz="2400" dirty="0" smtClean="0">
                <a:latin typeface="Century Gothic" panose="020B0502020202020204" pitchFamily="34" charset="0"/>
              </a:rPr>
              <a:t> </a:t>
            </a:r>
            <a:endParaRPr lang="en-CA" sz="2400" dirty="0">
              <a:latin typeface="Century Gothic" panose="020B0502020202020204" pitchFamily="34" charset="0"/>
            </a:endParaRPr>
          </a:p>
        </p:txBody>
      </p:sp>
      <p:sp>
        <p:nvSpPr>
          <p:cNvPr id="9" name="Title 1"/>
          <p:cNvSpPr>
            <a:spLocks noGrp="1"/>
          </p:cNvSpPr>
          <p:nvPr>
            <p:ph type="title"/>
            <p:custDataLst>
              <p:tags r:id="rId1"/>
            </p:custDataLst>
          </p:nvPr>
        </p:nvSpPr>
        <p:spPr>
          <a:xfrm>
            <a:off x="1929383" y="707923"/>
            <a:ext cx="7049321" cy="994172"/>
          </a:xfrm>
        </p:spPr>
        <p:txBody>
          <a:bodyPr>
            <a:normAutofit/>
          </a:bodyPr>
          <a:lstStyle/>
          <a:p>
            <a:r>
              <a:rPr lang="en-CA" sz="2400" b="1" dirty="0" smtClean="0">
                <a:solidFill>
                  <a:schemeClr val="tx1"/>
                </a:solidFill>
              </a:rPr>
              <a:t>Important Questions User Researchers Ask</a:t>
            </a:r>
            <a:endParaRPr lang="en-CA" sz="2400" b="1" dirty="0">
              <a:solidFill>
                <a:schemeClr val="tx1"/>
              </a:solidFill>
            </a:endParaRPr>
          </a:p>
        </p:txBody>
      </p:sp>
      <p:sp>
        <p:nvSpPr>
          <p:cNvPr id="10" name="TextBox 9"/>
          <p:cNvSpPr txBox="1"/>
          <p:nvPr/>
        </p:nvSpPr>
        <p:spPr>
          <a:xfrm>
            <a:off x="2333831" y="1879114"/>
            <a:ext cx="6113818" cy="3323987"/>
          </a:xfrm>
          <a:prstGeom prst="rect">
            <a:avLst/>
          </a:prstGeom>
          <a:noFill/>
        </p:spPr>
        <p:txBody>
          <a:bodyPr wrap="square" rtlCol="0">
            <a:spAutoFit/>
          </a:bodyPr>
          <a:lstStyle/>
          <a:p>
            <a:pPr marL="285750" indent="-285750">
              <a:buFont typeface="Arial" panose="020B0604020202020204" pitchFamily="34" charset="0"/>
              <a:buChar char="•"/>
            </a:pPr>
            <a:r>
              <a:rPr lang="en-CA" sz="2400" dirty="0" smtClean="0">
                <a:latin typeface="Century Gothic" panose="020B0502020202020204" pitchFamily="34" charset="0"/>
              </a:rPr>
              <a:t>Who are the users?</a:t>
            </a:r>
          </a:p>
          <a:p>
            <a:pPr marL="285750" indent="-285750">
              <a:buFont typeface="Arial" panose="020B0604020202020204" pitchFamily="34" charset="0"/>
              <a:buChar char="•"/>
            </a:pPr>
            <a:r>
              <a:rPr lang="en-CA" sz="2400" dirty="0" smtClean="0">
                <a:latin typeface="Century Gothic" panose="020B0502020202020204" pitchFamily="34" charset="0"/>
              </a:rPr>
              <a:t>What are they trying to do?</a:t>
            </a:r>
          </a:p>
          <a:p>
            <a:pPr marL="285750" indent="-285750">
              <a:buFont typeface="Arial" panose="020B0604020202020204" pitchFamily="34" charset="0"/>
              <a:buChar char="•"/>
            </a:pPr>
            <a:r>
              <a:rPr lang="en-CA" sz="2400" dirty="0">
                <a:latin typeface="Century Gothic" panose="020B0502020202020204" pitchFamily="34" charset="0"/>
              </a:rPr>
              <a:t>How do they expect to complete their task?</a:t>
            </a:r>
          </a:p>
          <a:p>
            <a:pPr marL="285750" indent="-285750">
              <a:buFont typeface="Arial" panose="020B0604020202020204" pitchFamily="34" charset="0"/>
              <a:buChar char="•"/>
            </a:pPr>
            <a:r>
              <a:rPr lang="en-CA" sz="2400" dirty="0" smtClean="0">
                <a:latin typeface="Century Gothic" panose="020B0502020202020204" pitchFamily="34" charset="0"/>
              </a:rPr>
              <a:t>Where are they located?</a:t>
            </a:r>
          </a:p>
          <a:p>
            <a:pPr marL="285750" indent="-285750">
              <a:buFont typeface="Arial" panose="020B0604020202020204" pitchFamily="34" charset="0"/>
              <a:buChar char="•"/>
            </a:pPr>
            <a:r>
              <a:rPr lang="en-CA" sz="2400" dirty="0" smtClean="0">
                <a:latin typeface="Century Gothic" panose="020B0502020202020204" pitchFamily="34" charset="0"/>
              </a:rPr>
              <a:t>What tools are they using?</a:t>
            </a:r>
          </a:p>
          <a:p>
            <a:pPr marL="285750" indent="-285750">
              <a:buFont typeface="Arial" panose="020B0604020202020204" pitchFamily="34" charset="0"/>
              <a:buChar char="•"/>
            </a:pPr>
            <a:r>
              <a:rPr lang="en-CA" sz="2400" dirty="0" smtClean="0">
                <a:latin typeface="Century Gothic" panose="020B0502020202020204" pitchFamily="34" charset="0"/>
              </a:rPr>
              <a:t>When are they having trouble?</a:t>
            </a:r>
          </a:p>
          <a:p>
            <a:pPr marL="285750" indent="-285750">
              <a:buFont typeface="Arial" panose="020B0604020202020204" pitchFamily="34" charset="0"/>
              <a:buChar char="•"/>
            </a:pPr>
            <a:r>
              <a:rPr lang="en-CA" sz="2400" dirty="0" smtClean="0">
                <a:latin typeface="Century Gothic" panose="020B0502020202020204" pitchFamily="34" charset="0"/>
              </a:rPr>
              <a:t>Why are they having difficulties?</a:t>
            </a:r>
          </a:p>
          <a:p>
            <a:endParaRPr lang="en-CA" dirty="0" smtClean="0">
              <a:latin typeface="Century Gothic" panose="020B0502020202020204" pitchFamily="34" charset="0"/>
            </a:endParaRPr>
          </a:p>
        </p:txBody>
      </p:sp>
    </p:spTree>
    <p:extLst>
      <p:ext uri="{BB962C8B-B14F-4D97-AF65-F5344CB8AC3E}">
        <p14:creationId xmlns:p14="http://schemas.microsoft.com/office/powerpoint/2010/main" val="84764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8075564-AF6E-40FC-905A-F6C5E8D29614}" type="slidenum">
              <a:rPr lang="en-US" altLang="en-US" smtClean="0"/>
              <a:pPr/>
              <a:t>8</a:t>
            </a:fld>
            <a:endParaRPr lang="en-US" altLang="en-US"/>
          </a:p>
        </p:txBody>
      </p:sp>
      <p:pic>
        <p:nvPicPr>
          <p:cNvPr id="4098" name="Picture 2" descr="demo 24"/>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972" t="11723" r="10349" b="16126"/>
          <a:stretch/>
        </p:blipFill>
        <p:spPr bwMode="auto">
          <a:xfrm>
            <a:off x="-25811" y="81555"/>
            <a:ext cx="9106506" cy="62179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flipH="1">
            <a:off x="885227" y="1667021"/>
            <a:ext cx="1969477" cy="3046988"/>
          </a:xfrm>
          <a:prstGeom prst="rect">
            <a:avLst/>
          </a:prstGeom>
          <a:noFill/>
        </p:spPr>
        <p:txBody>
          <a:bodyPr wrap="square" rtlCol="0">
            <a:spAutoFit/>
          </a:bodyPr>
          <a:lstStyle/>
          <a:p>
            <a:r>
              <a:rPr lang="en-CA" sz="2400" u="sng" dirty="0" smtClean="0">
                <a:latin typeface="Century Gothic" panose="020B0502020202020204" pitchFamily="34" charset="0"/>
              </a:rPr>
              <a:t>Generative Research:</a:t>
            </a:r>
          </a:p>
          <a:p>
            <a:r>
              <a:rPr lang="en-CA" sz="2400" dirty="0" smtClean="0">
                <a:latin typeface="Century Gothic" panose="020B0502020202020204" pitchFamily="34" charset="0"/>
              </a:rPr>
              <a:t>Explore the problem space and learn about potential users</a:t>
            </a:r>
          </a:p>
        </p:txBody>
      </p:sp>
      <p:sp>
        <p:nvSpPr>
          <p:cNvPr id="7" name="TextBox 6"/>
          <p:cNvSpPr txBox="1"/>
          <p:nvPr/>
        </p:nvSpPr>
        <p:spPr>
          <a:xfrm>
            <a:off x="4527442" y="1209821"/>
            <a:ext cx="1667021" cy="3770263"/>
          </a:xfrm>
          <a:prstGeom prst="rect">
            <a:avLst/>
          </a:prstGeom>
          <a:noFill/>
        </p:spPr>
        <p:txBody>
          <a:bodyPr wrap="square" rtlCol="0">
            <a:spAutoFit/>
          </a:bodyPr>
          <a:lstStyle/>
          <a:p>
            <a:r>
              <a:rPr lang="en-CA" sz="23900" dirty="0" smtClean="0">
                <a:solidFill>
                  <a:srgbClr val="6CBB9C"/>
                </a:solidFill>
                <a:latin typeface="Bahnschrift Light" panose="020B0502040204020203" pitchFamily="34" charset="0"/>
              </a:rPr>
              <a:t>?</a:t>
            </a:r>
            <a:endParaRPr lang="en-CA" dirty="0">
              <a:solidFill>
                <a:srgbClr val="6CBB9C"/>
              </a:solidFill>
              <a:latin typeface="Bahnschrift Light" panose="020B0502040204020203" pitchFamily="34" charset="0"/>
            </a:endParaRPr>
          </a:p>
        </p:txBody>
      </p:sp>
    </p:spTree>
    <p:extLst>
      <p:ext uri="{BB962C8B-B14F-4D97-AF65-F5344CB8AC3E}">
        <p14:creationId xmlns:p14="http://schemas.microsoft.com/office/powerpoint/2010/main" val="386527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8075564-AF6E-40FC-905A-F6C5E8D29614}" type="slidenum">
              <a:rPr lang="en-US" altLang="en-US" smtClean="0"/>
              <a:pPr/>
              <a:t>9</a:t>
            </a:fld>
            <a:endParaRPr lang="en-US" altLang="en-US"/>
          </a:p>
        </p:txBody>
      </p:sp>
      <p:pic>
        <p:nvPicPr>
          <p:cNvPr id="4098" name="Picture 2" descr="demo 24"/>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972" t="11723" r="10349" b="16126"/>
          <a:stretch/>
        </p:blipFill>
        <p:spPr bwMode="auto">
          <a:xfrm>
            <a:off x="-25811" y="81555"/>
            <a:ext cx="9106506" cy="62179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flipH="1">
            <a:off x="885226" y="1667021"/>
            <a:ext cx="2153395" cy="3046988"/>
          </a:xfrm>
          <a:prstGeom prst="rect">
            <a:avLst/>
          </a:prstGeom>
          <a:noFill/>
        </p:spPr>
        <p:txBody>
          <a:bodyPr wrap="square" rtlCol="0">
            <a:spAutoFit/>
          </a:bodyPr>
          <a:lstStyle/>
          <a:p>
            <a:r>
              <a:rPr lang="en-CA" sz="2400" u="sng" dirty="0" smtClean="0">
                <a:latin typeface="Century Gothic" panose="020B0502020202020204" pitchFamily="34" charset="0"/>
              </a:rPr>
              <a:t>Evaluative Research:</a:t>
            </a:r>
          </a:p>
          <a:p>
            <a:r>
              <a:rPr lang="en-CA" sz="2400" dirty="0" smtClean="0">
                <a:latin typeface="Century Gothic" panose="020B0502020202020204" pitchFamily="34" charset="0"/>
              </a:rPr>
              <a:t>Validate design decisions and measure impacts</a:t>
            </a:r>
          </a:p>
        </p:txBody>
      </p:sp>
      <p:sp>
        <p:nvSpPr>
          <p:cNvPr id="2" name="TextBox 1"/>
          <p:cNvSpPr txBox="1"/>
          <p:nvPr/>
        </p:nvSpPr>
        <p:spPr>
          <a:xfrm>
            <a:off x="4747846" y="1502285"/>
            <a:ext cx="1287194" cy="3416320"/>
          </a:xfrm>
          <a:prstGeom prst="rect">
            <a:avLst/>
          </a:prstGeom>
          <a:noFill/>
        </p:spPr>
        <p:txBody>
          <a:bodyPr wrap="square" rtlCol="0">
            <a:spAutoFit/>
          </a:bodyPr>
          <a:lstStyle/>
          <a:p>
            <a:r>
              <a:rPr lang="en-CA" sz="7200" dirty="0" smtClean="0">
                <a:solidFill>
                  <a:srgbClr val="3F4D9F"/>
                </a:solidFill>
                <a:latin typeface="Century Gothic" panose="020B0502020202020204" pitchFamily="34" charset="0"/>
                <a:sym typeface="Wingdings" panose="05000000000000000000" pitchFamily="2" charset="2"/>
              </a:rPr>
              <a:t></a:t>
            </a:r>
            <a:endParaRPr lang="en-CA" sz="7200" dirty="0">
              <a:solidFill>
                <a:srgbClr val="3F4D9F"/>
              </a:solidFill>
              <a:latin typeface="Century Gothic" panose="020B0502020202020204" pitchFamily="34" charset="0"/>
            </a:endParaRPr>
          </a:p>
        </p:txBody>
      </p:sp>
    </p:spTree>
    <p:extLst>
      <p:ext uri="{BB962C8B-B14F-4D97-AF65-F5344CB8AC3E}">
        <p14:creationId xmlns:p14="http://schemas.microsoft.com/office/powerpoint/2010/main" val="23236218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Office Theme">
  <a:themeElements>
    <a:clrScheme name="Custom 32">
      <a:dk1>
        <a:sysClr val="windowText" lastClr="000000"/>
      </a:dk1>
      <a:lt1>
        <a:sysClr val="window" lastClr="FFFFFF"/>
      </a:lt1>
      <a:dk2>
        <a:srgbClr val="1F497D"/>
      </a:dk2>
      <a:lt2>
        <a:srgbClr val="EEECE1"/>
      </a:lt2>
      <a:accent1>
        <a:srgbClr val="0092D2"/>
      </a:accent1>
      <a:accent2>
        <a:srgbClr val="16629B"/>
      </a:accent2>
      <a:accent3>
        <a:srgbClr val="73B632"/>
      </a:accent3>
      <a:accent4>
        <a:srgbClr val="991324"/>
      </a:accent4>
      <a:accent5>
        <a:srgbClr val="441A66"/>
      </a:accent5>
      <a:accent6>
        <a:srgbClr val="E47623"/>
      </a:accent6>
      <a:hlink>
        <a:srgbClr val="0000FF"/>
      </a:hlink>
      <a:folHlink>
        <a:srgbClr val="800080"/>
      </a:folHlink>
    </a:clrScheme>
    <a:fontScheme name="Summer">
      <a:majorFont>
        <a:latin typeface="Century Gothic"/>
        <a:ea typeface=""/>
        <a:cs typeface=""/>
        <a:font script="Jpan" typeface="ヒラギノ丸ゴ Pro W4"/>
        <a:font script="Hans" typeface="宋体"/>
        <a:font script="Hant" typeface="新細明體"/>
      </a:majorFont>
      <a:minorFont>
        <a:latin typeface="Century Gothic"/>
        <a:ea typeface=""/>
        <a:cs typeface=""/>
        <a:font script="Jpan" typeface="ヒラギノ丸ゴ Pro W4"/>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Century Gothic" panose="020B0502020202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8936</TotalTime>
  <Words>554</Words>
  <Application>Microsoft Office PowerPoint</Application>
  <PresentationFormat>On-screen Show (4:3)</PresentationFormat>
  <Paragraphs>104</Paragraphs>
  <Slides>12</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Bahnschrift Light</vt:lpstr>
      <vt:lpstr>Calibri</vt:lpstr>
      <vt:lpstr>Century Gothic</vt:lpstr>
      <vt:lpstr>Gill Sans Light</vt:lpstr>
      <vt:lpstr>Lato</vt:lpstr>
      <vt:lpstr>Wingdings</vt:lpstr>
      <vt:lpstr>ヒラギノ角ゴ Pro W3</vt:lpstr>
      <vt:lpstr>Office Theme</vt:lpstr>
      <vt:lpstr>PowerPoint Presentation</vt:lpstr>
      <vt:lpstr>Government of Canada Commitments</vt:lpstr>
      <vt:lpstr>PowerPoint Presentation</vt:lpstr>
      <vt:lpstr>PowerPoint Presentation</vt:lpstr>
      <vt:lpstr>PowerPoint Presentation</vt:lpstr>
      <vt:lpstr>PowerPoint Presentation</vt:lpstr>
      <vt:lpstr>Important Questions User Researchers Ask</vt:lpstr>
      <vt:lpstr>PowerPoint Presentation</vt:lpstr>
      <vt:lpstr>PowerPoint Presentation</vt:lpstr>
      <vt:lpstr>PowerPoint Presentation</vt:lpstr>
      <vt:lpstr>PowerPoint Presentation</vt:lpstr>
      <vt:lpstr>PowerPoint Presentation</vt:lpstr>
    </vt:vector>
  </TitlesOfParts>
  <Company>BSL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Mulder</dc:creator>
  <cp:lastModifiedBy>Belanger, Ashley (IC)</cp:lastModifiedBy>
  <cp:revision>288</cp:revision>
  <cp:lastPrinted>2017-08-01T17:47:38Z</cp:lastPrinted>
  <dcterms:created xsi:type="dcterms:W3CDTF">2015-04-10T18:49:27Z</dcterms:created>
  <dcterms:modified xsi:type="dcterms:W3CDTF">2019-03-06T14:15:38Z</dcterms:modified>
</cp:coreProperties>
</file>