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2.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3.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4.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5.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6.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7.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10.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11.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12.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13.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14.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15.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16.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notesSlides/notesSlide17.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notesSlides/notesSlide18.xml" ContentType="application/vnd.openxmlformats-officedocument.presentationml.notesSlide+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notesSlides/notesSlide19.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notesSlides/notesSlide20.xml" ContentType="application/vnd.openxmlformats-officedocument.presentationml.notesSlide+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notesSlides/notesSlide21.xml" ContentType="application/vnd.openxmlformats-officedocument.presentationml.notesSlide+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notesSlides/notesSlide22.xml" ContentType="application/vnd.openxmlformats-officedocument.presentationml.notesSlide+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notesSlides/notesSlide23.xml" ContentType="application/vnd.openxmlformats-officedocument.presentationml.notesSlide+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notesSlides/notesSlide24.xml" ContentType="application/vnd.openxmlformats-officedocument.presentationml.notesSlide+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notesSlides/notesSlide25.xml" ContentType="application/vnd.openxmlformats-officedocument.presentationml.notesSlide+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notesSlides/notesSlide26.xml" ContentType="application/vnd.openxmlformats-officedocument.presentationml.notesSlide+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notesSlides/notesSlide27.xml" ContentType="application/vnd.openxmlformats-officedocument.presentationml.notesSlide+xml"/>
  <Override PartName="/ppt/tags/tag236.xml" ContentType="application/vnd.openxmlformats-officedocument.presentationml.tags+xml"/>
  <Override PartName="/ppt/tags/tag237.xml" ContentType="application/vnd.openxmlformats-officedocument.presentationml.tags+xml"/>
  <Override PartName="/ppt/notesSlides/notesSlide2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238.xml" ContentType="application/vnd.openxmlformats-officedocument.presentationml.tags+xml"/>
  <Override PartName="/ppt/tags/tag239.xml" ContentType="application/vnd.openxmlformats-officedocument.presentationml.tags+xml"/>
  <Override PartName="/ppt/notesSlides/notesSlide2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240.xml" ContentType="application/vnd.openxmlformats-officedocument.presentationml.tags+xml"/>
  <Override PartName="/ppt/tags/tag241.xml" ContentType="application/vnd.openxmlformats-officedocument.presentationml.tags+xml"/>
  <Override PartName="/ppt/notesSlides/notesSlide3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242.xml" ContentType="application/vnd.openxmlformats-officedocument.presentationml.tags+xml"/>
  <Override PartName="/ppt/tags/tag243.xml" ContentType="application/vnd.openxmlformats-officedocument.presentationml.tags+xml"/>
  <Override PartName="/ppt/notesSlides/notesSlide3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notesSlides/notesSlide32.xml" ContentType="application/vnd.openxmlformats-officedocument.presentationml.notesSlide+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notesSlides/notesSlide33.xml" ContentType="application/vnd.openxmlformats-officedocument.presentationml.notesSlide+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notesSlides/notesSlide34.xml" ContentType="application/vnd.openxmlformats-officedocument.presentationml.notesSlide+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notesSlides/notesSlide35.xml" ContentType="application/vnd.openxmlformats-officedocument.presentationml.notesSlide+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notesSlides/notesSlide36.xml" ContentType="application/vnd.openxmlformats-officedocument.presentationml.notesSlide+xml"/>
  <Override PartName="/ppt/tags/tag303.xml" ContentType="application/vnd.openxmlformats-officedocument.presentationml.tags+xml"/>
  <Override PartName="/ppt/tags/tag304.xml" ContentType="application/vnd.openxmlformats-officedocument.presentationml.tags+xml"/>
  <Override PartName="/ppt/notesSlides/notesSlide3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notesSlides/notesSlide38.xml" ContentType="application/vnd.openxmlformats-officedocument.presentationml.notesSlide+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notesSlides/notesSlide39.xml" ContentType="application/vnd.openxmlformats-officedocument.presentationml.notesSlide+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notesSlides/notesSlide40.xml" ContentType="application/vnd.openxmlformats-officedocument.presentationml.notesSlide+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notesSlides/notesSlide41.xml" ContentType="application/vnd.openxmlformats-officedocument.presentationml.notesSlide+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notesSlides/notesSlide42.xml" ContentType="application/vnd.openxmlformats-officedocument.presentationml.notesSlide+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notesSlides/notesSlide43.xml" ContentType="application/vnd.openxmlformats-officedocument.presentationml.notesSlide+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1"/>
  </p:sldMasterIdLst>
  <p:notesMasterIdLst>
    <p:notesMasterId r:id="rId46"/>
  </p:notesMasterIdLst>
  <p:handoutMasterIdLst>
    <p:handoutMasterId r:id="rId47"/>
  </p:handoutMasterIdLst>
  <p:sldIdLst>
    <p:sldId id="256" r:id="rId2"/>
    <p:sldId id="257" r:id="rId3"/>
    <p:sldId id="280" r:id="rId4"/>
    <p:sldId id="282" r:id="rId5"/>
    <p:sldId id="264" r:id="rId6"/>
    <p:sldId id="281" r:id="rId7"/>
    <p:sldId id="300" r:id="rId8"/>
    <p:sldId id="284" r:id="rId9"/>
    <p:sldId id="301" r:id="rId10"/>
    <p:sldId id="258" r:id="rId11"/>
    <p:sldId id="295" r:id="rId12"/>
    <p:sldId id="296" r:id="rId13"/>
    <p:sldId id="287" r:id="rId14"/>
    <p:sldId id="289" r:id="rId15"/>
    <p:sldId id="290" r:id="rId16"/>
    <p:sldId id="259" r:id="rId17"/>
    <p:sldId id="265" r:id="rId18"/>
    <p:sldId id="260" r:id="rId19"/>
    <p:sldId id="292" r:id="rId20"/>
    <p:sldId id="266" r:id="rId21"/>
    <p:sldId id="291" r:id="rId22"/>
    <p:sldId id="271" r:id="rId23"/>
    <p:sldId id="293" r:id="rId24"/>
    <p:sldId id="272" r:id="rId25"/>
    <p:sldId id="261" r:id="rId26"/>
    <p:sldId id="303" r:id="rId27"/>
    <p:sldId id="304" r:id="rId28"/>
    <p:sldId id="267" r:id="rId29"/>
    <p:sldId id="297" r:id="rId30"/>
    <p:sldId id="298" r:id="rId31"/>
    <p:sldId id="299" r:id="rId32"/>
    <p:sldId id="294" r:id="rId33"/>
    <p:sldId id="305" r:id="rId34"/>
    <p:sldId id="262" r:id="rId35"/>
    <p:sldId id="274" r:id="rId36"/>
    <p:sldId id="268" r:id="rId37"/>
    <p:sldId id="278" r:id="rId38"/>
    <p:sldId id="279" r:id="rId39"/>
    <p:sldId id="275" r:id="rId40"/>
    <p:sldId id="302" r:id="rId41"/>
    <p:sldId id="276" r:id="rId42"/>
    <p:sldId id="277" r:id="rId43"/>
    <p:sldId id="269" r:id="rId44"/>
    <p:sldId id="270" r:id="rId45"/>
  </p:sldIdLst>
  <p:sldSz cx="12192000" cy="6858000"/>
  <p:notesSz cx="6858000" cy="9144000"/>
  <p:custDataLst>
    <p:tags r:id="rId4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C9BFDF"/>
    <a:srgbClr val="795FAF"/>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288" autoAdjust="0"/>
    <p:restoredTop sz="84400" autoAdjust="0"/>
  </p:normalViewPr>
  <p:slideViewPr>
    <p:cSldViewPr snapToGrid="0" snapToObjects="1" showGuides="1">
      <p:cViewPr varScale="1">
        <p:scale>
          <a:sx n="96" d="100"/>
          <a:sy n="96" d="100"/>
        </p:scale>
        <p:origin x="1602" y="42"/>
      </p:cViewPr>
      <p:guideLst>
        <p:guide orient="horz" pos="2160"/>
        <p:guide pos="3840"/>
      </p:guideLst>
    </p:cSldViewPr>
  </p:slideViewPr>
  <p:outlineViewPr>
    <p:cViewPr>
      <p:scale>
        <a:sx n="33" d="100"/>
        <a:sy n="33" d="100"/>
      </p:scale>
      <p:origin x="0" y="-13408"/>
    </p:cViewPr>
  </p:outlin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80" d="100"/>
          <a:sy n="80" d="100"/>
        </p:scale>
        <p:origin x="1552"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svg"/><Relationship Id="rId1" Type="http://schemas.openxmlformats.org/officeDocument/2006/relationships/image" Target="../media/image6.png"/><Relationship Id="rId4" Type="http://schemas.openxmlformats.org/officeDocument/2006/relationships/image" Target="../media/image13.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svg"/><Relationship Id="rId1" Type="http://schemas.openxmlformats.org/officeDocument/2006/relationships/image" Target="../media/image8.png"/><Relationship Id="rId4" Type="http://schemas.openxmlformats.org/officeDocument/2006/relationships/image" Target="../media/image17.svg"/></Relationships>
</file>

<file path=ppt/diagrams/_rels/data7.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image" Target="../media/image41.svg"/><Relationship Id="rId1" Type="http://schemas.openxmlformats.org/officeDocument/2006/relationships/image" Target="../media/image21.png"/><Relationship Id="rId6" Type="http://schemas.openxmlformats.org/officeDocument/2006/relationships/image" Target="../media/image45.svg"/><Relationship Id="rId5" Type="http://schemas.openxmlformats.org/officeDocument/2006/relationships/image" Target="../media/image23.png"/><Relationship Id="rId4" Type="http://schemas.openxmlformats.org/officeDocument/2006/relationships/image" Target="../media/image43.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13B78D-F5A5-49E4-94C8-CC8FAED0744C}" type="doc">
      <dgm:prSet loTypeId="urn:microsoft.com/office/officeart/2018/5/layout/IconCircleLabelList" loCatId="icon" qsTypeId="urn:microsoft.com/office/officeart/2005/8/quickstyle/simple1" qsCatId="simple" csTypeId="urn:microsoft.com/office/officeart/2018/5/colors/Iconchunking_neutralicon_accent4_2" csCatId="accent4" phldr="1"/>
      <dgm:spPr/>
      <dgm:t>
        <a:bodyPr/>
        <a:lstStyle/>
        <a:p>
          <a:endParaRPr lang="en-US"/>
        </a:p>
      </dgm:t>
    </dgm:pt>
    <dgm:pt modelId="{F993BD6F-5EC2-476A-AA88-2E5863709F6D}">
      <dgm:prSet/>
      <dgm:spPr/>
      <dgm:t>
        <a:bodyPr/>
        <a:lstStyle/>
        <a:p>
          <a:pPr>
            <a:defRPr cap="all"/>
          </a:pPr>
          <a:r>
            <a:rPr lang="fr-CA" dirty="0" smtClean="0"/>
            <a:t>qualitatives</a:t>
          </a:r>
          <a:endParaRPr lang="fr-CA" dirty="0"/>
        </a:p>
      </dgm:t>
    </dgm:pt>
    <dgm:pt modelId="{A9C8BFAF-D0B1-4998-AC48-B148332780C4}" type="parTrans" cxnId="{ADA98AC1-C972-4396-A62B-938741236B79}">
      <dgm:prSet/>
      <dgm:spPr/>
      <dgm:t>
        <a:bodyPr/>
        <a:lstStyle/>
        <a:p>
          <a:endParaRPr lang="en-US"/>
        </a:p>
      </dgm:t>
    </dgm:pt>
    <dgm:pt modelId="{189ECAE9-2172-4A02-BB10-674C3026B4F2}" type="sibTrans" cxnId="{ADA98AC1-C972-4396-A62B-938741236B79}">
      <dgm:prSet/>
      <dgm:spPr/>
      <dgm:t>
        <a:bodyPr/>
        <a:lstStyle/>
        <a:p>
          <a:endParaRPr lang="en-US"/>
        </a:p>
      </dgm:t>
    </dgm:pt>
    <dgm:pt modelId="{5B192548-C640-4688-B9CE-8EDCC0002A26}">
      <dgm:prSet/>
      <dgm:spPr/>
      <dgm:t>
        <a:bodyPr/>
        <a:lstStyle/>
        <a:p>
          <a:pPr>
            <a:defRPr cap="all"/>
          </a:pPr>
          <a:r>
            <a:rPr lang="fr-CA" dirty="0" smtClean="0"/>
            <a:t>quantitatives</a:t>
          </a:r>
          <a:endParaRPr lang="fr-CA" dirty="0"/>
        </a:p>
      </dgm:t>
    </dgm:pt>
    <dgm:pt modelId="{E7E02095-79E3-4E22-9137-0B9CC4F18828}" type="parTrans" cxnId="{DAB22C46-44CE-4A57-84AE-91FAF20F1452}">
      <dgm:prSet/>
      <dgm:spPr/>
      <dgm:t>
        <a:bodyPr/>
        <a:lstStyle/>
        <a:p>
          <a:endParaRPr lang="en-US"/>
        </a:p>
      </dgm:t>
    </dgm:pt>
    <dgm:pt modelId="{4725DC8C-C25E-4827-9E0D-06CB5DAAA776}" type="sibTrans" cxnId="{DAB22C46-44CE-4A57-84AE-91FAF20F1452}">
      <dgm:prSet/>
      <dgm:spPr/>
      <dgm:t>
        <a:bodyPr/>
        <a:lstStyle/>
        <a:p>
          <a:endParaRPr lang="en-US"/>
        </a:p>
      </dgm:t>
    </dgm:pt>
    <dgm:pt modelId="{F9FDA5FA-E296-4C02-B0A0-EE060E81E9ED}" type="pres">
      <dgm:prSet presAssocID="{0C13B78D-F5A5-49E4-94C8-CC8FAED0744C}" presName="root" presStyleCnt="0">
        <dgm:presLayoutVars>
          <dgm:dir/>
          <dgm:resizeHandles val="exact"/>
        </dgm:presLayoutVars>
      </dgm:prSet>
      <dgm:spPr/>
      <dgm:t>
        <a:bodyPr/>
        <a:lstStyle/>
        <a:p>
          <a:endParaRPr lang="fr-CA"/>
        </a:p>
      </dgm:t>
    </dgm:pt>
    <dgm:pt modelId="{88610BAD-0D56-4B5A-BB3E-A87444C961AE}" type="pres">
      <dgm:prSet presAssocID="{F993BD6F-5EC2-476A-AA88-2E5863709F6D}" presName="compNode" presStyleCnt="0"/>
      <dgm:spPr/>
    </dgm:pt>
    <dgm:pt modelId="{9446F904-5F3F-4CF5-8BDB-3FF5E871EA1F}" type="pres">
      <dgm:prSet presAssocID="{F993BD6F-5EC2-476A-AA88-2E5863709F6D}" presName="iconBgRect" presStyleLbl="bgShp" presStyleIdx="0" presStyleCnt="2"/>
      <dgm:spPr>
        <a:solidFill>
          <a:srgbClr val="C00000"/>
        </a:solidFill>
      </dgm:spPr>
    </dgm:pt>
    <dgm:pt modelId="{81733704-F382-45C8-A3B8-4675F8D5F927}" type="pres">
      <dgm:prSet presAssocID="{F993BD6F-5EC2-476A-AA88-2E5863709F6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7FC49518-97C4-4558-BAE2-966311DF9C16}" type="pres">
      <dgm:prSet presAssocID="{F993BD6F-5EC2-476A-AA88-2E5863709F6D}" presName="spaceRect" presStyleCnt="0"/>
      <dgm:spPr/>
    </dgm:pt>
    <dgm:pt modelId="{710D63E0-60D2-4084-B620-443672C8BB4D}" type="pres">
      <dgm:prSet presAssocID="{F993BD6F-5EC2-476A-AA88-2E5863709F6D}" presName="textRect" presStyleLbl="revTx" presStyleIdx="0" presStyleCnt="2">
        <dgm:presLayoutVars>
          <dgm:chMax val="1"/>
          <dgm:chPref val="1"/>
        </dgm:presLayoutVars>
      </dgm:prSet>
      <dgm:spPr/>
      <dgm:t>
        <a:bodyPr/>
        <a:lstStyle/>
        <a:p>
          <a:endParaRPr lang="fr-CA"/>
        </a:p>
      </dgm:t>
    </dgm:pt>
    <dgm:pt modelId="{AA72E5EF-C9EE-4C46-8A73-A08494676B7F}" type="pres">
      <dgm:prSet presAssocID="{189ECAE9-2172-4A02-BB10-674C3026B4F2}" presName="sibTrans" presStyleCnt="0"/>
      <dgm:spPr/>
    </dgm:pt>
    <dgm:pt modelId="{5FEDFECF-AD4D-4564-AED6-37A1C4282005}" type="pres">
      <dgm:prSet presAssocID="{5B192548-C640-4688-B9CE-8EDCC0002A26}" presName="compNode" presStyleCnt="0"/>
      <dgm:spPr/>
    </dgm:pt>
    <dgm:pt modelId="{AA29B985-8F78-4A50-A71A-A01815751460}" type="pres">
      <dgm:prSet presAssocID="{5B192548-C640-4688-B9CE-8EDCC0002A26}" presName="iconBgRect" presStyleLbl="bgShp" presStyleIdx="1" presStyleCnt="2"/>
      <dgm:spPr>
        <a:solidFill>
          <a:srgbClr val="C00000"/>
        </a:solidFill>
      </dgm:spPr>
    </dgm:pt>
    <dgm:pt modelId="{8361D70A-898F-47BA-A501-49FE98A66D46}" type="pres">
      <dgm:prSet presAssocID="{5B192548-C640-4688-B9CE-8EDCC0002A2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a:ext>
              <a:ext uri="{96DAC541-7B7A-43D3-8B79-37D633B846F1}">
                <asvg:svgBlip xmlns=""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7F992CE9-D3B7-42BA-A967-94C2B4AA0F6B}" type="pres">
      <dgm:prSet presAssocID="{5B192548-C640-4688-B9CE-8EDCC0002A26}" presName="spaceRect" presStyleCnt="0"/>
      <dgm:spPr/>
    </dgm:pt>
    <dgm:pt modelId="{A758EA4C-0EB7-4E6C-B3FA-6AAB0D27E9EF}" type="pres">
      <dgm:prSet presAssocID="{5B192548-C640-4688-B9CE-8EDCC0002A26}" presName="textRect" presStyleLbl="revTx" presStyleIdx="1" presStyleCnt="2">
        <dgm:presLayoutVars>
          <dgm:chMax val="1"/>
          <dgm:chPref val="1"/>
        </dgm:presLayoutVars>
      </dgm:prSet>
      <dgm:spPr/>
      <dgm:t>
        <a:bodyPr/>
        <a:lstStyle/>
        <a:p>
          <a:endParaRPr lang="fr-CA"/>
        </a:p>
      </dgm:t>
    </dgm:pt>
  </dgm:ptLst>
  <dgm:cxnLst>
    <dgm:cxn modelId="{3C015E3F-0D4E-4652-AE03-E31E6454D602}" type="presOf" srcId="{F993BD6F-5EC2-476A-AA88-2E5863709F6D}" destId="{710D63E0-60D2-4084-B620-443672C8BB4D}" srcOrd="0" destOrd="0" presId="urn:microsoft.com/office/officeart/2018/5/layout/IconCircleLabelList"/>
    <dgm:cxn modelId="{FCD8EC1B-8C4C-4851-8E39-B9B6DD0928FF}" type="presOf" srcId="{0C13B78D-F5A5-49E4-94C8-CC8FAED0744C}" destId="{F9FDA5FA-E296-4C02-B0A0-EE060E81E9ED}" srcOrd="0" destOrd="0" presId="urn:microsoft.com/office/officeart/2018/5/layout/IconCircleLabelList"/>
    <dgm:cxn modelId="{E4DE191E-2095-411F-8DEC-E19EA4B44A6D}" type="presOf" srcId="{5B192548-C640-4688-B9CE-8EDCC0002A26}" destId="{A758EA4C-0EB7-4E6C-B3FA-6AAB0D27E9EF}" srcOrd="0" destOrd="0" presId="urn:microsoft.com/office/officeart/2018/5/layout/IconCircleLabelList"/>
    <dgm:cxn modelId="{DAB22C46-44CE-4A57-84AE-91FAF20F1452}" srcId="{0C13B78D-F5A5-49E4-94C8-CC8FAED0744C}" destId="{5B192548-C640-4688-B9CE-8EDCC0002A26}" srcOrd="1" destOrd="0" parTransId="{E7E02095-79E3-4E22-9137-0B9CC4F18828}" sibTransId="{4725DC8C-C25E-4827-9E0D-06CB5DAAA776}"/>
    <dgm:cxn modelId="{ADA98AC1-C972-4396-A62B-938741236B79}" srcId="{0C13B78D-F5A5-49E4-94C8-CC8FAED0744C}" destId="{F993BD6F-5EC2-476A-AA88-2E5863709F6D}" srcOrd="0" destOrd="0" parTransId="{A9C8BFAF-D0B1-4998-AC48-B148332780C4}" sibTransId="{189ECAE9-2172-4A02-BB10-674C3026B4F2}"/>
    <dgm:cxn modelId="{217D3E5E-408E-45D9-B473-A7E22D9858D1}" type="presParOf" srcId="{F9FDA5FA-E296-4C02-B0A0-EE060E81E9ED}" destId="{88610BAD-0D56-4B5A-BB3E-A87444C961AE}" srcOrd="0" destOrd="0" presId="urn:microsoft.com/office/officeart/2018/5/layout/IconCircleLabelList"/>
    <dgm:cxn modelId="{87B831B9-4AE9-440B-8C35-E3E61AF32EC3}" type="presParOf" srcId="{88610BAD-0D56-4B5A-BB3E-A87444C961AE}" destId="{9446F904-5F3F-4CF5-8BDB-3FF5E871EA1F}" srcOrd="0" destOrd="0" presId="urn:microsoft.com/office/officeart/2018/5/layout/IconCircleLabelList"/>
    <dgm:cxn modelId="{AA5CB5A5-FFE4-4074-908C-D95254CE6E20}" type="presParOf" srcId="{88610BAD-0D56-4B5A-BB3E-A87444C961AE}" destId="{81733704-F382-45C8-A3B8-4675F8D5F927}" srcOrd="1" destOrd="0" presId="urn:microsoft.com/office/officeart/2018/5/layout/IconCircleLabelList"/>
    <dgm:cxn modelId="{ED35C8DB-3270-444F-8774-D3135696356B}" type="presParOf" srcId="{88610BAD-0D56-4B5A-BB3E-A87444C961AE}" destId="{7FC49518-97C4-4558-BAE2-966311DF9C16}" srcOrd="2" destOrd="0" presId="urn:microsoft.com/office/officeart/2018/5/layout/IconCircleLabelList"/>
    <dgm:cxn modelId="{25CAE759-A95D-4EF3-9EAC-11E3ECB0F6E0}" type="presParOf" srcId="{88610BAD-0D56-4B5A-BB3E-A87444C961AE}" destId="{710D63E0-60D2-4084-B620-443672C8BB4D}" srcOrd="3" destOrd="0" presId="urn:microsoft.com/office/officeart/2018/5/layout/IconCircleLabelList"/>
    <dgm:cxn modelId="{444A3F0C-59CB-42C0-A111-B4B2DBE8912C}" type="presParOf" srcId="{F9FDA5FA-E296-4C02-B0A0-EE060E81E9ED}" destId="{AA72E5EF-C9EE-4C46-8A73-A08494676B7F}" srcOrd="1" destOrd="0" presId="urn:microsoft.com/office/officeart/2018/5/layout/IconCircleLabelList"/>
    <dgm:cxn modelId="{25206B82-F20B-4D3F-B73A-3A94178069BF}" type="presParOf" srcId="{F9FDA5FA-E296-4C02-B0A0-EE060E81E9ED}" destId="{5FEDFECF-AD4D-4564-AED6-37A1C4282005}" srcOrd="2" destOrd="0" presId="urn:microsoft.com/office/officeart/2018/5/layout/IconCircleLabelList"/>
    <dgm:cxn modelId="{2EE456B2-35D6-4742-8BD8-F9F2229D3055}" type="presParOf" srcId="{5FEDFECF-AD4D-4564-AED6-37A1C4282005}" destId="{AA29B985-8F78-4A50-A71A-A01815751460}" srcOrd="0" destOrd="0" presId="urn:microsoft.com/office/officeart/2018/5/layout/IconCircleLabelList"/>
    <dgm:cxn modelId="{A19F6B6D-BE5C-4EBE-B911-F392F282306A}" type="presParOf" srcId="{5FEDFECF-AD4D-4564-AED6-37A1C4282005}" destId="{8361D70A-898F-47BA-A501-49FE98A66D46}" srcOrd="1" destOrd="0" presId="urn:microsoft.com/office/officeart/2018/5/layout/IconCircleLabelList"/>
    <dgm:cxn modelId="{077C9726-095C-445E-8326-3E7A9490CDE6}" type="presParOf" srcId="{5FEDFECF-AD4D-4564-AED6-37A1C4282005}" destId="{7F992CE9-D3B7-42BA-A967-94C2B4AA0F6B}" srcOrd="2" destOrd="0" presId="urn:microsoft.com/office/officeart/2018/5/layout/IconCircleLabelList"/>
    <dgm:cxn modelId="{133D17FE-D04D-4F9E-850E-08925BF4C5A7}" type="presParOf" srcId="{5FEDFECF-AD4D-4564-AED6-37A1C4282005}" destId="{A758EA4C-0EB7-4E6C-B3FA-6AAB0D27E9EF}" srcOrd="3" destOrd="0" presId="urn:microsoft.com/office/officeart/2018/5/layout/IconCircle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45C0BD-F1B1-4F8F-9493-6D5A67F9BD3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E70668F-0C4A-42AB-ABC6-5F345CC5BA7D}">
      <dgm:prSet/>
      <dgm:spPr/>
      <dgm:t>
        <a:bodyPr/>
        <a:lstStyle/>
        <a:p>
          <a:pPr>
            <a:defRPr cap="all"/>
          </a:pPr>
          <a:r>
            <a:rPr lang="fr-CA" dirty="0"/>
            <a:t>Vérifier si </a:t>
          </a:r>
          <a:r>
            <a:rPr lang="fr-CA" dirty="0" smtClean="0"/>
            <a:t>ça fonctionne</a:t>
          </a:r>
          <a:endParaRPr lang="fr-CA" dirty="0"/>
        </a:p>
      </dgm:t>
    </dgm:pt>
    <dgm:pt modelId="{B3FB5B9D-E469-4D0F-88B8-6622B34C0951}" type="parTrans" cxnId="{20E8FDB2-4CB2-45CD-BBBA-E416CC475FB1}">
      <dgm:prSet/>
      <dgm:spPr/>
      <dgm:t>
        <a:bodyPr/>
        <a:lstStyle/>
        <a:p>
          <a:endParaRPr lang="en-US"/>
        </a:p>
      </dgm:t>
    </dgm:pt>
    <dgm:pt modelId="{D716F86F-B5CB-4141-AE93-5CC171342C6E}" type="sibTrans" cxnId="{20E8FDB2-4CB2-45CD-BBBA-E416CC475FB1}">
      <dgm:prSet/>
      <dgm:spPr/>
      <dgm:t>
        <a:bodyPr/>
        <a:lstStyle/>
        <a:p>
          <a:endParaRPr lang="en-US"/>
        </a:p>
      </dgm:t>
    </dgm:pt>
    <dgm:pt modelId="{DE076E4C-ADE6-4EC3-8564-7FF13F7FB1C3}">
      <dgm:prSet/>
      <dgm:spPr/>
      <dgm:t>
        <a:bodyPr/>
        <a:lstStyle/>
        <a:p>
          <a:pPr>
            <a:defRPr cap="all"/>
          </a:pPr>
          <a:r>
            <a:rPr lang="fr-CA" dirty="0"/>
            <a:t>Avez-vous livré ce que vous aviez </a:t>
          </a:r>
          <a:r>
            <a:rPr lang="fr-CA" dirty="0" smtClean="0"/>
            <a:t>annoncé?</a:t>
          </a:r>
          <a:endParaRPr lang="fr-CA" dirty="0"/>
        </a:p>
      </dgm:t>
    </dgm:pt>
    <dgm:pt modelId="{900BE497-12A6-4325-9016-616FA4F90798}" type="parTrans" cxnId="{689A0A10-7C4B-40F8-AC2F-6B31E1EF3017}">
      <dgm:prSet/>
      <dgm:spPr/>
      <dgm:t>
        <a:bodyPr/>
        <a:lstStyle/>
        <a:p>
          <a:endParaRPr lang="en-US"/>
        </a:p>
      </dgm:t>
    </dgm:pt>
    <dgm:pt modelId="{F5CA1C58-BA1F-4733-A109-99D676EAD700}" type="sibTrans" cxnId="{689A0A10-7C4B-40F8-AC2F-6B31E1EF3017}">
      <dgm:prSet/>
      <dgm:spPr/>
      <dgm:t>
        <a:bodyPr/>
        <a:lstStyle/>
        <a:p>
          <a:endParaRPr lang="en-US"/>
        </a:p>
      </dgm:t>
    </dgm:pt>
    <dgm:pt modelId="{5B8D64D2-E61B-48A7-A516-8334B2761277}" type="pres">
      <dgm:prSet presAssocID="{5F45C0BD-F1B1-4F8F-9493-6D5A67F9BD38}" presName="root" presStyleCnt="0">
        <dgm:presLayoutVars>
          <dgm:dir/>
          <dgm:resizeHandles val="exact"/>
        </dgm:presLayoutVars>
      </dgm:prSet>
      <dgm:spPr/>
      <dgm:t>
        <a:bodyPr/>
        <a:lstStyle/>
        <a:p>
          <a:endParaRPr lang="fr-CA"/>
        </a:p>
      </dgm:t>
    </dgm:pt>
    <dgm:pt modelId="{B1A86073-6649-4983-BB77-FD5A5E8375F2}" type="pres">
      <dgm:prSet presAssocID="{3E70668F-0C4A-42AB-ABC6-5F345CC5BA7D}" presName="compNode" presStyleCnt="0"/>
      <dgm:spPr/>
    </dgm:pt>
    <dgm:pt modelId="{617ECC5F-F2FB-408E-AA43-0EE5BAACD121}" type="pres">
      <dgm:prSet presAssocID="{3E70668F-0C4A-42AB-ABC6-5F345CC5BA7D}" presName="iconBgRect" presStyleLbl="bgShp" presStyleIdx="0" presStyleCnt="2" custLinFactNeighborX="-25675"/>
      <dgm:spPr>
        <a:solidFill>
          <a:srgbClr val="C00000"/>
        </a:solidFill>
      </dgm:spPr>
    </dgm:pt>
    <dgm:pt modelId="{B6739555-B6C0-4F76-B586-59DDE74A3457}" type="pres">
      <dgm:prSet presAssocID="{3E70668F-0C4A-42AB-ABC6-5F345CC5BA7D}" presName="iconRect" presStyleLbl="node1" presStyleIdx="0" presStyleCnt="2" custLinFactNeighborX="-44743"/>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Gears"/>
        </a:ext>
      </dgm:extLst>
    </dgm:pt>
    <dgm:pt modelId="{6B222A4E-386B-4116-BA8D-21030E04B83E}" type="pres">
      <dgm:prSet presAssocID="{3E70668F-0C4A-42AB-ABC6-5F345CC5BA7D}" presName="spaceRect" presStyleCnt="0"/>
      <dgm:spPr/>
    </dgm:pt>
    <dgm:pt modelId="{13C632E8-6DEC-4CA5-A84B-19FA5D3FCB18}" type="pres">
      <dgm:prSet presAssocID="{3E70668F-0C4A-42AB-ABC6-5F345CC5BA7D}" presName="textRect" presStyleLbl="revTx" presStyleIdx="0" presStyleCnt="2" custLinFactNeighborX="-15653">
        <dgm:presLayoutVars>
          <dgm:chMax val="1"/>
          <dgm:chPref val="1"/>
        </dgm:presLayoutVars>
      </dgm:prSet>
      <dgm:spPr/>
      <dgm:t>
        <a:bodyPr/>
        <a:lstStyle/>
        <a:p>
          <a:endParaRPr lang="fr-CA"/>
        </a:p>
      </dgm:t>
    </dgm:pt>
    <dgm:pt modelId="{43B387C0-DC41-4D27-A066-8024DDC52750}" type="pres">
      <dgm:prSet presAssocID="{D716F86F-B5CB-4141-AE93-5CC171342C6E}" presName="sibTrans" presStyleCnt="0"/>
      <dgm:spPr/>
    </dgm:pt>
    <dgm:pt modelId="{248A8BEC-96AB-44DD-B409-476D9D08FDEB}" type="pres">
      <dgm:prSet presAssocID="{DE076E4C-ADE6-4EC3-8564-7FF13F7FB1C3}" presName="compNode" presStyleCnt="0"/>
      <dgm:spPr/>
    </dgm:pt>
    <dgm:pt modelId="{40891893-5C4C-438D-9FA1-A9FCA24D2CEF}" type="pres">
      <dgm:prSet presAssocID="{DE076E4C-ADE6-4EC3-8564-7FF13F7FB1C3}" presName="iconBgRect" presStyleLbl="bgShp" presStyleIdx="1" presStyleCnt="2" custLinFactNeighborX="25673"/>
      <dgm:spPr>
        <a:solidFill>
          <a:srgbClr val="C00000"/>
        </a:solidFill>
      </dgm:spPr>
    </dgm:pt>
    <dgm:pt modelId="{CA4FFFC3-9383-4B06-97D7-E4F5910335F2}" type="pres">
      <dgm:prSet presAssocID="{DE076E4C-ADE6-4EC3-8564-7FF13F7FB1C3}" presName="iconRect" presStyleLbl="node1" presStyleIdx="1" presStyleCnt="2" custLinFactNeighborX="44741"/>
      <dgm:spPr>
        <a:blipFill>
          <a:blip xmlns:r="http://schemas.openxmlformats.org/officeDocument/2006/relationships" r:embed="rId3">
            <a:extLst>
              <a:ext uri="{28A0092B-C50C-407E-A947-70E740481C1C}">
                <a14:useLocalDpi xmlns:a14="http://schemas.microsoft.com/office/drawing/2010/main"/>
              </a:ext>
              <a:ext uri="{96DAC541-7B7A-43D3-8B79-37D633B846F1}">
                <asvg:svgBlip xmlns=""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heckmark"/>
        </a:ext>
      </dgm:extLst>
    </dgm:pt>
    <dgm:pt modelId="{A242509B-006D-4723-AA64-49BF181F1D8E}" type="pres">
      <dgm:prSet presAssocID="{DE076E4C-ADE6-4EC3-8564-7FF13F7FB1C3}" presName="spaceRect" presStyleCnt="0"/>
      <dgm:spPr/>
    </dgm:pt>
    <dgm:pt modelId="{E5696171-DEA7-4FCF-B2B0-7509E88EA3F6}" type="pres">
      <dgm:prSet presAssocID="{DE076E4C-ADE6-4EC3-8564-7FF13F7FB1C3}" presName="textRect" presStyleLbl="revTx" presStyleIdx="1" presStyleCnt="2" custLinFactNeighborX="15652">
        <dgm:presLayoutVars>
          <dgm:chMax val="1"/>
          <dgm:chPref val="1"/>
        </dgm:presLayoutVars>
      </dgm:prSet>
      <dgm:spPr/>
      <dgm:t>
        <a:bodyPr/>
        <a:lstStyle/>
        <a:p>
          <a:endParaRPr lang="fr-CA"/>
        </a:p>
      </dgm:t>
    </dgm:pt>
  </dgm:ptLst>
  <dgm:cxnLst>
    <dgm:cxn modelId="{444BC448-F9B3-4892-80B3-28ECA34BA61C}" type="presOf" srcId="{3E70668F-0C4A-42AB-ABC6-5F345CC5BA7D}" destId="{13C632E8-6DEC-4CA5-A84B-19FA5D3FCB18}" srcOrd="0" destOrd="0" presId="urn:microsoft.com/office/officeart/2018/5/layout/IconCircleLabelList"/>
    <dgm:cxn modelId="{689A0A10-7C4B-40F8-AC2F-6B31E1EF3017}" srcId="{5F45C0BD-F1B1-4F8F-9493-6D5A67F9BD38}" destId="{DE076E4C-ADE6-4EC3-8564-7FF13F7FB1C3}" srcOrd="1" destOrd="0" parTransId="{900BE497-12A6-4325-9016-616FA4F90798}" sibTransId="{F5CA1C58-BA1F-4733-A109-99D676EAD700}"/>
    <dgm:cxn modelId="{4A396223-E055-4708-AD35-E651E230D2B0}" type="presOf" srcId="{5F45C0BD-F1B1-4F8F-9493-6D5A67F9BD38}" destId="{5B8D64D2-E61B-48A7-A516-8334B2761277}" srcOrd="0" destOrd="0" presId="urn:microsoft.com/office/officeart/2018/5/layout/IconCircleLabelList"/>
    <dgm:cxn modelId="{8E931C15-84EA-4E0B-A7FB-D945FEB838E5}" type="presOf" srcId="{DE076E4C-ADE6-4EC3-8564-7FF13F7FB1C3}" destId="{E5696171-DEA7-4FCF-B2B0-7509E88EA3F6}" srcOrd="0" destOrd="0" presId="urn:microsoft.com/office/officeart/2018/5/layout/IconCircleLabelList"/>
    <dgm:cxn modelId="{20E8FDB2-4CB2-45CD-BBBA-E416CC475FB1}" srcId="{5F45C0BD-F1B1-4F8F-9493-6D5A67F9BD38}" destId="{3E70668F-0C4A-42AB-ABC6-5F345CC5BA7D}" srcOrd="0" destOrd="0" parTransId="{B3FB5B9D-E469-4D0F-88B8-6622B34C0951}" sibTransId="{D716F86F-B5CB-4141-AE93-5CC171342C6E}"/>
    <dgm:cxn modelId="{6F5DEA61-9AB6-4270-815F-1C5D02B688F7}" type="presParOf" srcId="{5B8D64D2-E61B-48A7-A516-8334B2761277}" destId="{B1A86073-6649-4983-BB77-FD5A5E8375F2}" srcOrd="0" destOrd="0" presId="urn:microsoft.com/office/officeart/2018/5/layout/IconCircleLabelList"/>
    <dgm:cxn modelId="{6F63AEB5-6F17-4860-B3CD-6B9C573E59DA}" type="presParOf" srcId="{B1A86073-6649-4983-BB77-FD5A5E8375F2}" destId="{617ECC5F-F2FB-408E-AA43-0EE5BAACD121}" srcOrd="0" destOrd="0" presId="urn:microsoft.com/office/officeart/2018/5/layout/IconCircleLabelList"/>
    <dgm:cxn modelId="{5EEA842E-345C-45E4-897D-5883E2BB0999}" type="presParOf" srcId="{B1A86073-6649-4983-BB77-FD5A5E8375F2}" destId="{B6739555-B6C0-4F76-B586-59DDE74A3457}" srcOrd="1" destOrd="0" presId="urn:microsoft.com/office/officeart/2018/5/layout/IconCircleLabelList"/>
    <dgm:cxn modelId="{09B17226-53BC-4514-83E5-AA076EA0E533}" type="presParOf" srcId="{B1A86073-6649-4983-BB77-FD5A5E8375F2}" destId="{6B222A4E-386B-4116-BA8D-21030E04B83E}" srcOrd="2" destOrd="0" presId="urn:microsoft.com/office/officeart/2018/5/layout/IconCircleLabelList"/>
    <dgm:cxn modelId="{EB508ADB-33AF-4C0F-A806-3B2CB4E94AD1}" type="presParOf" srcId="{B1A86073-6649-4983-BB77-FD5A5E8375F2}" destId="{13C632E8-6DEC-4CA5-A84B-19FA5D3FCB18}" srcOrd="3" destOrd="0" presId="urn:microsoft.com/office/officeart/2018/5/layout/IconCircleLabelList"/>
    <dgm:cxn modelId="{63FB4028-AB05-4CCF-ABA6-1C01405D774B}" type="presParOf" srcId="{5B8D64D2-E61B-48A7-A516-8334B2761277}" destId="{43B387C0-DC41-4D27-A066-8024DDC52750}" srcOrd="1" destOrd="0" presId="urn:microsoft.com/office/officeart/2018/5/layout/IconCircleLabelList"/>
    <dgm:cxn modelId="{D1158EAA-6E90-4114-A80C-64FF5E9A17B8}" type="presParOf" srcId="{5B8D64D2-E61B-48A7-A516-8334B2761277}" destId="{248A8BEC-96AB-44DD-B409-476D9D08FDEB}" srcOrd="2" destOrd="0" presId="urn:microsoft.com/office/officeart/2018/5/layout/IconCircleLabelList"/>
    <dgm:cxn modelId="{15CC392B-E34B-45DD-A5AE-04E11A87D634}" type="presParOf" srcId="{248A8BEC-96AB-44DD-B409-476D9D08FDEB}" destId="{40891893-5C4C-438D-9FA1-A9FCA24D2CEF}" srcOrd="0" destOrd="0" presId="urn:microsoft.com/office/officeart/2018/5/layout/IconCircleLabelList"/>
    <dgm:cxn modelId="{60635480-EA1D-48F6-ABEF-A2B9FC03618D}" type="presParOf" srcId="{248A8BEC-96AB-44DD-B409-476D9D08FDEB}" destId="{CA4FFFC3-9383-4B06-97D7-E4F5910335F2}" srcOrd="1" destOrd="0" presId="urn:microsoft.com/office/officeart/2018/5/layout/IconCircleLabelList"/>
    <dgm:cxn modelId="{31C5618D-3AE6-4C5C-B71D-A4A53B538F5A}" type="presParOf" srcId="{248A8BEC-96AB-44DD-B409-476D9D08FDEB}" destId="{A242509B-006D-4723-AA64-49BF181F1D8E}" srcOrd="2" destOrd="0" presId="urn:microsoft.com/office/officeart/2018/5/layout/IconCircleLabelList"/>
    <dgm:cxn modelId="{2DEA8C12-BC78-45A8-A1FC-56CEC7CFFC1B}" type="presParOf" srcId="{248A8BEC-96AB-44DD-B409-476D9D08FDEB}" destId="{E5696171-DEA7-4FCF-B2B0-7509E88EA3F6}" srcOrd="3" destOrd="0" presId="urn:microsoft.com/office/officeart/2018/5/layout/IconCircleLabel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32F475-B64A-4155-B8EE-DDA09FD216C0}" type="doc">
      <dgm:prSet loTypeId="urn:microsoft.com/office/officeart/2005/8/layout/hProcess11" loCatId="process" qsTypeId="urn:microsoft.com/office/officeart/2005/8/quickstyle/simple2" qsCatId="simple" csTypeId="urn:microsoft.com/office/officeart/2005/8/colors/colorful4" csCatId="colorful" phldr="1"/>
      <dgm:spPr/>
      <dgm:t>
        <a:bodyPr/>
        <a:lstStyle/>
        <a:p>
          <a:endParaRPr lang="en-CA"/>
        </a:p>
      </dgm:t>
    </dgm:pt>
    <dgm:pt modelId="{78CE079C-78F2-4433-AD57-BF0B5C9D5A2D}">
      <dgm:prSet phldrT="[Text]" custT="1"/>
      <dgm:spPr/>
      <dgm:t>
        <a:bodyPr lIns="91440" rIns="91440"/>
        <a:lstStyle/>
        <a:p>
          <a:r>
            <a:rPr lang="fr-CA" sz="2000" dirty="0"/>
            <a:t>Planification et logistique</a:t>
          </a:r>
        </a:p>
      </dgm:t>
    </dgm:pt>
    <dgm:pt modelId="{F7282226-7DB6-4FB2-807C-4120A2B9BB37}" type="parTrans" cxnId="{0C28FAB9-E974-4021-9DBF-FECDB53737FC}">
      <dgm:prSet/>
      <dgm:spPr/>
      <dgm:t>
        <a:bodyPr/>
        <a:lstStyle/>
        <a:p>
          <a:endParaRPr lang="en-CA"/>
        </a:p>
      </dgm:t>
    </dgm:pt>
    <dgm:pt modelId="{1AB6C700-047B-4879-BAD7-0547A198D730}" type="sibTrans" cxnId="{0C28FAB9-E974-4021-9DBF-FECDB53737FC}">
      <dgm:prSet/>
      <dgm:spPr/>
      <dgm:t>
        <a:bodyPr/>
        <a:lstStyle/>
        <a:p>
          <a:endParaRPr lang="en-CA"/>
        </a:p>
      </dgm:t>
    </dgm:pt>
    <dgm:pt modelId="{EE0C65D0-EB79-407E-AABD-C79864B60EE7}">
      <dgm:prSet phldrT="[Text]" custT="1"/>
      <dgm:spPr/>
      <dgm:t>
        <a:bodyPr/>
        <a:lstStyle/>
        <a:p>
          <a:r>
            <a:rPr lang="fr-CA" sz="2800" dirty="0"/>
            <a:t>Exécution</a:t>
          </a:r>
          <a:br>
            <a:rPr lang="fr-CA" sz="2800" dirty="0"/>
          </a:br>
          <a:r>
            <a:rPr lang="fr-CA" sz="2800" dirty="0"/>
            <a:t>(sprints)</a:t>
          </a:r>
        </a:p>
      </dgm:t>
    </dgm:pt>
    <dgm:pt modelId="{595A8CCA-E5D9-4F5E-A5DE-AB1F965C1F26}" type="parTrans" cxnId="{D27A4A70-7446-450B-94EB-DE5A771DD015}">
      <dgm:prSet/>
      <dgm:spPr/>
      <dgm:t>
        <a:bodyPr/>
        <a:lstStyle/>
        <a:p>
          <a:endParaRPr lang="en-CA"/>
        </a:p>
      </dgm:t>
    </dgm:pt>
    <dgm:pt modelId="{53B57752-0874-4C89-A08D-9B9CD90B4710}" type="sibTrans" cxnId="{D27A4A70-7446-450B-94EB-DE5A771DD015}">
      <dgm:prSet/>
      <dgm:spPr/>
      <dgm:t>
        <a:bodyPr/>
        <a:lstStyle/>
        <a:p>
          <a:endParaRPr lang="en-CA"/>
        </a:p>
      </dgm:t>
    </dgm:pt>
    <dgm:pt modelId="{12DE87A5-251F-4EBA-86C7-1AD4439BCAA2}">
      <dgm:prSet phldrT="[Text]" custT="1"/>
      <dgm:spPr/>
      <dgm:t>
        <a:bodyPr/>
        <a:lstStyle/>
        <a:p>
          <a:r>
            <a:rPr lang="fr-CA" sz="2800"/>
            <a:t>Analyse</a:t>
          </a:r>
        </a:p>
      </dgm:t>
    </dgm:pt>
    <dgm:pt modelId="{9F5A2025-1F02-4A0F-B1B7-616606214841}" type="parTrans" cxnId="{F38EDFDD-B1BC-4DF1-83DD-E98BC11DB696}">
      <dgm:prSet/>
      <dgm:spPr/>
      <dgm:t>
        <a:bodyPr/>
        <a:lstStyle/>
        <a:p>
          <a:endParaRPr lang="en-CA"/>
        </a:p>
      </dgm:t>
    </dgm:pt>
    <dgm:pt modelId="{96566153-AAC4-4EEA-97E6-AAA873BCFB5B}" type="sibTrans" cxnId="{F38EDFDD-B1BC-4DF1-83DD-E98BC11DB696}">
      <dgm:prSet/>
      <dgm:spPr/>
      <dgm:t>
        <a:bodyPr/>
        <a:lstStyle/>
        <a:p>
          <a:endParaRPr lang="en-CA"/>
        </a:p>
      </dgm:t>
    </dgm:pt>
    <dgm:pt modelId="{B3CCC0DE-2693-4638-B734-56246CDE14FB}">
      <dgm:prSet phldrT="[Text]" custT="1"/>
      <dgm:spPr/>
      <dgm:t>
        <a:bodyPr/>
        <a:lstStyle/>
        <a:p>
          <a:r>
            <a:rPr lang="fr-CA" sz="2800"/>
            <a:t>Recommandations</a:t>
          </a:r>
        </a:p>
      </dgm:t>
    </dgm:pt>
    <dgm:pt modelId="{4215883D-8E3F-4C9C-B7C3-A621D9AD79D6}" type="parTrans" cxnId="{1D73B104-2E36-4EEB-B730-95702B69BD68}">
      <dgm:prSet/>
      <dgm:spPr/>
      <dgm:t>
        <a:bodyPr/>
        <a:lstStyle/>
        <a:p>
          <a:endParaRPr lang="en-CA"/>
        </a:p>
      </dgm:t>
    </dgm:pt>
    <dgm:pt modelId="{4D3FF67C-4B99-48B1-8975-7C98FA4C7014}" type="sibTrans" cxnId="{1D73B104-2E36-4EEB-B730-95702B69BD68}">
      <dgm:prSet/>
      <dgm:spPr/>
      <dgm:t>
        <a:bodyPr/>
        <a:lstStyle/>
        <a:p>
          <a:endParaRPr lang="en-CA"/>
        </a:p>
      </dgm:t>
    </dgm:pt>
    <dgm:pt modelId="{593DA9B5-E801-4980-A3C9-7E5254078ABA}" type="pres">
      <dgm:prSet presAssocID="{C632F475-B64A-4155-B8EE-DDA09FD216C0}" presName="Name0" presStyleCnt="0">
        <dgm:presLayoutVars>
          <dgm:dir/>
          <dgm:resizeHandles val="exact"/>
        </dgm:presLayoutVars>
      </dgm:prSet>
      <dgm:spPr/>
      <dgm:t>
        <a:bodyPr/>
        <a:lstStyle/>
        <a:p>
          <a:endParaRPr lang="fr-CA"/>
        </a:p>
      </dgm:t>
    </dgm:pt>
    <dgm:pt modelId="{61C98616-3C7A-46F8-8B2F-D0702E0CE3A4}" type="pres">
      <dgm:prSet presAssocID="{C632F475-B64A-4155-B8EE-DDA09FD216C0}" presName="arrow" presStyleLbl="bgShp" presStyleIdx="0" presStyleCnt="1"/>
      <dgm:spPr>
        <a:solidFill>
          <a:srgbClr val="C00000">
            <a:alpha val="9804"/>
          </a:srgbClr>
        </a:solidFill>
      </dgm:spPr>
    </dgm:pt>
    <dgm:pt modelId="{8DF0E51D-6AD2-4E34-B834-9396B18C9DB0}" type="pres">
      <dgm:prSet presAssocID="{C632F475-B64A-4155-B8EE-DDA09FD216C0}" presName="points" presStyleCnt="0"/>
      <dgm:spPr/>
    </dgm:pt>
    <dgm:pt modelId="{AC687350-3CB6-48DB-8FAF-0A1C1A846C9F}" type="pres">
      <dgm:prSet presAssocID="{78CE079C-78F2-4433-AD57-BF0B5C9D5A2D}" presName="compositeA" presStyleCnt="0"/>
      <dgm:spPr/>
    </dgm:pt>
    <dgm:pt modelId="{66AA9E22-2437-42A9-A109-08941DF0E06B}" type="pres">
      <dgm:prSet presAssocID="{78CE079C-78F2-4433-AD57-BF0B5C9D5A2D}" presName="textA" presStyleLbl="revTx" presStyleIdx="0" presStyleCnt="4">
        <dgm:presLayoutVars>
          <dgm:bulletEnabled val="1"/>
        </dgm:presLayoutVars>
      </dgm:prSet>
      <dgm:spPr/>
      <dgm:t>
        <a:bodyPr/>
        <a:lstStyle/>
        <a:p>
          <a:endParaRPr lang="fr-CA"/>
        </a:p>
      </dgm:t>
    </dgm:pt>
    <dgm:pt modelId="{42BBA47B-B97A-4D74-A5BC-6DB044AFA9D9}" type="pres">
      <dgm:prSet presAssocID="{78CE079C-78F2-4433-AD57-BF0B5C9D5A2D}" presName="circleA" presStyleLbl="node1" presStyleIdx="0" presStyleCnt="4"/>
      <dgm:spPr>
        <a:solidFill>
          <a:srgbClr val="C00000"/>
        </a:solidFill>
        <a:ln w="28575">
          <a:solidFill>
            <a:schemeClr val="bg1"/>
          </a:solidFill>
        </a:ln>
      </dgm:spPr>
    </dgm:pt>
    <dgm:pt modelId="{5443305B-5B95-40FE-BDCD-957B1D0B35BF}" type="pres">
      <dgm:prSet presAssocID="{78CE079C-78F2-4433-AD57-BF0B5C9D5A2D}" presName="spaceA" presStyleCnt="0"/>
      <dgm:spPr/>
    </dgm:pt>
    <dgm:pt modelId="{0D84FE4C-DBCF-4878-86EC-ABBE0A7F5172}" type="pres">
      <dgm:prSet presAssocID="{1AB6C700-047B-4879-BAD7-0547A198D730}" presName="space" presStyleCnt="0"/>
      <dgm:spPr/>
    </dgm:pt>
    <dgm:pt modelId="{7C3912C3-7134-4995-869F-1C7D6A202E07}" type="pres">
      <dgm:prSet presAssocID="{EE0C65D0-EB79-407E-AABD-C79864B60EE7}" presName="compositeB" presStyleCnt="0"/>
      <dgm:spPr/>
    </dgm:pt>
    <dgm:pt modelId="{BC4B141E-A503-441B-9ABC-FC80978F10C5}" type="pres">
      <dgm:prSet presAssocID="{EE0C65D0-EB79-407E-AABD-C79864B60EE7}" presName="textB" presStyleLbl="revTx" presStyleIdx="1" presStyleCnt="4" custScaleX="114188">
        <dgm:presLayoutVars>
          <dgm:bulletEnabled val="1"/>
        </dgm:presLayoutVars>
      </dgm:prSet>
      <dgm:spPr/>
      <dgm:t>
        <a:bodyPr/>
        <a:lstStyle/>
        <a:p>
          <a:endParaRPr lang="fr-CA"/>
        </a:p>
      </dgm:t>
    </dgm:pt>
    <dgm:pt modelId="{8AC58947-F0BD-40F9-9717-2169DF573EB7}" type="pres">
      <dgm:prSet presAssocID="{EE0C65D0-EB79-407E-AABD-C79864B60EE7}" presName="circleB" presStyleLbl="node1" presStyleIdx="1" presStyleCnt="4"/>
      <dgm:spPr>
        <a:solidFill>
          <a:srgbClr val="C00000"/>
        </a:solidFill>
        <a:ln w="28575">
          <a:solidFill>
            <a:schemeClr val="bg1"/>
          </a:solidFill>
        </a:ln>
      </dgm:spPr>
    </dgm:pt>
    <dgm:pt modelId="{7B14376D-7262-4D58-96BA-C936DFA7F57E}" type="pres">
      <dgm:prSet presAssocID="{EE0C65D0-EB79-407E-AABD-C79864B60EE7}" presName="spaceB" presStyleCnt="0"/>
      <dgm:spPr/>
    </dgm:pt>
    <dgm:pt modelId="{E08E64FA-6F97-4E52-BDAA-2E40D083B02F}" type="pres">
      <dgm:prSet presAssocID="{53B57752-0874-4C89-A08D-9B9CD90B4710}" presName="space" presStyleCnt="0"/>
      <dgm:spPr/>
    </dgm:pt>
    <dgm:pt modelId="{DAB5FFDD-5906-4024-A6A8-E62AD8517DE1}" type="pres">
      <dgm:prSet presAssocID="{12DE87A5-251F-4EBA-86C7-1AD4439BCAA2}" presName="compositeA" presStyleCnt="0"/>
      <dgm:spPr/>
    </dgm:pt>
    <dgm:pt modelId="{3D0421B3-D943-4975-A348-67B1C4606C4F}" type="pres">
      <dgm:prSet presAssocID="{12DE87A5-251F-4EBA-86C7-1AD4439BCAA2}" presName="textA" presStyleLbl="revTx" presStyleIdx="2" presStyleCnt="4">
        <dgm:presLayoutVars>
          <dgm:bulletEnabled val="1"/>
        </dgm:presLayoutVars>
      </dgm:prSet>
      <dgm:spPr/>
      <dgm:t>
        <a:bodyPr/>
        <a:lstStyle/>
        <a:p>
          <a:endParaRPr lang="fr-CA"/>
        </a:p>
      </dgm:t>
    </dgm:pt>
    <dgm:pt modelId="{AC3AC3BD-E4E5-4612-8C27-3DAE1EE19BC4}" type="pres">
      <dgm:prSet presAssocID="{12DE87A5-251F-4EBA-86C7-1AD4439BCAA2}" presName="circleA" presStyleLbl="node1" presStyleIdx="2" presStyleCnt="4"/>
      <dgm:spPr>
        <a:solidFill>
          <a:srgbClr val="C00000"/>
        </a:solidFill>
        <a:ln w="28575">
          <a:solidFill>
            <a:schemeClr val="bg1"/>
          </a:solidFill>
        </a:ln>
      </dgm:spPr>
    </dgm:pt>
    <dgm:pt modelId="{85B983FD-E791-41F3-A04C-61F7A2A0903A}" type="pres">
      <dgm:prSet presAssocID="{12DE87A5-251F-4EBA-86C7-1AD4439BCAA2}" presName="spaceA" presStyleCnt="0"/>
      <dgm:spPr/>
    </dgm:pt>
    <dgm:pt modelId="{EC294324-3B06-4496-9307-8982B257B93B}" type="pres">
      <dgm:prSet presAssocID="{96566153-AAC4-4EEA-97E6-AAA873BCFB5B}" presName="space" presStyleCnt="0"/>
      <dgm:spPr/>
    </dgm:pt>
    <dgm:pt modelId="{5EA96B35-5B4B-49C3-ACB0-5613FE552170}" type="pres">
      <dgm:prSet presAssocID="{B3CCC0DE-2693-4638-B734-56246CDE14FB}" presName="compositeB" presStyleCnt="0"/>
      <dgm:spPr/>
    </dgm:pt>
    <dgm:pt modelId="{4915DFC3-9DCF-4B9E-B47E-F01DFCD7793E}" type="pres">
      <dgm:prSet presAssocID="{B3CCC0DE-2693-4638-B734-56246CDE14FB}" presName="textB" presStyleLbl="revTx" presStyleIdx="3" presStyleCnt="4" custScaleX="198395">
        <dgm:presLayoutVars>
          <dgm:bulletEnabled val="1"/>
        </dgm:presLayoutVars>
      </dgm:prSet>
      <dgm:spPr/>
      <dgm:t>
        <a:bodyPr/>
        <a:lstStyle/>
        <a:p>
          <a:endParaRPr lang="fr-CA"/>
        </a:p>
      </dgm:t>
    </dgm:pt>
    <dgm:pt modelId="{567721BC-7656-4B76-BC98-CA503C6F3DD4}" type="pres">
      <dgm:prSet presAssocID="{B3CCC0DE-2693-4638-B734-56246CDE14FB}" presName="circleB" presStyleLbl="node1" presStyleIdx="3" presStyleCnt="4"/>
      <dgm:spPr>
        <a:solidFill>
          <a:srgbClr val="C00000"/>
        </a:solidFill>
        <a:ln w="28575">
          <a:solidFill>
            <a:schemeClr val="bg1"/>
          </a:solidFill>
        </a:ln>
      </dgm:spPr>
    </dgm:pt>
    <dgm:pt modelId="{B6FA8E20-F05E-44FB-96B3-9A4A7BCB637D}" type="pres">
      <dgm:prSet presAssocID="{B3CCC0DE-2693-4638-B734-56246CDE14FB}" presName="spaceB" presStyleCnt="0"/>
      <dgm:spPr/>
    </dgm:pt>
  </dgm:ptLst>
  <dgm:cxnLst>
    <dgm:cxn modelId="{75DA38E0-1BF4-4897-9067-CCF6F622EC2C}" type="presOf" srcId="{12DE87A5-251F-4EBA-86C7-1AD4439BCAA2}" destId="{3D0421B3-D943-4975-A348-67B1C4606C4F}" srcOrd="0" destOrd="0" presId="urn:microsoft.com/office/officeart/2005/8/layout/hProcess11"/>
    <dgm:cxn modelId="{3EB1DF44-4D0E-4A5A-8FE1-C3CC74AF7E37}" type="presOf" srcId="{EE0C65D0-EB79-407E-AABD-C79864B60EE7}" destId="{BC4B141E-A503-441B-9ABC-FC80978F10C5}" srcOrd="0" destOrd="0" presId="urn:microsoft.com/office/officeart/2005/8/layout/hProcess11"/>
    <dgm:cxn modelId="{0C28FAB9-E974-4021-9DBF-FECDB53737FC}" srcId="{C632F475-B64A-4155-B8EE-DDA09FD216C0}" destId="{78CE079C-78F2-4433-AD57-BF0B5C9D5A2D}" srcOrd="0" destOrd="0" parTransId="{F7282226-7DB6-4FB2-807C-4120A2B9BB37}" sibTransId="{1AB6C700-047B-4879-BAD7-0547A198D730}"/>
    <dgm:cxn modelId="{1D73B104-2E36-4EEB-B730-95702B69BD68}" srcId="{C632F475-B64A-4155-B8EE-DDA09FD216C0}" destId="{B3CCC0DE-2693-4638-B734-56246CDE14FB}" srcOrd="3" destOrd="0" parTransId="{4215883D-8E3F-4C9C-B7C3-A621D9AD79D6}" sibTransId="{4D3FF67C-4B99-48B1-8975-7C98FA4C7014}"/>
    <dgm:cxn modelId="{D27A4A70-7446-450B-94EB-DE5A771DD015}" srcId="{C632F475-B64A-4155-B8EE-DDA09FD216C0}" destId="{EE0C65D0-EB79-407E-AABD-C79864B60EE7}" srcOrd="1" destOrd="0" parTransId="{595A8CCA-E5D9-4F5E-A5DE-AB1F965C1F26}" sibTransId="{53B57752-0874-4C89-A08D-9B9CD90B4710}"/>
    <dgm:cxn modelId="{EB3014D2-689C-491D-9103-30C46D8FC217}" type="presOf" srcId="{C632F475-B64A-4155-B8EE-DDA09FD216C0}" destId="{593DA9B5-E801-4980-A3C9-7E5254078ABA}" srcOrd="0" destOrd="0" presId="urn:microsoft.com/office/officeart/2005/8/layout/hProcess11"/>
    <dgm:cxn modelId="{F38EDFDD-B1BC-4DF1-83DD-E98BC11DB696}" srcId="{C632F475-B64A-4155-B8EE-DDA09FD216C0}" destId="{12DE87A5-251F-4EBA-86C7-1AD4439BCAA2}" srcOrd="2" destOrd="0" parTransId="{9F5A2025-1F02-4A0F-B1B7-616606214841}" sibTransId="{96566153-AAC4-4EEA-97E6-AAA873BCFB5B}"/>
    <dgm:cxn modelId="{5FDCC83B-4F29-4A96-8B59-0CA17AFF9B92}" type="presOf" srcId="{78CE079C-78F2-4433-AD57-BF0B5C9D5A2D}" destId="{66AA9E22-2437-42A9-A109-08941DF0E06B}" srcOrd="0" destOrd="0" presId="urn:microsoft.com/office/officeart/2005/8/layout/hProcess11"/>
    <dgm:cxn modelId="{3ED6C19A-A578-4DA4-82A4-6125E6F3AD21}" type="presOf" srcId="{B3CCC0DE-2693-4638-B734-56246CDE14FB}" destId="{4915DFC3-9DCF-4B9E-B47E-F01DFCD7793E}" srcOrd="0" destOrd="0" presId="urn:microsoft.com/office/officeart/2005/8/layout/hProcess11"/>
    <dgm:cxn modelId="{0B4C3A32-2AC1-4BF6-A3EF-C580D5741701}" type="presParOf" srcId="{593DA9B5-E801-4980-A3C9-7E5254078ABA}" destId="{61C98616-3C7A-46F8-8B2F-D0702E0CE3A4}" srcOrd="0" destOrd="0" presId="urn:microsoft.com/office/officeart/2005/8/layout/hProcess11"/>
    <dgm:cxn modelId="{6B1DFBE2-269F-408A-BDC4-3F41F6532253}" type="presParOf" srcId="{593DA9B5-E801-4980-A3C9-7E5254078ABA}" destId="{8DF0E51D-6AD2-4E34-B834-9396B18C9DB0}" srcOrd="1" destOrd="0" presId="urn:microsoft.com/office/officeart/2005/8/layout/hProcess11"/>
    <dgm:cxn modelId="{43B60C86-18FB-4BF6-AB5A-5A60B5206CA1}" type="presParOf" srcId="{8DF0E51D-6AD2-4E34-B834-9396B18C9DB0}" destId="{AC687350-3CB6-48DB-8FAF-0A1C1A846C9F}" srcOrd="0" destOrd="0" presId="urn:microsoft.com/office/officeart/2005/8/layout/hProcess11"/>
    <dgm:cxn modelId="{3045C9D6-B516-4D1E-A16B-CF38B71F869F}" type="presParOf" srcId="{AC687350-3CB6-48DB-8FAF-0A1C1A846C9F}" destId="{66AA9E22-2437-42A9-A109-08941DF0E06B}" srcOrd="0" destOrd="0" presId="urn:microsoft.com/office/officeart/2005/8/layout/hProcess11"/>
    <dgm:cxn modelId="{DDA0642E-C79E-4671-A629-7BDC5804843B}" type="presParOf" srcId="{AC687350-3CB6-48DB-8FAF-0A1C1A846C9F}" destId="{42BBA47B-B97A-4D74-A5BC-6DB044AFA9D9}" srcOrd="1" destOrd="0" presId="urn:microsoft.com/office/officeart/2005/8/layout/hProcess11"/>
    <dgm:cxn modelId="{47DE7AF6-3F7A-4013-938D-1774D05C6AA4}" type="presParOf" srcId="{AC687350-3CB6-48DB-8FAF-0A1C1A846C9F}" destId="{5443305B-5B95-40FE-BDCD-957B1D0B35BF}" srcOrd="2" destOrd="0" presId="urn:microsoft.com/office/officeart/2005/8/layout/hProcess11"/>
    <dgm:cxn modelId="{7FD812C6-DE53-4269-9822-FCCFB57FA98F}" type="presParOf" srcId="{8DF0E51D-6AD2-4E34-B834-9396B18C9DB0}" destId="{0D84FE4C-DBCF-4878-86EC-ABBE0A7F5172}" srcOrd="1" destOrd="0" presId="urn:microsoft.com/office/officeart/2005/8/layout/hProcess11"/>
    <dgm:cxn modelId="{0A2234BF-0CB4-45F4-BB06-C52F45F7970B}" type="presParOf" srcId="{8DF0E51D-6AD2-4E34-B834-9396B18C9DB0}" destId="{7C3912C3-7134-4995-869F-1C7D6A202E07}" srcOrd="2" destOrd="0" presId="urn:microsoft.com/office/officeart/2005/8/layout/hProcess11"/>
    <dgm:cxn modelId="{CDEFCE0A-61C7-4D39-A08D-43B60FE618FC}" type="presParOf" srcId="{7C3912C3-7134-4995-869F-1C7D6A202E07}" destId="{BC4B141E-A503-441B-9ABC-FC80978F10C5}" srcOrd="0" destOrd="0" presId="urn:microsoft.com/office/officeart/2005/8/layout/hProcess11"/>
    <dgm:cxn modelId="{AD434D48-6711-4D22-AAF4-7C7562D3A3A3}" type="presParOf" srcId="{7C3912C3-7134-4995-869F-1C7D6A202E07}" destId="{8AC58947-F0BD-40F9-9717-2169DF573EB7}" srcOrd="1" destOrd="0" presId="urn:microsoft.com/office/officeart/2005/8/layout/hProcess11"/>
    <dgm:cxn modelId="{6C30F1BA-25C3-4651-AA75-8667C194F23C}" type="presParOf" srcId="{7C3912C3-7134-4995-869F-1C7D6A202E07}" destId="{7B14376D-7262-4D58-96BA-C936DFA7F57E}" srcOrd="2" destOrd="0" presId="urn:microsoft.com/office/officeart/2005/8/layout/hProcess11"/>
    <dgm:cxn modelId="{27C1311C-B099-414B-86DF-D5E3F42A04EF}" type="presParOf" srcId="{8DF0E51D-6AD2-4E34-B834-9396B18C9DB0}" destId="{E08E64FA-6F97-4E52-BDAA-2E40D083B02F}" srcOrd="3" destOrd="0" presId="urn:microsoft.com/office/officeart/2005/8/layout/hProcess11"/>
    <dgm:cxn modelId="{3D359FCA-0A1A-48AA-8FDE-DF83369CDAC8}" type="presParOf" srcId="{8DF0E51D-6AD2-4E34-B834-9396B18C9DB0}" destId="{DAB5FFDD-5906-4024-A6A8-E62AD8517DE1}" srcOrd="4" destOrd="0" presId="urn:microsoft.com/office/officeart/2005/8/layout/hProcess11"/>
    <dgm:cxn modelId="{478A1B61-0C59-4260-895F-222B196FCE44}" type="presParOf" srcId="{DAB5FFDD-5906-4024-A6A8-E62AD8517DE1}" destId="{3D0421B3-D943-4975-A348-67B1C4606C4F}" srcOrd="0" destOrd="0" presId="urn:microsoft.com/office/officeart/2005/8/layout/hProcess11"/>
    <dgm:cxn modelId="{4AD97E0F-AD7E-472B-9C34-6090503CFFCD}" type="presParOf" srcId="{DAB5FFDD-5906-4024-A6A8-E62AD8517DE1}" destId="{AC3AC3BD-E4E5-4612-8C27-3DAE1EE19BC4}" srcOrd="1" destOrd="0" presId="urn:microsoft.com/office/officeart/2005/8/layout/hProcess11"/>
    <dgm:cxn modelId="{EF17264C-DC6A-4FCA-99B2-7467E80BEA77}" type="presParOf" srcId="{DAB5FFDD-5906-4024-A6A8-E62AD8517DE1}" destId="{85B983FD-E791-41F3-A04C-61F7A2A0903A}" srcOrd="2" destOrd="0" presId="urn:microsoft.com/office/officeart/2005/8/layout/hProcess11"/>
    <dgm:cxn modelId="{47A225E3-DF2F-4FA2-AE03-682DAD3C5A5A}" type="presParOf" srcId="{8DF0E51D-6AD2-4E34-B834-9396B18C9DB0}" destId="{EC294324-3B06-4496-9307-8982B257B93B}" srcOrd="5" destOrd="0" presId="urn:microsoft.com/office/officeart/2005/8/layout/hProcess11"/>
    <dgm:cxn modelId="{9B05707A-EF48-49A8-A256-9999F84C6493}" type="presParOf" srcId="{8DF0E51D-6AD2-4E34-B834-9396B18C9DB0}" destId="{5EA96B35-5B4B-49C3-ACB0-5613FE552170}" srcOrd="6" destOrd="0" presId="urn:microsoft.com/office/officeart/2005/8/layout/hProcess11"/>
    <dgm:cxn modelId="{A4507A83-759A-4BD3-BA2E-52FC6E1988A9}" type="presParOf" srcId="{5EA96B35-5B4B-49C3-ACB0-5613FE552170}" destId="{4915DFC3-9DCF-4B9E-B47E-F01DFCD7793E}" srcOrd="0" destOrd="0" presId="urn:microsoft.com/office/officeart/2005/8/layout/hProcess11"/>
    <dgm:cxn modelId="{ADC61188-6F72-4320-A447-CCC65F7D1C5B}" type="presParOf" srcId="{5EA96B35-5B4B-49C3-ACB0-5613FE552170}" destId="{567721BC-7656-4B76-BC98-CA503C6F3DD4}" srcOrd="1" destOrd="0" presId="urn:microsoft.com/office/officeart/2005/8/layout/hProcess11"/>
    <dgm:cxn modelId="{E5EC3D27-1A65-482E-9142-DEE935513A46}" type="presParOf" srcId="{5EA96B35-5B4B-49C3-ACB0-5613FE552170}" destId="{B6FA8E20-F05E-44FB-96B3-9A4A7BCB637D}" srcOrd="2" destOrd="0" presId="urn:microsoft.com/office/officeart/2005/8/layout/hProcess1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632F475-B64A-4155-B8EE-DDA09FD216C0}"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CA"/>
        </a:p>
      </dgm:t>
    </dgm:pt>
    <dgm:pt modelId="{12DE87A5-251F-4EBA-86C7-1AD4439BCAA2}">
      <dgm:prSet phldrT="[Text]" custT="1"/>
      <dgm:spPr>
        <a:solidFill>
          <a:srgbClr val="C00000"/>
        </a:solidFill>
        <a:ln w="38100" cap="flat" cmpd="sng" algn="ctr">
          <a:solidFill>
            <a:prstClr val="white"/>
          </a:solidFill>
          <a:prstDash val="solid"/>
        </a:ln>
        <a:effectLst/>
      </dgm:spPr>
      <dgm:t>
        <a:bodyPr spcFirstLastPara="0" vert="horz" wrap="square" lIns="12700" tIns="12700" rIns="12700" bIns="12700" numCol="1" spcCol="1270" anchor="ctr" anchorCtr="0"/>
        <a:lstStyle/>
        <a:p>
          <a:pPr marL="0" lvl="0" indent="0" algn="ctr" defTabSz="889000">
            <a:lnSpc>
              <a:spcPct val="90000"/>
            </a:lnSpc>
            <a:spcBef>
              <a:spcPct val="0"/>
            </a:spcBef>
            <a:spcAft>
              <a:spcPct val="35000"/>
            </a:spcAft>
            <a:buNone/>
          </a:pPr>
          <a:r>
            <a:rPr lang="fr-CA" sz="2000" dirty="0">
              <a:solidFill>
                <a:prstClr val="white"/>
              </a:solidFill>
              <a:effectLst>
                <a:outerShdw blurRad="38100" dist="38100" dir="2700000" algn="tl">
                  <a:srgbClr val="000000">
                    <a:alpha val="43137"/>
                  </a:srgbClr>
                </a:outerShdw>
              </a:effectLst>
              <a:latin typeface="Gill Sans MT" panose="020B0502020104020203"/>
              <a:ea typeface="+mn-ea"/>
              <a:cs typeface="+mn-cs"/>
            </a:rPr>
            <a:t>Scripts d’essai</a:t>
          </a:r>
        </a:p>
      </dgm:t>
    </dgm:pt>
    <dgm:pt modelId="{9F5A2025-1F02-4A0F-B1B7-616606214841}" type="parTrans" cxnId="{F38EDFDD-B1BC-4DF1-83DD-E98BC11DB696}">
      <dgm:prSet/>
      <dgm:spPr/>
      <dgm:t>
        <a:bodyPr/>
        <a:lstStyle/>
        <a:p>
          <a:endParaRPr lang="en-CA"/>
        </a:p>
      </dgm:t>
    </dgm:pt>
    <dgm:pt modelId="{96566153-AAC4-4EEA-97E6-AAA873BCFB5B}" type="sibTrans" cxnId="{F38EDFDD-B1BC-4DF1-83DD-E98BC11DB696}">
      <dgm:prSet/>
      <dgm:spPr/>
      <dgm:t>
        <a:bodyPr/>
        <a:lstStyle/>
        <a:p>
          <a:endParaRPr lang="en-CA"/>
        </a:p>
      </dgm:t>
    </dgm:pt>
    <dgm:pt modelId="{EE0C65D0-EB79-407E-AABD-C79864B60EE7}">
      <dgm:prSet phldrT="[Text]" custT="1"/>
      <dgm:spPr>
        <a:solidFill>
          <a:srgbClr val="C00000"/>
        </a:solidFill>
        <a:ln w="38100" cap="flat" cmpd="sng" algn="ctr">
          <a:solidFill>
            <a:prstClr val="white"/>
          </a:solidFill>
          <a:prstDash val="solid"/>
        </a:ln>
        <a:effectLst/>
      </dgm:spPr>
      <dgm:t>
        <a:bodyPr spcFirstLastPara="0" vert="horz" wrap="square" lIns="0" tIns="12700" rIns="0" bIns="12700" numCol="1" spcCol="1270" anchor="ctr" anchorCtr="0"/>
        <a:lstStyle/>
        <a:p>
          <a:pPr marL="0" lvl="0" indent="0" algn="ctr" defTabSz="889000">
            <a:lnSpc>
              <a:spcPct val="90000"/>
            </a:lnSpc>
            <a:spcBef>
              <a:spcPct val="0"/>
            </a:spcBef>
            <a:spcAft>
              <a:spcPct val="35000"/>
            </a:spcAft>
            <a:buNone/>
          </a:pPr>
          <a:r>
            <a:rPr lang="fr-CA" sz="1900" dirty="0">
              <a:solidFill>
                <a:prstClr val="white"/>
              </a:solidFill>
              <a:effectLst>
                <a:outerShdw blurRad="38100" dist="38100" dir="2700000" algn="tl">
                  <a:srgbClr val="000000">
                    <a:alpha val="43137"/>
                  </a:srgbClr>
                </a:outerShdw>
              </a:effectLst>
              <a:latin typeface="Gill Sans MT" panose="020B0502020104020203"/>
              <a:ea typeface="+mn-ea"/>
              <a:cs typeface="+mn-cs"/>
            </a:rPr>
            <a:t>Résumés d’activités</a:t>
          </a:r>
        </a:p>
      </dgm:t>
    </dgm:pt>
    <dgm:pt modelId="{53B57752-0874-4C89-A08D-9B9CD90B4710}" type="sibTrans" cxnId="{D27A4A70-7446-450B-94EB-DE5A771DD015}">
      <dgm:prSet/>
      <dgm:spPr/>
      <dgm:t>
        <a:bodyPr/>
        <a:lstStyle/>
        <a:p>
          <a:endParaRPr lang="en-CA"/>
        </a:p>
      </dgm:t>
    </dgm:pt>
    <dgm:pt modelId="{595A8CCA-E5D9-4F5E-A5DE-AB1F965C1F26}" type="parTrans" cxnId="{D27A4A70-7446-450B-94EB-DE5A771DD015}">
      <dgm:prSet/>
      <dgm:spPr/>
      <dgm:t>
        <a:bodyPr/>
        <a:lstStyle/>
        <a:p>
          <a:endParaRPr lang="en-CA"/>
        </a:p>
      </dgm:t>
    </dgm:pt>
    <dgm:pt modelId="{D37B4396-C777-4D36-B9DE-0C37C1E90CD5}">
      <dgm:prSet phldrT="[Text]" custT="1"/>
      <dgm:spPr>
        <a:solidFill>
          <a:srgbClr val="C00000">
            <a:alpha val="9804"/>
          </a:srgbClr>
        </a:solidFill>
        <a:ln w="15875" cap="flat" cmpd="sng" algn="ctr">
          <a:solidFill>
            <a:srgbClr val="B71E42">
              <a:alpha val="90000"/>
              <a:tint val="40000"/>
              <a:hueOff val="0"/>
              <a:satOff val="0"/>
              <a:lumOff val="0"/>
              <a:alphaOff val="0"/>
            </a:srgbClr>
          </a:solidFill>
          <a:prstDash val="solid"/>
        </a:ln>
        <a:effectLst/>
      </dgm:spPr>
      <dgm:t>
        <a:bodyPr spcFirstLastPara="0" vert="horz" wrap="square" lIns="144000" tIns="9525" rIns="18000" bIns="9525" numCol="1" spcCol="1270" anchor="ctr" anchorCtr="0"/>
        <a:lstStyle/>
        <a:p>
          <a:pPr marL="114300" lvl="1" indent="-114300" algn="l" defTabSz="666750">
            <a:lnSpc>
              <a:spcPct val="90000"/>
            </a:lnSpc>
            <a:spcBef>
              <a:spcPct val="0"/>
            </a:spcBef>
            <a:spcAft>
              <a:spcPct val="15000"/>
            </a:spcAft>
            <a:buChar char="•"/>
          </a:pPr>
          <a:r>
            <a:rPr lang="fr-CA" sz="1400" b="1" i="1">
              <a:solidFill>
                <a:prstClr val="black">
                  <a:hueOff val="0"/>
                  <a:satOff val="0"/>
                  <a:lumOff val="0"/>
                  <a:alphaOff val="0"/>
                </a:prstClr>
              </a:solidFill>
              <a:latin typeface="Gill Sans MT" panose="020B0502020104020203"/>
              <a:ea typeface="+mn-ea"/>
              <a:cs typeface="+mn-cs"/>
            </a:rPr>
            <a:t>Question de recherche</a:t>
          </a:r>
        </a:p>
      </dgm:t>
    </dgm:pt>
    <dgm:pt modelId="{AFDF4374-4C2D-4813-8A62-6C27AE22E63F}" type="parTrans" cxnId="{2A644C31-3C67-4A26-9690-88760B42337B}">
      <dgm:prSet/>
      <dgm:spPr/>
      <dgm:t>
        <a:bodyPr/>
        <a:lstStyle/>
        <a:p>
          <a:endParaRPr lang="en-CA"/>
        </a:p>
      </dgm:t>
    </dgm:pt>
    <dgm:pt modelId="{32EE720A-D169-4345-9253-006F8F9B6E19}" type="sibTrans" cxnId="{2A644C31-3C67-4A26-9690-88760B42337B}">
      <dgm:prSet/>
      <dgm:spPr/>
      <dgm:t>
        <a:bodyPr/>
        <a:lstStyle/>
        <a:p>
          <a:endParaRPr lang="en-CA"/>
        </a:p>
      </dgm:t>
    </dgm:pt>
    <dgm:pt modelId="{196ADA36-C056-4734-8B12-CA1F46F8BBF8}">
      <dgm:prSet phldrT="[Text]" custT="1"/>
      <dgm:spPr>
        <a:solidFill>
          <a:srgbClr val="C00000">
            <a:alpha val="9804"/>
          </a:srgbClr>
        </a:solidFill>
        <a:ln w="15875" cap="flat" cmpd="sng" algn="ctr">
          <a:solidFill>
            <a:srgbClr val="B71E42">
              <a:alpha val="90000"/>
              <a:tint val="40000"/>
              <a:hueOff val="0"/>
              <a:satOff val="0"/>
              <a:lumOff val="0"/>
              <a:alphaOff val="0"/>
            </a:srgbClr>
          </a:solidFill>
          <a:prstDash val="solid"/>
        </a:ln>
        <a:effectLst/>
      </dgm:spPr>
      <dgm:t>
        <a:bodyPr spcFirstLastPara="0" vert="horz" wrap="square" lIns="144000" tIns="9525" rIns="18000" bIns="9525" numCol="1" spcCol="1270" anchor="ctr" anchorCtr="0"/>
        <a:lstStyle/>
        <a:p>
          <a:pPr marL="114300" lvl="1" indent="-114300" algn="l" defTabSz="666750">
            <a:lnSpc>
              <a:spcPct val="90000"/>
            </a:lnSpc>
            <a:spcBef>
              <a:spcPct val="0"/>
            </a:spcBef>
            <a:spcAft>
              <a:spcPct val="15000"/>
            </a:spcAft>
            <a:buChar char="•"/>
          </a:pPr>
          <a:r>
            <a:rPr lang="fr-CA" sz="1400" dirty="0">
              <a:solidFill>
                <a:prstClr val="black">
                  <a:hueOff val="0"/>
                  <a:satOff val="0"/>
                  <a:lumOff val="0"/>
                  <a:alphaOff val="0"/>
                </a:prstClr>
              </a:solidFill>
              <a:latin typeface="Gill Sans MT" panose="020B0502020104020203"/>
              <a:ea typeface="+mn-ea"/>
              <a:cs typeface="+mn-cs"/>
            </a:rPr>
            <a:t>Cas/récit d’utilisation</a:t>
          </a:r>
        </a:p>
      </dgm:t>
    </dgm:pt>
    <dgm:pt modelId="{8C11DED8-A9EC-4344-B9B6-F7F81F5DC893}" type="parTrans" cxnId="{EDF3E21C-1F11-4E1B-A133-C08CB0D8F6ED}">
      <dgm:prSet/>
      <dgm:spPr/>
      <dgm:t>
        <a:bodyPr/>
        <a:lstStyle/>
        <a:p>
          <a:endParaRPr lang="en-CA"/>
        </a:p>
      </dgm:t>
    </dgm:pt>
    <dgm:pt modelId="{3183D9ED-AE78-4198-954C-036CD7DD1F74}" type="sibTrans" cxnId="{EDF3E21C-1F11-4E1B-A133-C08CB0D8F6ED}">
      <dgm:prSet/>
      <dgm:spPr/>
      <dgm:t>
        <a:bodyPr/>
        <a:lstStyle/>
        <a:p>
          <a:endParaRPr lang="en-CA"/>
        </a:p>
      </dgm:t>
    </dgm:pt>
    <dgm:pt modelId="{7C51B44C-B2BF-46E7-AD81-41A7333D3B2C}">
      <dgm:prSet phldrT="[Text]" custT="1"/>
      <dgm:spPr>
        <a:solidFill>
          <a:srgbClr val="C00000">
            <a:alpha val="9804"/>
          </a:srgbClr>
        </a:solidFill>
        <a:ln w="15875" cap="flat" cmpd="sng" algn="ctr">
          <a:solidFill>
            <a:srgbClr val="B71E42">
              <a:alpha val="90000"/>
              <a:tint val="40000"/>
              <a:hueOff val="0"/>
              <a:satOff val="0"/>
              <a:lumOff val="0"/>
              <a:alphaOff val="0"/>
            </a:srgbClr>
          </a:solidFill>
          <a:prstDash val="solid"/>
        </a:ln>
        <a:effectLst/>
      </dgm:spPr>
      <dgm:t>
        <a:bodyPr spcFirstLastPara="0" vert="horz" wrap="square" lIns="144000" tIns="9525" rIns="19050" bIns="9525" numCol="1" spcCol="1270" anchor="ctr" anchorCtr="0"/>
        <a:lstStyle/>
        <a:p>
          <a:pPr marL="114300" lvl="1" indent="-114300" algn="l" defTabSz="666750">
            <a:lnSpc>
              <a:spcPct val="90000"/>
            </a:lnSpc>
            <a:spcBef>
              <a:spcPct val="0"/>
            </a:spcBef>
            <a:spcAft>
              <a:spcPct val="15000"/>
            </a:spcAft>
            <a:buChar char="•"/>
          </a:pPr>
          <a:endParaRPr lang="en-CA" sz="1200" kern="1200" dirty="0">
            <a:solidFill>
              <a:prstClr val="black">
                <a:hueOff val="0"/>
                <a:satOff val="0"/>
                <a:lumOff val="0"/>
                <a:alphaOff val="0"/>
              </a:prstClr>
            </a:solidFill>
            <a:effectLst/>
            <a:latin typeface="Gill Sans MT" panose="020B0502020104020203"/>
            <a:ea typeface="+mn-ea"/>
            <a:cs typeface="+mn-cs"/>
          </a:endParaRPr>
        </a:p>
      </dgm:t>
    </dgm:pt>
    <dgm:pt modelId="{02F63AD8-864B-4DE9-B5F0-210F3EBE05D4}" type="parTrans" cxnId="{C2B178AF-29C4-4FEA-BFEC-58851E90F739}">
      <dgm:prSet/>
      <dgm:spPr/>
      <dgm:t>
        <a:bodyPr/>
        <a:lstStyle/>
        <a:p>
          <a:endParaRPr lang="en-CA"/>
        </a:p>
      </dgm:t>
    </dgm:pt>
    <dgm:pt modelId="{E1FC853A-2F81-402E-BEE9-8D015A5A215C}" type="sibTrans" cxnId="{C2B178AF-29C4-4FEA-BFEC-58851E90F739}">
      <dgm:prSet/>
      <dgm:spPr/>
      <dgm:t>
        <a:bodyPr/>
        <a:lstStyle/>
        <a:p>
          <a:endParaRPr lang="en-CA"/>
        </a:p>
      </dgm:t>
    </dgm:pt>
    <dgm:pt modelId="{EDE7507C-B603-4C87-A1DC-35042F174D3A}">
      <dgm:prSet phldrT="[Text]" custT="1"/>
      <dgm:spPr>
        <a:solidFill>
          <a:srgbClr val="C00000">
            <a:alpha val="9804"/>
          </a:srgbClr>
        </a:solidFill>
        <a:ln w="15875" cap="flat" cmpd="sng" algn="ctr">
          <a:solidFill>
            <a:srgbClr val="B71E42">
              <a:alpha val="90000"/>
              <a:tint val="40000"/>
              <a:hueOff val="0"/>
              <a:satOff val="0"/>
              <a:lumOff val="0"/>
              <a:alphaOff val="0"/>
            </a:srgbClr>
          </a:solidFill>
          <a:prstDash val="solid"/>
        </a:ln>
        <a:effectLst/>
      </dgm:spPr>
      <dgm:t>
        <a:bodyPr spcFirstLastPara="0" vert="horz" wrap="square" lIns="144000" tIns="9525" rIns="19050" bIns="9525" numCol="1" spcCol="1270" anchor="ctr" anchorCtr="0"/>
        <a:lstStyle/>
        <a:p>
          <a:pPr marL="114300" lvl="1" indent="-114300" algn="l" defTabSz="666750">
            <a:lnSpc>
              <a:spcPct val="90000"/>
            </a:lnSpc>
            <a:spcBef>
              <a:spcPct val="0"/>
            </a:spcBef>
            <a:spcAft>
              <a:spcPct val="15000"/>
            </a:spcAft>
            <a:buChar char="•"/>
          </a:pPr>
          <a:r>
            <a:rPr lang="fr-CA" sz="1200" dirty="0">
              <a:solidFill>
                <a:prstClr val="black">
                  <a:hueOff val="0"/>
                  <a:satOff val="0"/>
                  <a:lumOff val="0"/>
                  <a:alphaOff val="0"/>
                </a:prstClr>
              </a:solidFill>
              <a:latin typeface="Gill Sans MT" panose="020B0502020104020203"/>
              <a:ea typeface="+mn-ea"/>
              <a:cs typeface="+mn-cs"/>
            </a:rPr>
            <a:t>Tâches de l’utilisateur</a:t>
          </a:r>
        </a:p>
      </dgm:t>
    </dgm:pt>
    <dgm:pt modelId="{1AB1A547-5833-436C-B5A9-5E9262C9CC70}" type="parTrans" cxnId="{77B979BD-6B82-48FC-9136-5DF2257D560C}">
      <dgm:prSet/>
      <dgm:spPr/>
      <dgm:t>
        <a:bodyPr/>
        <a:lstStyle/>
        <a:p>
          <a:endParaRPr lang="en-CA"/>
        </a:p>
      </dgm:t>
    </dgm:pt>
    <dgm:pt modelId="{7E354555-6B7E-4495-84F6-DF4B5E1CD7A1}" type="sibTrans" cxnId="{77B979BD-6B82-48FC-9136-5DF2257D560C}">
      <dgm:prSet/>
      <dgm:spPr/>
      <dgm:t>
        <a:bodyPr/>
        <a:lstStyle/>
        <a:p>
          <a:endParaRPr lang="en-CA"/>
        </a:p>
      </dgm:t>
    </dgm:pt>
    <dgm:pt modelId="{305B30FD-C90A-4E6B-8790-FE4EA1244D61}">
      <dgm:prSet phldrT="[Text]" custT="1"/>
      <dgm:spPr>
        <a:solidFill>
          <a:srgbClr val="C00000">
            <a:alpha val="9804"/>
          </a:srgbClr>
        </a:solidFill>
        <a:ln w="15875" cap="flat" cmpd="sng" algn="ctr">
          <a:solidFill>
            <a:srgbClr val="B71E42">
              <a:alpha val="90000"/>
              <a:tint val="40000"/>
              <a:hueOff val="0"/>
              <a:satOff val="0"/>
              <a:lumOff val="0"/>
              <a:alphaOff val="0"/>
            </a:srgbClr>
          </a:solidFill>
          <a:prstDash val="solid"/>
        </a:ln>
        <a:effectLst/>
      </dgm:spPr>
      <dgm:t>
        <a:bodyPr spcFirstLastPara="0" vert="horz" wrap="square" lIns="144000" tIns="9525" rIns="19050" bIns="9525" numCol="1" spcCol="1270" anchor="ctr" anchorCtr="0"/>
        <a:lstStyle/>
        <a:p>
          <a:pPr marL="114300" lvl="1" indent="-114300" algn="l" defTabSz="666750">
            <a:lnSpc>
              <a:spcPct val="90000"/>
            </a:lnSpc>
            <a:spcBef>
              <a:spcPct val="0"/>
            </a:spcBef>
            <a:spcAft>
              <a:spcPct val="15000"/>
            </a:spcAft>
            <a:buChar char="•"/>
          </a:pPr>
          <a:r>
            <a:rPr lang="fr-CA" sz="1200">
              <a:solidFill>
                <a:prstClr val="black">
                  <a:hueOff val="0"/>
                  <a:satOff val="0"/>
                  <a:lumOff val="0"/>
                  <a:alphaOff val="0"/>
                </a:prstClr>
              </a:solidFill>
              <a:latin typeface="Gill Sans MT" panose="020B0502020104020203"/>
              <a:ea typeface="+mn-ea"/>
              <a:cs typeface="+mn-cs"/>
            </a:rPr>
            <a:t>Questions de suivi</a:t>
          </a:r>
        </a:p>
      </dgm:t>
    </dgm:pt>
    <dgm:pt modelId="{210DE361-0908-4FE6-ADB3-96B31912FC46}" type="parTrans" cxnId="{EB1E00C4-12E5-4A3C-8219-005D78563C9B}">
      <dgm:prSet/>
      <dgm:spPr/>
      <dgm:t>
        <a:bodyPr/>
        <a:lstStyle/>
        <a:p>
          <a:endParaRPr lang="en-CA"/>
        </a:p>
      </dgm:t>
    </dgm:pt>
    <dgm:pt modelId="{DA31CF17-3D07-4A9F-A802-B8D2092B4740}" type="sibTrans" cxnId="{EB1E00C4-12E5-4A3C-8219-005D78563C9B}">
      <dgm:prSet/>
      <dgm:spPr/>
      <dgm:t>
        <a:bodyPr/>
        <a:lstStyle/>
        <a:p>
          <a:endParaRPr lang="en-CA"/>
        </a:p>
      </dgm:t>
    </dgm:pt>
    <dgm:pt modelId="{EFB9935C-589D-684D-BEDE-76EF5F0162B0}">
      <dgm:prSet phldrT="[Text]" custT="1"/>
      <dgm:spPr>
        <a:solidFill>
          <a:srgbClr val="C00000">
            <a:alpha val="9804"/>
          </a:srgbClr>
        </a:solidFill>
        <a:ln w="15875" cap="flat" cmpd="sng" algn="ctr">
          <a:solidFill>
            <a:srgbClr val="B71E42">
              <a:alpha val="90000"/>
              <a:tint val="40000"/>
              <a:hueOff val="0"/>
              <a:satOff val="0"/>
              <a:lumOff val="0"/>
              <a:alphaOff val="0"/>
            </a:srgbClr>
          </a:solidFill>
          <a:prstDash val="solid"/>
        </a:ln>
        <a:effectLst/>
      </dgm:spPr>
      <dgm:t>
        <a:bodyPr spcFirstLastPara="0" vert="horz" wrap="square" lIns="144000" tIns="9525" rIns="18000" bIns="9525" numCol="1" spcCol="1270" anchor="ctr" anchorCtr="0"/>
        <a:lstStyle/>
        <a:p>
          <a:pPr marL="114300" lvl="1" indent="-114300" algn="l" defTabSz="666750">
            <a:lnSpc>
              <a:spcPct val="90000"/>
            </a:lnSpc>
            <a:spcBef>
              <a:spcPct val="0"/>
            </a:spcBef>
            <a:spcAft>
              <a:spcPct val="15000"/>
            </a:spcAft>
            <a:buChar char="•"/>
          </a:pPr>
          <a:r>
            <a:rPr lang="fr-CA" sz="1400">
              <a:solidFill>
                <a:prstClr val="black">
                  <a:hueOff val="0"/>
                  <a:satOff val="0"/>
                  <a:lumOff val="0"/>
                  <a:alphaOff val="0"/>
                </a:prstClr>
              </a:solidFill>
              <a:latin typeface="Gill Sans MT" panose="020B0502020104020203"/>
              <a:ea typeface="+mn-ea"/>
              <a:cs typeface="+mn-cs"/>
            </a:rPr>
            <a:t>Méthodes</a:t>
          </a:r>
        </a:p>
      </dgm:t>
    </dgm:pt>
    <dgm:pt modelId="{7CA70DB3-1B75-ED4F-B0F2-DCAB5E5E0123}" type="parTrans" cxnId="{3FC16612-BC2C-3547-8E04-7DDD6CF25684}">
      <dgm:prSet/>
      <dgm:spPr/>
      <dgm:t>
        <a:bodyPr/>
        <a:lstStyle/>
        <a:p>
          <a:endParaRPr lang="en-US"/>
        </a:p>
      </dgm:t>
    </dgm:pt>
    <dgm:pt modelId="{0D56950F-B522-9E46-9F2A-2A8398072156}" type="sibTrans" cxnId="{3FC16612-BC2C-3547-8E04-7DDD6CF25684}">
      <dgm:prSet/>
      <dgm:spPr/>
      <dgm:t>
        <a:bodyPr/>
        <a:lstStyle/>
        <a:p>
          <a:endParaRPr lang="en-US"/>
        </a:p>
      </dgm:t>
    </dgm:pt>
    <dgm:pt modelId="{BBBC5762-B709-BE47-A6F2-4D899697C476}">
      <dgm:prSet phldrT="[Text]" custT="1"/>
      <dgm:spPr>
        <a:solidFill>
          <a:srgbClr val="C00000">
            <a:alpha val="9804"/>
          </a:srgbClr>
        </a:solidFill>
        <a:ln w="15875" cap="flat" cmpd="sng" algn="ctr">
          <a:solidFill>
            <a:srgbClr val="B71E42">
              <a:alpha val="90000"/>
              <a:tint val="40000"/>
              <a:hueOff val="0"/>
              <a:satOff val="0"/>
              <a:lumOff val="0"/>
              <a:alphaOff val="0"/>
            </a:srgbClr>
          </a:solidFill>
          <a:prstDash val="solid"/>
        </a:ln>
        <a:effectLst/>
      </dgm:spPr>
      <dgm:t>
        <a:bodyPr spcFirstLastPara="0" vert="horz" wrap="square" lIns="144000" tIns="9525" rIns="18000" bIns="9525" numCol="1" spcCol="1270" anchor="ctr" anchorCtr="0"/>
        <a:lstStyle/>
        <a:p>
          <a:pPr marL="114300" lvl="1" indent="-114300" algn="l" defTabSz="666750">
            <a:lnSpc>
              <a:spcPct val="90000"/>
            </a:lnSpc>
            <a:spcBef>
              <a:spcPct val="0"/>
            </a:spcBef>
            <a:spcAft>
              <a:spcPct val="15000"/>
            </a:spcAft>
            <a:buChar char="•"/>
          </a:pPr>
          <a:r>
            <a:rPr lang="fr-CA" sz="1400">
              <a:solidFill>
                <a:prstClr val="black">
                  <a:hueOff val="0"/>
                  <a:satOff val="0"/>
                  <a:lumOff val="0"/>
                  <a:alphaOff val="0"/>
                </a:prstClr>
              </a:solidFill>
              <a:latin typeface="Gill Sans MT" panose="020B0502020104020203"/>
              <a:ea typeface="+mn-ea"/>
              <a:cs typeface="+mn-cs"/>
            </a:rPr>
            <a:t>Logistique</a:t>
          </a:r>
        </a:p>
      </dgm:t>
    </dgm:pt>
    <dgm:pt modelId="{4A9EBC03-BBDF-AA49-9086-59FBD63F2C68}" type="parTrans" cxnId="{CA8FFCBF-F8FC-9443-A34F-88AC7F9C4FC5}">
      <dgm:prSet/>
      <dgm:spPr/>
      <dgm:t>
        <a:bodyPr/>
        <a:lstStyle/>
        <a:p>
          <a:endParaRPr lang="en-US"/>
        </a:p>
      </dgm:t>
    </dgm:pt>
    <dgm:pt modelId="{CE865A2A-3BDB-F941-BE92-4AA99083368C}" type="sibTrans" cxnId="{CA8FFCBF-F8FC-9443-A34F-88AC7F9C4FC5}">
      <dgm:prSet/>
      <dgm:spPr/>
      <dgm:t>
        <a:bodyPr/>
        <a:lstStyle/>
        <a:p>
          <a:endParaRPr lang="en-US"/>
        </a:p>
      </dgm:t>
    </dgm:pt>
    <dgm:pt modelId="{85895B40-4B0D-EA4B-B2B8-5ED83290F385}">
      <dgm:prSet phldrT="[Text]" custT="1"/>
      <dgm:spPr>
        <a:solidFill>
          <a:srgbClr val="C00000">
            <a:alpha val="9804"/>
          </a:srgbClr>
        </a:solidFill>
        <a:ln w="15875" cap="flat" cmpd="sng" algn="ctr">
          <a:solidFill>
            <a:srgbClr val="B71E42">
              <a:alpha val="90000"/>
              <a:tint val="40000"/>
              <a:hueOff val="0"/>
              <a:satOff val="0"/>
              <a:lumOff val="0"/>
              <a:alphaOff val="0"/>
            </a:srgbClr>
          </a:solidFill>
          <a:prstDash val="solid"/>
        </a:ln>
        <a:effectLst/>
      </dgm:spPr>
      <dgm:t>
        <a:bodyPr lIns="144000"/>
        <a:lstStyle/>
        <a:p>
          <a:pPr marL="114300" lvl="1" indent="-114300" algn="l" defTabSz="666750">
            <a:lnSpc>
              <a:spcPct val="90000"/>
            </a:lnSpc>
            <a:spcBef>
              <a:spcPct val="0"/>
            </a:spcBef>
            <a:spcAft>
              <a:spcPct val="15000"/>
            </a:spcAft>
            <a:buChar char="•"/>
          </a:pPr>
          <a:r>
            <a:rPr lang="fr-CA" sz="1200">
              <a:solidFill>
                <a:prstClr val="black">
                  <a:hueOff val="0"/>
                  <a:satOff val="0"/>
                  <a:lumOff val="0"/>
                  <a:alphaOff val="0"/>
                </a:prstClr>
              </a:solidFill>
              <a:latin typeface="Gill Sans MT" panose="020B0502020104020203"/>
              <a:ea typeface="+mn-ea"/>
              <a:cs typeface="+mn-cs"/>
            </a:rPr>
            <a:t>Consentement éclairé</a:t>
          </a:r>
        </a:p>
      </dgm:t>
    </dgm:pt>
    <dgm:pt modelId="{A9965E37-2D60-4E45-AE32-CE73584DCB9F}" type="parTrans" cxnId="{F49434BE-61C3-E441-B2D9-829770CBCC22}">
      <dgm:prSet/>
      <dgm:spPr/>
      <dgm:t>
        <a:bodyPr/>
        <a:lstStyle/>
        <a:p>
          <a:endParaRPr lang="en-US"/>
        </a:p>
      </dgm:t>
    </dgm:pt>
    <dgm:pt modelId="{3F036BD2-2181-2246-B8AB-92D19220AEA5}" type="sibTrans" cxnId="{F49434BE-61C3-E441-B2D9-829770CBCC22}">
      <dgm:prSet/>
      <dgm:spPr/>
      <dgm:t>
        <a:bodyPr/>
        <a:lstStyle/>
        <a:p>
          <a:endParaRPr lang="en-US"/>
        </a:p>
      </dgm:t>
    </dgm:pt>
    <dgm:pt modelId="{733603F8-B571-402C-A2B8-39A10A410B23}" type="pres">
      <dgm:prSet presAssocID="{C632F475-B64A-4155-B8EE-DDA09FD216C0}" presName="theList" presStyleCnt="0">
        <dgm:presLayoutVars>
          <dgm:dir/>
          <dgm:animLvl val="lvl"/>
          <dgm:resizeHandles val="exact"/>
        </dgm:presLayoutVars>
      </dgm:prSet>
      <dgm:spPr/>
      <dgm:t>
        <a:bodyPr/>
        <a:lstStyle/>
        <a:p>
          <a:endParaRPr lang="fr-CA"/>
        </a:p>
      </dgm:t>
    </dgm:pt>
    <dgm:pt modelId="{0D18D202-886E-41AB-A3F5-0C7A85200671}" type="pres">
      <dgm:prSet presAssocID="{EE0C65D0-EB79-407E-AABD-C79864B60EE7}" presName="compNode" presStyleCnt="0"/>
      <dgm:spPr/>
    </dgm:pt>
    <dgm:pt modelId="{428193F4-B8E4-4440-9A20-56A28C0A3175}" type="pres">
      <dgm:prSet presAssocID="{EE0C65D0-EB79-407E-AABD-C79864B60EE7}" presName="noGeometry" presStyleCnt="0"/>
      <dgm:spPr/>
    </dgm:pt>
    <dgm:pt modelId="{AA44F798-D8E9-4B38-9DE1-F53F7A94F7C5}" type="pres">
      <dgm:prSet presAssocID="{EE0C65D0-EB79-407E-AABD-C79864B60EE7}" presName="childTextVisible" presStyleLbl="bgAccFollowNode1" presStyleIdx="0" presStyleCnt="2">
        <dgm:presLayoutVars>
          <dgm:bulletEnabled val="1"/>
        </dgm:presLayoutVars>
      </dgm:prSet>
      <dgm:spPr>
        <a:xfrm>
          <a:off x="3873639" y="642595"/>
          <a:ext cx="2476127" cy="2164447"/>
        </a:xfrm>
        <a:prstGeom prst="rightArrow">
          <a:avLst>
            <a:gd name="adj1" fmla="val 70000"/>
            <a:gd name="adj2" fmla="val 50000"/>
          </a:avLst>
        </a:prstGeom>
      </dgm:spPr>
      <dgm:t>
        <a:bodyPr/>
        <a:lstStyle/>
        <a:p>
          <a:endParaRPr lang="fr-CA"/>
        </a:p>
      </dgm:t>
    </dgm:pt>
    <dgm:pt modelId="{2A4A50B9-699B-40F3-AAD3-C66624C037C5}" type="pres">
      <dgm:prSet presAssocID="{EE0C65D0-EB79-407E-AABD-C79864B60EE7}" presName="childTextHidden" presStyleLbl="bgAccFollowNode1" presStyleIdx="0" presStyleCnt="2"/>
      <dgm:spPr/>
      <dgm:t>
        <a:bodyPr/>
        <a:lstStyle/>
        <a:p>
          <a:endParaRPr lang="fr-CA"/>
        </a:p>
      </dgm:t>
    </dgm:pt>
    <dgm:pt modelId="{5D18B3FA-C189-4872-933A-60109DF29D13}" type="pres">
      <dgm:prSet presAssocID="{EE0C65D0-EB79-407E-AABD-C79864B60EE7}" presName="parentText" presStyleLbl="node1" presStyleIdx="0" presStyleCnt="2">
        <dgm:presLayoutVars>
          <dgm:chMax val="1"/>
          <dgm:bulletEnabled val="1"/>
        </dgm:presLayoutVars>
      </dgm:prSet>
      <dgm:spPr>
        <a:xfrm>
          <a:off x="3254607" y="1105787"/>
          <a:ext cx="1238063" cy="1238063"/>
        </a:xfrm>
        <a:prstGeom prst="ellipse">
          <a:avLst/>
        </a:prstGeom>
      </dgm:spPr>
      <dgm:t>
        <a:bodyPr/>
        <a:lstStyle/>
        <a:p>
          <a:endParaRPr lang="fr-CA"/>
        </a:p>
      </dgm:t>
    </dgm:pt>
    <dgm:pt modelId="{D8DC5930-6B7F-4799-A96C-D9BB1E2428F2}" type="pres">
      <dgm:prSet presAssocID="{EE0C65D0-EB79-407E-AABD-C79864B60EE7}" presName="aSpace" presStyleCnt="0"/>
      <dgm:spPr/>
    </dgm:pt>
    <dgm:pt modelId="{39FF8769-5A2E-4836-9AC7-FFB3B8F5189C}" type="pres">
      <dgm:prSet presAssocID="{12DE87A5-251F-4EBA-86C7-1AD4439BCAA2}" presName="compNode" presStyleCnt="0"/>
      <dgm:spPr/>
    </dgm:pt>
    <dgm:pt modelId="{DA9CDBA7-8043-419E-81C8-FE5B8830E13F}" type="pres">
      <dgm:prSet presAssocID="{12DE87A5-251F-4EBA-86C7-1AD4439BCAA2}" presName="noGeometry" presStyleCnt="0"/>
      <dgm:spPr/>
    </dgm:pt>
    <dgm:pt modelId="{28CC56B4-5522-4B88-AF43-58F7987457AE}" type="pres">
      <dgm:prSet presAssocID="{12DE87A5-251F-4EBA-86C7-1AD4439BCAA2}" presName="childTextVisible" presStyleLbl="bgAccFollowNode1" presStyleIdx="1" presStyleCnt="2">
        <dgm:presLayoutVars>
          <dgm:bulletEnabled val="1"/>
        </dgm:presLayoutVars>
      </dgm:prSet>
      <dgm:spPr>
        <a:xfrm>
          <a:off x="7123557" y="642595"/>
          <a:ext cx="2476127" cy="2164447"/>
        </a:xfrm>
        <a:prstGeom prst="rightArrow">
          <a:avLst>
            <a:gd name="adj1" fmla="val 70000"/>
            <a:gd name="adj2" fmla="val 50000"/>
          </a:avLst>
        </a:prstGeom>
      </dgm:spPr>
      <dgm:t>
        <a:bodyPr/>
        <a:lstStyle/>
        <a:p>
          <a:endParaRPr lang="fr-CA"/>
        </a:p>
      </dgm:t>
    </dgm:pt>
    <dgm:pt modelId="{ADEC80DD-2202-4577-8A86-633528D64B20}" type="pres">
      <dgm:prSet presAssocID="{12DE87A5-251F-4EBA-86C7-1AD4439BCAA2}" presName="childTextHidden" presStyleLbl="bgAccFollowNode1" presStyleIdx="1" presStyleCnt="2"/>
      <dgm:spPr/>
      <dgm:t>
        <a:bodyPr/>
        <a:lstStyle/>
        <a:p>
          <a:endParaRPr lang="fr-CA"/>
        </a:p>
      </dgm:t>
    </dgm:pt>
    <dgm:pt modelId="{F9D90EAF-BDCC-42D1-9F75-FB089DCB4EB8}" type="pres">
      <dgm:prSet presAssocID="{12DE87A5-251F-4EBA-86C7-1AD4439BCAA2}" presName="parentText" presStyleLbl="node1" presStyleIdx="1" presStyleCnt="2">
        <dgm:presLayoutVars>
          <dgm:chMax val="1"/>
          <dgm:bulletEnabled val="1"/>
        </dgm:presLayoutVars>
      </dgm:prSet>
      <dgm:spPr>
        <a:xfrm>
          <a:off x="6504525" y="1105787"/>
          <a:ext cx="1238063" cy="1238063"/>
        </a:xfrm>
        <a:prstGeom prst="ellipse">
          <a:avLst/>
        </a:prstGeom>
      </dgm:spPr>
      <dgm:t>
        <a:bodyPr/>
        <a:lstStyle/>
        <a:p>
          <a:endParaRPr lang="fr-CA"/>
        </a:p>
      </dgm:t>
    </dgm:pt>
  </dgm:ptLst>
  <dgm:cxnLst>
    <dgm:cxn modelId="{E177B9E8-C595-455E-B754-A06A15D9C27D}" type="presOf" srcId="{196ADA36-C056-4734-8B12-CA1F46F8BBF8}" destId="{2A4A50B9-699B-40F3-AAD3-C66624C037C5}" srcOrd="1" destOrd="2" presId="urn:microsoft.com/office/officeart/2005/8/layout/hProcess6"/>
    <dgm:cxn modelId="{2A644C31-3C67-4A26-9690-88760B42337B}" srcId="{EE0C65D0-EB79-407E-AABD-C79864B60EE7}" destId="{D37B4396-C777-4D36-B9DE-0C37C1E90CD5}" srcOrd="0" destOrd="0" parTransId="{AFDF4374-4C2D-4813-8A62-6C27AE22E63F}" sibTransId="{32EE720A-D169-4345-9253-006F8F9B6E19}"/>
    <dgm:cxn modelId="{00F83E7F-1D5C-4ABC-8F89-0B8A57AFA585}" type="presOf" srcId="{7C51B44C-B2BF-46E7-AD81-41A7333D3B2C}" destId="{ADEC80DD-2202-4577-8A86-633528D64B20}" srcOrd="1" destOrd="0" presId="urn:microsoft.com/office/officeart/2005/8/layout/hProcess6"/>
    <dgm:cxn modelId="{319CD2F0-FCED-864E-80F9-C908311CDFF2}" type="presOf" srcId="{EFB9935C-589D-684D-BEDE-76EF5F0162B0}" destId="{AA44F798-D8E9-4B38-9DE1-F53F7A94F7C5}" srcOrd="0" destOrd="1" presId="urn:microsoft.com/office/officeart/2005/8/layout/hProcess6"/>
    <dgm:cxn modelId="{404E06DE-C1EB-4918-A3CE-114FE0872A0F}" type="presOf" srcId="{EDE7507C-B603-4C87-A1DC-35042F174D3A}" destId="{28CC56B4-5522-4B88-AF43-58F7987457AE}" srcOrd="0" destOrd="1" presId="urn:microsoft.com/office/officeart/2005/8/layout/hProcess6"/>
    <dgm:cxn modelId="{ED9F1B7B-5F63-AD4C-BCEA-F4AADB4C1F5C}" type="presOf" srcId="{EFB9935C-589D-684D-BEDE-76EF5F0162B0}" destId="{2A4A50B9-699B-40F3-AAD3-C66624C037C5}" srcOrd="1" destOrd="1" presId="urn:microsoft.com/office/officeart/2005/8/layout/hProcess6"/>
    <dgm:cxn modelId="{F49434BE-61C3-E441-B2D9-829770CBCC22}" srcId="{12DE87A5-251F-4EBA-86C7-1AD4439BCAA2}" destId="{85895B40-4B0D-EA4B-B2B8-5ED83290F385}" srcOrd="3" destOrd="0" parTransId="{A9965E37-2D60-4E45-AE32-CE73584DCB9F}" sibTransId="{3F036BD2-2181-2246-B8AB-92D19220AEA5}"/>
    <dgm:cxn modelId="{73841163-B46E-48B9-8D66-A63C69588022}" type="presOf" srcId="{305B30FD-C90A-4E6B-8790-FE4EA1244D61}" destId="{28CC56B4-5522-4B88-AF43-58F7987457AE}" srcOrd="0" destOrd="2" presId="urn:microsoft.com/office/officeart/2005/8/layout/hProcess6"/>
    <dgm:cxn modelId="{F1910E68-197E-F748-AB61-B8BB9D4E7487}" type="presOf" srcId="{85895B40-4B0D-EA4B-B2B8-5ED83290F385}" destId="{ADEC80DD-2202-4577-8A86-633528D64B20}" srcOrd="1" destOrd="3" presId="urn:microsoft.com/office/officeart/2005/8/layout/hProcess6"/>
    <dgm:cxn modelId="{D27A4A70-7446-450B-94EB-DE5A771DD015}" srcId="{C632F475-B64A-4155-B8EE-DDA09FD216C0}" destId="{EE0C65D0-EB79-407E-AABD-C79864B60EE7}" srcOrd="0" destOrd="0" parTransId="{595A8CCA-E5D9-4F5E-A5DE-AB1F965C1F26}" sibTransId="{53B57752-0874-4C89-A08D-9B9CD90B4710}"/>
    <dgm:cxn modelId="{CA8FFCBF-F8FC-9443-A34F-88AC7F9C4FC5}" srcId="{EE0C65D0-EB79-407E-AABD-C79864B60EE7}" destId="{BBBC5762-B709-BE47-A6F2-4D899697C476}" srcOrd="3" destOrd="0" parTransId="{4A9EBC03-BBDF-AA49-9086-59FBD63F2C68}" sibTransId="{CE865A2A-3BDB-F941-BE92-4AA99083368C}"/>
    <dgm:cxn modelId="{184A72E5-3CA1-4C9F-9FA5-8AC67E40DAC3}" type="presOf" srcId="{12DE87A5-251F-4EBA-86C7-1AD4439BCAA2}" destId="{F9D90EAF-BDCC-42D1-9F75-FB089DCB4EB8}" srcOrd="0" destOrd="0" presId="urn:microsoft.com/office/officeart/2005/8/layout/hProcess6"/>
    <dgm:cxn modelId="{51B67F46-8211-460A-90B6-8C3A6D29F65E}" type="presOf" srcId="{EDE7507C-B603-4C87-A1DC-35042F174D3A}" destId="{ADEC80DD-2202-4577-8A86-633528D64B20}" srcOrd="1" destOrd="1" presId="urn:microsoft.com/office/officeart/2005/8/layout/hProcess6"/>
    <dgm:cxn modelId="{EB1E00C4-12E5-4A3C-8219-005D78563C9B}" srcId="{12DE87A5-251F-4EBA-86C7-1AD4439BCAA2}" destId="{305B30FD-C90A-4E6B-8790-FE4EA1244D61}" srcOrd="2" destOrd="0" parTransId="{210DE361-0908-4FE6-ADB3-96B31912FC46}" sibTransId="{DA31CF17-3D07-4A9F-A802-B8D2092B4740}"/>
    <dgm:cxn modelId="{EDF3E21C-1F11-4E1B-A133-C08CB0D8F6ED}" srcId="{EE0C65D0-EB79-407E-AABD-C79864B60EE7}" destId="{196ADA36-C056-4734-8B12-CA1F46F8BBF8}" srcOrd="2" destOrd="0" parTransId="{8C11DED8-A9EC-4344-B9B6-F7F81F5DC893}" sibTransId="{3183D9ED-AE78-4198-954C-036CD7DD1F74}"/>
    <dgm:cxn modelId="{94A6643D-1526-704D-BB13-2F98B73BA81A}" type="presOf" srcId="{BBBC5762-B709-BE47-A6F2-4D899697C476}" destId="{2A4A50B9-699B-40F3-AAD3-C66624C037C5}" srcOrd="1" destOrd="3" presId="urn:microsoft.com/office/officeart/2005/8/layout/hProcess6"/>
    <dgm:cxn modelId="{B5561A46-3232-45F7-9C67-D1BA6800531A}" type="presOf" srcId="{196ADA36-C056-4734-8B12-CA1F46F8BBF8}" destId="{AA44F798-D8E9-4B38-9DE1-F53F7A94F7C5}" srcOrd="0" destOrd="2" presId="urn:microsoft.com/office/officeart/2005/8/layout/hProcess6"/>
    <dgm:cxn modelId="{C4B8E97F-DA0D-4905-8AF6-D1461BCDCD4D}" type="presOf" srcId="{7C51B44C-B2BF-46E7-AD81-41A7333D3B2C}" destId="{28CC56B4-5522-4B88-AF43-58F7987457AE}" srcOrd="0" destOrd="0" presId="urn:microsoft.com/office/officeart/2005/8/layout/hProcess6"/>
    <dgm:cxn modelId="{F38EDFDD-B1BC-4DF1-83DD-E98BC11DB696}" srcId="{C632F475-B64A-4155-B8EE-DDA09FD216C0}" destId="{12DE87A5-251F-4EBA-86C7-1AD4439BCAA2}" srcOrd="1" destOrd="0" parTransId="{9F5A2025-1F02-4A0F-B1B7-616606214841}" sibTransId="{96566153-AAC4-4EEA-97E6-AAA873BCFB5B}"/>
    <dgm:cxn modelId="{2D467280-FA63-49F0-9BB6-9DC09E333196}" type="presOf" srcId="{EE0C65D0-EB79-407E-AABD-C79864B60EE7}" destId="{5D18B3FA-C189-4872-933A-60109DF29D13}" srcOrd="0" destOrd="0" presId="urn:microsoft.com/office/officeart/2005/8/layout/hProcess6"/>
    <dgm:cxn modelId="{77B979BD-6B82-48FC-9136-5DF2257D560C}" srcId="{12DE87A5-251F-4EBA-86C7-1AD4439BCAA2}" destId="{EDE7507C-B603-4C87-A1DC-35042F174D3A}" srcOrd="1" destOrd="0" parTransId="{1AB1A547-5833-436C-B5A9-5E9262C9CC70}" sibTransId="{7E354555-6B7E-4495-84F6-DF4B5E1CD7A1}"/>
    <dgm:cxn modelId="{B6C1F1AB-3C01-7943-988D-9CFFC8573A72}" type="presOf" srcId="{85895B40-4B0D-EA4B-B2B8-5ED83290F385}" destId="{28CC56B4-5522-4B88-AF43-58F7987457AE}" srcOrd="0" destOrd="3" presId="urn:microsoft.com/office/officeart/2005/8/layout/hProcess6"/>
    <dgm:cxn modelId="{C2B178AF-29C4-4FEA-BFEC-58851E90F739}" srcId="{12DE87A5-251F-4EBA-86C7-1AD4439BCAA2}" destId="{7C51B44C-B2BF-46E7-AD81-41A7333D3B2C}" srcOrd="0" destOrd="0" parTransId="{02F63AD8-864B-4DE9-B5F0-210F3EBE05D4}" sibTransId="{E1FC853A-2F81-402E-BEE9-8D015A5A215C}"/>
    <dgm:cxn modelId="{032066DF-5D0F-4273-9094-B8522BA17B49}" type="presOf" srcId="{305B30FD-C90A-4E6B-8790-FE4EA1244D61}" destId="{ADEC80DD-2202-4577-8A86-633528D64B20}" srcOrd="1" destOrd="2" presId="urn:microsoft.com/office/officeart/2005/8/layout/hProcess6"/>
    <dgm:cxn modelId="{9A4864C1-E1E6-7546-A5EE-D1AB92954C77}" type="presOf" srcId="{BBBC5762-B709-BE47-A6F2-4D899697C476}" destId="{AA44F798-D8E9-4B38-9DE1-F53F7A94F7C5}" srcOrd="0" destOrd="3" presId="urn:microsoft.com/office/officeart/2005/8/layout/hProcess6"/>
    <dgm:cxn modelId="{D58B077D-7864-4359-A096-08D6BC085324}" type="presOf" srcId="{D37B4396-C777-4D36-B9DE-0C37C1E90CD5}" destId="{2A4A50B9-699B-40F3-AAD3-C66624C037C5}" srcOrd="1" destOrd="0" presId="urn:microsoft.com/office/officeart/2005/8/layout/hProcess6"/>
    <dgm:cxn modelId="{CD4868DE-567C-46D2-9A3F-D5793E211BE4}" type="presOf" srcId="{C632F475-B64A-4155-B8EE-DDA09FD216C0}" destId="{733603F8-B571-402C-A2B8-39A10A410B23}" srcOrd="0" destOrd="0" presId="urn:microsoft.com/office/officeart/2005/8/layout/hProcess6"/>
    <dgm:cxn modelId="{7264B78F-B0A7-4B4C-8F30-6DF83A3C63B9}" type="presOf" srcId="{D37B4396-C777-4D36-B9DE-0C37C1E90CD5}" destId="{AA44F798-D8E9-4B38-9DE1-F53F7A94F7C5}" srcOrd="0" destOrd="0" presId="urn:microsoft.com/office/officeart/2005/8/layout/hProcess6"/>
    <dgm:cxn modelId="{3FC16612-BC2C-3547-8E04-7DDD6CF25684}" srcId="{EE0C65D0-EB79-407E-AABD-C79864B60EE7}" destId="{EFB9935C-589D-684D-BEDE-76EF5F0162B0}" srcOrd="1" destOrd="0" parTransId="{7CA70DB3-1B75-ED4F-B0F2-DCAB5E5E0123}" sibTransId="{0D56950F-B522-9E46-9F2A-2A8398072156}"/>
    <dgm:cxn modelId="{F278DA78-7436-4BAF-A086-8257925214C9}" type="presParOf" srcId="{733603F8-B571-402C-A2B8-39A10A410B23}" destId="{0D18D202-886E-41AB-A3F5-0C7A85200671}" srcOrd="0" destOrd="0" presId="urn:microsoft.com/office/officeart/2005/8/layout/hProcess6"/>
    <dgm:cxn modelId="{E0C417E3-1E97-4BEA-B83F-38AD4D86E19D}" type="presParOf" srcId="{0D18D202-886E-41AB-A3F5-0C7A85200671}" destId="{428193F4-B8E4-4440-9A20-56A28C0A3175}" srcOrd="0" destOrd="0" presId="urn:microsoft.com/office/officeart/2005/8/layout/hProcess6"/>
    <dgm:cxn modelId="{B765DA7C-78BE-4E98-ADEF-904F3AF9AB07}" type="presParOf" srcId="{0D18D202-886E-41AB-A3F5-0C7A85200671}" destId="{AA44F798-D8E9-4B38-9DE1-F53F7A94F7C5}" srcOrd="1" destOrd="0" presId="urn:microsoft.com/office/officeart/2005/8/layout/hProcess6"/>
    <dgm:cxn modelId="{9EA88534-B3EA-4B2A-8612-3A32CB0B3BE7}" type="presParOf" srcId="{0D18D202-886E-41AB-A3F5-0C7A85200671}" destId="{2A4A50B9-699B-40F3-AAD3-C66624C037C5}" srcOrd="2" destOrd="0" presId="urn:microsoft.com/office/officeart/2005/8/layout/hProcess6"/>
    <dgm:cxn modelId="{E7CD792C-A645-4C5E-9486-65D6D517DC28}" type="presParOf" srcId="{0D18D202-886E-41AB-A3F5-0C7A85200671}" destId="{5D18B3FA-C189-4872-933A-60109DF29D13}" srcOrd="3" destOrd="0" presId="urn:microsoft.com/office/officeart/2005/8/layout/hProcess6"/>
    <dgm:cxn modelId="{9BEB0F27-0F14-48AE-BA98-502E47D4E88C}" type="presParOf" srcId="{733603F8-B571-402C-A2B8-39A10A410B23}" destId="{D8DC5930-6B7F-4799-A96C-D9BB1E2428F2}" srcOrd="1" destOrd="0" presId="urn:microsoft.com/office/officeart/2005/8/layout/hProcess6"/>
    <dgm:cxn modelId="{FDAD4F9C-7A9C-4EB3-8D5F-FA473390A426}" type="presParOf" srcId="{733603F8-B571-402C-A2B8-39A10A410B23}" destId="{39FF8769-5A2E-4836-9AC7-FFB3B8F5189C}" srcOrd="2" destOrd="0" presId="urn:microsoft.com/office/officeart/2005/8/layout/hProcess6"/>
    <dgm:cxn modelId="{F209B030-46E1-42F2-ABF1-56E3FBBE2377}" type="presParOf" srcId="{39FF8769-5A2E-4836-9AC7-FFB3B8F5189C}" destId="{DA9CDBA7-8043-419E-81C8-FE5B8830E13F}" srcOrd="0" destOrd="0" presId="urn:microsoft.com/office/officeart/2005/8/layout/hProcess6"/>
    <dgm:cxn modelId="{6E563BEE-2270-41A6-A90E-A5CF42BD97AF}" type="presParOf" srcId="{39FF8769-5A2E-4836-9AC7-FFB3B8F5189C}" destId="{28CC56B4-5522-4B88-AF43-58F7987457AE}" srcOrd="1" destOrd="0" presId="urn:microsoft.com/office/officeart/2005/8/layout/hProcess6"/>
    <dgm:cxn modelId="{81BFF2FF-29DA-4372-A7F1-B1E872CF2A7F}" type="presParOf" srcId="{39FF8769-5A2E-4836-9AC7-FFB3B8F5189C}" destId="{ADEC80DD-2202-4577-8A86-633528D64B20}" srcOrd="2" destOrd="0" presId="urn:microsoft.com/office/officeart/2005/8/layout/hProcess6"/>
    <dgm:cxn modelId="{D5771ADD-713D-48BC-8433-D28AD6D2E4DE}" type="presParOf" srcId="{39FF8769-5A2E-4836-9AC7-FFB3B8F5189C}" destId="{F9D90EAF-BDCC-42D1-9F75-FB089DCB4EB8}" srcOrd="3" destOrd="0" presId="urn:microsoft.com/office/officeart/2005/8/layout/hProcess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632F475-B64A-4155-B8EE-DDA09FD216C0}" type="doc">
      <dgm:prSet loTypeId="urn:microsoft.com/office/officeart/2005/8/layout/hProcess11" loCatId="icon" qsTypeId="urn:microsoft.com/office/officeart/2005/8/quickstyle/simple1" qsCatId="simple" csTypeId="urn:microsoft.com/office/officeart/2005/8/colors/accent1_2" csCatId="accent1" phldr="1"/>
      <dgm:spPr/>
      <dgm:t>
        <a:bodyPr/>
        <a:lstStyle/>
        <a:p>
          <a:endParaRPr lang="en-CA"/>
        </a:p>
      </dgm:t>
    </dgm:pt>
    <dgm:pt modelId="{78CE079C-78F2-4433-AD57-BF0B5C9D5A2D}">
      <dgm:prSet phldrT="[Text]"/>
      <dgm:spPr/>
      <dgm:t>
        <a:bodyPr vert="horz"/>
        <a:lstStyle/>
        <a:p>
          <a:r>
            <a:rPr lang="fr-CA" b="1"/>
            <a:t>Inviter les participants</a:t>
          </a:r>
        </a:p>
      </dgm:t>
    </dgm:pt>
    <dgm:pt modelId="{F7282226-7DB6-4FB2-807C-4120A2B9BB37}" type="parTrans" cxnId="{0C28FAB9-E974-4021-9DBF-FECDB53737FC}">
      <dgm:prSet/>
      <dgm:spPr/>
      <dgm:t>
        <a:bodyPr/>
        <a:lstStyle/>
        <a:p>
          <a:endParaRPr lang="en-CA"/>
        </a:p>
      </dgm:t>
    </dgm:pt>
    <dgm:pt modelId="{1AB6C700-047B-4879-BAD7-0547A198D730}" type="sibTrans" cxnId="{0C28FAB9-E974-4021-9DBF-FECDB53737FC}">
      <dgm:prSet/>
      <dgm:spPr/>
      <dgm:t>
        <a:bodyPr/>
        <a:lstStyle/>
        <a:p>
          <a:endParaRPr lang="en-CA"/>
        </a:p>
      </dgm:t>
    </dgm:pt>
    <dgm:pt modelId="{12DE87A5-251F-4EBA-86C7-1AD4439BCAA2}">
      <dgm:prSet phldrT="[Text]"/>
      <dgm:spPr/>
      <dgm:t>
        <a:bodyPr vert="horz"/>
        <a:lstStyle/>
        <a:p>
          <a:r>
            <a:rPr lang="fr-CA" b="1" dirty="0"/>
            <a:t>Essai de convivialité</a:t>
          </a:r>
          <a:br>
            <a:rPr lang="fr-CA" b="1" dirty="0"/>
          </a:br>
          <a:r>
            <a:rPr lang="fr-CA" b="1" dirty="0"/>
            <a:t>modéré</a:t>
          </a:r>
        </a:p>
      </dgm:t>
    </dgm:pt>
    <dgm:pt modelId="{9F5A2025-1F02-4A0F-B1B7-616606214841}" type="parTrans" cxnId="{F38EDFDD-B1BC-4DF1-83DD-E98BC11DB696}">
      <dgm:prSet/>
      <dgm:spPr/>
      <dgm:t>
        <a:bodyPr/>
        <a:lstStyle/>
        <a:p>
          <a:endParaRPr lang="en-CA"/>
        </a:p>
      </dgm:t>
    </dgm:pt>
    <dgm:pt modelId="{96566153-AAC4-4EEA-97E6-AAA873BCFB5B}" type="sibTrans" cxnId="{F38EDFDD-B1BC-4DF1-83DD-E98BC11DB696}">
      <dgm:prSet/>
      <dgm:spPr/>
      <dgm:t>
        <a:bodyPr/>
        <a:lstStyle/>
        <a:p>
          <a:endParaRPr lang="en-CA"/>
        </a:p>
      </dgm:t>
    </dgm:pt>
    <dgm:pt modelId="{EE0C65D0-EB79-407E-AABD-C79864B60EE7}">
      <dgm:prSet phldrT="[Text]"/>
      <dgm:spPr/>
      <dgm:t>
        <a:bodyPr vert="horz"/>
        <a:lstStyle/>
        <a:p>
          <a:r>
            <a:rPr lang="fr-CA" b="1"/>
            <a:t>Séances de sollicitation rapide</a:t>
          </a:r>
        </a:p>
      </dgm:t>
    </dgm:pt>
    <dgm:pt modelId="{53B57752-0874-4C89-A08D-9B9CD90B4710}" type="sibTrans" cxnId="{D27A4A70-7446-450B-94EB-DE5A771DD015}">
      <dgm:prSet/>
      <dgm:spPr/>
      <dgm:t>
        <a:bodyPr/>
        <a:lstStyle/>
        <a:p>
          <a:endParaRPr lang="en-CA"/>
        </a:p>
      </dgm:t>
    </dgm:pt>
    <dgm:pt modelId="{595A8CCA-E5D9-4F5E-A5DE-AB1F965C1F26}" type="parTrans" cxnId="{D27A4A70-7446-450B-94EB-DE5A771DD015}">
      <dgm:prSet/>
      <dgm:spPr/>
      <dgm:t>
        <a:bodyPr/>
        <a:lstStyle/>
        <a:p>
          <a:endParaRPr lang="en-CA"/>
        </a:p>
      </dgm:t>
    </dgm:pt>
    <dgm:pt modelId="{9F619366-311D-4478-A5A6-75E088A04780}">
      <dgm:prSet phldrT="[Text]"/>
      <dgm:spPr/>
      <dgm:t>
        <a:bodyPr vert="horz"/>
        <a:lstStyle/>
        <a:p>
          <a:r>
            <a:rPr lang="fr-CA" dirty="0"/>
            <a:t>Tâches en cours d’exécution</a:t>
          </a:r>
        </a:p>
      </dgm:t>
    </dgm:pt>
    <dgm:pt modelId="{7814A3BE-D813-4146-A592-84D2F1D1C901}" type="parTrans" cxnId="{6F819A48-D54F-4099-AAFD-8B9A6D740F99}">
      <dgm:prSet/>
      <dgm:spPr/>
      <dgm:t>
        <a:bodyPr/>
        <a:lstStyle/>
        <a:p>
          <a:endParaRPr lang="en-CA"/>
        </a:p>
      </dgm:t>
    </dgm:pt>
    <dgm:pt modelId="{461EA560-386C-4167-B9D7-925812A98786}" type="sibTrans" cxnId="{6F819A48-D54F-4099-AAFD-8B9A6D740F99}">
      <dgm:prSet/>
      <dgm:spPr/>
      <dgm:t>
        <a:bodyPr/>
        <a:lstStyle/>
        <a:p>
          <a:endParaRPr lang="en-CA"/>
        </a:p>
      </dgm:t>
    </dgm:pt>
    <dgm:pt modelId="{3C65CCF8-C4AD-4ED5-BE91-CCDD007C9DE3}">
      <dgm:prSet phldrT="[Text]"/>
      <dgm:spPr/>
      <dgm:t>
        <a:bodyPr vert="horz"/>
        <a:lstStyle/>
        <a:p>
          <a:r>
            <a:rPr lang="fr-CA"/>
            <a:t>Contenu</a:t>
          </a:r>
        </a:p>
      </dgm:t>
    </dgm:pt>
    <dgm:pt modelId="{9FCBE460-DA53-4C64-9CF0-2C1B42225AB5}" type="parTrans" cxnId="{AAA164B6-125E-4FA8-AA16-8A072A2BC03A}">
      <dgm:prSet/>
      <dgm:spPr/>
      <dgm:t>
        <a:bodyPr/>
        <a:lstStyle/>
        <a:p>
          <a:endParaRPr lang="en-CA"/>
        </a:p>
      </dgm:t>
    </dgm:pt>
    <dgm:pt modelId="{AFBBEBCE-FFC4-4446-BF5E-37163F8B440B}" type="sibTrans" cxnId="{AAA164B6-125E-4FA8-AA16-8A072A2BC03A}">
      <dgm:prSet/>
      <dgm:spPr/>
      <dgm:t>
        <a:bodyPr/>
        <a:lstStyle/>
        <a:p>
          <a:endParaRPr lang="en-CA"/>
        </a:p>
      </dgm:t>
    </dgm:pt>
    <dgm:pt modelId="{631B6FB9-DEBC-4B1B-807A-C03ADE2E5F6E}">
      <dgm:prSet phldrT="[Text]"/>
      <dgm:spPr/>
      <dgm:t>
        <a:bodyPr vert="horz"/>
        <a:lstStyle/>
        <a:p>
          <a:r>
            <a:rPr lang="fr-CA" dirty="0"/>
            <a:t>Flux d’utilisateurs</a:t>
          </a:r>
        </a:p>
      </dgm:t>
    </dgm:pt>
    <dgm:pt modelId="{42A7EFE2-F817-4775-8AD0-45F527E99399}" type="parTrans" cxnId="{42AA47F8-4C6C-4154-A32F-BAFE0CBA9E0E}">
      <dgm:prSet/>
      <dgm:spPr/>
      <dgm:t>
        <a:bodyPr/>
        <a:lstStyle/>
        <a:p>
          <a:endParaRPr lang="en-CA"/>
        </a:p>
      </dgm:t>
    </dgm:pt>
    <dgm:pt modelId="{ADD7203B-679D-4404-8D12-46DCF0AE3FC8}" type="sibTrans" cxnId="{42AA47F8-4C6C-4154-A32F-BAFE0CBA9E0E}">
      <dgm:prSet/>
      <dgm:spPr/>
      <dgm:t>
        <a:bodyPr/>
        <a:lstStyle/>
        <a:p>
          <a:endParaRPr lang="en-CA"/>
        </a:p>
      </dgm:t>
    </dgm:pt>
    <dgm:pt modelId="{D37B4396-C777-4D36-B9DE-0C37C1E90CD5}">
      <dgm:prSet phldrT="[Text]"/>
      <dgm:spPr/>
      <dgm:t>
        <a:bodyPr vert="horz"/>
        <a:lstStyle/>
        <a:p>
          <a:r>
            <a:rPr lang="fr-CA" dirty="0" smtClean="0"/>
            <a:t>Tâches</a:t>
          </a:r>
          <a:endParaRPr lang="fr-CA" dirty="0"/>
        </a:p>
      </dgm:t>
    </dgm:pt>
    <dgm:pt modelId="{AFDF4374-4C2D-4813-8A62-6C27AE22E63F}" type="parTrans" cxnId="{2A644C31-3C67-4A26-9690-88760B42337B}">
      <dgm:prSet/>
      <dgm:spPr/>
      <dgm:t>
        <a:bodyPr/>
        <a:lstStyle/>
        <a:p>
          <a:endParaRPr lang="en-CA"/>
        </a:p>
      </dgm:t>
    </dgm:pt>
    <dgm:pt modelId="{32EE720A-D169-4345-9253-006F8F9B6E19}" type="sibTrans" cxnId="{2A644C31-3C67-4A26-9690-88760B42337B}">
      <dgm:prSet/>
      <dgm:spPr/>
      <dgm:t>
        <a:bodyPr/>
        <a:lstStyle/>
        <a:p>
          <a:endParaRPr lang="en-CA"/>
        </a:p>
      </dgm:t>
    </dgm:pt>
    <dgm:pt modelId="{F97B678A-49C3-4E44-A7A4-9DA3596C1821}">
      <dgm:prSet phldrT="[Text]"/>
      <dgm:spPr/>
      <dgm:t>
        <a:bodyPr vert="horz"/>
        <a:lstStyle/>
        <a:p>
          <a:r>
            <a:rPr lang="fr-CA" dirty="0"/>
            <a:t>Faits saillants de la recherche</a:t>
          </a:r>
        </a:p>
      </dgm:t>
    </dgm:pt>
    <dgm:pt modelId="{1C5C5BEC-592F-423B-97D6-FCE1BD3EFC7A}" type="parTrans" cxnId="{2C3690D4-302C-4FBD-A241-65077FBA6113}">
      <dgm:prSet/>
      <dgm:spPr/>
      <dgm:t>
        <a:bodyPr/>
        <a:lstStyle/>
        <a:p>
          <a:endParaRPr lang="en-CA"/>
        </a:p>
      </dgm:t>
    </dgm:pt>
    <dgm:pt modelId="{E77FDE83-B7DF-4515-84F1-4C0E3B679F40}" type="sibTrans" cxnId="{2C3690D4-302C-4FBD-A241-65077FBA6113}">
      <dgm:prSet/>
      <dgm:spPr/>
      <dgm:t>
        <a:bodyPr/>
        <a:lstStyle/>
        <a:p>
          <a:endParaRPr lang="en-CA"/>
        </a:p>
      </dgm:t>
    </dgm:pt>
    <dgm:pt modelId="{196ADA36-C056-4734-8B12-CA1F46F8BBF8}">
      <dgm:prSet phldrT="[Text]"/>
      <dgm:spPr/>
      <dgm:t>
        <a:bodyPr vert="horz"/>
        <a:lstStyle/>
        <a:p>
          <a:r>
            <a:rPr lang="fr-CA" dirty="0" smtClean="0"/>
            <a:t>Structures</a:t>
          </a:r>
          <a:endParaRPr lang="fr-CA" dirty="0"/>
        </a:p>
      </dgm:t>
    </dgm:pt>
    <dgm:pt modelId="{8C11DED8-A9EC-4344-B9B6-F7F81F5DC893}" type="parTrans" cxnId="{EDF3E21C-1F11-4E1B-A133-C08CB0D8F6ED}">
      <dgm:prSet/>
      <dgm:spPr/>
      <dgm:t>
        <a:bodyPr/>
        <a:lstStyle/>
        <a:p>
          <a:endParaRPr lang="en-CA"/>
        </a:p>
      </dgm:t>
    </dgm:pt>
    <dgm:pt modelId="{3183D9ED-AE78-4198-954C-036CD7DD1F74}" type="sibTrans" cxnId="{EDF3E21C-1F11-4E1B-A133-C08CB0D8F6ED}">
      <dgm:prSet/>
      <dgm:spPr/>
      <dgm:t>
        <a:bodyPr/>
        <a:lstStyle/>
        <a:p>
          <a:endParaRPr lang="en-CA"/>
        </a:p>
      </dgm:t>
    </dgm:pt>
    <dgm:pt modelId="{7C51B44C-B2BF-46E7-AD81-41A7333D3B2C}">
      <dgm:prSet phldrT="[Text]"/>
      <dgm:spPr/>
      <dgm:t>
        <a:bodyPr vert="horz"/>
        <a:lstStyle/>
        <a:p>
          <a:r>
            <a:rPr lang="fr-CA" dirty="0" smtClean="0"/>
            <a:t>Tâches</a:t>
          </a:r>
          <a:endParaRPr lang="fr-CA" dirty="0"/>
        </a:p>
      </dgm:t>
    </dgm:pt>
    <dgm:pt modelId="{02F63AD8-864B-4DE9-B5F0-210F3EBE05D4}" type="parTrans" cxnId="{C2B178AF-29C4-4FEA-BFEC-58851E90F739}">
      <dgm:prSet/>
      <dgm:spPr/>
      <dgm:t>
        <a:bodyPr/>
        <a:lstStyle/>
        <a:p>
          <a:endParaRPr lang="en-CA"/>
        </a:p>
      </dgm:t>
    </dgm:pt>
    <dgm:pt modelId="{E1FC853A-2F81-402E-BEE9-8D015A5A215C}" type="sibTrans" cxnId="{C2B178AF-29C4-4FEA-BFEC-58851E90F739}">
      <dgm:prSet/>
      <dgm:spPr/>
      <dgm:t>
        <a:bodyPr/>
        <a:lstStyle/>
        <a:p>
          <a:endParaRPr lang="en-CA"/>
        </a:p>
      </dgm:t>
    </dgm:pt>
    <dgm:pt modelId="{EDE7507C-B603-4C87-A1DC-35042F174D3A}">
      <dgm:prSet phldrT="[Text]"/>
      <dgm:spPr/>
      <dgm:t>
        <a:bodyPr vert="horz"/>
        <a:lstStyle/>
        <a:p>
          <a:r>
            <a:rPr lang="fr-CA"/>
            <a:t>Script</a:t>
          </a:r>
        </a:p>
      </dgm:t>
    </dgm:pt>
    <dgm:pt modelId="{1AB1A547-5833-436C-B5A9-5E9262C9CC70}" type="parTrans" cxnId="{77B979BD-6B82-48FC-9136-5DF2257D560C}">
      <dgm:prSet/>
      <dgm:spPr/>
      <dgm:t>
        <a:bodyPr/>
        <a:lstStyle/>
        <a:p>
          <a:endParaRPr lang="en-CA"/>
        </a:p>
      </dgm:t>
    </dgm:pt>
    <dgm:pt modelId="{7E354555-6B7E-4495-84F6-DF4B5E1CD7A1}" type="sibTrans" cxnId="{77B979BD-6B82-48FC-9136-5DF2257D560C}">
      <dgm:prSet/>
      <dgm:spPr/>
      <dgm:t>
        <a:bodyPr/>
        <a:lstStyle/>
        <a:p>
          <a:endParaRPr lang="en-CA"/>
        </a:p>
      </dgm:t>
    </dgm:pt>
    <dgm:pt modelId="{305B30FD-C90A-4E6B-8790-FE4EA1244D61}">
      <dgm:prSet phldrT="[Text]"/>
      <dgm:spPr/>
      <dgm:t>
        <a:bodyPr vert="horz"/>
        <a:lstStyle/>
        <a:p>
          <a:r>
            <a:rPr lang="fr-CA" dirty="0"/>
            <a:t>Enregistrement des données</a:t>
          </a:r>
        </a:p>
      </dgm:t>
    </dgm:pt>
    <dgm:pt modelId="{210DE361-0908-4FE6-ADB3-96B31912FC46}" type="parTrans" cxnId="{EB1E00C4-12E5-4A3C-8219-005D78563C9B}">
      <dgm:prSet/>
      <dgm:spPr/>
      <dgm:t>
        <a:bodyPr/>
        <a:lstStyle/>
        <a:p>
          <a:endParaRPr lang="en-CA"/>
        </a:p>
      </dgm:t>
    </dgm:pt>
    <dgm:pt modelId="{DA31CF17-3D07-4A9F-A802-B8D2092B4740}" type="sibTrans" cxnId="{EB1E00C4-12E5-4A3C-8219-005D78563C9B}">
      <dgm:prSet/>
      <dgm:spPr/>
      <dgm:t>
        <a:bodyPr/>
        <a:lstStyle/>
        <a:p>
          <a:endParaRPr lang="en-CA"/>
        </a:p>
      </dgm:t>
    </dgm:pt>
    <dgm:pt modelId="{16FABF77-BBCA-4800-BAD2-788A71D12F84}">
      <dgm:prSet phldrT="[Text]"/>
      <dgm:spPr/>
      <dgm:t>
        <a:bodyPr vert="horz"/>
        <a:lstStyle/>
        <a:p>
          <a:r>
            <a:rPr lang="fr-CA" b="1"/>
            <a:t>Essais en ligne</a:t>
          </a:r>
        </a:p>
      </dgm:t>
    </dgm:pt>
    <dgm:pt modelId="{0505CCF8-97BF-4FF5-A565-E8A1CC465506}" type="parTrans" cxnId="{860DE49B-9BFD-45AB-ABC7-A5321F8CDE65}">
      <dgm:prSet/>
      <dgm:spPr/>
      <dgm:t>
        <a:bodyPr/>
        <a:lstStyle/>
        <a:p>
          <a:endParaRPr lang="en-CA"/>
        </a:p>
      </dgm:t>
    </dgm:pt>
    <dgm:pt modelId="{7054CB20-D91A-4918-869A-8CB911849144}" type="sibTrans" cxnId="{860DE49B-9BFD-45AB-ABC7-A5321F8CDE65}">
      <dgm:prSet/>
      <dgm:spPr/>
      <dgm:t>
        <a:bodyPr/>
        <a:lstStyle/>
        <a:p>
          <a:endParaRPr lang="en-CA"/>
        </a:p>
      </dgm:t>
    </dgm:pt>
    <dgm:pt modelId="{D08A79A7-4EB4-4BD0-BDC1-750C0D9934AB}">
      <dgm:prSet phldrT="[Text]"/>
      <dgm:spPr/>
      <dgm:t>
        <a:bodyPr vert="horz"/>
        <a:lstStyle/>
        <a:p>
          <a:r>
            <a:rPr lang="fr-CA" dirty="0"/>
            <a:t>Enregistrement des données</a:t>
          </a:r>
        </a:p>
      </dgm:t>
    </dgm:pt>
    <dgm:pt modelId="{64549937-8694-4AAA-8BD4-7E6F20AEA1E0}" type="parTrans" cxnId="{7E9D5FE3-DE98-4AEE-9804-69417F7DC407}">
      <dgm:prSet/>
      <dgm:spPr/>
      <dgm:t>
        <a:bodyPr/>
        <a:lstStyle/>
        <a:p>
          <a:endParaRPr lang="en-CA"/>
        </a:p>
      </dgm:t>
    </dgm:pt>
    <dgm:pt modelId="{FB1EA415-BE61-4F66-897E-C98EEF2BF0B3}" type="sibTrans" cxnId="{7E9D5FE3-DE98-4AEE-9804-69417F7DC407}">
      <dgm:prSet/>
      <dgm:spPr/>
      <dgm:t>
        <a:bodyPr/>
        <a:lstStyle/>
        <a:p>
          <a:endParaRPr lang="en-CA"/>
        </a:p>
      </dgm:t>
    </dgm:pt>
    <dgm:pt modelId="{CCC6E167-D2AA-47BA-9D00-D7E743AA74B8}">
      <dgm:prSet phldrT="[Text]"/>
      <dgm:spPr/>
      <dgm:t>
        <a:bodyPr vert="horz"/>
        <a:lstStyle/>
        <a:p>
          <a:r>
            <a:rPr lang="fr-CA"/>
            <a:t>Tâches</a:t>
          </a:r>
        </a:p>
      </dgm:t>
    </dgm:pt>
    <dgm:pt modelId="{08107DD9-97BB-47A4-85B1-4554659A4C01}" type="parTrans" cxnId="{13ACA116-45F9-403F-A3CA-7F2914EC66A6}">
      <dgm:prSet/>
      <dgm:spPr/>
      <dgm:t>
        <a:bodyPr/>
        <a:lstStyle/>
        <a:p>
          <a:endParaRPr lang="en-CA"/>
        </a:p>
      </dgm:t>
    </dgm:pt>
    <dgm:pt modelId="{99DBA80B-6075-4831-A138-8754821ECDF8}" type="sibTrans" cxnId="{13ACA116-45F9-403F-A3CA-7F2914EC66A6}">
      <dgm:prSet/>
      <dgm:spPr/>
      <dgm:t>
        <a:bodyPr/>
        <a:lstStyle/>
        <a:p>
          <a:endParaRPr lang="en-CA"/>
        </a:p>
      </dgm:t>
    </dgm:pt>
    <dgm:pt modelId="{B1C2D476-49A2-40E1-B666-0E323529F0ED}">
      <dgm:prSet phldrT="[Text]"/>
      <dgm:spPr/>
      <dgm:t>
        <a:bodyPr vert="horz"/>
        <a:lstStyle/>
        <a:p>
          <a:r>
            <a:rPr lang="fr-CA" dirty="0"/>
            <a:t>Script (si nécessaire)</a:t>
          </a:r>
        </a:p>
      </dgm:t>
    </dgm:pt>
    <dgm:pt modelId="{0F874184-C789-4DCA-BEBB-15BCA3DB0E88}" type="parTrans" cxnId="{E46D0ED5-13FC-44AF-90A9-E52ED664CF64}">
      <dgm:prSet/>
      <dgm:spPr/>
      <dgm:t>
        <a:bodyPr/>
        <a:lstStyle/>
        <a:p>
          <a:endParaRPr lang="en-CA"/>
        </a:p>
      </dgm:t>
    </dgm:pt>
    <dgm:pt modelId="{B9ABBA73-9D67-4571-8EFF-4F58001D7108}" type="sibTrans" cxnId="{E46D0ED5-13FC-44AF-90A9-E52ED664CF64}">
      <dgm:prSet/>
      <dgm:spPr/>
      <dgm:t>
        <a:bodyPr/>
        <a:lstStyle/>
        <a:p>
          <a:endParaRPr lang="en-CA"/>
        </a:p>
      </dgm:t>
    </dgm:pt>
    <dgm:pt modelId="{2AE42D5C-07B5-44EF-9F4D-EC7910B39CB1}">
      <dgm:prSet phldrT="[Text]"/>
      <dgm:spPr/>
      <dgm:t>
        <a:bodyPr vert="horz"/>
        <a:lstStyle/>
        <a:p>
          <a:r>
            <a:rPr lang="fr-CA"/>
            <a:t>Analyses</a:t>
          </a:r>
        </a:p>
      </dgm:t>
    </dgm:pt>
    <dgm:pt modelId="{63F65228-0DB9-47E4-99E6-60C27E32D3B1}" type="parTrans" cxnId="{5764B8F1-5498-4F91-974D-F4E41246D1BB}">
      <dgm:prSet/>
      <dgm:spPr/>
      <dgm:t>
        <a:bodyPr/>
        <a:lstStyle/>
        <a:p>
          <a:endParaRPr lang="en-CA"/>
        </a:p>
      </dgm:t>
    </dgm:pt>
    <dgm:pt modelId="{DE5CB00D-82E7-479F-A111-D8B8DF4B39D7}" type="sibTrans" cxnId="{5764B8F1-5498-4F91-974D-F4E41246D1BB}">
      <dgm:prSet/>
      <dgm:spPr/>
      <dgm:t>
        <a:bodyPr/>
        <a:lstStyle/>
        <a:p>
          <a:endParaRPr lang="en-CA"/>
        </a:p>
      </dgm:t>
    </dgm:pt>
    <dgm:pt modelId="{0D126966-EFB7-204E-A3B5-60F6D561EA2F}">
      <dgm:prSet phldrT="[Text]"/>
      <dgm:spPr/>
      <dgm:t>
        <a:bodyPr vert="horz"/>
        <a:lstStyle/>
        <a:p>
          <a:r>
            <a:rPr lang="fr-CA" b="1" dirty="0"/>
            <a:t>Flux de l’Interface utilisateur (IU)</a:t>
          </a:r>
        </a:p>
      </dgm:t>
    </dgm:pt>
    <dgm:pt modelId="{D92CE363-5699-EE41-A8C1-78DE12F61C22}" type="parTrans" cxnId="{9BD48349-4D97-BA48-989A-CA6B4CFA80DA}">
      <dgm:prSet/>
      <dgm:spPr/>
      <dgm:t>
        <a:bodyPr/>
        <a:lstStyle/>
        <a:p>
          <a:endParaRPr lang="en-US"/>
        </a:p>
      </dgm:t>
    </dgm:pt>
    <dgm:pt modelId="{9FAA35A2-E446-FD4F-AEFE-3F8DD7C9E29C}" type="sibTrans" cxnId="{9BD48349-4D97-BA48-989A-CA6B4CFA80DA}">
      <dgm:prSet/>
      <dgm:spPr/>
      <dgm:t>
        <a:bodyPr/>
        <a:lstStyle/>
        <a:p>
          <a:endParaRPr lang="en-US"/>
        </a:p>
      </dgm:t>
    </dgm:pt>
    <dgm:pt modelId="{24B7B1ED-E562-084B-A329-DAE565CED9CB}" type="pres">
      <dgm:prSet presAssocID="{C632F475-B64A-4155-B8EE-DDA09FD216C0}" presName="Name0" presStyleCnt="0">
        <dgm:presLayoutVars>
          <dgm:dir/>
          <dgm:resizeHandles val="exact"/>
        </dgm:presLayoutVars>
      </dgm:prSet>
      <dgm:spPr/>
      <dgm:t>
        <a:bodyPr/>
        <a:lstStyle/>
        <a:p>
          <a:endParaRPr lang="fr-CA"/>
        </a:p>
      </dgm:t>
    </dgm:pt>
    <dgm:pt modelId="{45BCF8F6-96F8-3141-818A-3109B07BACB9}" type="pres">
      <dgm:prSet presAssocID="{C632F475-B64A-4155-B8EE-DDA09FD216C0}" presName="arrow" presStyleLbl="bgShp" presStyleIdx="0" presStyleCnt="1"/>
      <dgm:spPr>
        <a:solidFill>
          <a:srgbClr val="C00000">
            <a:alpha val="9804"/>
          </a:srgbClr>
        </a:solidFill>
      </dgm:spPr>
    </dgm:pt>
    <dgm:pt modelId="{74D1FFC9-6854-9A4D-9DCF-EF76B3A4DC58}" type="pres">
      <dgm:prSet presAssocID="{C632F475-B64A-4155-B8EE-DDA09FD216C0}" presName="points" presStyleCnt="0"/>
      <dgm:spPr/>
    </dgm:pt>
    <dgm:pt modelId="{6B6FA64B-7FC8-614B-B16A-D15BD7B513DC}" type="pres">
      <dgm:prSet presAssocID="{78CE079C-78F2-4433-AD57-BF0B5C9D5A2D}" presName="compositeA" presStyleCnt="0"/>
      <dgm:spPr/>
    </dgm:pt>
    <dgm:pt modelId="{79371DD6-182F-B54B-8FF5-DBC9DA0C9F33}" type="pres">
      <dgm:prSet presAssocID="{78CE079C-78F2-4433-AD57-BF0B5C9D5A2D}" presName="textA" presStyleLbl="revTx" presStyleIdx="0" presStyleCnt="5">
        <dgm:presLayoutVars>
          <dgm:bulletEnabled val="1"/>
        </dgm:presLayoutVars>
      </dgm:prSet>
      <dgm:spPr/>
      <dgm:t>
        <a:bodyPr/>
        <a:lstStyle/>
        <a:p>
          <a:endParaRPr lang="fr-CA"/>
        </a:p>
      </dgm:t>
    </dgm:pt>
    <dgm:pt modelId="{FC89DF60-9E62-A149-BF16-490016E52FF4}" type="pres">
      <dgm:prSet presAssocID="{78CE079C-78F2-4433-AD57-BF0B5C9D5A2D}" presName="circleA" presStyleLbl="node1" presStyleIdx="0" presStyleCnt="5"/>
      <dgm:spPr>
        <a:solidFill>
          <a:srgbClr val="C00000"/>
        </a:solidFill>
        <a:ln w="28575">
          <a:solidFill>
            <a:schemeClr val="bg1"/>
          </a:solidFill>
        </a:ln>
      </dgm:spPr>
    </dgm:pt>
    <dgm:pt modelId="{AB7BDF7B-DAAC-2840-A785-69AF92F05E5A}" type="pres">
      <dgm:prSet presAssocID="{78CE079C-78F2-4433-AD57-BF0B5C9D5A2D}" presName="spaceA" presStyleCnt="0"/>
      <dgm:spPr/>
    </dgm:pt>
    <dgm:pt modelId="{3FA8E730-0668-E74F-8262-B731F3832136}" type="pres">
      <dgm:prSet presAssocID="{1AB6C700-047B-4879-BAD7-0547A198D730}" presName="space" presStyleCnt="0"/>
      <dgm:spPr/>
    </dgm:pt>
    <dgm:pt modelId="{7053B622-058E-D840-A44B-0D9599EF4583}" type="pres">
      <dgm:prSet presAssocID="{0D126966-EFB7-204E-A3B5-60F6D561EA2F}" presName="compositeB" presStyleCnt="0"/>
      <dgm:spPr/>
    </dgm:pt>
    <dgm:pt modelId="{FD14509C-3FE6-864A-868C-195D6B63B44D}" type="pres">
      <dgm:prSet presAssocID="{0D126966-EFB7-204E-A3B5-60F6D561EA2F}" presName="textB" presStyleLbl="revTx" presStyleIdx="1" presStyleCnt="5">
        <dgm:presLayoutVars>
          <dgm:bulletEnabled val="1"/>
        </dgm:presLayoutVars>
      </dgm:prSet>
      <dgm:spPr/>
      <dgm:t>
        <a:bodyPr/>
        <a:lstStyle/>
        <a:p>
          <a:endParaRPr lang="fr-CA"/>
        </a:p>
      </dgm:t>
    </dgm:pt>
    <dgm:pt modelId="{3E0348A7-340E-CA45-90C9-8A00F7C9C6F0}" type="pres">
      <dgm:prSet presAssocID="{0D126966-EFB7-204E-A3B5-60F6D561EA2F}" presName="circleB" presStyleLbl="node1" presStyleIdx="1" presStyleCnt="5"/>
      <dgm:spPr>
        <a:xfrm>
          <a:off x="2809682" y="1813084"/>
          <a:ext cx="402907" cy="402907"/>
        </a:xfrm>
        <a:prstGeom prst="ellipse">
          <a:avLst/>
        </a:prstGeom>
        <a:solidFill>
          <a:srgbClr val="C00000"/>
        </a:solidFill>
        <a:ln w="28575" cap="flat" cmpd="sng" algn="ctr">
          <a:solidFill>
            <a:prstClr val="white"/>
          </a:solidFill>
          <a:prstDash val="solid"/>
        </a:ln>
        <a:effectLst/>
      </dgm:spPr>
    </dgm:pt>
    <dgm:pt modelId="{3BEB3416-0F61-C343-94FD-260853666F6F}" type="pres">
      <dgm:prSet presAssocID="{0D126966-EFB7-204E-A3B5-60F6D561EA2F}" presName="spaceB" presStyleCnt="0"/>
      <dgm:spPr/>
    </dgm:pt>
    <dgm:pt modelId="{2A7B0114-19EB-6547-8CCB-D053347C964B}" type="pres">
      <dgm:prSet presAssocID="{9FAA35A2-E446-FD4F-AEFE-3F8DD7C9E29C}" presName="space" presStyleCnt="0"/>
      <dgm:spPr/>
    </dgm:pt>
    <dgm:pt modelId="{E9425051-10B7-474D-A370-A72EAAA20F05}" type="pres">
      <dgm:prSet presAssocID="{EE0C65D0-EB79-407E-AABD-C79864B60EE7}" presName="compositeA" presStyleCnt="0"/>
      <dgm:spPr/>
    </dgm:pt>
    <dgm:pt modelId="{E53D4419-74D1-134D-BB5A-8E13ED19C4CF}" type="pres">
      <dgm:prSet presAssocID="{EE0C65D0-EB79-407E-AABD-C79864B60EE7}" presName="textA" presStyleLbl="revTx" presStyleIdx="2" presStyleCnt="5">
        <dgm:presLayoutVars>
          <dgm:bulletEnabled val="1"/>
        </dgm:presLayoutVars>
      </dgm:prSet>
      <dgm:spPr/>
      <dgm:t>
        <a:bodyPr/>
        <a:lstStyle/>
        <a:p>
          <a:endParaRPr lang="fr-CA"/>
        </a:p>
      </dgm:t>
    </dgm:pt>
    <dgm:pt modelId="{40A27B6A-64A7-F641-981C-D6289204F547}" type="pres">
      <dgm:prSet presAssocID="{EE0C65D0-EB79-407E-AABD-C79864B60EE7}" presName="circleA" presStyleLbl="node1" presStyleIdx="2" presStyleCnt="5"/>
      <dgm:spPr>
        <a:xfrm>
          <a:off x="4846478" y="1813084"/>
          <a:ext cx="402907" cy="402907"/>
        </a:xfrm>
        <a:prstGeom prst="ellipse">
          <a:avLst/>
        </a:prstGeom>
        <a:solidFill>
          <a:srgbClr val="C00000"/>
        </a:solidFill>
        <a:ln w="28575" cap="flat" cmpd="sng" algn="ctr">
          <a:solidFill>
            <a:prstClr val="white"/>
          </a:solidFill>
          <a:prstDash val="solid"/>
        </a:ln>
        <a:effectLst/>
      </dgm:spPr>
    </dgm:pt>
    <dgm:pt modelId="{3E4219CC-2F72-C946-929C-E92EEAEE0397}" type="pres">
      <dgm:prSet presAssocID="{EE0C65D0-EB79-407E-AABD-C79864B60EE7}" presName="spaceA" presStyleCnt="0"/>
      <dgm:spPr/>
    </dgm:pt>
    <dgm:pt modelId="{CA23D03D-5CDE-B746-A9B9-08A87022314E}" type="pres">
      <dgm:prSet presAssocID="{53B57752-0874-4C89-A08D-9B9CD90B4710}" presName="space" presStyleCnt="0"/>
      <dgm:spPr/>
    </dgm:pt>
    <dgm:pt modelId="{91E35E36-D80D-F946-A5E7-032008F7F2CE}" type="pres">
      <dgm:prSet presAssocID="{12DE87A5-251F-4EBA-86C7-1AD4439BCAA2}" presName="compositeB" presStyleCnt="0"/>
      <dgm:spPr/>
    </dgm:pt>
    <dgm:pt modelId="{CDAC4862-0208-C049-89E0-4D6D508FC173}" type="pres">
      <dgm:prSet presAssocID="{12DE87A5-251F-4EBA-86C7-1AD4439BCAA2}" presName="textB" presStyleLbl="revTx" presStyleIdx="3" presStyleCnt="5">
        <dgm:presLayoutVars>
          <dgm:bulletEnabled val="1"/>
        </dgm:presLayoutVars>
      </dgm:prSet>
      <dgm:spPr/>
      <dgm:t>
        <a:bodyPr/>
        <a:lstStyle/>
        <a:p>
          <a:endParaRPr lang="fr-CA"/>
        </a:p>
      </dgm:t>
    </dgm:pt>
    <dgm:pt modelId="{66DEB060-FEC2-AC4C-B0F5-CCB96CF01679}" type="pres">
      <dgm:prSet presAssocID="{12DE87A5-251F-4EBA-86C7-1AD4439BCAA2}" presName="circleB" presStyleLbl="node1" presStyleIdx="3" presStyleCnt="5"/>
      <dgm:spPr>
        <a:xfrm>
          <a:off x="6883275" y="1813084"/>
          <a:ext cx="402907" cy="402907"/>
        </a:xfrm>
        <a:prstGeom prst="ellipse">
          <a:avLst/>
        </a:prstGeom>
        <a:solidFill>
          <a:srgbClr val="C00000"/>
        </a:solidFill>
        <a:ln w="28575" cap="flat" cmpd="sng" algn="ctr">
          <a:solidFill>
            <a:prstClr val="white"/>
          </a:solidFill>
          <a:prstDash val="solid"/>
        </a:ln>
        <a:effectLst/>
      </dgm:spPr>
    </dgm:pt>
    <dgm:pt modelId="{CBC45608-EA88-614A-863A-792316EC924F}" type="pres">
      <dgm:prSet presAssocID="{12DE87A5-251F-4EBA-86C7-1AD4439BCAA2}" presName="spaceB" presStyleCnt="0"/>
      <dgm:spPr/>
    </dgm:pt>
    <dgm:pt modelId="{7469759E-C42F-EB40-B78F-FB98A48EDA39}" type="pres">
      <dgm:prSet presAssocID="{96566153-AAC4-4EEA-97E6-AAA873BCFB5B}" presName="space" presStyleCnt="0"/>
      <dgm:spPr/>
    </dgm:pt>
    <dgm:pt modelId="{2834A3D8-3BD9-0C41-9A60-52F777550073}" type="pres">
      <dgm:prSet presAssocID="{16FABF77-BBCA-4800-BAD2-788A71D12F84}" presName="compositeA" presStyleCnt="0"/>
      <dgm:spPr/>
    </dgm:pt>
    <dgm:pt modelId="{EB5DBA94-E29E-5340-8FAD-82783EFFED33}" type="pres">
      <dgm:prSet presAssocID="{16FABF77-BBCA-4800-BAD2-788A71D12F84}" presName="textA" presStyleLbl="revTx" presStyleIdx="4" presStyleCnt="5">
        <dgm:presLayoutVars>
          <dgm:bulletEnabled val="1"/>
        </dgm:presLayoutVars>
      </dgm:prSet>
      <dgm:spPr/>
      <dgm:t>
        <a:bodyPr/>
        <a:lstStyle/>
        <a:p>
          <a:endParaRPr lang="fr-CA"/>
        </a:p>
      </dgm:t>
    </dgm:pt>
    <dgm:pt modelId="{63272588-2920-6F47-8543-33A55027A411}" type="pres">
      <dgm:prSet presAssocID="{16FABF77-BBCA-4800-BAD2-788A71D12F84}" presName="circleA" presStyleLbl="node1" presStyleIdx="4" presStyleCnt="5"/>
      <dgm:spPr>
        <a:xfrm>
          <a:off x="8920071" y="1813084"/>
          <a:ext cx="402907" cy="402907"/>
        </a:xfrm>
        <a:prstGeom prst="ellipse">
          <a:avLst/>
        </a:prstGeom>
        <a:solidFill>
          <a:srgbClr val="C00000"/>
        </a:solidFill>
        <a:ln w="28575" cap="flat" cmpd="sng" algn="ctr">
          <a:solidFill>
            <a:prstClr val="white"/>
          </a:solidFill>
          <a:prstDash val="solid"/>
        </a:ln>
        <a:effectLst/>
      </dgm:spPr>
    </dgm:pt>
    <dgm:pt modelId="{0AEC4177-9ED1-8B41-94B9-FAE45BE15B18}" type="pres">
      <dgm:prSet presAssocID="{16FABF77-BBCA-4800-BAD2-788A71D12F84}" presName="spaceA" presStyleCnt="0"/>
      <dgm:spPr/>
    </dgm:pt>
  </dgm:ptLst>
  <dgm:cxnLst>
    <dgm:cxn modelId="{EB1E00C4-12E5-4A3C-8219-005D78563C9B}" srcId="{12DE87A5-251F-4EBA-86C7-1AD4439BCAA2}" destId="{305B30FD-C90A-4E6B-8790-FE4EA1244D61}" srcOrd="2" destOrd="0" parTransId="{210DE361-0908-4FE6-ADB3-96B31912FC46}" sibTransId="{DA31CF17-3D07-4A9F-A802-B8D2092B4740}"/>
    <dgm:cxn modelId="{26D068E2-19A1-934F-BF9C-C8197541C6B0}" type="presOf" srcId="{7C51B44C-B2BF-46E7-AD81-41A7333D3B2C}" destId="{CDAC4862-0208-C049-89E0-4D6D508FC173}" srcOrd="0" destOrd="1" presId="urn:microsoft.com/office/officeart/2005/8/layout/hProcess11"/>
    <dgm:cxn modelId="{D27A4A70-7446-450B-94EB-DE5A771DD015}" srcId="{C632F475-B64A-4155-B8EE-DDA09FD216C0}" destId="{EE0C65D0-EB79-407E-AABD-C79864B60EE7}" srcOrd="2" destOrd="0" parTransId="{595A8CCA-E5D9-4F5E-A5DE-AB1F965C1F26}" sibTransId="{53B57752-0874-4C89-A08D-9B9CD90B4710}"/>
    <dgm:cxn modelId="{C2B178AF-29C4-4FEA-BFEC-58851E90F739}" srcId="{12DE87A5-251F-4EBA-86C7-1AD4439BCAA2}" destId="{7C51B44C-B2BF-46E7-AD81-41A7333D3B2C}" srcOrd="0" destOrd="0" parTransId="{02F63AD8-864B-4DE9-B5F0-210F3EBE05D4}" sibTransId="{E1FC853A-2F81-402E-BEE9-8D015A5A215C}"/>
    <dgm:cxn modelId="{C91EBD9B-A860-4F4F-9200-BF56E96C2EFD}" type="presOf" srcId="{D08A79A7-4EB4-4BD0-BDC1-750C0D9934AB}" destId="{E53D4419-74D1-134D-BB5A-8E13ED19C4CF}" srcOrd="0" destOrd="4" presId="urn:microsoft.com/office/officeart/2005/8/layout/hProcess11"/>
    <dgm:cxn modelId="{5764B8F1-5498-4F91-974D-F4E41246D1BB}" srcId="{16FABF77-BBCA-4800-BAD2-788A71D12F84}" destId="{2AE42D5C-07B5-44EF-9F4D-EC7910B39CB1}" srcOrd="2" destOrd="0" parTransId="{63F65228-0DB9-47E4-99E6-60C27E32D3B1}" sibTransId="{DE5CB00D-82E7-479F-A111-D8B8DF4B39D7}"/>
    <dgm:cxn modelId="{EDF3E21C-1F11-4E1B-A133-C08CB0D8F6ED}" srcId="{EE0C65D0-EB79-407E-AABD-C79864B60EE7}" destId="{196ADA36-C056-4734-8B12-CA1F46F8BBF8}" srcOrd="2" destOrd="0" parTransId="{8C11DED8-A9EC-4344-B9B6-F7F81F5DC893}" sibTransId="{3183D9ED-AE78-4198-954C-036CD7DD1F74}"/>
    <dgm:cxn modelId="{41BD5D38-65D6-9E46-9003-4DF1DD98067A}" type="presOf" srcId="{12DE87A5-251F-4EBA-86C7-1AD4439BCAA2}" destId="{CDAC4862-0208-C049-89E0-4D6D508FC173}" srcOrd="0" destOrd="0" presId="urn:microsoft.com/office/officeart/2005/8/layout/hProcess11"/>
    <dgm:cxn modelId="{1742816D-6927-654F-B66C-3F6350B0894F}" type="presOf" srcId="{16FABF77-BBCA-4800-BAD2-788A71D12F84}" destId="{EB5DBA94-E29E-5340-8FAD-82783EFFED33}" srcOrd="0" destOrd="0" presId="urn:microsoft.com/office/officeart/2005/8/layout/hProcess11"/>
    <dgm:cxn modelId="{2A644C31-3C67-4A26-9690-88760B42337B}" srcId="{EE0C65D0-EB79-407E-AABD-C79864B60EE7}" destId="{D37B4396-C777-4D36-B9DE-0C37C1E90CD5}" srcOrd="0" destOrd="0" parTransId="{AFDF4374-4C2D-4813-8A62-6C27AE22E63F}" sibTransId="{32EE720A-D169-4345-9253-006F8F9B6E19}"/>
    <dgm:cxn modelId="{860DE49B-9BFD-45AB-ABC7-A5321F8CDE65}" srcId="{C632F475-B64A-4155-B8EE-DDA09FD216C0}" destId="{16FABF77-BBCA-4800-BAD2-788A71D12F84}" srcOrd="4" destOrd="0" parTransId="{0505CCF8-97BF-4FF5-A565-E8A1CC465506}" sibTransId="{7054CB20-D91A-4918-869A-8CB911849144}"/>
    <dgm:cxn modelId="{7E9D5FE3-DE98-4AEE-9804-69417F7DC407}" srcId="{EE0C65D0-EB79-407E-AABD-C79864B60EE7}" destId="{D08A79A7-4EB4-4BD0-BDC1-750C0D9934AB}" srcOrd="3" destOrd="0" parTransId="{64549937-8694-4AAA-8BD4-7E6F20AEA1E0}" sibTransId="{FB1EA415-BE61-4F66-897E-C98EEF2BF0B3}"/>
    <dgm:cxn modelId="{D671C8FE-FB02-CB4F-B89C-F7B2D48E1207}" type="presOf" srcId="{9F619366-311D-4478-A5A6-75E088A04780}" destId="{FD14509C-3FE6-864A-868C-195D6B63B44D}" srcOrd="0" destOrd="1" presId="urn:microsoft.com/office/officeart/2005/8/layout/hProcess11"/>
    <dgm:cxn modelId="{E46D0ED5-13FC-44AF-90A9-E52ED664CF64}" srcId="{16FABF77-BBCA-4800-BAD2-788A71D12F84}" destId="{B1C2D476-49A2-40E1-B666-0E323529F0ED}" srcOrd="1" destOrd="0" parTransId="{0F874184-C789-4DCA-BEBB-15BCA3DB0E88}" sibTransId="{B9ABBA73-9D67-4571-8EFF-4F58001D7108}"/>
    <dgm:cxn modelId="{45AE5E78-41F7-8E4A-9591-23463C1AB55F}" type="presOf" srcId="{CCC6E167-D2AA-47BA-9D00-D7E743AA74B8}" destId="{EB5DBA94-E29E-5340-8FAD-82783EFFED33}" srcOrd="0" destOrd="1" presId="urn:microsoft.com/office/officeart/2005/8/layout/hProcess11"/>
    <dgm:cxn modelId="{6DC054EF-4A11-0A42-BF36-BF4C26B070D0}" type="presOf" srcId="{631B6FB9-DEBC-4B1B-807A-C03ADE2E5F6E}" destId="{FD14509C-3FE6-864A-868C-195D6B63B44D}" srcOrd="0" destOrd="3" presId="urn:microsoft.com/office/officeart/2005/8/layout/hProcess11"/>
    <dgm:cxn modelId="{3C88550B-7A8B-224D-B71A-3262B62DBC13}" type="presOf" srcId="{0D126966-EFB7-204E-A3B5-60F6D561EA2F}" destId="{FD14509C-3FE6-864A-868C-195D6B63B44D}" srcOrd="0" destOrd="0" presId="urn:microsoft.com/office/officeart/2005/8/layout/hProcess11"/>
    <dgm:cxn modelId="{6F819A48-D54F-4099-AAFD-8B9A6D740F99}" srcId="{0D126966-EFB7-204E-A3B5-60F6D561EA2F}" destId="{9F619366-311D-4478-A5A6-75E088A04780}" srcOrd="0" destOrd="0" parTransId="{7814A3BE-D813-4146-A592-84D2F1D1C901}" sibTransId="{461EA560-386C-4167-B9D7-925812A98786}"/>
    <dgm:cxn modelId="{2C3690D4-302C-4FBD-A241-65077FBA6113}" srcId="{EE0C65D0-EB79-407E-AABD-C79864B60EE7}" destId="{F97B678A-49C3-4E44-A7A4-9DA3596C1821}" srcOrd="1" destOrd="0" parTransId="{1C5C5BEC-592F-423B-97D6-FCE1BD3EFC7A}" sibTransId="{E77FDE83-B7DF-4515-84F1-4C0E3B679F40}"/>
    <dgm:cxn modelId="{CED6D6F9-EF74-7948-AA75-8DA198B1DD56}" type="presOf" srcId="{78CE079C-78F2-4433-AD57-BF0B5C9D5A2D}" destId="{79371DD6-182F-B54B-8FF5-DBC9DA0C9F33}" srcOrd="0" destOrd="0" presId="urn:microsoft.com/office/officeart/2005/8/layout/hProcess11"/>
    <dgm:cxn modelId="{0C28FAB9-E974-4021-9DBF-FECDB53737FC}" srcId="{C632F475-B64A-4155-B8EE-DDA09FD216C0}" destId="{78CE079C-78F2-4433-AD57-BF0B5C9D5A2D}" srcOrd="0" destOrd="0" parTransId="{F7282226-7DB6-4FB2-807C-4120A2B9BB37}" sibTransId="{1AB6C700-047B-4879-BAD7-0547A198D730}"/>
    <dgm:cxn modelId="{C883FEC4-C143-9941-A2B6-03765CE2C75B}" type="presOf" srcId="{F97B678A-49C3-4E44-A7A4-9DA3596C1821}" destId="{E53D4419-74D1-134D-BB5A-8E13ED19C4CF}" srcOrd="0" destOrd="2" presId="urn:microsoft.com/office/officeart/2005/8/layout/hProcess11"/>
    <dgm:cxn modelId="{524622D3-EB15-6B48-AEBD-8E79DC549643}" type="presOf" srcId="{C632F475-B64A-4155-B8EE-DDA09FD216C0}" destId="{24B7B1ED-E562-084B-A329-DAE565CED9CB}" srcOrd="0" destOrd="0" presId="urn:microsoft.com/office/officeart/2005/8/layout/hProcess11"/>
    <dgm:cxn modelId="{ED475E8D-6067-6546-A077-22C1EA9EE801}" type="presOf" srcId="{B1C2D476-49A2-40E1-B666-0E323529F0ED}" destId="{EB5DBA94-E29E-5340-8FAD-82783EFFED33}" srcOrd="0" destOrd="2" presId="urn:microsoft.com/office/officeart/2005/8/layout/hProcess11"/>
    <dgm:cxn modelId="{42AA47F8-4C6C-4154-A32F-BAFE0CBA9E0E}" srcId="{0D126966-EFB7-204E-A3B5-60F6D561EA2F}" destId="{631B6FB9-DEBC-4B1B-807A-C03ADE2E5F6E}" srcOrd="2" destOrd="0" parTransId="{42A7EFE2-F817-4775-8AD0-45F527E99399}" sibTransId="{ADD7203B-679D-4404-8D12-46DCF0AE3FC8}"/>
    <dgm:cxn modelId="{13ACA116-45F9-403F-A3CA-7F2914EC66A6}" srcId="{16FABF77-BBCA-4800-BAD2-788A71D12F84}" destId="{CCC6E167-D2AA-47BA-9D00-D7E743AA74B8}" srcOrd="0" destOrd="0" parTransId="{08107DD9-97BB-47A4-85B1-4554659A4C01}" sibTransId="{99DBA80B-6075-4831-A138-8754821ECDF8}"/>
    <dgm:cxn modelId="{C71B22EE-A8B8-A347-A15E-1A523107CD1A}" type="presOf" srcId="{3C65CCF8-C4AD-4ED5-BE91-CCDD007C9DE3}" destId="{FD14509C-3FE6-864A-868C-195D6B63B44D}" srcOrd="0" destOrd="2" presId="urn:microsoft.com/office/officeart/2005/8/layout/hProcess11"/>
    <dgm:cxn modelId="{AF4F3E80-A7AC-824A-94DA-4351C31DE4D2}" type="presOf" srcId="{EE0C65D0-EB79-407E-AABD-C79864B60EE7}" destId="{E53D4419-74D1-134D-BB5A-8E13ED19C4CF}" srcOrd="0" destOrd="0" presId="urn:microsoft.com/office/officeart/2005/8/layout/hProcess11"/>
    <dgm:cxn modelId="{F38EDFDD-B1BC-4DF1-83DD-E98BC11DB696}" srcId="{C632F475-B64A-4155-B8EE-DDA09FD216C0}" destId="{12DE87A5-251F-4EBA-86C7-1AD4439BCAA2}" srcOrd="3" destOrd="0" parTransId="{9F5A2025-1F02-4A0F-B1B7-616606214841}" sibTransId="{96566153-AAC4-4EEA-97E6-AAA873BCFB5B}"/>
    <dgm:cxn modelId="{169D11C8-8ED6-8F45-A375-513435F63A2D}" type="presOf" srcId="{305B30FD-C90A-4E6B-8790-FE4EA1244D61}" destId="{CDAC4862-0208-C049-89E0-4D6D508FC173}" srcOrd="0" destOrd="3" presId="urn:microsoft.com/office/officeart/2005/8/layout/hProcess11"/>
    <dgm:cxn modelId="{90EE627D-42AB-064D-BF62-0E3666399F03}" type="presOf" srcId="{D37B4396-C777-4D36-B9DE-0C37C1E90CD5}" destId="{E53D4419-74D1-134D-BB5A-8E13ED19C4CF}" srcOrd="0" destOrd="1" presId="urn:microsoft.com/office/officeart/2005/8/layout/hProcess11"/>
    <dgm:cxn modelId="{AAA164B6-125E-4FA8-AA16-8A072A2BC03A}" srcId="{0D126966-EFB7-204E-A3B5-60F6D561EA2F}" destId="{3C65CCF8-C4AD-4ED5-BE91-CCDD007C9DE3}" srcOrd="1" destOrd="0" parTransId="{9FCBE460-DA53-4C64-9CF0-2C1B42225AB5}" sibTransId="{AFBBEBCE-FFC4-4446-BF5E-37163F8B440B}"/>
    <dgm:cxn modelId="{E403A06D-7CCA-544D-8025-7955C4094960}" type="presOf" srcId="{EDE7507C-B603-4C87-A1DC-35042F174D3A}" destId="{CDAC4862-0208-C049-89E0-4D6D508FC173}" srcOrd="0" destOrd="2" presId="urn:microsoft.com/office/officeart/2005/8/layout/hProcess11"/>
    <dgm:cxn modelId="{8331E314-A31F-9843-B793-A132E097305D}" type="presOf" srcId="{2AE42D5C-07B5-44EF-9F4D-EC7910B39CB1}" destId="{EB5DBA94-E29E-5340-8FAD-82783EFFED33}" srcOrd="0" destOrd="3" presId="urn:microsoft.com/office/officeart/2005/8/layout/hProcess11"/>
    <dgm:cxn modelId="{9BD48349-4D97-BA48-989A-CA6B4CFA80DA}" srcId="{C632F475-B64A-4155-B8EE-DDA09FD216C0}" destId="{0D126966-EFB7-204E-A3B5-60F6D561EA2F}" srcOrd="1" destOrd="0" parTransId="{D92CE363-5699-EE41-A8C1-78DE12F61C22}" sibTransId="{9FAA35A2-E446-FD4F-AEFE-3F8DD7C9E29C}"/>
    <dgm:cxn modelId="{77B979BD-6B82-48FC-9136-5DF2257D560C}" srcId="{12DE87A5-251F-4EBA-86C7-1AD4439BCAA2}" destId="{EDE7507C-B603-4C87-A1DC-35042F174D3A}" srcOrd="1" destOrd="0" parTransId="{1AB1A547-5833-436C-B5A9-5E9262C9CC70}" sibTransId="{7E354555-6B7E-4495-84F6-DF4B5E1CD7A1}"/>
    <dgm:cxn modelId="{83B57F1D-F2FC-B646-928D-B81E013E37E0}" type="presOf" srcId="{196ADA36-C056-4734-8B12-CA1F46F8BBF8}" destId="{E53D4419-74D1-134D-BB5A-8E13ED19C4CF}" srcOrd="0" destOrd="3" presId="urn:microsoft.com/office/officeart/2005/8/layout/hProcess11"/>
    <dgm:cxn modelId="{B86BD6CF-807C-BF43-AFE7-5BFF1644F26D}" type="presParOf" srcId="{24B7B1ED-E562-084B-A329-DAE565CED9CB}" destId="{45BCF8F6-96F8-3141-818A-3109B07BACB9}" srcOrd="0" destOrd="0" presId="urn:microsoft.com/office/officeart/2005/8/layout/hProcess11"/>
    <dgm:cxn modelId="{8107AE55-11DB-E347-BBB7-CCA571F87744}" type="presParOf" srcId="{24B7B1ED-E562-084B-A329-DAE565CED9CB}" destId="{74D1FFC9-6854-9A4D-9DCF-EF76B3A4DC58}" srcOrd="1" destOrd="0" presId="urn:microsoft.com/office/officeart/2005/8/layout/hProcess11"/>
    <dgm:cxn modelId="{9842B5DA-8BA7-2F45-A8B3-7575A1F3029F}" type="presParOf" srcId="{74D1FFC9-6854-9A4D-9DCF-EF76B3A4DC58}" destId="{6B6FA64B-7FC8-614B-B16A-D15BD7B513DC}" srcOrd="0" destOrd="0" presId="urn:microsoft.com/office/officeart/2005/8/layout/hProcess11"/>
    <dgm:cxn modelId="{44EC0DB6-AE01-4C48-9BBA-F4F3A01D95B0}" type="presParOf" srcId="{6B6FA64B-7FC8-614B-B16A-D15BD7B513DC}" destId="{79371DD6-182F-B54B-8FF5-DBC9DA0C9F33}" srcOrd="0" destOrd="0" presId="urn:microsoft.com/office/officeart/2005/8/layout/hProcess11"/>
    <dgm:cxn modelId="{17033567-0E44-5949-AA56-0999FA807E37}" type="presParOf" srcId="{6B6FA64B-7FC8-614B-B16A-D15BD7B513DC}" destId="{FC89DF60-9E62-A149-BF16-490016E52FF4}" srcOrd="1" destOrd="0" presId="urn:microsoft.com/office/officeart/2005/8/layout/hProcess11"/>
    <dgm:cxn modelId="{6557B7B4-06F4-034C-862C-7F09187722F7}" type="presParOf" srcId="{6B6FA64B-7FC8-614B-B16A-D15BD7B513DC}" destId="{AB7BDF7B-DAAC-2840-A785-69AF92F05E5A}" srcOrd="2" destOrd="0" presId="urn:microsoft.com/office/officeart/2005/8/layout/hProcess11"/>
    <dgm:cxn modelId="{B64CF059-C1A0-A242-B384-D727C690FAD7}" type="presParOf" srcId="{74D1FFC9-6854-9A4D-9DCF-EF76B3A4DC58}" destId="{3FA8E730-0668-E74F-8262-B731F3832136}" srcOrd="1" destOrd="0" presId="urn:microsoft.com/office/officeart/2005/8/layout/hProcess11"/>
    <dgm:cxn modelId="{49F80455-E583-024C-AA2F-4E908A90AA7A}" type="presParOf" srcId="{74D1FFC9-6854-9A4D-9DCF-EF76B3A4DC58}" destId="{7053B622-058E-D840-A44B-0D9599EF4583}" srcOrd="2" destOrd="0" presId="urn:microsoft.com/office/officeart/2005/8/layout/hProcess11"/>
    <dgm:cxn modelId="{5F916CC5-405F-C342-ADED-ECBADC80CE86}" type="presParOf" srcId="{7053B622-058E-D840-A44B-0D9599EF4583}" destId="{FD14509C-3FE6-864A-868C-195D6B63B44D}" srcOrd="0" destOrd="0" presId="urn:microsoft.com/office/officeart/2005/8/layout/hProcess11"/>
    <dgm:cxn modelId="{D6320AD9-83CD-E14D-896C-69AFDE6AB577}" type="presParOf" srcId="{7053B622-058E-D840-A44B-0D9599EF4583}" destId="{3E0348A7-340E-CA45-90C9-8A00F7C9C6F0}" srcOrd="1" destOrd="0" presId="urn:microsoft.com/office/officeart/2005/8/layout/hProcess11"/>
    <dgm:cxn modelId="{7BD0E818-CAAE-D742-AD3F-2D33686787D3}" type="presParOf" srcId="{7053B622-058E-D840-A44B-0D9599EF4583}" destId="{3BEB3416-0F61-C343-94FD-260853666F6F}" srcOrd="2" destOrd="0" presId="urn:microsoft.com/office/officeart/2005/8/layout/hProcess11"/>
    <dgm:cxn modelId="{462EE2E6-E1A1-3948-8544-F023D8D4C945}" type="presParOf" srcId="{74D1FFC9-6854-9A4D-9DCF-EF76B3A4DC58}" destId="{2A7B0114-19EB-6547-8CCB-D053347C964B}" srcOrd="3" destOrd="0" presId="urn:microsoft.com/office/officeart/2005/8/layout/hProcess11"/>
    <dgm:cxn modelId="{168705E7-5868-534F-A567-FC3DA6544740}" type="presParOf" srcId="{74D1FFC9-6854-9A4D-9DCF-EF76B3A4DC58}" destId="{E9425051-10B7-474D-A370-A72EAAA20F05}" srcOrd="4" destOrd="0" presId="urn:microsoft.com/office/officeart/2005/8/layout/hProcess11"/>
    <dgm:cxn modelId="{81592FA0-BFEB-2C48-BA1A-F9BF39EC92EA}" type="presParOf" srcId="{E9425051-10B7-474D-A370-A72EAAA20F05}" destId="{E53D4419-74D1-134D-BB5A-8E13ED19C4CF}" srcOrd="0" destOrd="0" presId="urn:microsoft.com/office/officeart/2005/8/layout/hProcess11"/>
    <dgm:cxn modelId="{757061BE-5E20-CA40-8275-5D875BE6D3CF}" type="presParOf" srcId="{E9425051-10B7-474D-A370-A72EAAA20F05}" destId="{40A27B6A-64A7-F641-981C-D6289204F547}" srcOrd="1" destOrd="0" presId="urn:microsoft.com/office/officeart/2005/8/layout/hProcess11"/>
    <dgm:cxn modelId="{C9BA3D56-2AAE-164D-AF12-D4666B94EF9A}" type="presParOf" srcId="{E9425051-10B7-474D-A370-A72EAAA20F05}" destId="{3E4219CC-2F72-C946-929C-E92EEAEE0397}" srcOrd="2" destOrd="0" presId="urn:microsoft.com/office/officeart/2005/8/layout/hProcess11"/>
    <dgm:cxn modelId="{C758D685-9733-0344-A0E5-3211E6860C0B}" type="presParOf" srcId="{74D1FFC9-6854-9A4D-9DCF-EF76B3A4DC58}" destId="{CA23D03D-5CDE-B746-A9B9-08A87022314E}" srcOrd="5" destOrd="0" presId="urn:microsoft.com/office/officeart/2005/8/layout/hProcess11"/>
    <dgm:cxn modelId="{036C58DD-F90B-4343-83B7-1C24EC5CF262}" type="presParOf" srcId="{74D1FFC9-6854-9A4D-9DCF-EF76B3A4DC58}" destId="{91E35E36-D80D-F946-A5E7-032008F7F2CE}" srcOrd="6" destOrd="0" presId="urn:microsoft.com/office/officeart/2005/8/layout/hProcess11"/>
    <dgm:cxn modelId="{02F385B2-EA28-8F43-A511-817DD48B4DCB}" type="presParOf" srcId="{91E35E36-D80D-F946-A5E7-032008F7F2CE}" destId="{CDAC4862-0208-C049-89E0-4D6D508FC173}" srcOrd="0" destOrd="0" presId="urn:microsoft.com/office/officeart/2005/8/layout/hProcess11"/>
    <dgm:cxn modelId="{26CF333E-8F07-B645-9CFA-41224E47F7FA}" type="presParOf" srcId="{91E35E36-D80D-F946-A5E7-032008F7F2CE}" destId="{66DEB060-FEC2-AC4C-B0F5-CCB96CF01679}" srcOrd="1" destOrd="0" presId="urn:microsoft.com/office/officeart/2005/8/layout/hProcess11"/>
    <dgm:cxn modelId="{3FE3E6BD-99A2-0B41-BE99-04D53C35C88D}" type="presParOf" srcId="{91E35E36-D80D-F946-A5E7-032008F7F2CE}" destId="{CBC45608-EA88-614A-863A-792316EC924F}" srcOrd="2" destOrd="0" presId="urn:microsoft.com/office/officeart/2005/8/layout/hProcess11"/>
    <dgm:cxn modelId="{5117AC21-9B22-394C-8C85-5CD04F78AD54}" type="presParOf" srcId="{74D1FFC9-6854-9A4D-9DCF-EF76B3A4DC58}" destId="{7469759E-C42F-EB40-B78F-FB98A48EDA39}" srcOrd="7" destOrd="0" presId="urn:microsoft.com/office/officeart/2005/8/layout/hProcess11"/>
    <dgm:cxn modelId="{0CB40B19-0973-0442-A63F-AD07B9A0F5D3}" type="presParOf" srcId="{74D1FFC9-6854-9A4D-9DCF-EF76B3A4DC58}" destId="{2834A3D8-3BD9-0C41-9A60-52F777550073}" srcOrd="8" destOrd="0" presId="urn:microsoft.com/office/officeart/2005/8/layout/hProcess11"/>
    <dgm:cxn modelId="{D444D234-7FAE-BF4D-86B6-14F89A67DC19}" type="presParOf" srcId="{2834A3D8-3BD9-0C41-9A60-52F777550073}" destId="{EB5DBA94-E29E-5340-8FAD-82783EFFED33}" srcOrd="0" destOrd="0" presId="urn:microsoft.com/office/officeart/2005/8/layout/hProcess11"/>
    <dgm:cxn modelId="{418974E9-6BC7-CA49-8CF8-30F77B13D839}" type="presParOf" srcId="{2834A3D8-3BD9-0C41-9A60-52F777550073}" destId="{63272588-2920-6F47-8543-33A55027A411}" srcOrd="1" destOrd="0" presId="urn:microsoft.com/office/officeart/2005/8/layout/hProcess11"/>
    <dgm:cxn modelId="{559786B9-61BC-1C41-AEFB-D8035BBAB68B}" type="presParOf" srcId="{2834A3D8-3BD9-0C41-9A60-52F777550073}" destId="{0AEC4177-9ED1-8B41-94B9-FAE45BE15B18}" srcOrd="2" destOrd="0" presId="urn:microsoft.com/office/officeart/2005/8/layout/hProcess1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632F475-B64A-4155-B8EE-DDA09FD216C0}"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CA"/>
        </a:p>
      </dgm:t>
    </dgm:pt>
    <dgm:pt modelId="{12DE87A5-251F-4EBA-86C7-1AD4439BCAA2}">
      <dgm:prSet phldrT="[Text]" custT="1"/>
      <dgm:spPr>
        <a:solidFill>
          <a:srgbClr val="C00000"/>
        </a:solidFill>
        <a:ln w="38100" cap="flat" cmpd="sng" algn="ctr">
          <a:solidFill>
            <a:prstClr val="white"/>
          </a:solidFill>
          <a:prstDash val="solid"/>
        </a:ln>
        <a:effectLst/>
      </dgm:spPr>
      <dgm:t>
        <a:bodyPr spcFirstLastPara="0" vert="horz" wrap="square" lIns="12700" tIns="12700" rIns="12700" bIns="12700" numCol="1" spcCol="1270" anchor="ctr" anchorCtr="0"/>
        <a:lstStyle/>
        <a:p>
          <a:pPr marL="0" lvl="0" indent="0" algn="ctr" defTabSz="889000">
            <a:lnSpc>
              <a:spcPct val="90000"/>
            </a:lnSpc>
            <a:spcBef>
              <a:spcPct val="0"/>
            </a:spcBef>
            <a:spcAft>
              <a:spcPct val="35000"/>
            </a:spcAft>
            <a:buNone/>
          </a:pPr>
          <a:r>
            <a:rPr lang="fr-CA" sz="2000" dirty="0" err="1" smtClean="0">
              <a:solidFill>
                <a:prstClr val="white"/>
              </a:solidFill>
              <a:effectLst>
                <a:outerShdw blurRad="38100" dist="38100" dir="2700000" algn="tl">
                  <a:srgbClr val="000000">
                    <a:alpha val="43137"/>
                  </a:srgbClr>
                </a:outerShdw>
              </a:effectLst>
              <a:latin typeface="Gill Sans MT" panose="020B0502020104020203"/>
              <a:ea typeface="+mn-ea"/>
              <a:cs typeface="+mn-cs"/>
            </a:rPr>
            <a:t>Recomman-dations</a:t>
          </a:r>
          <a:endParaRPr lang="fr-CA" sz="2000" dirty="0">
            <a:solidFill>
              <a:prstClr val="white"/>
            </a:solidFill>
            <a:effectLst>
              <a:outerShdw blurRad="38100" dist="38100" dir="2700000" algn="tl">
                <a:srgbClr val="000000">
                  <a:alpha val="43137"/>
                </a:srgbClr>
              </a:outerShdw>
            </a:effectLst>
            <a:latin typeface="Gill Sans MT" panose="020B0502020104020203"/>
            <a:ea typeface="+mn-ea"/>
            <a:cs typeface="+mn-cs"/>
          </a:endParaRPr>
        </a:p>
      </dgm:t>
    </dgm:pt>
    <dgm:pt modelId="{9F5A2025-1F02-4A0F-B1B7-616606214841}" type="parTrans" cxnId="{F38EDFDD-B1BC-4DF1-83DD-E98BC11DB696}">
      <dgm:prSet/>
      <dgm:spPr/>
      <dgm:t>
        <a:bodyPr/>
        <a:lstStyle/>
        <a:p>
          <a:endParaRPr lang="en-CA"/>
        </a:p>
      </dgm:t>
    </dgm:pt>
    <dgm:pt modelId="{96566153-AAC4-4EEA-97E6-AAA873BCFB5B}" type="sibTrans" cxnId="{F38EDFDD-B1BC-4DF1-83DD-E98BC11DB696}">
      <dgm:prSet/>
      <dgm:spPr/>
      <dgm:t>
        <a:bodyPr/>
        <a:lstStyle/>
        <a:p>
          <a:endParaRPr lang="en-CA"/>
        </a:p>
      </dgm:t>
    </dgm:pt>
    <dgm:pt modelId="{EE0C65D0-EB79-407E-AABD-C79864B60EE7}">
      <dgm:prSet phldrT="[Text]" custT="1"/>
      <dgm:spPr>
        <a:solidFill>
          <a:srgbClr val="C00000"/>
        </a:solidFill>
        <a:ln w="38100" cap="flat" cmpd="sng" algn="ctr">
          <a:solidFill>
            <a:prstClr val="white"/>
          </a:solidFill>
          <a:prstDash val="solid"/>
        </a:ln>
        <a:effectLst/>
      </dgm:spPr>
      <dgm:t>
        <a:bodyPr spcFirstLastPara="0" vert="horz" wrap="square" lIns="12700" tIns="12700" rIns="12700" bIns="12700" numCol="1" spcCol="1270" anchor="ctr" anchorCtr="0"/>
        <a:lstStyle/>
        <a:p>
          <a:pPr marL="0" lvl="0" indent="0" algn="ctr" defTabSz="889000">
            <a:lnSpc>
              <a:spcPct val="90000"/>
            </a:lnSpc>
            <a:spcBef>
              <a:spcPct val="0"/>
            </a:spcBef>
            <a:spcAft>
              <a:spcPct val="35000"/>
            </a:spcAft>
            <a:buNone/>
          </a:pPr>
          <a:r>
            <a:rPr lang="fr-CA" sz="2400">
              <a:solidFill>
                <a:prstClr val="white"/>
              </a:solidFill>
              <a:effectLst>
                <a:outerShdw blurRad="38100" dist="38100" dir="2700000" algn="tl">
                  <a:srgbClr val="000000">
                    <a:alpha val="43137"/>
                  </a:srgbClr>
                </a:outerShdw>
              </a:effectLst>
              <a:latin typeface="Gill Sans MT" panose="020B0502020104020203"/>
              <a:ea typeface="+mn-ea"/>
              <a:cs typeface="+mn-cs"/>
            </a:rPr>
            <a:t>Analyse</a:t>
          </a:r>
        </a:p>
      </dgm:t>
    </dgm:pt>
    <dgm:pt modelId="{53B57752-0874-4C89-A08D-9B9CD90B4710}" type="sibTrans" cxnId="{D27A4A70-7446-450B-94EB-DE5A771DD015}">
      <dgm:prSet/>
      <dgm:spPr/>
      <dgm:t>
        <a:bodyPr/>
        <a:lstStyle/>
        <a:p>
          <a:endParaRPr lang="en-CA"/>
        </a:p>
      </dgm:t>
    </dgm:pt>
    <dgm:pt modelId="{595A8CCA-E5D9-4F5E-A5DE-AB1F965C1F26}" type="parTrans" cxnId="{D27A4A70-7446-450B-94EB-DE5A771DD015}">
      <dgm:prSet/>
      <dgm:spPr/>
      <dgm:t>
        <a:bodyPr/>
        <a:lstStyle/>
        <a:p>
          <a:endParaRPr lang="en-CA"/>
        </a:p>
      </dgm:t>
    </dgm:pt>
    <dgm:pt modelId="{D37B4396-C777-4D36-B9DE-0C37C1E90CD5}">
      <dgm:prSet phldrT="[Text]" custT="1"/>
      <dgm:spPr>
        <a:solidFill>
          <a:srgbClr val="C00000">
            <a:alpha val="9804"/>
          </a:srgbClr>
        </a:solidFill>
        <a:ln w="15875" cap="flat" cmpd="sng" algn="ctr">
          <a:solidFill>
            <a:srgbClr val="B71E42">
              <a:alpha val="90000"/>
              <a:tint val="40000"/>
              <a:hueOff val="0"/>
              <a:satOff val="0"/>
              <a:lumOff val="0"/>
              <a:alphaOff val="0"/>
            </a:srgbClr>
          </a:solidFill>
          <a:prstDash val="solid"/>
        </a:ln>
        <a:effectLst/>
      </dgm:spPr>
      <dgm:t>
        <a:bodyPr spcFirstLastPara="0" vert="horz" wrap="square" lIns="144000" tIns="9525" rIns="18000" bIns="9525" numCol="1" spcCol="1270" anchor="ctr" anchorCtr="0"/>
        <a:lstStyle/>
        <a:p>
          <a:pPr marL="114300" lvl="1" indent="-114300" algn="l" defTabSz="666750">
            <a:lnSpc>
              <a:spcPct val="90000"/>
            </a:lnSpc>
            <a:spcBef>
              <a:spcPct val="0"/>
            </a:spcBef>
            <a:spcAft>
              <a:spcPct val="15000"/>
            </a:spcAft>
            <a:buChar char="•"/>
          </a:pPr>
          <a:r>
            <a:rPr lang="fr-CA" sz="1600" dirty="0">
              <a:solidFill>
                <a:prstClr val="black">
                  <a:hueOff val="0"/>
                  <a:satOff val="0"/>
                  <a:lumOff val="0"/>
                  <a:alphaOff val="0"/>
                </a:prstClr>
              </a:solidFill>
              <a:latin typeface="Gill Sans MT" panose="020B0502020104020203"/>
              <a:ea typeface="+mn-ea"/>
              <a:cs typeface="+mn-cs"/>
            </a:rPr>
            <a:t>Trianguler les observations</a:t>
          </a:r>
        </a:p>
      </dgm:t>
    </dgm:pt>
    <dgm:pt modelId="{AFDF4374-4C2D-4813-8A62-6C27AE22E63F}" type="parTrans" cxnId="{2A644C31-3C67-4A26-9690-88760B42337B}">
      <dgm:prSet/>
      <dgm:spPr/>
      <dgm:t>
        <a:bodyPr/>
        <a:lstStyle/>
        <a:p>
          <a:endParaRPr lang="en-CA"/>
        </a:p>
      </dgm:t>
    </dgm:pt>
    <dgm:pt modelId="{32EE720A-D169-4345-9253-006F8F9B6E19}" type="sibTrans" cxnId="{2A644C31-3C67-4A26-9690-88760B42337B}">
      <dgm:prSet/>
      <dgm:spPr/>
      <dgm:t>
        <a:bodyPr/>
        <a:lstStyle/>
        <a:p>
          <a:endParaRPr lang="en-CA"/>
        </a:p>
      </dgm:t>
    </dgm:pt>
    <dgm:pt modelId="{7C51B44C-B2BF-46E7-AD81-41A7333D3B2C}">
      <dgm:prSet phldrT="[Text]" custT="1"/>
      <dgm:spPr>
        <a:solidFill>
          <a:srgbClr val="C00000">
            <a:alpha val="9804"/>
          </a:srgbClr>
        </a:solidFill>
        <a:ln w="15875" cap="flat" cmpd="sng" algn="ctr">
          <a:solidFill>
            <a:srgbClr val="B71E42">
              <a:alpha val="90000"/>
              <a:tint val="40000"/>
              <a:hueOff val="0"/>
              <a:satOff val="0"/>
              <a:lumOff val="0"/>
              <a:alphaOff val="0"/>
            </a:srgbClr>
          </a:solidFill>
          <a:prstDash val="solid"/>
        </a:ln>
        <a:effectLst/>
      </dgm:spPr>
      <dgm:t>
        <a:bodyPr spcFirstLastPara="0" vert="horz" wrap="square" lIns="144000" tIns="9525" rIns="19050" bIns="9525" numCol="1" spcCol="1270" anchor="ctr" anchorCtr="0"/>
        <a:lstStyle/>
        <a:p>
          <a:pPr marL="114300" lvl="1" indent="-114300" algn="l" defTabSz="666750">
            <a:lnSpc>
              <a:spcPct val="90000"/>
            </a:lnSpc>
            <a:spcBef>
              <a:spcPct val="0"/>
            </a:spcBef>
            <a:spcAft>
              <a:spcPct val="15000"/>
            </a:spcAft>
            <a:buChar char="•"/>
          </a:pPr>
          <a:r>
            <a:rPr lang="fr-CA" sz="1600" dirty="0">
              <a:solidFill>
                <a:prstClr val="black">
                  <a:hueOff val="0"/>
                  <a:satOff val="0"/>
                  <a:lumOff val="0"/>
                  <a:alphaOff val="0"/>
                </a:prstClr>
              </a:solidFill>
              <a:latin typeface="Gill Sans MT" panose="020B0502020104020203"/>
              <a:ea typeface="+mn-ea"/>
              <a:cs typeface="+mn-cs"/>
            </a:rPr>
            <a:t>Communiquer de façon pratique</a:t>
          </a:r>
        </a:p>
      </dgm:t>
    </dgm:pt>
    <dgm:pt modelId="{02F63AD8-864B-4DE9-B5F0-210F3EBE05D4}" type="parTrans" cxnId="{C2B178AF-29C4-4FEA-BFEC-58851E90F739}">
      <dgm:prSet/>
      <dgm:spPr/>
      <dgm:t>
        <a:bodyPr/>
        <a:lstStyle/>
        <a:p>
          <a:endParaRPr lang="en-CA"/>
        </a:p>
      </dgm:t>
    </dgm:pt>
    <dgm:pt modelId="{E1FC853A-2F81-402E-BEE9-8D015A5A215C}" type="sibTrans" cxnId="{C2B178AF-29C4-4FEA-BFEC-58851E90F739}">
      <dgm:prSet/>
      <dgm:spPr/>
      <dgm:t>
        <a:bodyPr/>
        <a:lstStyle/>
        <a:p>
          <a:endParaRPr lang="en-CA"/>
        </a:p>
      </dgm:t>
    </dgm:pt>
    <dgm:pt modelId="{EFB9935C-589D-684D-BEDE-76EF5F0162B0}">
      <dgm:prSet phldrT="[Text]" custT="1"/>
      <dgm:spPr>
        <a:solidFill>
          <a:srgbClr val="C00000">
            <a:alpha val="9804"/>
          </a:srgbClr>
        </a:solidFill>
        <a:ln w="15875" cap="flat" cmpd="sng" algn="ctr">
          <a:solidFill>
            <a:srgbClr val="B71E42">
              <a:alpha val="90000"/>
              <a:tint val="40000"/>
              <a:hueOff val="0"/>
              <a:satOff val="0"/>
              <a:lumOff val="0"/>
              <a:alphaOff val="0"/>
            </a:srgbClr>
          </a:solidFill>
          <a:prstDash val="solid"/>
        </a:ln>
        <a:effectLst/>
      </dgm:spPr>
      <dgm:t>
        <a:bodyPr spcFirstLastPara="0" vert="horz" wrap="square" lIns="144000" tIns="9525" rIns="18000" bIns="9525" numCol="1" spcCol="1270" anchor="ctr" anchorCtr="0"/>
        <a:lstStyle/>
        <a:p>
          <a:pPr marL="114300" lvl="1" indent="-114300" algn="l" defTabSz="666750">
            <a:lnSpc>
              <a:spcPct val="90000"/>
            </a:lnSpc>
            <a:spcBef>
              <a:spcPct val="0"/>
            </a:spcBef>
            <a:spcAft>
              <a:spcPct val="15000"/>
            </a:spcAft>
            <a:buChar char="•"/>
          </a:pPr>
          <a:r>
            <a:rPr lang="fr-CA" sz="1600" dirty="0">
              <a:solidFill>
                <a:prstClr val="black">
                  <a:hueOff val="0"/>
                  <a:satOff val="0"/>
                  <a:lumOff val="0"/>
                  <a:alphaOff val="0"/>
                </a:prstClr>
              </a:solidFill>
              <a:latin typeface="Gill Sans MT" panose="020B0502020104020203"/>
              <a:ea typeface="+mn-ea"/>
              <a:cs typeface="+mn-cs"/>
            </a:rPr>
            <a:t>Établir les priorités en fonction de l’incidence, de la portée et de la fréquence</a:t>
          </a:r>
        </a:p>
      </dgm:t>
    </dgm:pt>
    <dgm:pt modelId="{0D56950F-B522-9E46-9F2A-2A8398072156}" type="sibTrans" cxnId="{3FC16612-BC2C-3547-8E04-7DDD6CF25684}">
      <dgm:prSet/>
      <dgm:spPr/>
      <dgm:t>
        <a:bodyPr/>
        <a:lstStyle/>
        <a:p>
          <a:endParaRPr lang="en-US"/>
        </a:p>
      </dgm:t>
    </dgm:pt>
    <dgm:pt modelId="{7CA70DB3-1B75-ED4F-B0F2-DCAB5E5E0123}" type="parTrans" cxnId="{3FC16612-BC2C-3547-8E04-7DDD6CF25684}">
      <dgm:prSet/>
      <dgm:spPr/>
      <dgm:t>
        <a:bodyPr/>
        <a:lstStyle/>
        <a:p>
          <a:endParaRPr lang="en-US"/>
        </a:p>
      </dgm:t>
    </dgm:pt>
    <dgm:pt modelId="{13B5F501-6836-CF48-9F97-4461A89C2474}">
      <dgm:prSet phldrT="[Text]" custT="1"/>
      <dgm:spPr>
        <a:solidFill>
          <a:srgbClr val="C00000">
            <a:alpha val="9804"/>
          </a:srgbClr>
        </a:solidFill>
        <a:ln w="15875" cap="flat" cmpd="sng" algn="ctr">
          <a:solidFill>
            <a:srgbClr val="B71E42">
              <a:alpha val="90000"/>
              <a:tint val="40000"/>
              <a:hueOff val="0"/>
              <a:satOff val="0"/>
              <a:lumOff val="0"/>
              <a:alphaOff val="0"/>
            </a:srgbClr>
          </a:solidFill>
          <a:prstDash val="solid"/>
        </a:ln>
        <a:effectLst/>
      </dgm:spPr>
      <dgm:t>
        <a:bodyPr spcFirstLastPara="0" vert="horz" wrap="square" lIns="144000" tIns="9525" rIns="19050" bIns="9525" numCol="1" spcCol="1270" anchor="ctr" anchorCtr="0"/>
        <a:lstStyle/>
        <a:p>
          <a:pPr marL="114300" lvl="1" indent="-114300" algn="l" defTabSz="666750">
            <a:lnSpc>
              <a:spcPct val="90000"/>
            </a:lnSpc>
            <a:spcBef>
              <a:spcPct val="0"/>
            </a:spcBef>
            <a:spcAft>
              <a:spcPct val="15000"/>
            </a:spcAft>
            <a:buChar char="•"/>
          </a:pPr>
          <a:r>
            <a:rPr lang="fr-CA" sz="1600" dirty="0">
              <a:solidFill>
                <a:prstClr val="black">
                  <a:hueOff val="0"/>
                  <a:satOff val="0"/>
                  <a:lumOff val="0"/>
                  <a:alphaOff val="0"/>
                </a:prstClr>
              </a:solidFill>
              <a:latin typeface="Gill Sans MT" panose="020B0502020104020203"/>
              <a:ea typeface="+mn-ea"/>
              <a:cs typeface="+mn-cs"/>
            </a:rPr>
            <a:t>Demander : « Et alors? »</a:t>
          </a:r>
        </a:p>
      </dgm:t>
    </dgm:pt>
    <dgm:pt modelId="{475A520A-E1E9-1F4B-A7C7-154289D94CDB}" type="parTrans" cxnId="{D90AECD3-41E7-2F4C-A3CC-85D7C2F4EC77}">
      <dgm:prSet/>
      <dgm:spPr/>
      <dgm:t>
        <a:bodyPr/>
        <a:lstStyle/>
        <a:p>
          <a:endParaRPr lang="en-US"/>
        </a:p>
      </dgm:t>
    </dgm:pt>
    <dgm:pt modelId="{B353FA21-A9D3-C347-8A6E-A618B95EADC5}" type="sibTrans" cxnId="{D90AECD3-41E7-2F4C-A3CC-85D7C2F4EC77}">
      <dgm:prSet/>
      <dgm:spPr/>
      <dgm:t>
        <a:bodyPr/>
        <a:lstStyle/>
        <a:p>
          <a:endParaRPr lang="en-US"/>
        </a:p>
      </dgm:t>
    </dgm:pt>
    <dgm:pt modelId="{88FF9C1D-B07E-DD44-9D25-092C65F64A40}">
      <dgm:prSet phldrT="[Text]" custT="1"/>
      <dgm:spPr>
        <a:solidFill>
          <a:srgbClr val="C00000">
            <a:alpha val="9804"/>
          </a:srgbClr>
        </a:solidFill>
        <a:ln w="15875" cap="flat" cmpd="sng" algn="ctr">
          <a:solidFill>
            <a:srgbClr val="B71E42">
              <a:alpha val="90000"/>
              <a:tint val="40000"/>
              <a:hueOff val="0"/>
              <a:satOff val="0"/>
              <a:lumOff val="0"/>
              <a:alphaOff val="0"/>
            </a:srgbClr>
          </a:solidFill>
          <a:prstDash val="solid"/>
        </a:ln>
        <a:effectLst/>
      </dgm:spPr>
      <dgm:t>
        <a:bodyPr spcFirstLastPara="0" vert="horz" wrap="square" lIns="144000" tIns="9525" rIns="19050" bIns="9525" numCol="1" spcCol="1270" anchor="ctr" anchorCtr="0"/>
        <a:lstStyle/>
        <a:p>
          <a:pPr marL="114300" lvl="1" indent="-114300" algn="l" defTabSz="666750">
            <a:lnSpc>
              <a:spcPct val="90000"/>
            </a:lnSpc>
            <a:spcBef>
              <a:spcPct val="0"/>
            </a:spcBef>
            <a:spcAft>
              <a:spcPct val="15000"/>
            </a:spcAft>
            <a:buChar char="•"/>
          </a:pPr>
          <a:r>
            <a:rPr lang="fr-CA" sz="1600" dirty="0">
              <a:solidFill>
                <a:prstClr val="black">
                  <a:hueOff val="0"/>
                  <a:satOff val="0"/>
                  <a:lumOff val="0"/>
                  <a:alphaOff val="0"/>
                </a:prstClr>
              </a:solidFill>
              <a:latin typeface="Gill Sans MT" panose="020B0502020104020203"/>
              <a:ea typeface="+mn-ea"/>
              <a:cs typeface="+mn-cs"/>
            </a:rPr>
            <a:t>Cibler la satisfaction des besoins opérationnels</a:t>
          </a:r>
        </a:p>
      </dgm:t>
    </dgm:pt>
    <dgm:pt modelId="{C319988E-8ED5-0643-A2B4-BBFA3219131F}" type="parTrans" cxnId="{F813E49A-A944-1D49-BF88-918968A7C21B}">
      <dgm:prSet/>
      <dgm:spPr/>
      <dgm:t>
        <a:bodyPr/>
        <a:lstStyle/>
        <a:p>
          <a:endParaRPr lang="en-US"/>
        </a:p>
      </dgm:t>
    </dgm:pt>
    <dgm:pt modelId="{9FD5DDF9-4627-3F42-BB70-C158D3E327E6}" type="sibTrans" cxnId="{F813E49A-A944-1D49-BF88-918968A7C21B}">
      <dgm:prSet/>
      <dgm:spPr/>
      <dgm:t>
        <a:bodyPr/>
        <a:lstStyle/>
        <a:p>
          <a:endParaRPr lang="en-US"/>
        </a:p>
      </dgm:t>
    </dgm:pt>
    <dgm:pt modelId="{6CBF34CF-B998-8A4F-B4D4-DE7B19397763}">
      <dgm:prSet phldrT="[Text]" custT="1"/>
      <dgm:spPr>
        <a:solidFill>
          <a:srgbClr val="C00000">
            <a:alpha val="9804"/>
          </a:srgbClr>
        </a:solidFill>
        <a:ln w="15875" cap="flat" cmpd="sng" algn="ctr">
          <a:solidFill>
            <a:srgbClr val="B71E42">
              <a:alpha val="90000"/>
              <a:tint val="40000"/>
              <a:hueOff val="0"/>
              <a:satOff val="0"/>
              <a:lumOff val="0"/>
              <a:alphaOff val="0"/>
            </a:srgbClr>
          </a:solidFill>
          <a:prstDash val="solid"/>
        </a:ln>
        <a:effectLst/>
      </dgm:spPr>
      <dgm:t>
        <a:bodyPr spcFirstLastPara="0" vert="horz" wrap="square" lIns="144000" tIns="9525" rIns="18000" bIns="9525" numCol="1" spcCol="1270" anchor="ctr" anchorCtr="0"/>
        <a:lstStyle/>
        <a:p>
          <a:pPr marL="114300" lvl="1" indent="-114300" algn="l" defTabSz="666750">
            <a:lnSpc>
              <a:spcPct val="90000"/>
            </a:lnSpc>
            <a:spcBef>
              <a:spcPct val="0"/>
            </a:spcBef>
            <a:spcAft>
              <a:spcPct val="15000"/>
            </a:spcAft>
            <a:buChar char="•"/>
          </a:pPr>
          <a:r>
            <a:rPr lang="fr-CA" sz="1600" dirty="0">
              <a:solidFill>
                <a:prstClr val="black">
                  <a:hueOff val="0"/>
                  <a:satOff val="0"/>
                  <a:lumOff val="0"/>
                  <a:alphaOff val="0"/>
                </a:prstClr>
              </a:solidFill>
              <a:latin typeface="Gill Sans MT" panose="020B0502020104020203"/>
              <a:ea typeface="+mn-ea"/>
              <a:cs typeface="+mn-cs"/>
            </a:rPr>
            <a:t>Déterminer les niveaux de gravité</a:t>
          </a:r>
        </a:p>
      </dgm:t>
    </dgm:pt>
    <dgm:pt modelId="{9664C655-A872-CB4D-BA96-E0E86DAC514A}" type="parTrans" cxnId="{CBF8DEF9-3D67-8A45-A139-E049F9D8D65F}">
      <dgm:prSet/>
      <dgm:spPr/>
      <dgm:t>
        <a:bodyPr/>
        <a:lstStyle/>
        <a:p>
          <a:endParaRPr lang="en-US"/>
        </a:p>
      </dgm:t>
    </dgm:pt>
    <dgm:pt modelId="{DEB65896-920A-C043-BC91-056C2F60069D}" type="sibTrans" cxnId="{CBF8DEF9-3D67-8A45-A139-E049F9D8D65F}">
      <dgm:prSet/>
      <dgm:spPr/>
      <dgm:t>
        <a:bodyPr/>
        <a:lstStyle/>
        <a:p>
          <a:endParaRPr lang="en-US"/>
        </a:p>
      </dgm:t>
    </dgm:pt>
    <dgm:pt modelId="{733603F8-B571-402C-A2B8-39A10A410B23}" type="pres">
      <dgm:prSet presAssocID="{C632F475-B64A-4155-B8EE-DDA09FD216C0}" presName="theList" presStyleCnt="0">
        <dgm:presLayoutVars>
          <dgm:dir/>
          <dgm:animLvl val="lvl"/>
          <dgm:resizeHandles val="exact"/>
        </dgm:presLayoutVars>
      </dgm:prSet>
      <dgm:spPr/>
      <dgm:t>
        <a:bodyPr/>
        <a:lstStyle/>
        <a:p>
          <a:endParaRPr lang="fr-CA"/>
        </a:p>
      </dgm:t>
    </dgm:pt>
    <dgm:pt modelId="{0D18D202-886E-41AB-A3F5-0C7A85200671}" type="pres">
      <dgm:prSet presAssocID="{EE0C65D0-EB79-407E-AABD-C79864B60EE7}" presName="compNode" presStyleCnt="0"/>
      <dgm:spPr/>
    </dgm:pt>
    <dgm:pt modelId="{428193F4-B8E4-4440-9A20-56A28C0A3175}" type="pres">
      <dgm:prSet presAssocID="{EE0C65D0-EB79-407E-AABD-C79864B60EE7}" presName="noGeometry" presStyleCnt="0"/>
      <dgm:spPr/>
    </dgm:pt>
    <dgm:pt modelId="{AA44F798-D8E9-4B38-9DE1-F53F7A94F7C5}" type="pres">
      <dgm:prSet presAssocID="{EE0C65D0-EB79-407E-AABD-C79864B60EE7}" presName="childTextVisible" presStyleLbl="bgAccFollowNode1" presStyleIdx="0" presStyleCnt="2">
        <dgm:presLayoutVars>
          <dgm:bulletEnabled val="1"/>
        </dgm:presLayoutVars>
      </dgm:prSet>
      <dgm:spPr>
        <a:xfrm>
          <a:off x="3873639" y="642595"/>
          <a:ext cx="2476127" cy="2164447"/>
        </a:xfrm>
        <a:prstGeom prst="rightArrow">
          <a:avLst>
            <a:gd name="adj1" fmla="val 70000"/>
            <a:gd name="adj2" fmla="val 50000"/>
          </a:avLst>
        </a:prstGeom>
      </dgm:spPr>
      <dgm:t>
        <a:bodyPr/>
        <a:lstStyle/>
        <a:p>
          <a:endParaRPr lang="fr-CA"/>
        </a:p>
      </dgm:t>
    </dgm:pt>
    <dgm:pt modelId="{2A4A50B9-699B-40F3-AAD3-C66624C037C5}" type="pres">
      <dgm:prSet presAssocID="{EE0C65D0-EB79-407E-AABD-C79864B60EE7}" presName="childTextHidden" presStyleLbl="bgAccFollowNode1" presStyleIdx="0" presStyleCnt="2"/>
      <dgm:spPr/>
      <dgm:t>
        <a:bodyPr/>
        <a:lstStyle/>
        <a:p>
          <a:endParaRPr lang="fr-CA"/>
        </a:p>
      </dgm:t>
    </dgm:pt>
    <dgm:pt modelId="{5D18B3FA-C189-4872-933A-60109DF29D13}" type="pres">
      <dgm:prSet presAssocID="{EE0C65D0-EB79-407E-AABD-C79864B60EE7}" presName="parentText" presStyleLbl="node1" presStyleIdx="0" presStyleCnt="2">
        <dgm:presLayoutVars>
          <dgm:chMax val="1"/>
          <dgm:bulletEnabled val="1"/>
        </dgm:presLayoutVars>
      </dgm:prSet>
      <dgm:spPr>
        <a:xfrm>
          <a:off x="3254607" y="1105787"/>
          <a:ext cx="1238063" cy="1238063"/>
        </a:xfrm>
        <a:prstGeom prst="ellipse">
          <a:avLst/>
        </a:prstGeom>
      </dgm:spPr>
      <dgm:t>
        <a:bodyPr/>
        <a:lstStyle/>
        <a:p>
          <a:endParaRPr lang="fr-CA"/>
        </a:p>
      </dgm:t>
    </dgm:pt>
    <dgm:pt modelId="{D8DC5930-6B7F-4799-A96C-D9BB1E2428F2}" type="pres">
      <dgm:prSet presAssocID="{EE0C65D0-EB79-407E-AABD-C79864B60EE7}" presName="aSpace" presStyleCnt="0"/>
      <dgm:spPr/>
    </dgm:pt>
    <dgm:pt modelId="{39FF8769-5A2E-4836-9AC7-FFB3B8F5189C}" type="pres">
      <dgm:prSet presAssocID="{12DE87A5-251F-4EBA-86C7-1AD4439BCAA2}" presName="compNode" presStyleCnt="0"/>
      <dgm:spPr/>
    </dgm:pt>
    <dgm:pt modelId="{DA9CDBA7-8043-419E-81C8-FE5B8830E13F}" type="pres">
      <dgm:prSet presAssocID="{12DE87A5-251F-4EBA-86C7-1AD4439BCAA2}" presName="noGeometry" presStyleCnt="0"/>
      <dgm:spPr/>
    </dgm:pt>
    <dgm:pt modelId="{28CC56B4-5522-4B88-AF43-58F7987457AE}" type="pres">
      <dgm:prSet presAssocID="{12DE87A5-251F-4EBA-86C7-1AD4439BCAA2}" presName="childTextVisible" presStyleLbl="bgAccFollowNode1" presStyleIdx="1" presStyleCnt="2">
        <dgm:presLayoutVars>
          <dgm:bulletEnabled val="1"/>
        </dgm:presLayoutVars>
      </dgm:prSet>
      <dgm:spPr>
        <a:xfrm>
          <a:off x="7123557" y="642595"/>
          <a:ext cx="2476127" cy="2164447"/>
        </a:xfrm>
        <a:prstGeom prst="rightArrow">
          <a:avLst>
            <a:gd name="adj1" fmla="val 70000"/>
            <a:gd name="adj2" fmla="val 50000"/>
          </a:avLst>
        </a:prstGeom>
      </dgm:spPr>
      <dgm:t>
        <a:bodyPr/>
        <a:lstStyle/>
        <a:p>
          <a:endParaRPr lang="fr-CA"/>
        </a:p>
      </dgm:t>
    </dgm:pt>
    <dgm:pt modelId="{ADEC80DD-2202-4577-8A86-633528D64B20}" type="pres">
      <dgm:prSet presAssocID="{12DE87A5-251F-4EBA-86C7-1AD4439BCAA2}" presName="childTextHidden" presStyleLbl="bgAccFollowNode1" presStyleIdx="1" presStyleCnt="2"/>
      <dgm:spPr/>
      <dgm:t>
        <a:bodyPr/>
        <a:lstStyle/>
        <a:p>
          <a:endParaRPr lang="fr-CA"/>
        </a:p>
      </dgm:t>
    </dgm:pt>
    <dgm:pt modelId="{F9D90EAF-BDCC-42D1-9F75-FB089DCB4EB8}" type="pres">
      <dgm:prSet presAssocID="{12DE87A5-251F-4EBA-86C7-1AD4439BCAA2}" presName="parentText" presStyleLbl="node1" presStyleIdx="1" presStyleCnt="2">
        <dgm:presLayoutVars>
          <dgm:chMax val="1"/>
          <dgm:bulletEnabled val="1"/>
        </dgm:presLayoutVars>
      </dgm:prSet>
      <dgm:spPr>
        <a:xfrm>
          <a:off x="6504525" y="1105787"/>
          <a:ext cx="1238063" cy="1238063"/>
        </a:xfrm>
        <a:prstGeom prst="ellipse">
          <a:avLst/>
        </a:prstGeom>
      </dgm:spPr>
      <dgm:t>
        <a:bodyPr/>
        <a:lstStyle/>
        <a:p>
          <a:endParaRPr lang="fr-CA"/>
        </a:p>
      </dgm:t>
    </dgm:pt>
  </dgm:ptLst>
  <dgm:cxnLst>
    <dgm:cxn modelId="{3596C301-3649-AE4E-9809-4F90A010F1EB}" type="presOf" srcId="{13B5F501-6836-CF48-9F97-4461A89C2474}" destId="{28CC56B4-5522-4B88-AF43-58F7987457AE}" srcOrd="0" destOrd="1" presId="urn:microsoft.com/office/officeart/2005/8/layout/hProcess6"/>
    <dgm:cxn modelId="{2A644C31-3C67-4A26-9690-88760B42337B}" srcId="{EE0C65D0-EB79-407E-AABD-C79864B60EE7}" destId="{D37B4396-C777-4D36-B9DE-0C37C1E90CD5}" srcOrd="0" destOrd="0" parTransId="{AFDF4374-4C2D-4813-8A62-6C27AE22E63F}" sibTransId="{32EE720A-D169-4345-9253-006F8F9B6E19}"/>
    <dgm:cxn modelId="{00F83E7F-1D5C-4ABC-8F89-0B8A57AFA585}" type="presOf" srcId="{7C51B44C-B2BF-46E7-AD81-41A7333D3B2C}" destId="{ADEC80DD-2202-4577-8A86-633528D64B20}" srcOrd="1" destOrd="0" presId="urn:microsoft.com/office/officeart/2005/8/layout/hProcess6"/>
    <dgm:cxn modelId="{70444C8B-5D05-E946-9A24-3590144DD5AF}" type="presOf" srcId="{13B5F501-6836-CF48-9F97-4461A89C2474}" destId="{ADEC80DD-2202-4577-8A86-633528D64B20}" srcOrd="1" destOrd="1" presId="urn:microsoft.com/office/officeart/2005/8/layout/hProcess6"/>
    <dgm:cxn modelId="{319CD2F0-FCED-864E-80F9-C908311CDFF2}" type="presOf" srcId="{EFB9935C-589D-684D-BEDE-76EF5F0162B0}" destId="{AA44F798-D8E9-4B38-9DE1-F53F7A94F7C5}" srcOrd="0" destOrd="1" presId="urn:microsoft.com/office/officeart/2005/8/layout/hProcess6"/>
    <dgm:cxn modelId="{89C72CE2-6C0D-8B48-9F13-500AD4A6B333}" type="presOf" srcId="{6CBF34CF-B998-8A4F-B4D4-DE7B19397763}" destId="{2A4A50B9-699B-40F3-AAD3-C66624C037C5}" srcOrd="1" destOrd="2" presId="urn:microsoft.com/office/officeart/2005/8/layout/hProcess6"/>
    <dgm:cxn modelId="{ED9F1B7B-5F63-AD4C-BCEA-F4AADB4C1F5C}" type="presOf" srcId="{EFB9935C-589D-684D-BEDE-76EF5F0162B0}" destId="{2A4A50B9-699B-40F3-AAD3-C66624C037C5}" srcOrd="1" destOrd="1" presId="urn:microsoft.com/office/officeart/2005/8/layout/hProcess6"/>
    <dgm:cxn modelId="{D27A4A70-7446-450B-94EB-DE5A771DD015}" srcId="{C632F475-B64A-4155-B8EE-DDA09FD216C0}" destId="{EE0C65D0-EB79-407E-AABD-C79864B60EE7}" srcOrd="0" destOrd="0" parTransId="{595A8CCA-E5D9-4F5E-A5DE-AB1F965C1F26}" sibTransId="{53B57752-0874-4C89-A08D-9B9CD90B4710}"/>
    <dgm:cxn modelId="{184A72E5-3CA1-4C9F-9FA5-8AC67E40DAC3}" type="presOf" srcId="{12DE87A5-251F-4EBA-86C7-1AD4439BCAA2}" destId="{F9D90EAF-BDCC-42D1-9F75-FB089DCB4EB8}" srcOrd="0" destOrd="0" presId="urn:microsoft.com/office/officeart/2005/8/layout/hProcess6"/>
    <dgm:cxn modelId="{D90AECD3-41E7-2F4C-A3CC-85D7C2F4EC77}" srcId="{12DE87A5-251F-4EBA-86C7-1AD4439BCAA2}" destId="{13B5F501-6836-CF48-9F97-4461A89C2474}" srcOrd="1" destOrd="0" parTransId="{475A520A-E1E9-1F4B-A7C7-154289D94CDB}" sibTransId="{B353FA21-A9D3-C347-8A6E-A618B95EADC5}"/>
    <dgm:cxn modelId="{F813E49A-A944-1D49-BF88-918968A7C21B}" srcId="{12DE87A5-251F-4EBA-86C7-1AD4439BCAA2}" destId="{88FF9C1D-B07E-DD44-9D25-092C65F64A40}" srcOrd="2" destOrd="0" parTransId="{C319988E-8ED5-0643-A2B4-BBFA3219131F}" sibTransId="{9FD5DDF9-4627-3F42-BB70-C158D3E327E6}"/>
    <dgm:cxn modelId="{B06DFE57-64D3-1441-820D-7E76825F37E5}" type="presOf" srcId="{88FF9C1D-B07E-DD44-9D25-092C65F64A40}" destId="{ADEC80DD-2202-4577-8A86-633528D64B20}" srcOrd="1" destOrd="2" presId="urn:microsoft.com/office/officeart/2005/8/layout/hProcess6"/>
    <dgm:cxn modelId="{C4B8E97F-DA0D-4905-8AF6-D1461BCDCD4D}" type="presOf" srcId="{7C51B44C-B2BF-46E7-AD81-41A7333D3B2C}" destId="{28CC56B4-5522-4B88-AF43-58F7987457AE}" srcOrd="0" destOrd="0" presId="urn:microsoft.com/office/officeart/2005/8/layout/hProcess6"/>
    <dgm:cxn modelId="{FDCAC68C-A746-3E4F-991A-96D8EBB3A931}" type="presOf" srcId="{88FF9C1D-B07E-DD44-9D25-092C65F64A40}" destId="{28CC56B4-5522-4B88-AF43-58F7987457AE}" srcOrd="0" destOrd="2" presId="urn:microsoft.com/office/officeart/2005/8/layout/hProcess6"/>
    <dgm:cxn modelId="{F38EDFDD-B1BC-4DF1-83DD-E98BC11DB696}" srcId="{C632F475-B64A-4155-B8EE-DDA09FD216C0}" destId="{12DE87A5-251F-4EBA-86C7-1AD4439BCAA2}" srcOrd="1" destOrd="0" parTransId="{9F5A2025-1F02-4A0F-B1B7-616606214841}" sibTransId="{96566153-AAC4-4EEA-97E6-AAA873BCFB5B}"/>
    <dgm:cxn modelId="{CBF8DEF9-3D67-8A45-A139-E049F9D8D65F}" srcId="{EE0C65D0-EB79-407E-AABD-C79864B60EE7}" destId="{6CBF34CF-B998-8A4F-B4D4-DE7B19397763}" srcOrd="2" destOrd="0" parTransId="{9664C655-A872-CB4D-BA96-E0E86DAC514A}" sibTransId="{DEB65896-920A-C043-BC91-056C2F60069D}"/>
    <dgm:cxn modelId="{3BDE8B9A-110F-3F40-9CD1-4DBC795DD7A6}" type="presOf" srcId="{6CBF34CF-B998-8A4F-B4D4-DE7B19397763}" destId="{AA44F798-D8E9-4B38-9DE1-F53F7A94F7C5}" srcOrd="0" destOrd="2" presId="urn:microsoft.com/office/officeart/2005/8/layout/hProcess6"/>
    <dgm:cxn modelId="{2D467280-FA63-49F0-9BB6-9DC09E333196}" type="presOf" srcId="{EE0C65D0-EB79-407E-AABD-C79864B60EE7}" destId="{5D18B3FA-C189-4872-933A-60109DF29D13}" srcOrd="0" destOrd="0" presId="urn:microsoft.com/office/officeart/2005/8/layout/hProcess6"/>
    <dgm:cxn modelId="{C2B178AF-29C4-4FEA-BFEC-58851E90F739}" srcId="{12DE87A5-251F-4EBA-86C7-1AD4439BCAA2}" destId="{7C51B44C-B2BF-46E7-AD81-41A7333D3B2C}" srcOrd="0" destOrd="0" parTransId="{02F63AD8-864B-4DE9-B5F0-210F3EBE05D4}" sibTransId="{E1FC853A-2F81-402E-BEE9-8D015A5A215C}"/>
    <dgm:cxn modelId="{D58B077D-7864-4359-A096-08D6BC085324}" type="presOf" srcId="{D37B4396-C777-4D36-B9DE-0C37C1E90CD5}" destId="{2A4A50B9-699B-40F3-AAD3-C66624C037C5}" srcOrd="1" destOrd="0" presId="urn:microsoft.com/office/officeart/2005/8/layout/hProcess6"/>
    <dgm:cxn modelId="{CD4868DE-567C-46D2-9A3F-D5793E211BE4}" type="presOf" srcId="{C632F475-B64A-4155-B8EE-DDA09FD216C0}" destId="{733603F8-B571-402C-A2B8-39A10A410B23}" srcOrd="0" destOrd="0" presId="urn:microsoft.com/office/officeart/2005/8/layout/hProcess6"/>
    <dgm:cxn modelId="{7264B78F-B0A7-4B4C-8F30-6DF83A3C63B9}" type="presOf" srcId="{D37B4396-C777-4D36-B9DE-0C37C1E90CD5}" destId="{AA44F798-D8E9-4B38-9DE1-F53F7A94F7C5}" srcOrd="0" destOrd="0" presId="urn:microsoft.com/office/officeart/2005/8/layout/hProcess6"/>
    <dgm:cxn modelId="{3FC16612-BC2C-3547-8E04-7DDD6CF25684}" srcId="{EE0C65D0-EB79-407E-AABD-C79864B60EE7}" destId="{EFB9935C-589D-684D-BEDE-76EF5F0162B0}" srcOrd="1" destOrd="0" parTransId="{7CA70DB3-1B75-ED4F-B0F2-DCAB5E5E0123}" sibTransId="{0D56950F-B522-9E46-9F2A-2A8398072156}"/>
    <dgm:cxn modelId="{F278DA78-7436-4BAF-A086-8257925214C9}" type="presParOf" srcId="{733603F8-B571-402C-A2B8-39A10A410B23}" destId="{0D18D202-886E-41AB-A3F5-0C7A85200671}" srcOrd="0" destOrd="0" presId="urn:microsoft.com/office/officeart/2005/8/layout/hProcess6"/>
    <dgm:cxn modelId="{E0C417E3-1E97-4BEA-B83F-38AD4D86E19D}" type="presParOf" srcId="{0D18D202-886E-41AB-A3F5-0C7A85200671}" destId="{428193F4-B8E4-4440-9A20-56A28C0A3175}" srcOrd="0" destOrd="0" presId="urn:microsoft.com/office/officeart/2005/8/layout/hProcess6"/>
    <dgm:cxn modelId="{B765DA7C-78BE-4E98-ADEF-904F3AF9AB07}" type="presParOf" srcId="{0D18D202-886E-41AB-A3F5-0C7A85200671}" destId="{AA44F798-D8E9-4B38-9DE1-F53F7A94F7C5}" srcOrd="1" destOrd="0" presId="urn:microsoft.com/office/officeart/2005/8/layout/hProcess6"/>
    <dgm:cxn modelId="{9EA88534-B3EA-4B2A-8612-3A32CB0B3BE7}" type="presParOf" srcId="{0D18D202-886E-41AB-A3F5-0C7A85200671}" destId="{2A4A50B9-699B-40F3-AAD3-C66624C037C5}" srcOrd="2" destOrd="0" presId="urn:microsoft.com/office/officeart/2005/8/layout/hProcess6"/>
    <dgm:cxn modelId="{E7CD792C-A645-4C5E-9486-65D6D517DC28}" type="presParOf" srcId="{0D18D202-886E-41AB-A3F5-0C7A85200671}" destId="{5D18B3FA-C189-4872-933A-60109DF29D13}" srcOrd="3" destOrd="0" presId="urn:microsoft.com/office/officeart/2005/8/layout/hProcess6"/>
    <dgm:cxn modelId="{9BEB0F27-0F14-48AE-BA98-502E47D4E88C}" type="presParOf" srcId="{733603F8-B571-402C-A2B8-39A10A410B23}" destId="{D8DC5930-6B7F-4799-A96C-D9BB1E2428F2}" srcOrd="1" destOrd="0" presId="urn:microsoft.com/office/officeart/2005/8/layout/hProcess6"/>
    <dgm:cxn modelId="{FDAD4F9C-7A9C-4EB3-8D5F-FA473390A426}" type="presParOf" srcId="{733603F8-B571-402C-A2B8-39A10A410B23}" destId="{39FF8769-5A2E-4836-9AC7-FFB3B8F5189C}" srcOrd="2" destOrd="0" presId="urn:microsoft.com/office/officeart/2005/8/layout/hProcess6"/>
    <dgm:cxn modelId="{F209B030-46E1-42F2-ABF1-56E3FBBE2377}" type="presParOf" srcId="{39FF8769-5A2E-4836-9AC7-FFB3B8F5189C}" destId="{DA9CDBA7-8043-419E-81C8-FE5B8830E13F}" srcOrd="0" destOrd="0" presId="urn:microsoft.com/office/officeart/2005/8/layout/hProcess6"/>
    <dgm:cxn modelId="{6E563BEE-2270-41A6-A90E-A5CF42BD97AF}" type="presParOf" srcId="{39FF8769-5A2E-4836-9AC7-FFB3B8F5189C}" destId="{28CC56B4-5522-4B88-AF43-58F7987457AE}" srcOrd="1" destOrd="0" presId="urn:microsoft.com/office/officeart/2005/8/layout/hProcess6"/>
    <dgm:cxn modelId="{81BFF2FF-29DA-4372-A7F1-B1E872CF2A7F}" type="presParOf" srcId="{39FF8769-5A2E-4836-9AC7-FFB3B8F5189C}" destId="{ADEC80DD-2202-4577-8A86-633528D64B20}" srcOrd="2" destOrd="0" presId="urn:microsoft.com/office/officeart/2005/8/layout/hProcess6"/>
    <dgm:cxn modelId="{D5771ADD-713D-48BC-8433-D28AD6D2E4DE}" type="presParOf" srcId="{39FF8769-5A2E-4836-9AC7-FFB3B8F5189C}" destId="{F9D90EAF-BDCC-42D1-9F75-FB089DCB4EB8}" srcOrd="3" destOrd="0" presId="urn:microsoft.com/office/officeart/2005/8/layout/hProcess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6C7286D-595C-4750-9E0F-77D604CE25C6}" type="doc">
      <dgm:prSet loTypeId="urn:microsoft.com/office/officeart/2018/2/layout/IconLabelList" loCatId="icon" qsTypeId="urn:microsoft.com/office/officeart/2005/8/quickstyle/simple4" qsCatId="simple" csTypeId="urn:microsoft.com/office/officeart/2005/8/colors/accent1_2" csCatId="accent1" phldr="1"/>
      <dgm:spPr/>
      <dgm:t>
        <a:bodyPr/>
        <a:lstStyle/>
        <a:p>
          <a:endParaRPr lang="en-US"/>
        </a:p>
      </dgm:t>
    </dgm:pt>
    <dgm:pt modelId="{45A8D800-3A1A-43D3-86CE-7CAC87F02EEA}">
      <dgm:prSet/>
      <dgm:spPr/>
      <dgm:t>
        <a:bodyPr/>
        <a:lstStyle/>
        <a:p>
          <a:pPr>
            <a:lnSpc>
              <a:spcPct val="100000"/>
            </a:lnSpc>
          </a:pPr>
          <a:r>
            <a:rPr lang="fr-CA"/>
            <a:t>Saisir les observations</a:t>
          </a:r>
        </a:p>
      </dgm:t>
    </dgm:pt>
    <dgm:pt modelId="{E40D2338-1835-4A9F-825C-A189F4F2B90A}" type="parTrans" cxnId="{7263CA36-A1B8-45A7-AFB5-489EC0335AF4}">
      <dgm:prSet/>
      <dgm:spPr/>
      <dgm:t>
        <a:bodyPr/>
        <a:lstStyle/>
        <a:p>
          <a:endParaRPr lang="en-US"/>
        </a:p>
      </dgm:t>
    </dgm:pt>
    <dgm:pt modelId="{231F1554-6E38-4FA5-AD03-BCEEE35D5A4C}" type="sibTrans" cxnId="{7263CA36-A1B8-45A7-AFB5-489EC0335AF4}">
      <dgm:prSet/>
      <dgm:spPr/>
      <dgm:t>
        <a:bodyPr/>
        <a:lstStyle/>
        <a:p>
          <a:endParaRPr lang="en-US"/>
        </a:p>
      </dgm:t>
    </dgm:pt>
    <dgm:pt modelId="{9D70EEB3-6550-4B7F-8C0C-20EE4D349968}">
      <dgm:prSet/>
      <dgm:spPr/>
      <dgm:t>
        <a:bodyPr/>
        <a:lstStyle/>
        <a:p>
          <a:pPr>
            <a:lnSpc>
              <a:spcPct val="100000"/>
            </a:lnSpc>
          </a:pPr>
          <a:r>
            <a:rPr lang="fr-CA"/>
            <a:t>Saisir les commentaires généraux</a:t>
          </a:r>
        </a:p>
      </dgm:t>
    </dgm:pt>
    <dgm:pt modelId="{7284B932-FB6C-41D4-98D8-498A9268E165}" type="parTrans" cxnId="{7834D394-E846-40BC-A62A-B71ECB269F60}">
      <dgm:prSet/>
      <dgm:spPr/>
      <dgm:t>
        <a:bodyPr/>
        <a:lstStyle/>
        <a:p>
          <a:endParaRPr lang="en-US"/>
        </a:p>
      </dgm:t>
    </dgm:pt>
    <dgm:pt modelId="{89802CA1-2ACE-41A9-8BDB-BFFA707F6396}" type="sibTrans" cxnId="{7834D394-E846-40BC-A62A-B71ECB269F60}">
      <dgm:prSet/>
      <dgm:spPr/>
      <dgm:t>
        <a:bodyPr/>
        <a:lstStyle/>
        <a:p>
          <a:endParaRPr lang="en-US"/>
        </a:p>
      </dgm:t>
    </dgm:pt>
    <dgm:pt modelId="{50759824-3E70-42BC-86B7-5715E1440714}">
      <dgm:prSet/>
      <dgm:spPr/>
      <dgm:t>
        <a:bodyPr/>
        <a:lstStyle/>
        <a:p>
          <a:pPr>
            <a:lnSpc>
              <a:spcPct val="100000"/>
            </a:lnSpc>
          </a:pPr>
          <a:r>
            <a:rPr lang="fr-CA" dirty="0" smtClean="0"/>
            <a:t>Consigner les commentaires positifs et négatifs</a:t>
          </a:r>
          <a:endParaRPr lang="fr-CA" dirty="0"/>
        </a:p>
      </dgm:t>
    </dgm:pt>
    <dgm:pt modelId="{82173DC0-6146-4E68-B4D9-86927B2A6825}" type="parTrans" cxnId="{8523C1FF-1BA2-430C-A710-F8B8F4A3592B}">
      <dgm:prSet/>
      <dgm:spPr/>
      <dgm:t>
        <a:bodyPr/>
        <a:lstStyle/>
        <a:p>
          <a:endParaRPr lang="en-US"/>
        </a:p>
      </dgm:t>
    </dgm:pt>
    <dgm:pt modelId="{A0D3E3D4-5809-40A8-9F01-86B0B67475A5}" type="sibTrans" cxnId="{8523C1FF-1BA2-430C-A710-F8B8F4A3592B}">
      <dgm:prSet/>
      <dgm:spPr/>
      <dgm:t>
        <a:bodyPr/>
        <a:lstStyle/>
        <a:p>
          <a:endParaRPr lang="en-US"/>
        </a:p>
      </dgm:t>
    </dgm:pt>
    <dgm:pt modelId="{1494BC6B-D31A-0B4D-A3BC-3831503DDAC7}">
      <dgm:prSet/>
      <dgm:spPr/>
      <dgm:t>
        <a:bodyPr/>
        <a:lstStyle/>
        <a:p>
          <a:pPr>
            <a:lnSpc>
              <a:spcPct val="100000"/>
            </a:lnSpc>
          </a:pPr>
          <a:r>
            <a:rPr lang="fr-CA"/>
            <a:t>Déterminer le début et la fin des tâches</a:t>
          </a:r>
        </a:p>
      </dgm:t>
    </dgm:pt>
    <dgm:pt modelId="{EA18D6E0-80D2-1E45-87B1-AF7FEDA24CD5}" type="parTrans" cxnId="{EC8D93C8-47DC-0449-A724-A38AFE871297}">
      <dgm:prSet/>
      <dgm:spPr/>
      <dgm:t>
        <a:bodyPr/>
        <a:lstStyle/>
        <a:p>
          <a:endParaRPr lang="en-US"/>
        </a:p>
      </dgm:t>
    </dgm:pt>
    <dgm:pt modelId="{324F1962-A359-AE49-BA55-D8344C944A5C}" type="sibTrans" cxnId="{EC8D93C8-47DC-0449-A724-A38AFE871297}">
      <dgm:prSet/>
      <dgm:spPr/>
      <dgm:t>
        <a:bodyPr/>
        <a:lstStyle/>
        <a:p>
          <a:endParaRPr lang="en-US"/>
        </a:p>
      </dgm:t>
    </dgm:pt>
    <dgm:pt modelId="{B55CEC4D-FA75-46B8-927F-DFB4F8996E50}" type="pres">
      <dgm:prSet presAssocID="{B6C7286D-595C-4750-9E0F-77D604CE25C6}" presName="root" presStyleCnt="0">
        <dgm:presLayoutVars>
          <dgm:dir/>
          <dgm:resizeHandles val="exact"/>
        </dgm:presLayoutVars>
      </dgm:prSet>
      <dgm:spPr/>
      <dgm:t>
        <a:bodyPr/>
        <a:lstStyle/>
        <a:p>
          <a:endParaRPr lang="fr-CA"/>
        </a:p>
      </dgm:t>
    </dgm:pt>
    <dgm:pt modelId="{70A9FE78-B342-4864-A6E8-E995E05C5B9B}" type="pres">
      <dgm:prSet presAssocID="{1494BC6B-D31A-0B4D-A3BC-3831503DDAC7}" presName="compNode" presStyleCnt="0"/>
      <dgm:spPr/>
    </dgm:pt>
    <dgm:pt modelId="{D4C12B77-D4C5-4EED-A4AF-9186CFC3DE69}" type="pres">
      <dgm:prSet presAssocID="{1494BC6B-D31A-0B4D-A3BC-3831503DDAC7}" presName="iconRect" presStyleLbl="node1" presStyleIdx="0" presStyleCnt="4"/>
      <dgm:spPr>
        <a:blipFill>
          <a:blip xmlns:r="http://schemas.openxmlformats.org/officeDocument/2006/relationships" r:embed="rId1">
            <a:extLst>
              <a:ext uri="{96DAC541-7B7A-43D3-8B79-37D633B846F1}">
                <asvg:svgBlip xmlns="" xmlns:asvg="http://schemas.microsoft.com/office/drawing/2016/SVG/main" r:embed="rId2"/>
              </a:ext>
            </a:extLst>
          </a:blip>
          <a:srcRect/>
          <a:stretch>
            <a:fillRect/>
          </a:stretch>
        </a:blipFill>
      </dgm:spPr>
      <dgm:extLst/>
    </dgm:pt>
    <dgm:pt modelId="{6006C3F9-1020-4C4D-8DF1-1ADDCD856994}" type="pres">
      <dgm:prSet presAssocID="{1494BC6B-D31A-0B4D-A3BC-3831503DDAC7}" presName="spaceRect" presStyleCnt="0"/>
      <dgm:spPr/>
    </dgm:pt>
    <dgm:pt modelId="{C3A876E7-0F2E-41D7-849C-8D40E42A49B9}" type="pres">
      <dgm:prSet presAssocID="{1494BC6B-D31A-0B4D-A3BC-3831503DDAC7}" presName="textRect" presStyleLbl="revTx" presStyleIdx="0" presStyleCnt="4">
        <dgm:presLayoutVars>
          <dgm:chMax val="1"/>
          <dgm:chPref val="1"/>
        </dgm:presLayoutVars>
      </dgm:prSet>
      <dgm:spPr/>
      <dgm:t>
        <a:bodyPr/>
        <a:lstStyle/>
        <a:p>
          <a:endParaRPr lang="fr-CA"/>
        </a:p>
      </dgm:t>
    </dgm:pt>
    <dgm:pt modelId="{80539D62-4CEF-4967-89C1-03545382867D}" type="pres">
      <dgm:prSet presAssocID="{324F1962-A359-AE49-BA55-D8344C944A5C}" presName="sibTrans" presStyleCnt="0"/>
      <dgm:spPr/>
    </dgm:pt>
    <dgm:pt modelId="{AADAB951-F358-4311-BFB0-D22FE36E4250}" type="pres">
      <dgm:prSet presAssocID="{9D70EEB3-6550-4B7F-8C0C-20EE4D349968}" presName="compNode" presStyleCnt="0"/>
      <dgm:spPr/>
    </dgm:pt>
    <dgm:pt modelId="{E8823C44-E527-48AD-93FF-1F21E2DA1D5B}" type="pres">
      <dgm:prSet presAssocID="{9D70EEB3-6550-4B7F-8C0C-20EE4D34996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a:ext>
              <a:ext uri="{96DAC541-7B7A-43D3-8B79-37D633B846F1}">
                <asvg:svgBlip xmlns="" xmlns:asvg="http://schemas.microsoft.com/office/drawing/2016/SVG/main" r:embed="rId4"/>
              </a:ext>
            </a:extLst>
          </a:blip>
          <a:srcRect/>
          <a:stretch>
            <a:fillRect/>
          </a:stretch>
        </a:blipFill>
      </dgm:spPr>
      <dgm:extLst/>
    </dgm:pt>
    <dgm:pt modelId="{0CE57DBF-5A52-46C1-B933-820230C5F79E}" type="pres">
      <dgm:prSet presAssocID="{9D70EEB3-6550-4B7F-8C0C-20EE4D349968}" presName="spaceRect" presStyleCnt="0"/>
      <dgm:spPr/>
    </dgm:pt>
    <dgm:pt modelId="{314F1EE1-2BEA-4554-88D1-6046D76C5BCC}" type="pres">
      <dgm:prSet presAssocID="{9D70EEB3-6550-4B7F-8C0C-20EE4D349968}" presName="textRect" presStyleLbl="revTx" presStyleIdx="1" presStyleCnt="4">
        <dgm:presLayoutVars>
          <dgm:chMax val="1"/>
          <dgm:chPref val="1"/>
        </dgm:presLayoutVars>
      </dgm:prSet>
      <dgm:spPr/>
      <dgm:t>
        <a:bodyPr/>
        <a:lstStyle/>
        <a:p>
          <a:endParaRPr lang="fr-CA"/>
        </a:p>
      </dgm:t>
    </dgm:pt>
    <dgm:pt modelId="{AAD920A6-CA87-4408-BDC1-B80E8BD08B4B}" type="pres">
      <dgm:prSet presAssocID="{89802CA1-2ACE-41A9-8BDB-BFFA707F6396}" presName="sibTrans" presStyleCnt="0"/>
      <dgm:spPr/>
    </dgm:pt>
    <dgm:pt modelId="{4E2347EC-E167-4E73-9119-4671FA2BEAB2}" type="pres">
      <dgm:prSet presAssocID="{50759824-3E70-42BC-86B7-5715E1440714}" presName="compNode" presStyleCnt="0"/>
      <dgm:spPr/>
    </dgm:pt>
    <dgm:pt modelId="{7328735B-BA8C-4B30-8452-19D4D1319968}" type="pres">
      <dgm:prSet presAssocID="{50759824-3E70-42BC-86B7-5715E1440714}" presName="iconRect" presStyleLbl="node1" presStyleIdx="2" presStyleCnt="4"/>
      <dgm:spPr>
        <a:blipFill>
          <a:blip xmlns:r="http://schemas.openxmlformats.org/officeDocument/2006/relationships" r:embed="rId5">
            <a:extLst>
              <a:ext uri="{96DAC541-7B7A-43D3-8B79-37D633B846F1}">
                <asvg:svgBlip xmlns="" xmlns:asvg="http://schemas.microsoft.com/office/drawing/2016/SVG/main" r:embed="rId6"/>
              </a:ext>
            </a:extLst>
          </a:blip>
          <a:srcRect/>
          <a:stretch>
            <a:fillRect/>
          </a:stretch>
        </a:blipFill>
      </dgm:spPr>
      <dgm:extLst>
        <a:ext uri="{E40237B7-FDA0-4F09-8148-C483321AD2D9}">
          <dgm14:cNvPr xmlns:dgm14="http://schemas.microsoft.com/office/drawing/2010/diagram" id="0" name="" descr="Drama"/>
        </a:ext>
      </dgm:extLst>
    </dgm:pt>
    <dgm:pt modelId="{F3DB7A95-CE03-44F8-A872-5E39C1E19230}" type="pres">
      <dgm:prSet presAssocID="{50759824-3E70-42BC-86B7-5715E1440714}" presName="spaceRect" presStyleCnt="0"/>
      <dgm:spPr/>
    </dgm:pt>
    <dgm:pt modelId="{D7975A44-1F4B-4095-9A63-84F18C29B713}" type="pres">
      <dgm:prSet presAssocID="{50759824-3E70-42BC-86B7-5715E1440714}" presName="textRect" presStyleLbl="revTx" presStyleIdx="2" presStyleCnt="4">
        <dgm:presLayoutVars>
          <dgm:chMax val="1"/>
          <dgm:chPref val="1"/>
        </dgm:presLayoutVars>
      </dgm:prSet>
      <dgm:spPr/>
      <dgm:t>
        <a:bodyPr/>
        <a:lstStyle/>
        <a:p>
          <a:endParaRPr lang="fr-CA"/>
        </a:p>
      </dgm:t>
    </dgm:pt>
    <dgm:pt modelId="{0800247C-205A-41C0-B7D3-B3FD224D541D}" type="pres">
      <dgm:prSet presAssocID="{A0D3E3D4-5809-40A8-9F01-86B0B67475A5}" presName="sibTrans" presStyleCnt="0"/>
      <dgm:spPr/>
    </dgm:pt>
    <dgm:pt modelId="{F292AAA2-73E5-4171-9051-2ED016C8978B}" type="pres">
      <dgm:prSet presAssocID="{45A8D800-3A1A-43D3-86CE-7CAC87F02EEA}" presName="compNode" presStyleCnt="0"/>
      <dgm:spPr/>
    </dgm:pt>
    <dgm:pt modelId="{E182D20A-25AF-45AA-9E08-FC112319DD56}" type="pres">
      <dgm:prSet presAssocID="{45A8D800-3A1A-43D3-86CE-7CAC87F02EE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a:ext>
              <a:ext uri="{96DAC541-7B7A-43D3-8B79-37D633B846F1}">
                <asvg:svgBlip xmlns="" xmlns:asvg="http://schemas.microsoft.com/office/drawing/2016/SVG/main" r:embed="rId8"/>
              </a:ext>
            </a:extLst>
          </a:blip>
          <a:stretch>
            <a:fillRect/>
          </a:stretch>
        </a:blipFill>
      </dgm:spPr>
      <dgm:extLst>
        <a:ext uri="{E40237B7-FDA0-4F09-8148-C483321AD2D9}">
          <dgm14:cNvPr xmlns:dgm14="http://schemas.microsoft.com/office/drawing/2010/diagram" id="0" name="" descr="Eye"/>
        </a:ext>
      </dgm:extLst>
    </dgm:pt>
    <dgm:pt modelId="{8A66E08C-BA9E-4403-8B85-AC12401E3BBC}" type="pres">
      <dgm:prSet presAssocID="{45A8D800-3A1A-43D3-86CE-7CAC87F02EEA}" presName="spaceRect" presStyleCnt="0"/>
      <dgm:spPr/>
    </dgm:pt>
    <dgm:pt modelId="{0741749C-EE12-4E2E-8089-86515C912B31}" type="pres">
      <dgm:prSet presAssocID="{45A8D800-3A1A-43D3-86CE-7CAC87F02EEA}" presName="textRect" presStyleLbl="revTx" presStyleIdx="3" presStyleCnt="4">
        <dgm:presLayoutVars>
          <dgm:chMax val="1"/>
          <dgm:chPref val="1"/>
        </dgm:presLayoutVars>
      </dgm:prSet>
      <dgm:spPr/>
      <dgm:t>
        <a:bodyPr/>
        <a:lstStyle/>
        <a:p>
          <a:endParaRPr lang="fr-CA"/>
        </a:p>
      </dgm:t>
    </dgm:pt>
  </dgm:ptLst>
  <dgm:cxnLst>
    <dgm:cxn modelId="{EC8D93C8-47DC-0449-A724-A38AFE871297}" srcId="{B6C7286D-595C-4750-9E0F-77D604CE25C6}" destId="{1494BC6B-D31A-0B4D-A3BC-3831503DDAC7}" srcOrd="0" destOrd="0" parTransId="{EA18D6E0-80D2-1E45-87B1-AF7FEDA24CD5}" sibTransId="{324F1962-A359-AE49-BA55-D8344C944A5C}"/>
    <dgm:cxn modelId="{C2F3B4AC-2138-9C4C-8965-EF193FB4AB90}" type="presOf" srcId="{B6C7286D-595C-4750-9E0F-77D604CE25C6}" destId="{B55CEC4D-FA75-46B8-927F-DFB4F8996E50}" srcOrd="0" destOrd="0" presId="urn:microsoft.com/office/officeart/2018/2/layout/IconLabelList"/>
    <dgm:cxn modelId="{7834D394-E846-40BC-A62A-B71ECB269F60}" srcId="{B6C7286D-595C-4750-9E0F-77D604CE25C6}" destId="{9D70EEB3-6550-4B7F-8C0C-20EE4D349968}" srcOrd="1" destOrd="0" parTransId="{7284B932-FB6C-41D4-98D8-498A9268E165}" sibTransId="{89802CA1-2ACE-41A9-8BDB-BFFA707F6396}"/>
    <dgm:cxn modelId="{A94BE96D-04AD-8141-B8FB-B7A2C9A3C435}" type="presOf" srcId="{1494BC6B-D31A-0B4D-A3BC-3831503DDAC7}" destId="{C3A876E7-0F2E-41D7-849C-8D40E42A49B9}" srcOrd="0" destOrd="0" presId="urn:microsoft.com/office/officeart/2018/2/layout/IconLabelList"/>
    <dgm:cxn modelId="{47BAC0B2-4CF2-B14A-BDEA-8FBBBF325D44}" type="presOf" srcId="{50759824-3E70-42BC-86B7-5715E1440714}" destId="{D7975A44-1F4B-4095-9A63-84F18C29B713}" srcOrd="0" destOrd="0" presId="urn:microsoft.com/office/officeart/2018/2/layout/IconLabelList"/>
    <dgm:cxn modelId="{8523C1FF-1BA2-430C-A710-F8B8F4A3592B}" srcId="{B6C7286D-595C-4750-9E0F-77D604CE25C6}" destId="{50759824-3E70-42BC-86B7-5715E1440714}" srcOrd="2" destOrd="0" parTransId="{82173DC0-6146-4E68-B4D9-86927B2A6825}" sibTransId="{A0D3E3D4-5809-40A8-9F01-86B0B67475A5}"/>
    <dgm:cxn modelId="{0B2329E3-16BD-094C-96F8-C33E689B740B}" type="presOf" srcId="{9D70EEB3-6550-4B7F-8C0C-20EE4D349968}" destId="{314F1EE1-2BEA-4554-88D1-6046D76C5BCC}" srcOrd="0" destOrd="0" presId="urn:microsoft.com/office/officeart/2018/2/layout/IconLabelList"/>
    <dgm:cxn modelId="{7263CA36-A1B8-45A7-AFB5-489EC0335AF4}" srcId="{B6C7286D-595C-4750-9E0F-77D604CE25C6}" destId="{45A8D800-3A1A-43D3-86CE-7CAC87F02EEA}" srcOrd="3" destOrd="0" parTransId="{E40D2338-1835-4A9F-825C-A189F4F2B90A}" sibTransId="{231F1554-6E38-4FA5-AD03-BCEEE35D5A4C}"/>
    <dgm:cxn modelId="{C4728429-039A-5C44-951B-564523283927}" type="presOf" srcId="{45A8D800-3A1A-43D3-86CE-7CAC87F02EEA}" destId="{0741749C-EE12-4E2E-8089-86515C912B31}" srcOrd="0" destOrd="0" presId="urn:microsoft.com/office/officeart/2018/2/layout/IconLabelList"/>
    <dgm:cxn modelId="{70250129-EC69-5941-A4C7-DF4DCA8BFA47}" type="presParOf" srcId="{B55CEC4D-FA75-46B8-927F-DFB4F8996E50}" destId="{70A9FE78-B342-4864-A6E8-E995E05C5B9B}" srcOrd="0" destOrd="0" presId="urn:microsoft.com/office/officeart/2018/2/layout/IconLabelList"/>
    <dgm:cxn modelId="{1CB4B2D1-5B9C-5C4E-B759-403D5B0D9F1F}" type="presParOf" srcId="{70A9FE78-B342-4864-A6E8-E995E05C5B9B}" destId="{D4C12B77-D4C5-4EED-A4AF-9186CFC3DE69}" srcOrd="0" destOrd="0" presId="urn:microsoft.com/office/officeart/2018/2/layout/IconLabelList"/>
    <dgm:cxn modelId="{C775CF36-2819-C343-AFD0-805F332916C9}" type="presParOf" srcId="{70A9FE78-B342-4864-A6E8-E995E05C5B9B}" destId="{6006C3F9-1020-4C4D-8DF1-1ADDCD856994}" srcOrd="1" destOrd="0" presId="urn:microsoft.com/office/officeart/2018/2/layout/IconLabelList"/>
    <dgm:cxn modelId="{59CFBCFC-E984-AE4B-8B0F-7545EEA80A6C}" type="presParOf" srcId="{70A9FE78-B342-4864-A6E8-E995E05C5B9B}" destId="{C3A876E7-0F2E-41D7-849C-8D40E42A49B9}" srcOrd="2" destOrd="0" presId="urn:microsoft.com/office/officeart/2018/2/layout/IconLabelList"/>
    <dgm:cxn modelId="{6E27F63A-7CED-A042-BC64-AFBF962AF4ED}" type="presParOf" srcId="{B55CEC4D-FA75-46B8-927F-DFB4F8996E50}" destId="{80539D62-4CEF-4967-89C1-03545382867D}" srcOrd="1" destOrd="0" presId="urn:microsoft.com/office/officeart/2018/2/layout/IconLabelList"/>
    <dgm:cxn modelId="{F4A63767-D375-904F-9475-494AFE547C9C}" type="presParOf" srcId="{B55CEC4D-FA75-46B8-927F-DFB4F8996E50}" destId="{AADAB951-F358-4311-BFB0-D22FE36E4250}" srcOrd="2" destOrd="0" presId="urn:microsoft.com/office/officeart/2018/2/layout/IconLabelList"/>
    <dgm:cxn modelId="{20334CF1-8F3B-E349-A6D3-CDB0C535492C}" type="presParOf" srcId="{AADAB951-F358-4311-BFB0-D22FE36E4250}" destId="{E8823C44-E527-48AD-93FF-1F21E2DA1D5B}" srcOrd="0" destOrd="0" presId="urn:microsoft.com/office/officeart/2018/2/layout/IconLabelList"/>
    <dgm:cxn modelId="{E6D6DE5A-DEC8-0E46-8173-4F7BE9EF404D}" type="presParOf" srcId="{AADAB951-F358-4311-BFB0-D22FE36E4250}" destId="{0CE57DBF-5A52-46C1-B933-820230C5F79E}" srcOrd="1" destOrd="0" presId="urn:microsoft.com/office/officeart/2018/2/layout/IconLabelList"/>
    <dgm:cxn modelId="{E667B7B3-0C27-6947-BFE7-D8C527E2A1AE}" type="presParOf" srcId="{AADAB951-F358-4311-BFB0-D22FE36E4250}" destId="{314F1EE1-2BEA-4554-88D1-6046D76C5BCC}" srcOrd="2" destOrd="0" presId="urn:microsoft.com/office/officeart/2018/2/layout/IconLabelList"/>
    <dgm:cxn modelId="{B7F17CC0-7BD8-6044-B183-A14F9BACAD65}" type="presParOf" srcId="{B55CEC4D-FA75-46B8-927F-DFB4F8996E50}" destId="{AAD920A6-CA87-4408-BDC1-B80E8BD08B4B}" srcOrd="3" destOrd="0" presId="urn:microsoft.com/office/officeart/2018/2/layout/IconLabelList"/>
    <dgm:cxn modelId="{E4CA03DA-13CF-8245-9EE2-846B8DE503DA}" type="presParOf" srcId="{B55CEC4D-FA75-46B8-927F-DFB4F8996E50}" destId="{4E2347EC-E167-4E73-9119-4671FA2BEAB2}" srcOrd="4" destOrd="0" presId="urn:microsoft.com/office/officeart/2018/2/layout/IconLabelList"/>
    <dgm:cxn modelId="{B5616502-B101-9244-95BF-2F289A77F513}" type="presParOf" srcId="{4E2347EC-E167-4E73-9119-4671FA2BEAB2}" destId="{7328735B-BA8C-4B30-8452-19D4D1319968}" srcOrd="0" destOrd="0" presId="urn:microsoft.com/office/officeart/2018/2/layout/IconLabelList"/>
    <dgm:cxn modelId="{CB659179-2007-224B-B7FE-69361E21C9AE}" type="presParOf" srcId="{4E2347EC-E167-4E73-9119-4671FA2BEAB2}" destId="{F3DB7A95-CE03-44F8-A872-5E39C1E19230}" srcOrd="1" destOrd="0" presId="urn:microsoft.com/office/officeart/2018/2/layout/IconLabelList"/>
    <dgm:cxn modelId="{672BF6CF-FD14-E04A-88B3-D7FFE633B678}" type="presParOf" srcId="{4E2347EC-E167-4E73-9119-4671FA2BEAB2}" destId="{D7975A44-1F4B-4095-9A63-84F18C29B713}" srcOrd="2" destOrd="0" presId="urn:microsoft.com/office/officeart/2018/2/layout/IconLabelList"/>
    <dgm:cxn modelId="{A28C8114-1BE7-5741-8358-DB71729F77CA}" type="presParOf" srcId="{B55CEC4D-FA75-46B8-927F-DFB4F8996E50}" destId="{0800247C-205A-41C0-B7D3-B3FD224D541D}" srcOrd="5" destOrd="0" presId="urn:microsoft.com/office/officeart/2018/2/layout/IconLabelList"/>
    <dgm:cxn modelId="{B02EF7ED-A09A-E64C-B4C1-220AA2ED2A65}" type="presParOf" srcId="{B55CEC4D-FA75-46B8-927F-DFB4F8996E50}" destId="{F292AAA2-73E5-4171-9051-2ED016C8978B}" srcOrd="6" destOrd="0" presId="urn:microsoft.com/office/officeart/2018/2/layout/IconLabelList"/>
    <dgm:cxn modelId="{346D621E-018D-4848-BB61-382D49B96AC2}" type="presParOf" srcId="{F292AAA2-73E5-4171-9051-2ED016C8978B}" destId="{E182D20A-25AF-45AA-9E08-FC112319DD56}" srcOrd="0" destOrd="0" presId="urn:microsoft.com/office/officeart/2018/2/layout/IconLabelList"/>
    <dgm:cxn modelId="{16DB9EDA-B7F6-014E-9B75-241E74CED21B}" type="presParOf" srcId="{F292AAA2-73E5-4171-9051-2ED016C8978B}" destId="{8A66E08C-BA9E-4403-8B85-AC12401E3BBC}" srcOrd="1" destOrd="0" presId="urn:microsoft.com/office/officeart/2018/2/layout/IconLabelList"/>
    <dgm:cxn modelId="{C9B06A05-EDBC-F045-9431-281FE22D5E7D}" type="presParOf" srcId="{F292AAA2-73E5-4171-9051-2ED016C8978B}" destId="{0741749C-EE12-4E2E-8089-86515C912B31}" srcOrd="2" destOrd="0" presId="urn:microsoft.com/office/officeart/2018/2/layout/IconLabelList"/>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C54453CD-0B42-0E45-9880-9BC390E62E4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 xmlns:a16="http://schemas.microsoft.com/office/drawing/2014/main" id="{8F02A8B1-2EFC-DE49-BD6A-A28C6979FD5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F3FDFB-5CB1-CC48-AB68-86FFDC941472}" type="datetimeFigureOut">
              <a:rPr lang="en-CA" smtClean="0"/>
              <a:t>2019-04-24</a:t>
            </a:fld>
            <a:endParaRPr lang="en-CA"/>
          </a:p>
        </p:txBody>
      </p:sp>
      <p:sp>
        <p:nvSpPr>
          <p:cNvPr id="4" name="Footer Placeholder 3">
            <a:extLst>
              <a:ext uri="{FF2B5EF4-FFF2-40B4-BE49-F238E27FC236}">
                <a16:creationId xmlns="" xmlns:a16="http://schemas.microsoft.com/office/drawing/2014/main" id="{586B16A7-EEC5-6041-908E-27FEF17F05D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 xmlns:a16="http://schemas.microsoft.com/office/drawing/2014/main" id="{3C38565D-AC1C-5742-ACA4-FC3C7621432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3D2F51-6CA9-ED40-875D-358E3443188B}" type="slidenum">
              <a:rPr lang="en-CA" smtClean="0"/>
              <a:t>‹#›</a:t>
            </a:fld>
            <a:endParaRPr lang="en-CA"/>
          </a:p>
        </p:txBody>
      </p:sp>
    </p:spTree>
    <p:extLst>
      <p:ext uri="{BB962C8B-B14F-4D97-AF65-F5344CB8AC3E}">
        <p14:creationId xmlns:p14="http://schemas.microsoft.com/office/powerpoint/2010/main" val="27822914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22B45F-3756-7D49-A3A1-66F423CD9A6C}" type="datetimeFigureOut">
              <a:rPr lang="fr-CA" smtClean="0"/>
              <a:t>2019-04-24</a:t>
            </a:fld>
            <a:endParaRPr lang="fr-C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CA"/>
              <a:t>Click to edit Master text styles</a:t>
            </a:r>
          </a:p>
          <a:p>
            <a:pPr lvl="1"/>
            <a:r>
              <a:rPr lang="fr-CA"/>
              <a:t>Second level</a:t>
            </a:r>
          </a:p>
          <a:p>
            <a:pPr lvl="2"/>
            <a:r>
              <a:rPr lang="fr-CA"/>
              <a:t>Third level</a:t>
            </a:r>
          </a:p>
          <a:p>
            <a:pPr lvl="3"/>
            <a:r>
              <a:rPr lang="fr-CA"/>
              <a:t>Fourth level</a:t>
            </a:r>
          </a:p>
          <a:p>
            <a:pPr lvl="4"/>
            <a:r>
              <a:rPr lang="fr-CA"/>
              <a:t>Fifth level</a:t>
            </a:r>
            <a:endParaRPr lang="fr-CA"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12E784-21A3-2444-B178-39C1CB04DBD1}" type="slidenum">
              <a:rPr lang="fr-CA" smtClean="0"/>
              <a:t>‹#›</a:t>
            </a:fld>
            <a:endParaRPr lang="fr-CA" dirty="0"/>
          </a:p>
        </p:txBody>
      </p:sp>
    </p:spTree>
    <p:extLst>
      <p:ext uri="{BB962C8B-B14F-4D97-AF65-F5344CB8AC3E}">
        <p14:creationId xmlns:p14="http://schemas.microsoft.com/office/powerpoint/2010/main" val="3565661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iso.org/obp/ui/#iso:std:iso:9241:-11:ed-2:v1:en"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www.iso.org/obp/ui/#iso:std:iso:9241:-11:ed-2:v1:en" TargetMode="External"/><Relationship Id="rId2" Type="http://schemas.openxmlformats.org/officeDocument/2006/relationships/slide" Target="../slides/slide44.xml"/><Relationship Id="rId1" Type="http://schemas.openxmlformats.org/officeDocument/2006/relationships/notesMaster" Target="../notesMasters/notesMaster1.xml"/><Relationship Id="rId4" Type="http://schemas.openxmlformats.org/officeDocument/2006/relationships/hyperlink" Target="https://www.calculator.net/sample-size-calculator.html?type=1&amp;cl=95&amp;ci=10&amp;ps=500&amp;x=61&amp;y=22"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12E784-21A3-2444-B178-39C1CB04DBD1}" type="slidenum">
              <a:rPr lang="fr-CA" smtClean="0"/>
              <a:t>1</a:t>
            </a:fld>
            <a:endParaRPr lang="fr-CA" dirty="0"/>
          </a:p>
        </p:txBody>
      </p:sp>
    </p:spTree>
    <p:extLst>
      <p:ext uri="{BB962C8B-B14F-4D97-AF65-F5344CB8AC3E}">
        <p14:creationId xmlns:p14="http://schemas.microsoft.com/office/powerpoint/2010/main" val="13308927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12E784-21A3-2444-B178-39C1CB04DBD1}" type="slidenum">
              <a:rPr lang="fr-CA" smtClean="0"/>
              <a:t>10</a:t>
            </a:fld>
            <a:endParaRPr lang="fr-CA" dirty="0"/>
          </a:p>
        </p:txBody>
      </p:sp>
    </p:spTree>
    <p:extLst>
      <p:ext uri="{BB962C8B-B14F-4D97-AF65-F5344CB8AC3E}">
        <p14:creationId xmlns:p14="http://schemas.microsoft.com/office/powerpoint/2010/main" val="2491506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12E784-21A3-2444-B178-39C1CB04DBD1}" type="slidenum">
              <a:rPr lang="fr-CA" smtClean="0"/>
              <a:t>11</a:t>
            </a:fld>
            <a:endParaRPr lang="fr-CA" dirty="0"/>
          </a:p>
        </p:txBody>
      </p:sp>
    </p:spTree>
    <p:extLst>
      <p:ext uri="{BB962C8B-B14F-4D97-AF65-F5344CB8AC3E}">
        <p14:creationId xmlns:p14="http://schemas.microsoft.com/office/powerpoint/2010/main" val="1994040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12E784-21A3-2444-B178-39C1CB04DBD1}" type="slidenum">
              <a:rPr lang="fr-CA" smtClean="0"/>
              <a:t>12</a:t>
            </a:fld>
            <a:endParaRPr lang="fr-CA" dirty="0"/>
          </a:p>
        </p:txBody>
      </p:sp>
    </p:spTree>
    <p:extLst>
      <p:ext uri="{BB962C8B-B14F-4D97-AF65-F5344CB8AC3E}">
        <p14:creationId xmlns:p14="http://schemas.microsoft.com/office/powerpoint/2010/main" val="1989459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sz="1200" kern="1200" dirty="0" err="1">
                <a:solidFill>
                  <a:schemeClr val="tx1"/>
                </a:solidFill>
                <a:effectLst/>
                <a:latin typeface="+mn-lt"/>
                <a:ea typeface="+mn-ea"/>
                <a:cs typeface="+mn-cs"/>
              </a:rPr>
              <a:t>Who</a:t>
            </a:r>
            <a:r>
              <a:rPr lang="fr-CA" sz="1200" kern="1200" dirty="0">
                <a:solidFill>
                  <a:schemeClr val="tx1"/>
                </a:solidFill>
                <a:effectLst/>
                <a:latin typeface="+mn-lt"/>
                <a:ea typeface="+mn-ea"/>
                <a:cs typeface="+mn-cs"/>
              </a:rPr>
              <a:t> </a:t>
            </a:r>
            <a:r>
              <a:rPr lang="fr-CA" sz="1200" kern="1200" dirty="0" err="1">
                <a:solidFill>
                  <a:schemeClr val="tx1"/>
                </a:solidFill>
                <a:effectLst/>
                <a:latin typeface="+mn-lt"/>
                <a:ea typeface="+mn-ea"/>
                <a:cs typeface="+mn-cs"/>
              </a:rPr>
              <a:t>was</a:t>
            </a:r>
            <a:r>
              <a:rPr lang="fr-CA" sz="1200" kern="1200" dirty="0">
                <a:solidFill>
                  <a:schemeClr val="tx1"/>
                </a:solidFill>
                <a:effectLst/>
                <a:latin typeface="+mn-lt"/>
                <a:ea typeface="+mn-ea"/>
                <a:cs typeface="+mn-cs"/>
              </a:rPr>
              <a:t> your product or service </a:t>
            </a:r>
            <a:r>
              <a:rPr lang="fr-CA" sz="1200" kern="1200" dirty="0" err="1">
                <a:solidFill>
                  <a:schemeClr val="tx1"/>
                </a:solidFill>
                <a:effectLst/>
                <a:latin typeface="+mn-lt"/>
                <a:ea typeface="+mn-ea"/>
                <a:cs typeface="+mn-cs"/>
              </a:rPr>
              <a:t>designed</a:t>
            </a:r>
            <a:r>
              <a:rPr lang="fr-CA" sz="1200" kern="1200" dirty="0">
                <a:solidFill>
                  <a:schemeClr val="tx1"/>
                </a:solidFill>
                <a:effectLst/>
                <a:latin typeface="+mn-lt"/>
                <a:ea typeface="+mn-ea"/>
                <a:cs typeface="+mn-cs"/>
              </a:rPr>
              <a:t> for?</a:t>
            </a:r>
          </a:p>
          <a:p>
            <a:pPr marL="171450" indent="-171450">
              <a:buFont typeface="Arial" panose="020B0604020202020204" pitchFamily="34" charset="0"/>
              <a:buChar char="•"/>
            </a:pPr>
            <a:r>
              <a:rPr lang="fr-CA" sz="1200" kern="1200" dirty="0">
                <a:solidFill>
                  <a:schemeClr val="tx1"/>
                </a:solidFill>
                <a:effectLst/>
                <a:latin typeface="+mn-lt"/>
                <a:ea typeface="+mn-ea"/>
                <a:cs typeface="+mn-cs"/>
              </a:rPr>
              <a:t>PRO-TIP: We are </a:t>
            </a:r>
            <a:r>
              <a:rPr lang="fr-CA" sz="1200" kern="1200" dirty="0" err="1">
                <a:solidFill>
                  <a:schemeClr val="tx1"/>
                </a:solidFill>
                <a:effectLst/>
                <a:latin typeface="+mn-lt"/>
                <a:ea typeface="+mn-ea"/>
                <a:cs typeface="+mn-cs"/>
              </a:rPr>
              <a:t>rarely</a:t>
            </a:r>
            <a:r>
              <a:rPr lang="fr-CA" sz="1200" kern="1200" dirty="0">
                <a:solidFill>
                  <a:schemeClr val="tx1"/>
                </a:solidFill>
                <a:effectLst/>
                <a:latin typeface="+mn-lt"/>
                <a:ea typeface="+mn-ea"/>
                <a:cs typeface="+mn-cs"/>
              </a:rPr>
              <a:t> our </a:t>
            </a:r>
            <a:r>
              <a:rPr lang="fr-CA" sz="1200" kern="1200" dirty="0" err="1">
                <a:solidFill>
                  <a:schemeClr val="tx1"/>
                </a:solidFill>
                <a:effectLst/>
                <a:latin typeface="+mn-lt"/>
                <a:ea typeface="+mn-ea"/>
                <a:cs typeface="+mn-cs"/>
              </a:rPr>
              <a:t>own</a:t>
            </a:r>
            <a:r>
              <a:rPr lang="fr-CA" sz="1200" kern="1200" dirty="0">
                <a:solidFill>
                  <a:schemeClr val="tx1"/>
                </a:solidFill>
                <a:effectLst/>
                <a:latin typeface="+mn-lt"/>
                <a:ea typeface="+mn-ea"/>
                <a:cs typeface="+mn-cs"/>
              </a:rPr>
              <a:t> </a:t>
            </a:r>
            <a:r>
              <a:rPr lang="fr-CA" sz="1200" kern="1200" dirty="0" err="1">
                <a:solidFill>
                  <a:schemeClr val="tx1"/>
                </a:solidFill>
                <a:effectLst/>
                <a:latin typeface="+mn-lt"/>
                <a:ea typeface="+mn-ea"/>
                <a:cs typeface="+mn-cs"/>
              </a:rPr>
              <a:t>target</a:t>
            </a:r>
            <a:r>
              <a:rPr lang="fr-CA" sz="1200" kern="1200" dirty="0">
                <a:solidFill>
                  <a:schemeClr val="tx1"/>
                </a:solidFill>
                <a:effectLst/>
                <a:latin typeface="+mn-lt"/>
                <a:ea typeface="+mn-ea"/>
                <a:cs typeface="+mn-cs"/>
              </a:rPr>
              <a:t> audience.</a:t>
            </a:r>
          </a:p>
          <a:p>
            <a:pPr marL="171450" indent="-171450">
              <a:buFont typeface="Arial" panose="020B0604020202020204" pitchFamily="34" charset="0"/>
              <a:buChar char="•"/>
            </a:pPr>
            <a:r>
              <a:rPr lang="fr-CA" sz="1200" kern="1200" dirty="0">
                <a:solidFill>
                  <a:schemeClr val="tx1"/>
                </a:solidFill>
                <a:effectLst/>
                <a:latin typeface="+mn-lt"/>
                <a:ea typeface="+mn-ea"/>
                <a:cs typeface="+mn-cs"/>
              </a:rPr>
              <a:t>Are you sure you have </a:t>
            </a:r>
            <a:r>
              <a:rPr lang="fr-CA" sz="1200" kern="1200" dirty="0" err="1">
                <a:solidFill>
                  <a:schemeClr val="tx1"/>
                </a:solidFill>
                <a:effectLst/>
                <a:latin typeface="+mn-lt"/>
                <a:ea typeface="+mn-ea"/>
                <a:cs typeface="+mn-cs"/>
              </a:rPr>
              <a:t>identified</a:t>
            </a:r>
            <a:r>
              <a:rPr lang="fr-CA" sz="1200" kern="1200" dirty="0">
                <a:solidFill>
                  <a:schemeClr val="tx1"/>
                </a:solidFill>
                <a:effectLst/>
                <a:latin typeface="+mn-lt"/>
                <a:ea typeface="+mn-ea"/>
                <a:cs typeface="+mn-cs"/>
              </a:rPr>
              <a:t> the right audiences for your product or service?</a:t>
            </a:r>
          </a:p>
          <a:p>
            <a:pPr marL="628650" lvl="1" indent="-171450">
              <a:buFont typeface="Arial" panose="020B0604020202020204" pitchFamily="34" charset="0"/>
              <a:buChar char="•"/>
            </a:pPr>
            <a:r>
              <a:rPr lang="fr-CA" sz="1200" kern="1200" dirty="0">
                <a:solidFill>
                  <a:schemeClr val="tx1"/>
                </a:solidFill>
                <a:effectLst/>
                <a:latin typeface="+mn-lt"/>
                <a:ea typeface="+mn-ea"/>
                <a:cs typeface="+mn-cs"/>
              </a:rPr>
              <a:t>What do you know about them? What they care about? What their </a:t>
            </a:r>
            <a:r>
              <a:rPr lang="fr-CA" sz="1200" kern="1200" dirty="0" err="1">
                <a:solidFill>
                  <a:schemeClr val="tx1"/>
                </a:solidFill>
                <a:effectLst/>
                <a:latin typeface="+mn-lt"/>
                <a:ea typeface="+mn-ea"/>
                <a:cs typeface="+mn-cs"/>
              </a:rPr>
              <a:t>environments</a:t>
            </a:r>
            <a:r>
              <a:rPr lang="fr-CA" sz="1200" kern="1200" dirty="0">
                <a:solidFill>
                  <a:schemeClr val="tx1"/>
                </a:solidFill>
                <a:effectLst/>
                <a:latin typeface="+mn-lt"/>
                <a:ea typeface="+mn-ea"/>
                <a:cs typeface="+mn-cs"/>
              </a:rPr>
              <a:t> are like?</a:t>
            </a:r>
          </a:p>
          <a:p>
            <a:pPr marL="628650" lvl="1" indent="-171450">
              <a:buFont typeface="Arial" panose="020B0604020202020204" pitchFamily="34" charset="0"/>
              <a:buChar char="•"/>
            </a:pPr>
            <a:r>
              <a:rPr lang="fr-CA" sz="1200" kern="1200" dirty="0">
                <a:solidFill>
                  <a:schemeClr val="tx1"/>
                </a:solidFill>
                <a:effectLst/>
                <a:latin typeface="+mn-lt"/>
                <a:ea typeface="+mn-ea"/>
                <a:cs typeface="+mn-cs"/>
              </a:rPr>
              <a:t>Be a good </a:t>
            </a:r>
            <a:r>
              <a:rPr lang="fr-CA" sz="1200" kern="1200" dirty="0" err="1">
                <a:solidFill>
                  <a:schemeClr val="tx1"/>
                </a:solidFill>
                <a:effectLst/>
                <a:latin typeface="+mn-lt"/>
                <a:ea typeface="+mn-ea"/>
                <a:cs typeface="+mn-cs"/>
              </a:rPr>
              <a:t>detective</a:t>
            </a:r>
            <a:r>
              <a:rPr lang="fr-CA" sz="1200" kern="1200" dirty="0">
                <a:solidFill>
                  <a:schemeClr val="tx1"/>
                </a:solidFill>
                <a:effectLst/>
                <a:latin typeface="+mn-lt"/>
                <a:ea typeface="+mn-ea"/>
                <a:cs typeface="+mn-cs"/>
              </a:rPr>
              <a:t> and </a:t>
            </a:r>
            <a:r>
              <a:rPr lang="fr-CA" sz="1200" kern="1200" dirty="0" err="1">
                <a:solidFill>
                  <a:schemeClr val="tx1"/>
                </a:solidFill>
                <a:effectLst/>
                <a:latin typeface="+mn-lt"/>
                <a:ea typeface="+mn-ea"/>
                <a:cs typeface="+mn-cs"/>
              </a:rPr>
              <a:t>find</a:t>
            </a:r>
            <a:r>
              <a:rPr lang="fr-CA" sz="1200" kern="1200" dirty="0">
                <a:solidFill>
                  <a:schemeClr val="tx1"/>
                </a:solidFill>
                <a:effectLst/>
                <a:latin typeface="+mn-lt"/>
                <a:ea typeface="+mn-ea"/>
                <a:cs typeface="+mn-cs"/>
              </a:rPr>
              <a:t> </a:t>
            </a:r>
            <a:r>
              <a:rPr lang="fr-CA" sz="1200" kern="1200" dirty="0" err="1">
                <a:solidFill>
                  <a:schemeClr val="tx1"/>
                </a:solidFill>
                <a:effectLst/>
                <a:latin typeface="+mn-lt"/>
                <a:ea typeface="+mn-ea"/>
                <a:cs typeface="+mn-cs"/>
              </a:rPr>
              <a:t>these</a:t>
            </a:r>
            <a:r>
              <a:rPr lang="fr-CA" sz="1200" kern="1200" dirty="0">
                <a:solidFill>
                  <a:schemeClr val="tx1"/>
                </a:solidFill>
                <a:effectLst/>
                <a:latin typeface="+mn-lt"/>
                <a:ea typeface="+mn-ea"/>
                <a:cs typeface="+mn-cs"/>
              </a:rPr>
              <a:t> things out. Talk to </a:t>
            </a:r>
            <a:r>
              <a:rPr lang="fr-CA" sz="1200" kern="1200" dirty="0" err="1">
                <a:solidFill>
                  <a:schemeClr val="tx1"/>
                </a:solidFill>
                <a:effectLst/>
                <a:latin typeface="+mn-lt"/>
                <a:ea typeface="+mn-ea"/>
                <a:cs typeface="+mn-cs"/>
              </a:rPr>
              <a:t>some</a:t>
            </a:r>
            <a:r>
              <a:rPr lang="fr-CA" sz="1200" kern="1200" dirty="0">
                <a:solidFill>
                  <a:schemeClr val="tx1"/>
                </a:solidFill>
                <a:effectLst/>
                <a:latin typeface="+mn-lt"/>
                <a:ea typeface="+mn-ea"/>
                <a:cs typeface="+mn-cs"/>
              </a:rPr>
              <a:t> people and </a:t>
            </a:r>
            <a:r>
              <a:rPr lang="fr-CA" sz="1200" kern="1200" dirty="0" err="1">
                <a:solidFill>
                  <a:schemeClr val="tx1"/>
                </a:solidFill>
                <a:effectLst/>
                <a:latin typeface="+mn-lt"/>
                <a:ea typeface="+mn-ea"/>
                <a:cs typeface="+mn-cs"/>
              </a:rPr>
              <a:t>find</a:t>
            </a:r>
            <a:r>
              <a:rPr lang="fr-CA" sz="1200" kern="1200" dirty="0">
                <a:solidFill>
                  <a:schemeClr val="tx1"/>
                </a:solidFill>
                <a:effectLst/>
                <a:latin typeface="+mn-lt"/>
                <a:ea typeface="+mn-ea"/>
                <a:cs typeface="+mn-cs"/>
              </a:rPr>
              <a:t> out what their </a:t>
            </a:r>
            <a:r>
              <a:rPr lang="fr-CA" sz="1200" kern="1200" dirty="0" err="1">
                <a:solidFill>
                  <a:schemeClr val="tx1"/>
                </a:solidFill>
                <a:effectLst/>
                <a:latin typeface="+mn-lt"/>
                <a:ea typeface="+mn-ea"/>
                <a:cs typeface="+mn-cs"/>
              </a:rPr>
              <a:t>environments</a:t>
            </a:r>
            <a:r>
              <a:rPr lang="fr-CA" sz="1200" kern="1200" dirty="0">
                <a:solidFill>
                  <a:schemeClr val="tx1"/>
                </a:solidFill>
                <a:effectLst/>
                <a:latin typeface="+mn-lt"/>
                <a:ea typeface="+mn-ea"/>
                <a:cs typeface="+mn-cs"/>
              </a:rPr>
              <a:t> are like, what </a:t>
            </a:r>
            <a:r>
              <a:rPr lang="fr-CA" sz="1200" kern="1200" dirty="0" err="1">
                <a:solidFill>
                  <a:schemeClr val="tx1"/>
                </a:solidFill>
                <a:effectLst/>
                <a:latin typeface="+mn-lt"/>
                <a:ea typeface="+mn-ea"/>
                <a:cs typeface="+mn-cs"/>
              </a:rPr>
              <a:t>does</a:t>
            </a:r>
            <a:r>
              <a:rPr lang="fr-CA" sz="1200" kern="1200" dirty="0">
                <a:solidFill>
                  <a:schemeClr val="tx1"/>
                </a:solidFill>
                <a:effectLst/>
                <a:latin typeface="+mn-lt"/>
                <a:ea typeface="+mn-ea"/>
                <a:cs typeface="+mn-cs"/>
              </a:rPr>
              <a:t> their </a:t>
            </a:r>
            <a:r>
              <a:rPr lang="fr-CA" sz="1200" kern="1200" dirty="0" err="1">
                <a:solidFill>
                  <a:schemeClr val="tx1"/>
                </a:solidFill>
                <a:effectLst/>
                <a:latin typeface="+mn-lt"/>
                <a:ea typeface="+mn-ea"/>
                <a:cs typeface="+mn-cs"/>
              </a:rPr>
              <a:t>space</a:t>
            </a:r>
            <a:r>
              <a:rPr lang="fr-CA" sz="1200" kern="1200" dirty="0">
                <a:solidFill>
                  <a:schemeClr val="tx1"/>
                </a:solidFill>
                <a:effectLst/>
                <a:latin typeface="+mn-lt"/>
                <a:ea typeface="+mn-ea"/>
                <a:cs typeface="+mn-cs"/>
              </a:rPr>
              <a:t> look like? Sound like? Is it </a:t>
            </a:r>
            <a:r>
              <a:rPr lang="fr-CA" sz="1200" kern="1200" dirty="0" err="1">
                <a:solidFill>
                  <a:schemeClr val="tx1"/>
                </a:solidFill>
                <a:effectLst/>
                <a:latin typeface="+mn-lt"/>
                <a:ea typeface="+mn-ea"/>
                <a:cs typeface="+mn-cs"/>
              </a:rPr>
              <a:t>bright</a:t>
            </a:r>
            <a:r>
              <a:rPr lang="fr-CA" sz="1200" kern="1200" dirty="0">
                <a:solidFill>
                  <a:schemeClr val="tx1"/>
                </a:solidFill>
                <a:effectLst/>
                <a:latin typeface="+mn-lt"/>
                <a:ea typeface="+mn-ea"/>
                <a:cs typeface="+mn-cs"/>
              </a:rPr>
              <a:t> or </a:t>
            </a:r>
            <a:r>
              <a:rPr lang="fr-CA" sz="1200" kern="1200" dirty="0" err="1">
                <a:solidFill>
                  <a:schemeClr val="tx1"/>
                </a:solidFill>
                <a:effectLst/>
                <a:latin typeface="+mn-lt"/>
                <a:ea typeface="+mn-ea"/>
                <a:cs typeface="+mn-cs"/>
              </a:rPr>
              <a:t>dark</a:t>
            </a:r>
            <a:r>
              <a:rPr lang="fr-CA" sz="1200" kern="1200" dirty="0">
                <a:solidFill>
                  <a:schemeClr val="tx1"/>
                </a:solidFill>
                <a:effectLst/>
                <a:latin typeface="+mn-lt"/>
                <a:ea typeface="+mn-ea"/>
                <a:cs typeface="+mn-cs"/>
              </a:rPr>
              <a:t>? Noisy or quiet?</a:t>
            </a:r>
          </a:p>
          <a:p>
            <a:pPr marL="628650" lvl="1" indent="-171450">
              <a:buFont typeface="Arial" panose="020B0604020202020204" pitchFamily="34" charset="0"/>
              <a:buChar char="•"/>
            </a:pPr>
            <a:r>
              <a:rPr lang="fr-CA" sz="1200" kern="1200" dirty="0" err="1">
                <a:solidFill>
                  <a:schemeClr val="tx1"/>
                </a:solidFill>
                <a:effectLst/>
                <a:latin typeface="+mn-lt"/>
                <a:ea typeface="+mn-ea"/>
                <a:cs typeface="+mn-cs"/>
              </a:rPr>
              <a:t>Avoid</a:t>
            </a:r>
            <a:r>
              <a:rPr lang="fr-CA" sz="1200" kern="1200" dirty="0">
                <a:solidFill>
                  <a:schemeClr val="tx1"/>
                </a:solidFill>
                <a:effectLst/>
                <a:latin typeface="+mn-lt"/>
                <a:ea typeface="+mn-ea"/>
                <a:cs typeface="+mn-cs"/>
              </a:rPr>
              <a:t> </a:t>
            </a:r>
            <a:r>
              <a:rPr lang="fr-CA" sz="1200" kern="1200" dirty="0" err="1">
                <a:solidFill>
                  <a:schemeClr val="tx1"/>
                </a:solidFill>
                <a:effectLst/>
                <a:latin typeface="+mn-lt"/>
                <a:ea typeface="+mn-ea"/>
                <a:cs typeface="+mn-cs"/>
              </a:rPr>
              <a:t>doing</a:t>
            </a:r>
            <a:r>
              <a:rPr lang="fr-CA" sz="1200" kern="1200" dirty="0">
                <a:solidFill>
                  <a:schemeClr val="tx1"/>
                </a:solidFill>
                <a:effectLst/>
                <a:latin typeface="+mn-lt"/>
                <a:ea typeface="+mn-ea"/>
                <a:cs typeface="+mn-cs"/>
              </a:rPr>
              <a:t> all your UX design and testing in a </a:t>
            </a:r>
            <a:r>
              <a:rPr lang="fr-CA" sz="1200" kern="1200" dirty="0" err="1">
                <a:solidFill>
                  <a:schemeClr val="tx1"/>
                </a:solidFill>
                <a:effectLst/>
                <a:latin typeface="+mn-lt"/>
                <a:ea typeface="+mn-ea"/>
                <a:cs typeface="+mn-cs"/>
              </a:rPr>
              <a:t>controlled</a:t>
            </a:r>
            <a:r>
              <a:rPr lang="fr-CA" sz="1200" kern="1200" dirty="0">
                <a:solidFill>
                  <a:schemeClr val="tx1"/>
                </a:solidFill>
                <a:effectLst/>
                <a:latin typeface="+mn-lt"/>
                <a:ea typeface="+mn-ea"/>
                <a:cs typeface="+mn-cs"/>
              </a:rPr>
              <a:t> </a:t>
            </a:r>
            <a:r>
              <a:rPr lang="fr-CA" sz="1200" kern="1200" dirty="0" err="1">
                <a:solidFill>
                  <a:schemeClr val="tx1"/>
                </a:solidFill>
                <a:effectLst/>
                <a:latin typeface="+mn-lt"/>
                <a:ea typeface="+mn-ea"/>
                <a:cs typeface="+mn-cs"/>
              </a:rPr>
              <a:t>environment</a:t>
            </a:r>
            <a:r>
              <a:rPr lang="fr-CA" sz="1200" kern="1200" dirty="0">
                <a:solidFill>
                  <a:schemeClr val="tx1"/>
                </a:solidFill>
                <a:effectLst/>
                <a:latin typeface="+mn-lt"/>
                <a:ea typeface="+mn-ea"/>
                <a:cs typeface="+mn-cs"/>
              </a:rPr>
              <a:t>. When you go see a puma in the zoo, you will not see </a:t>
            </a:r>
            <a:r>
              <a:rPr lang="fr-CA" sz="1200" kern="1200" dirty="0" err="1">
                <a:solidFill>
                  <a:schemeClr val="tx1"/>
                </a:solidFill>
                <a:effectLst/>
                <a:latin typeface="+mn-lt"/>
                <a:ea typeface="+mn-ea"/>
                <a:cs typeface="+mn-cs"/>
              </a:rPr>
              <a:t>actual</a:t>
            </a:r>
            <a:r>
              <a:rPr lang="fr-CA" sz="1200" kern="1200" dirty="0">
                <a:solidFill>
                  <a:schemeClr val="tx1"/>
                </a:solidFill>
                <a:effectLst/>
                <a:latin typeface="+mn-lt"/>
                <a:ea typeface="+mn-ea"/>
                <a:cs typeface="+mn-cs"/>
              </a:rPr>
              <a:t> puma </a:t>
            </a:r>
            <a:r>
              <a:rPr lang="fr-CA" sz="1200" kern="1200" dirty="0" err="1">
                <a:solidFill>
                  <a:schemeClr val="tx1"/>
                </a:solidFill>
                <a:effectLst/>
                <a:latin typeface="+mn-lt"/>
                <a:ea typeface="+mn-ea"/>
                <a:cs typeface="+mn-cs"/>
              </a:rPr>
              <a:t>behaviour</a:t>
            </a:r>
            <a:r>
              <a:rPr lang="fr-CA" sz="1200" kern="1200" dirty="0">
                <a:solidFill>
                  <a:schemeClr val="tx1"/>
                </a:solidFill>
                <a:effectLst/>
                <a:latin typeface="+mn-lt"/>
                <a:ea typeface="+mn-ea"/>
                <a:cs typeface="+mn-cs"/>
              </a:rPr>
              <a:t>. You will see puma in a zoo </a:t>
            </a:r>
            <a:r>
              <a:rPr lang="fr-CA" sz="1200" kern="1200" dirty="0" err="1">
                <a:solidFill>
                  <a:schemeClr val="tx1"/>
                </a:solidFill>
                <a:effectLst/>
                <a:latin typeface="+mn-lt"/>
                <a:ea typeface="+mn-ea"/>
                <a:cs typeface="+mn-cs"/>
              </a:rPr>
              <a:t>behaviour</a:t>
            </a:r>
            <a:r>
              <a:rPr lang="fr-CA" sz="1200" kern="1200" dirty="0">
                <a:solidFill>
                  <a:schemeClr val="tx1"/>
                </a:solidFill>
                <a:effectLst/>
                <a:latin typeface="+mn-lt"/>
                <a:ea typeface="+mn-ea"/>
                <a:cs typeface="+mn-cs"/>
              </a:rPr>
              <a:t>, but </a:t>
            </a:r>
            <a:r>
              <a:rPr lang="fr-CA" sz="1200" kern="1200" dirty="0" err="1">
                <a:solidFill>
                  <a:schemeClr val="tx1"/>
                </a:solidFill>
                <a:effectLst/>
                <a:latin typeface="+mn-lt"/>
                <a:ea typeface="+mn-ea"/>
                <a:cs typeface="+mn-cs"/>
              </a:rPr>
              <a:t>this</a:t>
            </a:r>
            <a:r>
              <a:rPr lang="fr-CA" sz="1200" kern="1200" dirty="0">
                <a:solidFill>
                  <a:schemeClr val="tx1"/>
                </a:solidFill>
                <a:effectLst/>
                <a:latin typeface="+mn-lt"/>
                <a:ea typeface="+mn-ea"/>
                <a:cs typeface="+mn-cs"/>
              </a:rPr>
              <a:t> will not </a:t>
            </a:r>
            <a:r>
              <a:rPr lang="fr-CA" sz="1200" kern="1200" dirty="0" err="1">
                <a:solidFill>
                  <a:schemeClr val="tx1"/>
                </a:solidFill>
                <a:effectLst/>
                <a:latin typeface="+mn-lt"/>
                <a:ea typeface="+mn-ea"/>
                <a:cs typeface="+mn-cs"/>
              </a:rPr>
              <a:t>really</a:t>
            </a:r>
            <a:r>
              <a:rPr lang="fr-CA" sz="1200" kern="1200" dirty="0">
                <a:solidFill>
                  <a:schemeClr val="tx1"/>
                </a:solidFill>
                <a:effectLst/>
                <a:latin typeface="+mn-lt"/>
                <a:ea typeface="+mn-ea"/>
                <a:cs typeface="+mn-cs"/>
              </a:rPr>
              <a:t> tell you </a:t>
            </a:r>
            <a:r>
              <a:rPr lang="fr-CA" sz="1200" kern="1200" dirty="0" err="1">
                <a:solidFill>
                  <a:schemeClr val="tx1"/>
                </a:solidFill>
                <a:effectLst/>
                <a:latin typeface="+mn-lt"/>
                <a:ea typeface="+mn-ea"/>
                <a:cs typeface="+mn-cs"/>
              </a:rPr>
              <a:t>much</a:t>
            </a:r>
            <a:r>
              <a:rPr lang="fr-CA" sz="1200" kern="1200" dirty="0">
                <a:solidFill>
                  <a:schemeClr val="tx1"/>
                </a:solidFill>
                <a:effectLst/>
                <a:latin typeface="+mn-lt"/>
                <a:ea typeface="+mn-ea"/>
                <a:cs typeface="+mn-cs"/>
              </a:rPr>
              <a:t> about how a puma </a:t>
            </a:r>
            <a:r>
              <a:rPr lang="fr-CA" sz="1200" kern="1200" dirty="0" err="1">
                <a:solidFill>
                  <a:schemeClr val="tx1"/>
                </a:solidFill>
                <a:effectLst/>
                <a:latin typeface="+mn-lt"/>
                <a:ea typeface="+mn-ea"/>
                <a:cs typeface="+mn-cs"/>
              </a:rPr>
              <a:t>interacts</a:t>
            </a:r>
            <a:r>
              <a:rPr lang="fr-CA" sz="1200" kern="1200" dirty="0">
                <a:solidFill>
                  <a:schemeClr val="tx1"/>
                </a:solidFill>
                <a:effectLst/>
                <a:latin typeface="+mn-lt"/>
                <a:ea typeface="+mn-ea"/>
                <a:cs typeface="+mn-cs"/>
              </a:rPr>
              <a:t> with </a:t>
            </a:r>
            <a:r>
              <a:rPr lang="fr-CA" sz="1200" kern="1200" dirty="0" err="1">
                <a:solidFill>
                  <a:schemeClr val="tx1"/>
                </a:solidFill>
                <a:effectLst/>
                <a:latin typeface="+mn-lt"/>
                <a:ea typeface="+mn-ea"/>
                <a:cs typeface="+mn-cs"/>
              </a:rPr>
              <a:t>its</a:t>
            </a:r>
            <a:r>
              <a:rPr lang="fr-CA" sz="1200" kern="1200" dirty="0">
                <a:solidFill>
                  <a:schemeClr val="tx1"/>
                </a:solidFill>
                <a:effectLst/>
                <a:latin typeface="+mn-lt"/>
                <a:ea typeface="+mn-ea"/>
                <a:cs typeface="+mn-cs"/>
              </a:rPr>
              <a:t> </a:t>
            </a:r>
            <a:r>
              <a:rPr lang="fr-CA" sz="1200" kern="1200" dirty="0" err="1">
                <a:solidFill>
                  <a:schemeClr val="tx1"/>
                </a:solidFill>
                <a:effectLst/>
                <a:latin typeface="+mn-lt"/>
                <a:ea typeface="+mn-ea"/>
                <a:cs typeface="+mn-cs"/>
              </a:rPr>
              <a:t>environment</a:t>
            </a:r>
            <a:r>
              <a:rPr lang="fr-CA" sz="1200" kern="1200" dirty="0">
                <a:solidFill>
                  <a:schemeClr val="tx1"/>
                </a:solidFill>
                <a:effectLst/>
                <a:latin typeface="+mn-lt"/>
                <a:ea typeface="+mn-ea"/>
                <a:cs typeface="+mn-cs"/>
              </a:rPr>
              <a:t>.</a:t>
            </a:r>
          </a:p>
          <a:p>
            <a:pPr marL="628650" lvl="1" indent="-171450">
              <a:buFont typeface="Arial" panose="020B0604020202020204" pitchFamily="34" charset="0"/>
              <a:buChar char="•"/>
            </a:pPr>
            <a:r>
              <a:rPr lang="fr-CA" sz="1200" kern="1200" dirty="0">
                <a:solidFill>
                  <a:schemeClr val="tx1"/>
                </a:solidFill>
                <a:effectLst/>
                <a:latin typeface="+mn-lt"/>
                <a:ea typeface="+mn-ea"/>
                <a:cs typeface="+mn-cs"/>
              </a:rPr>
              <a:t>It’s the </a:t>
            </a:r>
            <a:r>
              <a:rPr lang="fr-CA" sz="1200" kern="1200" dirty="0" err="1">
                <a:solidFill>
                  <a:schemeClr val="tx1"/>
                </a:solidFill>
                <a:effectLst/>
                <a:latin typeface="+mn-lt"/>
                <a:ea typeface="+mn-ea"/>
                <a:cs typeface="+mn-cs"/>
              </a:rPr>
              <a:t>same</a:t>
            </a:r>
            <a:r>
              <a:rPr lang="fr-CA" sz="1200" kern="1200" dirty="0">
                <a:solidFill>
                  <a:schemeClr val="tx1"/>
                </a:solidFill>
                <a:effectLst/>
                <a:latin typeface="+mn-lt"/>
                <a:ea typeface="+mn-ea"/>
                <a:cs typeface="+mn-cs"/>
              </a:rPr>
              <a:t> for people. When they come to you </a:t>
            </a:r>
            <a:r>
              <a:rPr lang="fr-CA" sz="1200" kern="1200" dirty="0" err="1">
                <a:solidFill>
                  <a:schemeClr val="tx1"/>
                </a:solidFill>
                <a:effectLst/>
                <a:latin typeface="+mn-lt"/>
                <a:ea typeface="+mn-ea"/>
                <a:cs typeface="+mn-cs"/>
              </a:rPr>
              <a:t>into</a:t>
            </a:r>
            <a:r>
              <a:rPr lang="fr-CA" sz="1200" kern="1200" dirty="0">
                <a:solidFill>
                  <a:schemeClr val="tx1"/>
                </a:solidFill>
                <a:effectLst/>
                <a:latin typeface="+mn-lt"/>
                <a:ea typeface="+mn-ea"/>
                <a:cs typeface="+mn-cs"/>
              </a:rPr>
              <a:t> </a:t>
            </a:r>
            <a:r>
              <a:rPr lang="fr-CA" sz="1200" kern="1200" dirty="0" err="1">
                <a:solidFill>
                  <a:schemeClr val="tx1"/>
                </a:solidFill>
                <a:effectLst/>
                <a:latin typeface="+mn-lt"/>
                <a:ea typeface="+mn-ea"/>
                <a:cs typeface="+mn-cs"/>
              </a:rPr>
              <a:t>controlled</a:t>
            </a:r>
            <a:r>
              <a:rPr lang="fr-CA" sz="1200" kern="1200" dirty="0">
                <a:solidFill>
                  <a:schemeClr val="tx1"/>
                </a:solidFill>
                <a:effectLst/>
                <a:latin typeface="+mn-lt"/>
                <a:ea typeface="+mn-ea"/>
                <a:cs typeface="+mn-cs"/>
              </a:rPr>
              <a:t> </a:t>
            </a:r>
            <a:r>
              <a:rPr lang="fr-CA" sz="1200" kern="1200" dirty="0" err="1">
                <a:solidFill>
                  <a:schemeClr val="tx1"/>
                </a:solidFill>
                <a:effectLst/>
                <a:latin typeface="+mn-lt"/>
                <a:ea typeface="+mn-ea"/>
                <a:cs typeface="+mn-cs"/>
              </a:rPr>
              <a:t>environments</a:t>
            </a:r>
            <a:r>
              <a:rPr lang="fr-CA" sz="1200" kern="1200" dirty="0">
                <a:solidFill>
                  <a:schemeClr val="tx1"/>
                </a:solidFill>
                <a:effectLst/>
                <a:latin typeface="+mn-lt"/>
                <a:ea typeface="+mn-ea"/>
                <a:cs typeface="+mn-cs"/>
              </a:rPr>
              <a:t>, you are not </a:t>
            </a:r>
            <a:r>
              <a:rPr lang="fr-CA" sz="1200" kern="1200" dirty="0" err="1">
                <a:solidFill>
                  <a:schemeClr val="tx1"/>
                </a:solidFill>
                <a:effectLst/>
                <a:latin typeface="+mn-lt"/>
                <a:ea typeface="+mn-ea"/>
                <a:cs typeface="+mn-cs"/>
              </a:rPr>
              <a:t>necessarily</a:t>
            </a:r>
            <a:r>
              <a:rPr lang="fr-CA" sz="1200" kern="1200" dirty="0">
                <a:solidFill>
                  <a:schemeClr val="tx1"/>
                </a:solidFill>
                <a:effectLst/>
                <a:latin typeface="+mn-lt"/>
                <a:ea typeface="+mn-ea"/>
                <a:cs typeface="+mn-cs"/>
              </a:rPr>
              <a:t> seeing them in their </a:t>
            </a:r>
            <a:r>
              <a:rPr lang="fr-CA" sz="1200" kern="1200" dirty="0" err="1">
                <a:solidFill>
                  <a:schemeClr val="tx1"/>
                </a:solidFill>
                <a:effectLst/>
                <a:latin typeface="+mn-lt"/>
                <a:ea typeface="+mn-ea"/>
                <a:cs typeface="+mn-cs"/>
              </a:rPr>
              <a:t>natural</a:t>
            </a:r>
            <a:r>
              <a:rPr lang="fr-CA" sz="1200" kern="1200" dirty="0">
                <a:solidFill>
                  <a:schemeClr val="tx1"/>
                </a:solidFill>
                <a:effectLst/>
                <a:latin typeface="+mn-lt"/>
                <a:ea typeface="+mn-ea"/>
                <a:cs typeface="+mn-cs"/>
              </a:rPr>
              <a:t> </a:t>
            </a:r>
            <a:r>
              <a:rPr lang="fr-CA" sz="1200" kern="1200" dirty="0" err="1">
                <a:solidFill>
                  <a:schemeClr val="tx1"/>
                </a:solidFill>
                <a:effectLst/>
                <a:latin typeface="+mn-lt"/>
                <a:ea typeface="+mn-ea"/>
                <a:cs typeface="+mn-cs"/>
              </a:rPr>
              <a:t>environments</a:t>
            </a:r>
            <a:r>
              <a:rPr lang="fr-CA" sz="1200" kern="1200" dirty="0">
                <a:solidFill>
                  <a:schemeClr val="tx1"/>
                </a:solidFill>
                <a:effectLst/>
                <a:latin typeface="+mn-lt"/>
                <a:ea typeface="+mn-ea"/>
                <a:cs typeface="+mn-cs"/>
              </a:rPr>
              <a:t>, so you may miss clues or nuances that may </a:t>
            </a:r>
            <a:r>
              <a:rPr lang="fr-CA" sz="1200" kern="1200" dirty="0" err="1">
                <a:solidFill>
                  <a:schemeClr val="tx1"/>
                </a:solidFill>
                <a:effectLst/>
                <a:latin typeface="+mn-lt"/>
                <a:ea typeface="+mn-ea"/>
                <a:cs typeface="+mn-cs"/>
              </a:rPr>
              <a:t>greatly</a:t>
            </a:r>
            <a:r>
              <a:rPr lang="fr-CA" sz="1200" kern="1200" dirty="0">
                <a:solidFill>
                  <a:schemeClr val="tx1"/>
                </a:solidFill>
                <a:effectLst/>
                <a:latin typeface="+mn-lt"/>
                <a:ea typeface="+mn-ea"/>
                <a:cs typeface="+mn-cs"/>
              </a:rPr>
              <a:t> affect how they </a:t>
            </a:r>
            <a:r>
              <a:rPr lang="fr-CA" sz="1200" kern="1200" dirty="0" err="1">
                <a:solidFill>
                  <a:schemeClr val="tx1"/>
                </a:solidFill>
                <a:effectLst/>
                <a:latin typeface="+mn-lt"/>
                <a:ea typeface="+mn-ea"/>
                <a:cs typeface="+mn-cs"/>
              </a:rPr>
              <a:t>interact</a:t>
            </a:r>
            <a:r>
              <a:rPr lang="fr-CA" sz="1200" kern="1200" dirty="0">
                <a:solidFill>
                  <a:schemeClr val="tx1"/>
                </a:solidFill>
                <a:effectLst/>
                <a:latin typeface="+mn-lt"/>
                <a:ea typeface="+mn-ea"/>
                <a:cs typeface="+mn-cs"/>
              </a:rPr>
              <a:t> with your product or service.</a:t>
            </a:r>
          </a:p>
          <a:p>
            <a:pPr marL="171450" indent="-171450">
              <a:buFont typeface="Arial" panose="020B0604020202020204" pitchFamily="34" charset="0"/>
              <a:buChar char="•"/>
            </a:pPr>
            <a:r>
              <a:rPr lang="fr-CA" sz="1200" kern="1200" dirty="0">
                <a:solidFill>
                  <a:schemeClr val="tx1"/>
                </a:solidFill>
                <a:effectLst/>
                <a:latin typeface="+mn-lt"/>
                <a:ea typeface="+mn-ea"/>
                <a:cs typeface="+mn-cs"/>
              </a:rPr>
              <a:t>Are you sure you have </a:t>
            </a:r>
            <a:r>
              <a:rPr lang="fr-CA" sz="1200" kern="1200" dirty="0" err="1">
                <a:solidFill>
                  <a:schemeClr val="tx1"/>
                </a:solidFill>
                <a:effectLst/>
                <a:latin typeface="+mn-lt"/>
                <a:ea typeface="+mn-ea"/>
                <a:cs typeface="+mn-cs"/>
              </a:rPr>
              <a:t>identified</a:t>
            </a:r>
            <a:r>
              <a:rPr lang="fr-CA" sz="1200" kern="1200" dirty="0">
                <a:solidFill>
                  <a:schemeClr val="tx1"/>
                </a:solidFill>
                <a:effectLst/>
                <a:latin typeface="+mn-lt"/>
                <a:ea typeface="+mn-ea"/>
                <a:cs typeface="+mn-cs"/>
              </a:rPr>
              <a:t> all of them?</a:t>
            </a:r>
          </a:p>
          <a:p>
            <a:pPr marL="171450" indent="-171450">
              <a:buFont typeface="Arial" panose="020B0604020202020204" pitchFamily="34" charset="0"/>
              <a:buChar char="•"/>
            </a:pPr>
            <a:r>
              <a:rPr lang="fr-CA" sz="1200" kern="1200" dirty="0">
                <a:solidFill>
                  <a:schemeClr val="tx1"/>
                </a:solidFill>
                <a:effectLst/>
                <a:latin typeface="+mn-lt"/>
                <a:ea typeface="+mn-ea"/>
                <a:cs typeface="+mn-cs"/>
              </a:rPr>
              <a:t>This is an important part because it will help you in terms of making sure that you have the right </a:t>
            </a:r>
            <a:r>
              <a:rPr lang="fr-CA" sz="1200" kern="1200" dirty="0" err="1">
                <a:solidFill>
                  <a:schemeClr val="tx1"/>
                </a:solidFill>
                <a:effectLst/>
                <a:latin typeface="+mn-lt"/>
                <a:ea typeface="+mn-ea"/>
                <a:cs typeface="+mn-cs"/>
              </a:rPr>
              <a:t>proper</a:t>
            </a:r>
            <a:r>
              <a:rPr lang="fr-CA" sz="1200" kern="1200" dirty="0">
                <a:solidFill>
                  <a:schemeClr val="tx1"/>
                </a:solidFill>
                <a:effectLst/>
                <a:latin typeface="+mn-lt"/>
                <a:ea typeface="+mn-ea"/>
                <a:cs typeface="+mn-cs"/>
              </a:rPr>
              <a:t> testing your product/service for usability. They are </a:t>
            </a:r>
            <a:r>
              <a:rPr lang="fr-CA" sz="1200" kern="1200" dirty="0" err="1">
                <a:solidFill>
                  <a:schemeClr val="tx1"/>
                </a:solidFill>
                <a:effectLst/>
                <a:latin typeface="+mn-lt"/>
                <a:ea typeface="+mn-ea"/>
                <a:cs typeface="+mn-cs"/>
              </a:rPr>
              <a:t>who</a:t>
            </a:r>
            <a:r>
              <a:rPr lang="fr-CA" sz="1200" kern="1200" dirty="0">
                <a:solidFill>
                  <a:schemeClr val="tx1"/>
                </a:solidFill>
                <a:effectLst/>
                <a:latin typeface="+mn-lt"/>
                <a:ea typeface="+mn-ea"/>
                <a:cs typeface="+mn-cs"/>
              </a:rPr>
              <a:t> you are building </a:t>
            </a:r>
            <a:r>
              <a:rPr lang="fr-CA" sz="1200" kern="1200" dirty="0" err="1">
                <a:solidFill>
                  <a:schemeClr val="tx1"/>
                </a:solidFill>
                <a:effectLst/>
                <a:latin typeface="+mn-lt"/>
                <a:ea typeface="+mn-ea"/>
                <a:cs typeface="+mn-cs"/>
              </a:rPr>
              <a:t>this</a:t>
            </a:r>
            <a:r>
              <a:rPr lang="fr-CA" sz="1200" kern="1200" dirty="0">
                <a:solidFill>
                  <a:schemeClr val="tx1"/>
                </a:solidFill>
                <a:effectLst/>
                <a:latin typeface="+mn-lt"/>
                <a:ea typeface="+mn-ea"/>
                <a:cs typeface="+mn-cs"/>
              </a:rPr>
              <a:t> for, so they </a:t>
            </a:r>
            <a:r>
              <a:rPr lang="fr-CA" sz="1200" kern="1200" dirty="0" err="1">
                <a:solidFill>
                  <a:schemeClr val="tx1"/>
                </a:solidFill>
                <a:effectLst/>
                <a:latin typeface="+mn-lt"/>
                <a:ea typeface="+mn-ea"/>
                <a:cs typeface="+mn-cs"/>
              </a:rPr>
              <a:t>should</a:t>
            </a:r>
            <a:r>
              <a:rPr lang="fr-CA" sz="1200" kern="1200" dirty="0">
                <a:solidFill>
                  <a:schemeClr val="tx1"/>
                </a:solidFill>
                <a:effectLst/>
                <a:latin typeface="+mn-lt"/>
                <a:ea typeface="+mn-ea"/>
                <a:cs typeface="+mn-cs"/>
              </a:rPr>
              <a:t> be </a:t>
            </a:r>
            <a:r>
              <a:rPr lang="fr-CA" sz="1200" kern="1200" dirty="0" err="1">
                <a:solidFill>
                  <a:schemeClr val="tx1"/>
                </a:solidFill>
                <a:effectLst/>
                <a:latin typeface="+mn-lt"/>
                <a:ea typeface="+mn-ea"/>
                <a:cs typeface="+mn-cs"/>
              </a:rPr>
              <a:t>who</a:t>
            </a:r>
            <a:r>
              <a:rPr lang="fr-CA" sz="1200" kern="1200" dirty="0">
                <a:solidFill>
                  <a:schemeClr val="tx1"/>
                </a:solidFill>
                <a:effectLst/>
                <a:latin typeface="+mn-lt"/>
                <a:ea typeface="+mn-ea"/>
                <a:cs typeface="+mn-cs"/>
              </a:rPr>
              <a:t> you are testing with.</a:t>
            </a:r>
          </a:p>
          <a:p>
            <a:endParaRPr lang="fr-CA" dirty="0"/>
          </a:p>
        </p:txBody>
      </p:sp>
      <p:sp>
        <p:nvSpPr>
          <p:cNvPr id="4" name="Slide Number Placeholder 3"/>
          <p:cNvSpPr>
            <a:spLocks noGrp="1"/>
          </p:cNvSpPr>
          <p:nvPr>
            <p:ph type="sldNum" sz="quarter" idx="10"/>
          </p:nvPr>
        </p:nvSpPr>
        <p:spPr/>
        <p:txBody>
          <a:bodyPr/>
          <a:lstStyle/>
          <a:p>
            <a:fld id="{7812E784-21A3-2444-B178-39C1CB04DBD1}" type="slidenum">
              <a:rPr lang="fr-CA" smtClean="0"/>
              <a:t>13</a:t>
            </a:fld>
            <a:endParaRPr lang="fr-CA" dirty="0"/>
          </a:p>
        </p:txBody>
      </p:sp>
    </p:spTree>
    <p:extLst>
      <p:ext uri="{BB962C8B-B14F-4D97-AF65-F5344CB8AC3E}">
        <p14:creationId xmlns:p14="http://schemas.microsoft.com/office/powerpoint/2010/main" val="1277704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Let’s</a:t>
            </a:r>
            <a:r>
              <a:rPr lang="fr-CA" baseline="0" dirty="0"/>
              <a:t> talk </a:t>
            </a:r>
            <a:r>
              <a:rPr lang="fr-CA" baseline="0" dirty="0" err="1"/>
              <a:t>through</a:t>
            </a:r>
            <a:r>
              <a:rPr lang="fr-CA" baseline="0" dirty="0"/>
              <a:t> </a:t>
            </a:r>
            <a:r>
              <a:rPr lang="fr-CA" baseline="0" dirty="0" err="1"/>
              <a:t>this</a:t>
            </a:r>
            <a:r>
              <a:rPr lang="fr-CA" baseline="0" dirty="0"/>
              <a:t> scenario.</a:t>
            </a:r>
            <a:endParaRPr lang="fr-CA" dirty="0"/>
          </a:p>
        </p:txBody>
      </p:sp>
      <p:sp>
        <p:nvSpPr>
          <p:cNvPr id="4" name="Slide Number Placeholder 3"/>
          <p:cNvSpPr>
            <a:spLocks noGrp="1"/>
          </p:cNvSpPr>
          <p:nvPr>
            <p:ph type="sldNum" sz="quarter" idx="5"/>
          </p:nvPr>
        </p:nvSpPr>
        <p:spPr/>
        <p:txBody>
          <a:bodyPr/>
          <a:lstStyle/>
          <a:p>
            <a:fld id="{7812E784-21A3-2444-B178-39C1CB04DBD1}" type="slidenum">
              <a:rPr lang="fr-CA" smtClean="0"/>
              <a:t>14</a:t>
            </a:fld>
            <a:endParaRPr lang="fr-CA" dirty="0"/>
          </a:p>
        </p:txBody>
      </p:sp>
    </p:spTree>
    <p:extLst>
      <p:ext uri="{BB962C8B-B14F-4D97-AF65-F5344CB8AC3E}">
        <p14:creationId xmlns:p14="http://schemas.microsoft.com/office/powerpoint/2010/main" val="4178007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fr-CA" sz="1200" b="1" kern="1200" dirty="0" err="1">
                <a:solidFill>
                  <a:schemeClr val="tx1"/>
                </a:solidFill>
                <a:effectLst/>
                <a:latin typeface="+mn-lt"/>
                <a:ea typeface="+mn-ea"/>
                <a:cs typeface="+mn-cs"/>
              </a:rPr>
              <a:t>Triangulate</a:t>
            </a:r>
            <a:endParaRPr lang="fr-CA" sz="1200" b="1" kern="1200" dirty="0">
              <a:solidFill>
                <a:schemeClr val="tx1"/>
              </a:solidFill>
              <a:effectLst/>
              <a:latin typeface="+mn-lt"/>
              <a:ea typeface="+mn-ea"/>
              <a:cs typeface="+mn-cs"/>
            </a:endParaRPr>
          </a:p>
          <a:p>
            <a:pPr marL="628650" lvl="1" indent="-171450">
              <a:buFont typeface="Arial" panose="020B0604020202020204" pitchFamily="34" charset="0"/>
              <a:buChar char="•"/>
            </a:pPr>
            <a:r>
              <a:rPr lang="fr-CA" sz="1200" kern="1200" dirty="0">
                <a:solidFill>
                  <a:schemeClr val="tx1"/>
                </a:solidFill>
                <a:effectLst/>
                <a:latin typeface="+mn-lt"/>
                <a:ea typeface="+mn-ea"/>
                <a:cs typeface="+mn-cs"/>
              </a:rPr>
              <a:t>Your first </a:t>
            </a:r>
            <a:r>
              <a:rPr lang="fr-CA" sz="1200" kern="1200" dirty="0" err="1">
                <a:solidFill>
                  <a:schemeClr val="tx1"/>
                </a:solidFill>
                <a:effectLst/>
                <a:latin typeface="+mn-lt"/>
                <a:ea typeface="+mn-ea"/>
                <a:cs typeface="+mn-cs"/>
              </a:rPr>
              <a:t>step</a:t>
            </a:r>
            <a:r>
              <a:rPr lang="fr-CA" sz="1200" kern="1200" dirty="0">
                <a:solidFill>
                  <a:schemeClr val="tx1"/>
                </a:solidFill>
                <a:effectLst/>
                <a:latin typeface="+mn-lt"/>
                <a:ea typeface="+mn-ea"/>
                <a:cs typeface="+mn-cs"/>
              </a:rPr>
              <a:t> </a:t>
            </a:r>
            <a:r>
              <a:rPr lang="fr-CA" sz="1200" kern="1200" dirty="0" err="1">
                <a:solidFill>
                  <a:schemeClr val="tx1"/>
                </a:solidFill>
                <a:effectLst/>
                <a:latin typeface="+mn-lt"/>
                <a:ea typeface="+mn-ea"/>
                <a:cs typeface="+mn-cs"/>
              </a:rPr>
              <a:t>should</a:t>
            </a:r>
            <a:r>
              <a:rPr lang="fr-CA" sz="1200" kern="1200" dirty="0">
                <a:solidFill>
                  <a:schemeClr val="tx1"/>
                </a:solidFill>
                <a:effectLst/>
                <a:latin typeface="+mn-lt"/>
                <a:ea typeface="+mn-ea"/>
                <a:cs typeface="+mn-cs"/>
              </a:rPr>
              <a:t> </a:t>
            </a:r>
            <a:r>
              <a:rPr lang="fr-CA" sz="1200" kern="1200" dirty="0" err="1">
                <a:solidFill>
                  <a:schemeClr val="tx1"/>
                </a:solidFill>
                <a:effectLst/>
                <a:latin typeface="+mn-lt"/>
                <a:ea typeface="+mn-ea"/>
                <a:cs typeface="+mn-cs"/>
              </a:rPr>
              <a:t>always</a:t>
            </a:r>
            <a:r>
              <a:rPr lang="fr-CA" sz="1200" kern="1200" dirty="0">
                <a:solidFill>
                  <a:schemeClr val="tx1"/>
                </a:solidFill>
                <a:effectLst/>
                <a:latin typeface="+mn-lt"/>
                <a:ea typeface="+mn-ea"/>
                <a:cs typeface="+mn-cs"/>
              </a:rPr>
              <a:t> be to </a:t>
            </a:r>
            <a:r>
              <a:rPr lang="fr-CA" sz="1200" kern="1200" dirty="0" err="1">
                <a:solidFill>
                  <a:schemeClr val="tx1"/>
                </a:solidFill>
                <a:effectLst/>
                <a:latin typeface="+mn-lt"/>
                <a:ea typeface="+mn-ea"/>
                <a:cs typeface="+mn-cs"/>
              </a:rPr>
              <a:t>try</a:t>
            </a:r>
            <a:r>
              <a:rPr lang="fr-CA" sz="1200" kern="1200" dirty="0">
                <a:solidFill>
                  <a:schemeClr val="tx1"/>
                </a:solidFill>
                <a:effectLst/>
                <a:latin typeface="+mn-lt"/>
                <a:ea typeface="+mn-ea"/>
                <a:cs typeface="+mn-cs"/>
              </a:rPr>
              <a:t> to </a:t>
            </a:r>
            <a:r>
              <a:rPr lang="fr-CA" sz="1200" kern="1200" dirty="0" err="1">
                <a:solidFill>
                  <a:schemeClr val="tx1"/>
                </a:solidFill>
                <a:effectLst/>
                <a:latin typeface="+mn-lt"/>
                <a:ea typeface="+mn-ea"/>
                <a:cs typeface="+mn-cs"/>
              </a:rPr>
              <a:t>triangulate</a:t>
            </a:r>
            <a:r>
              <a:rPr lang="fr-CA" sz="1200" kern="1200" dirty="0">
                <a:solidFill>
                  <a:schemeClr val="tx1"/>
                </a:solidFill>
                <a:effectLst/>
                <a:latin typeface="+mn-lt"/>
                <a:ea typeface="+mn-ea"/>
                <a:cs typeface="+mn-cs"/>
              </a:rPr>
              <a:t> the issue with more data points to make sure that you are not </a:t>
            </a:r>
            <a:r>
              <a:rPr lang="fr-CA" sz="1200" kern="1200" dirty="0" err="1">
                <a:solidFill>
                  <a:schemeClr val="tx1"/>
                </a:solidFill>
                <a:effectLst/>
                <a:latin typeface="+mn-lt"/>
                <a:ea typeface="+mn-ea"/>
                <a:cs typeface="+mn-cs"/>
              </a:rPr>
              <a:t>misunderstanding</a:t>
            </a:r>
            <a:r>
              <a:rPr lang="fr-CA" sz="1200" kern="1200" dirty="0">
                <a:solidFill>
                  <a:schemeClr val="tx1"/>
                </a:solidFill>
                <a:effectLst/>
                <a:latin typeface="+mn-lt"/>
                <a:ea typeface="+mn-ea"/>
                <a:cs typeface="+mn-cs"/>
              </a:rPr>
              <a:t> the root causes.</a:t>
            </a:r>
          </a:p>
          <a:p>
            <a:pPr marL="628650" lvl="1" indent="-171450">
              <a:buFont typeface="Arial" panose="020B0604020202020204" pitchFamily="34" charset="0"/>
              <a:buChar char="•"/>
            </a:pPr>
            <a:r>
              <a:rPr lang="fr-CA" sz="1200" kern="1200" dirty="0">
                <a:solidFill>
                  <a:schemeClr val="tx1"/>
                </a:solidFill>
                <a:effectLst/>
                <a:latin typeface="+mn-lt"/>
                <a:ea typeface="+mn-ea"/>
                <a:cs typeface="+mn-cs"/>
              </a:rPr>
              <a:t>If your first instinct is to run </a:t>
            </a:r>
            <a:r>
              <a:rPr lang="fr-CA" sz="1200" kern="1200" dirty="0" err="1">
                <a:solidFill>
                  <a:schemeClr val="tx1"/>
                </a:solidFill>
                <a:effectLst/>
                <a:latin typeface="+mn-lt"/>
                <a:ea typeface="+mn-ea"/>
                <a:cs typeface="+mn-cs"/>
              </a:rPr>
              <a:t>some</a:t>
            </a:r>
            <a:r>
              <a:rPr lang="fr-CA" sz="1200" kern="1200" dirty="0">
                <a:solidFill>
                  <a:schemeClr val="tx1"/>
                </a:solidFill>
                <a:effectLst/>
                <a:latin typeface="+mn-lt"/>
                <a:ea typeface="+mn-ea"/>
                <a:cs typeface="+mn-cs"/>
              </a:rPr>
              <a:t> </a:t>
            </a:r>
            <a:r>
              <a:rPr lang="fr-CA" sz="1200" kern="1200" dirty="0" err="1">
                <a:solidFill>
                  <a:schemeClr val="tx1"/>
                </a:solidFill>
                <a:effectLst/>
                <a:latin typeface="+mn-lt"/>
                <a:ea typeface="+mn-ea"/>
                <a:cs typeface="+mn-cs"/>
              </a:rPr>
              <a:t>baseline</a:t>
            </a:r>
            <a:r>
              <a:rPr lang="fr-CA" sz="1200" kern="1200" dirty="0">
                <a:solidFill>
                  <a:schemeClr val="tx1"/>
                </a:solidFill>
                <a:effectLst/>
                <a:latin typeface="+mn-lt"/>
                <a:ea typeface="+mn-ea"/>
                <a:cs typeface="+mn-cs"/>
              </a:rPr>
              <a:t> usability testing, you may be </a:t>
            </a:r>
            <a:r>
              <a:rPr lang="fr-CA" sz="1200" kern="1200" dirty="0" err="1">
                <a:solidFill>
                  <a:schemeClr val="tx1"/>
                </a:solidFill>
                <a:effectLst/>
                <a:latin typeface="+mn-lt"/>
                <a:ea typeface="+mn-ea"/>
                <a:cs typeface="+mn-cs"/>
              </a:rPr>
              <a:t>missing</a:t>
            </a:r>
            <a:r>
              <a:rPr lang="fr-CA" sz="1200" kern="1200" dirty="0">
                <a:solidFill>
                  <a:schemeClr val="tx1"/>
                </a:solidFill>
                <a:effectLst/>
                <a:latin typeface="+mn-lt"/>
                <a:ea typeface="+mn-ea"/>
                <a:cs typeface="+mn-cs"/>
              </a:rPr>
              <a:t> the root cause.</a:t>
            </a:r>
          </a:p>
          <a:p>
            <a:pPr marL="628650" lvl="1" indent="-171450">
              <a:buFont typeface="Arial" panose="020B0604020202020204" pitchFamily="34" charset="0"/>
              <a:buChar char="•"/>
            </a:pPr>
            <a:r>
              <a:rPr lang="fr-CA" sz="1200" kern="1200" dirty="0">
                <a:solidFill>
                  <a:schemeClr val="tx1"/>
                </a:solidFill>
                <a:effectLst/>
                <a:latin typeface="+mn-lt"/>
                <a:ea typeface="+mn-ea"/>
                <a:cs typeface="+mn-cs"/>
              </a:rPr>
              <a:t>If the issue is with network infrastructure, </a:t>
            </a:r>
            <a:r>
              <a:rPr lang="fr-CA" sz="1200" kern="1200" dirty="0" err="1">
                <a:solidFill>
                  <a:schemeClr val="tx1"/>
                </a:solidFill>
                <a:effectLst/>
                <a:latin typeface="+mn-lt"/>
                <a:ea typeface="+mn-ea"/>
                <a:cs typeface="+mn-cs"/>
              </a:rPr>
              <a:t>then</a:t>
            </a:r>
            <a:r>
              <a:rPr lang="fr-CA" sz="1200" kern="1200" dirty="0">
                <a:solidFill>
                  <a:schemeClr val="tx1"/>
                </a:solidFill>
                <a:effectLst/>
                <a:latin typeface="+mn-lt"/>
                <a:ea typeface="+mn-ea"/>
                <a:cs typeface="+mn-cs"/>
              </a:rPr>
              <a:t> you may not know </a:t>
            </a:r>
            <a:r>
              <a:rPr lang="fr-CA" sz="1200" kern="1200" dirty="0" err="1">
                <a:solidFill>
                  <a:schemeClr val="tx1"/>
                </a:solidFill>
                <a:effectLst/>
                <a:latin typeface="+mn-lt"/>
                <a:ea typeface="+mn-ea"/>
                <a:cs typeface="+mn-cs"/>
              </a:rPr>
              <a:t>this</a:t>
            </a:r>
            <a:r>
              <a:rPr lang="fr-CA" sz="1200" kern="1200" dirty="0">
                <a:solidFill>
                  <a:schemeClr val="tx1"/>
                </a:solidFill>
                <a:effectLst/>
                <a:latin typeface="+mn-lt"/>
                <a:ea typeface="+mn-ea"/>
                <a:cs typeface="+mn-cs"/>
              </a:rPr>
              <a:t> </a:t>
            </a:r>
            <a:r>
              <a:rPr lang="fr-CA" sz="1200" kern="1200" dirty="0" err="1">
                <a:solidFill>
                  <a:schemeClr val="tx1"/>
                </a:solidFill>
                <a:effectLst/>
                <a:latin typeface="+mn-lt"/>
                <a:ea typeface="+mn-ea"/>
                <a:cs typeface="+mn-cs"/>
              </a:rPr>
              <a:t>from</a:t>
            </a:r>
            <a:r>
              <a:rPr lang="fr-CA" sz="1200" kern="1200" dirty="0">
                <a:solidFill>
                  <a:schemeClr val="tx1"/>
                </a:solidFill>
                <a:effectLst/>
                <a:latin typeface="+mn-lt"/>
                <a:ea typeface="+mn-ea"/>
                <a:cs typeface="+mn-cs"/>
              </a:rPr>
              <a:t> </a:t>
            </a:r>
            <a:r>
              <a:rPr lang="fr-CA" sz="1200" kern="1200" dirty="0" err="1">
                <a:solidFill>
                  <a:schemeClr val="tx1"/>
                </a:solidFill>
                <a:effectLst/>
                <a:latin typeface="+mn-lt"/>
                <a:ea typeface="+mn-ea"/>
                <a:cs typeface="+mn-cs"/>
              </a:rPr>
              <a:t>doing</a:t>
            </a:r>
            <a:r>
              <a:rPr lang="fr-CA" sz="1200" kern="1200" dirty="0">
                <a:solidFill>
                  <a:schemeClr val="tx1"/>
                </a:solidFill>
                <a:effectLst/>
                <a:latin typeface="+mn-lt"/>
                <a:ea typeface="+mn-ea"/>
                <a:cs typeface="+mn-cs"/>
              </a:rPr>
              <a:t> usability testing in a </a:t>
            </a:r>
            <a:r>
              <a:rPr lang="fr-CA" sz="1200" kern="1200" dirty="0" err="1">
                <a:solidFill>
                  <a:schemeClr val="tx1"/>
                </a:solidFill>
                <a:effectLst/>
                <a:latin typeface="+mn-lt"/>
                <a:ea typeface="+mn-ea"/>
                <a:cs typeface="+mn-cs"/>
              </a:rPr>
              <a:t>controlled</a:t>
            </a:r>
            <a:r>
              <a:rPr lang="fr-CA" sz="1200" kern="1200" dirty="0">
                <a:solidFill>
                  <a:schemeClr val="tx1"/>
                </a:solidFill>
                <a:effectLst/>
                <a:latin typeface="+mn-lt"/>
                <a:ea typeface="+mn-ea"/>
                <a:cs typeface="+mn-cs"/>
              </a:rPr>
              <a:t> </a:t>
            </a:r>
            <a:r>
              <a:rPr lang="fr-CA" sz="1200" kern="1200" dirty="0" err="1">
                <a:solidFill>
                  <a:schemeClr val="tx1"/>
                </a:solidFill>
                <a:effectLst/>
                <a:latin typeface="+mn-lt"/>
                <a:ea typeface="+mn-ea"/>
                <a:cs typeface="+mn-cs"/>
              </a:rPr>
              <a:t>environment</a:t>
            </a:r>
            <a:r>
              <a:rPr lang="fr-CA" sz="1200" kern="1200" dirty="0">
                <a:solidFill>
                  <a:schemeClr val="tx1"/>
                </a:solidFill>
                <a:effectLst/>
                <a:latin typeface="+mn-lt"/>
                <a:ea typeface="+mn-ea"/>
                <a:cs typeface="+mn-cs"/>
              </a:rPr>
              <a:t>.</a:t>
            </a:r>
          </a:p>
          <a:p>
            <a:pPr marL="0" indent="0">
              <a:buFont typeface="Arial" panose="020B0604020202020204" pitchFamily="34" charset="0"/>
              <a:buNone/>
            </a:pPr>
            <a:r>
              <a:rPr lang="fr-CA" sz="1200" b="1" kern="1200" dirty="0" err="1">
                <a:solidFill>
                  <a:schemeClr val="tx1"/>
                </a:solidFill>
                <a:effectLst/>
                <a:latin typeface="+mn-lt"/>
                <a:ea typeface="+mn-ea"/>
                <a:cs typeface="+mn-cs"/>
              </a:rPr>
              <a:t>Asking</a:t>
            </a:r>
            <a:r>
              <a:rPr lang="fr-CA" sz="1200" b="1" kern="1200" dirty="0">
                <a:solidFill>
                  <a:schemeClr val="tx1"/>
                </a:solidFill>
                <a:effectLst/>
                <a:latin typeface="+mn-lt"/>
                <a:ea typeface="+mn-ea"/>
                <a:cs typeface="+mn-cs"/>
              </a:rPr>
              <a:t> the right questions</a:t>
            </a:r>
          </a:p>
          <a:p>
            <a:pPr marL="628650" lvl="1" indent="-171450">
              <a:buFont typeface="Arial" panose="020B0604020202020204" pitchFamily="34" charset="0"/>
              <a:buChar char="•"/>
            </a:pPr>
            <a:r>
              <a:rPr lang="fr-CA" sz="1200" kern="1200" dirty="0">
                <a:solidFill>
                  <a:schemeClr val="tx1"/>
                </a:solidFill>
                <a:effectLst/>
                <a:latin typeface="+mn-lt"/>
                <a:ea typeface="+mn-ea"/>
                <a:cs typeface="+mn-cs"/>
              </a:rPr>
              <a:t>When you </a:t>
            </a:r>
            <a:r>
              <a:rPr lang="fr-CA" sz="1200" kern="1200" dirty="0" err="1">
                <a:solidFill>
                  <a:schemeClr val="tx1"/>
                </a:solidFill>
                <a:effectLst/>
                <a:latin typeface="+mn-lt"/>
                <a:ea typeface="+mn-ea"/>
                <a:cs typeface="+mn-cs"/>
              </a:rPr>
              <a:t>hear</a:t>
            </a:r>
            <a:r>
              <a:rPr lang="fr-CA" sz="1200" kern="1200" dirty="0">
                <a:solidFill>
                  <a:schemeClr val="tx1"/>
                </a:solidFill>
                <a:effectLst/>
                <a:latin typeface="+mn-lt"/>
                <a:ea typeface="+mn-ea"/>
                <a:cs typeface="+mn-cs"/>
              </a:rPr>
              <a:t> </a:t>
            </a:r>
            <a:r>
              <a:rPr lang="fr-CA" sz="1200" kern="1200" dirty="0" err="1">
                <a:solidFill>
                  <a:schemeClr val="tx1"/>
                </a:solidFill>
                <a:effectLst/>
                <a:latin typeface="+mn-lt"/>
                <a:ea typeface="+mn-ea"/>
                <a:cs typeface="+mn-cs"/>
              </a:rPr>
              <a:t>hoofbeats</a:t>
            </a:r>
            <a:r>
              <a:rPr lang="fr-CA" sz="1200" kern="1200" dirty="0">
                <a:solidFill>
                  <a:schemeClr val="tx1"/>
                </a:solidFill>
                <a:effectLst/>
                <a:latin typeface="+mn-lt"/>
                <a:ea typeface="+mn-ea"/>
                <a:cs typeface="+mn-cs"/>
              </a:rPr>
              <a:t>, think </a:t>
            </a:r>
            <a:r>
              <a:rPr lang="fr-CA" sz="1200" kern="1200" dirty="0" err="1">
                <a:solidFill>
                  <a:schemeClr val="tx1"/>
                </a:solidFill>
                <a:effectLst/>
                <a:latin typeface="+mn-lt"/>
                <a:ea typeface="+mn-ea"/>
                <a:cs typeface="+mn-cs"/>
              </a:rPr>
              <a:t>horses</a:t>
            </a:r>
            <a:r>
              <a:rPr lang="fr-CA" sz="1200" kern="1200" dirty="0">
                <a:solidFill>
                  <a:schemeClr val="tx1"/>
                </a:solidFill>
                <a:effectLst/>
                <a:latin typeface="+mn-lt"/>
                <a:ea typeface="+mn-ea"/>
                <a:cs typeface="+mn-cs"/>
              </a:rPr>
              <a:t>, not </a:t>
            </a:r>
            <a:r>
              <a:rPr lang="fr-CA" sz="1200" kern="1200" dirty="0" err="1">
                <a:solidFill>
                  <a:schemeClr val="tx1"/>
                </a:solidFill>
                <a:effectLst/>
                <a:latin typeface="+mn-lt"/>
                <a:ea typeface="+mn-ea"/>
                <a:cs typeface="+mn-cs"/>
              </a:rPr>
              <a:t>zebras</a:t>
            </a:r>
            <a:r>
              <a:rPr lang="fr-CA" sz="1200" kern="1200" dirty="0">
                <a:solidFill>
                  <a:schemeClr val="tx1"/>
                </a:solidFill>
                <a:effectLst/>
                <a:latin typeface="+mn-lt"/>
                <a:ea typeface="+mn-ea"/>
                <a:cs typeface="+mn-cs"/>
              </a:rPr>
              <a:t>.</a:t>
            </a:r>
          </a:p>
          <a:p>
            <a:pPr marL="628650" lvl="1" indent="-171450">
              <a:buFont typeface="Arial" panose="020B0604020202020204" pitchFamily="34" charset="0"/>
              <a:buChar char="•"/>
            </a:pPr>
            <a:r>
              <a:rPr lang="fr-CA" sz="1200" kern="1200" dirty="0">
                <a:solidFill>
                  <a:schemeClr val="tx1"/>
                </a:solidFill>
                <a:effectLst/>
                <a:latin typeface="+mn-lt"/>
                <a:ea typeface="+mn-ea"/>
                <a:cs typeface="+mn-cs"/>
              </a:rPr>
              <a:t>This means that look for the most </a:t>
            </a:r>
            <a:r>
              <a:rPr lang="fr-CA" sz="1200" kern="1200" dirty="0" err="1">
                <a:solidFill>
                  <a:schemeClr val="tx1"/>
                </a:solidFill>
                <a:effectLst/>
                <a:latin typeface="+mn-lt"/>
                <a:ea typeface="+mn-ea"/>
                <a:cs typeface="+mn-cs"/>
              </a:rPr>
              <a:t>obvious</a:t>
            </a:r>
            <a:r>
              <a:rPr lang="fr-CA" sz="1200" kern="1200" dirty="0">
                <a:solidFill>
                  <a:schemeClr val="tx1"/>
                </a:solidFill>
                <a:effectLst/>
                <a:latin typeface="+mn-lt"/>
                <a:ea typeface="+mn-ea"/>
                <a:cs typeface="+mn-cs"/>
              </a:rPr>
              <a:t> </a:t>
            </a:r>
            <a:r>
              <a:rPr lang="fr-CA" sz="1200" kern="1200" dirty="0" err="1">
                <a:solidFill>
                  <a:schemeClr val="tx1"/>
                </a:solidFill>
                <a:effectLst/>
                <a:latin typeface="+mn-lt"/>
                <a:ea typeface="+mn-ea"/>
                <a:cs typeface="+mn-cs"/>
              </a:rPr>
              <a:t>explanations</a:t>
            </a:r>
            <a:r>
              <a:rPr lang="fr-CA" sz="1200" kern="1200" dirty="0">
                <a:solidFill>
                  <a:schemeClr val="tx1"/>
                </a:solidFill>
                <a:effectLst/>
                <a:latin typeface="+mn-lt"/>
                <a:ea typeface="+mn-ea"/>
                <a:cs typeface="+mn-cs"/>
              </a:rPr>
              <a:t> first. If the data (qualitative and quantitative </a:t>
            </a:r>
            <a:r>
              <a:rPr lang="fr-CA" sz="1200" kern="1200" dirty="0" err="1">
                <a:solidFill>
                  <a:schemeClr val="tx1"/>
                </a:solidFill>
                <a:effectLst/>
                <a:latin typeface="+mn-lt"/>
                <a:ea typeface="+mn-ea"/>
                <a:cs typeface="+mn-cs"/>
              </a:rPr>
              <a:t>still</a:t>
            </a:r>
            <a:r>
              <a:rPr lang="fr-CA" sz="1200" kern="1200" dirty="0">
                <a:solidFill>
                  <a:schemeClr val="tx1"/>
                </a:solidFill>
                <a:effectLst/>
                <a:latin typeface="+mn-lt"/>
                <a:ea typeface="+mn-ea"/>
                <a:cs typeface="+mn-cs"/>
              </a:rPr>
              <a:t> </a:t>
            </a:r>
            <a:r>
              <a:rPr lang="fr-CA" sz="1200" kern="1200" dirty="0" err="1">
                <a:solidFill>
                  <a:schemeClr val="tx1"/>
                </a:solidFill>
                <a:effectLst/>
                <a:latin typeface="+mn-lt"/>
                <a:ea typeface="+mn-ea"/>
                <a:cs typeface="+mn-cs"/>
              </a:rPr>
              <a:t>doesn’t</a:t>
            </a:r>
            <a:r>
              <a:rPr lang="fr-CA" sz="1200" kern="1200" dirty="0">
                <a:solidFill>
                  <a:schemeClr val="tx1"/>
                </a:solidFill>
                <a:effectLst/>
                <a:latin typeface="+mn-lt"/>
                <a:ea typeface="+mn-ea"/>
                <a:cs typeface="+mn-cs"/>
              </a:rPr>
              <a:t> make sense, </a:t>
            </a:r>
            <a:r>
              <a:rPr lang="fr-CA" sz="1200" kern="1200" dirty="0" err="1">
                <a:solidFill>
                  <a:schemeClr val="tx1"/>
                </a:solidFill>
                <a:effectLst/>
                <a:latin typeface="+mn-lt"/>
                <a:ea typeface="+mn-ea"/>
                <a:cs typeface="+mn-cs"/>
              </a:rPr>
              <a:t>then</a:t>
            </a:r>
            <a:r>
              <a:rPr lang="fr-CA" sz="1200" kern="1200" dirty="0">
                <a:solidFill>
                  <a:schemeClr val="tx1"/>
                </a:solidFill>
                <a:effectLst/>
                <a:latin typeface="+mn-lt"/>
                <a:ea typeface="+mn-ea"/>
                <a:cs typeface="+mn-cs"/>
              </a:rPr>
              <a:t> you can start </a:t>
            </a:r>
            <a:r>
              <a:rPr lang="fr-CA" sz="1200" kern="1200" dirty="0" err="1">
                <a:solidFill>
                  <a:schemeClr val="tx1"/>
                </a:solidFill>
                <a:effectLst/>
                <a:latin typeface="+mn-lt"/>
                <a:ea typeface="+mn-ea"/>
                <a:cs typeface="+mn-cs"/>
              </a:rPr>
              <a:t>considering</a:t>
            </a:r>
            <a:r>
              <a:rPr lang="fr-CA" sz="1200" kern="1200" dirty="0">
                <a:solidFill>
                  <a:schemeClr val="tx1"/>
                </a:solidFill>
                <a:effectLst/>
                <a:latin typeface="+mn-lt"/>
                <a:ea typeface="+mn-ea"/>
                <a:cs typeface="+mn-cs"/>
              </a:rPr>
              <a:t> more </a:t>
            </a:r>
            <a:r>
              <a:rPr lang="fr-CA" sz="1200" kern="1200" dirty="0" err="1">
                <a:solidFill>
                  <a:schemeClr val="tx1"/>
                </a:solidFill>
                <a:effectLst/>
                <a:latin typeface="+mn-lt"/>
                <a:ea typeface="+mn-ea"/>
                <a:cs typeface="+mn-cs"/>
              </a:rPr>
              <a:t>exotic</a:t>
            </a:r>
            <a:r>
              <a:rPr lang="fr-CA" sz="1200" kern="1200" dirty="0">
                <a:solidFill>
                  <a:schemeClr val="tx1"/>
                </a:solidFill>
                <a:effectLst/>
                <a:latin typeface="+mn-lt"/>
                <a:ea typeface="+mn-ea"/>
                <a:cs typeface="+mn-cs"/>
              </a:rPr>
              <a:t> causes for the problem. Otherwise, you may tend to </a:t>
            </a:r>
            <a:r>
              <a:rPr lang="fr-CA" sz="1200" kern="1200" dirty="0" err="1">
                <a:solidFill>
                  <a:schemeClr val="tx1"/>
                </a:solidFill>
                <a:effectLst/>
                <a:latin typeface="+mn-lt"/>
                <a:ea typeface="+mn-ea"/>
                <a:cs typeface="+mn-cs"/>
              </a:rPr>
              <a:t>overthink</a:t>
            </a:r>
            <a:r>
              <a:rPr lang="fr-CA" sz="1200" kern="1200" dirty="0">
                <a:solidFill>
                  <a:schemeClr val="tx1"/>
                </a:solidFill>
                <a:effectLst/>
                <a:latin typeface="+mn-lt"/>
                <a:ea typeface="+mn-ea"/>
                <a:cs typeface="+mn-cs"/>
              </a:rPr>
              <a:t> and over-</a:t>
            </a:r>
            <a:r>
              <a:rPr lang="fr-CA" sz="1200" kern="1200" dirty="0" err="1">
                <a:solidFill>
                  <a:schemeClr val="tx1"/>
                </a:solidFill>
                <a:effectLst/>
                <a:latin typeface="+mn-lt"/>
                <a:ea typeface="+mn-ea"/>
                <a:cs typeface="+mn-cs"/>
              </a:rPr>
              <a:t>engineer</a:t>
            </a:r>
            <a:r>
              <a:rPr lang="fr-CA" sz="1200" kern="1200" dirty="0">
                <a:solidFill>
                  <a:schemeClr val="tx1"/>
                </a:solidFill>
                <a:effectLst/>
                <a:latin typeface="+mn-lt"/>
                <a:ea typeface="+mn-ea"/>
                <a:cs typeface="+mn-cs"/>
              </a:rPr>
              <a:t> the problem and your </a:t>
            </a:r>
            <a:r>
              <a:rPr lang="fr-CA" sz="1200" kern="1200" dirty="0" err="1">
                <a:solidFill>
                  <a:schemeClr val="tx1"/>
                </a:solidFill>
                <a:effectLst/>
                <a:latin typeface="+mn-lt"/>
                <a:ea typeface="+mn-ea"/>
                <a:cs typeface="+mn-cs"/>
              </a:rPr>
              <a:t>approach</a:t>
            </a:r>
            <a:r>
              <a:rPr lang="fr-CA" sz="1200" kern="1200" dirty="0">
                <a:solidFill>
                  <a:schemeClr val="tx1"/>
                </a:solidFill>
                <a:effectLst/>
                <a:latin typeface="+mn-lt"/>
                <a:ea typeface="+mn-ea"/>
                <a:cs typeface="+mn-cs"/>
              </a:rPr>
              <a:t> to a solution.</a:t>
            </a:r>
          </a:p>
          <a:p>
            <a:pPr marL="0" indent="0">
              <a:buFont typeface="Arial" panose="020B0604020202020204" pitchFamily="34" charset="0"/>
              <a:buNone/>
            </a:pPr>
            <a:r>
              <a:rPr lang="fr-CA" sz="1200" b="1" kern="1200" dirty="0" err="1">
                <a:solidFill>
                  <a:schemeClr val="tx1"/>
                </a:solidFill>
                <a:effectLst/>
                <a:latin typeface="+mn-lt"/>
                <a:ea typeface="+mn-ea"/>
                <a:cs typeface="+mn-cs"/>
              </a:rPr>
              <a:t>Ask</a:t>
            </a:r>
            <a:r>
              <a:rPr lang="fr-CA" sz="1200" b="1" kern="1200" dirty="0">
                <a:solidFill>
                  <a:schemeClr val="tx1"/>
                </a:solidFill>
                <a:effectLst/>
                <a:latin typeface="+mn-lt"/>
                <a:ea typeface="+mn-ea"/>
                <a:cs typeface="+mn-cs"/>
              </a:rPr>
              <a:t> the</a:t>
            </a:r>
            <a:r>
              <a:rPr lang="fr-CA" sz="1200" b="1" kern="1200" baseline="0" dirty="0">
                <a:solidFill>
                  <a:schemeClr val="tx1"/>
                </a:solidFill>
                <a:effectLst/>
                <a:latin typeface="+mn-lt"/>
                <a:ea typeface="+mn-ea"/>
                <a:cs typeface="+mn-cs"/>
              </a:rPr>
              <a:t> right questions</a:t>
            </a:r>
          </a:p>
          <a:p>
            <a:pPr marL="171450" indent="-171450">
              <a:buFont typeface="Arial" panose="020B0604020202020204" pitchFamily="34" charset="0"/>
              <a:buChar char="•"/>
            </a:pPr>
            <a:r>
              <a:rPr lang="fr-CA" sz="1200" kern="1200" dirty="0">
                <a:solidFill>
                  <a:schemeClr val="tx1"/>
                </a:solidFill>
                <a:effectLst/>
                <a:latin typeface="+mn-lt"/>
                <a:ea typeface="+mn-ea"/>
                <a:cs typeface="+mn-cs"/>
              </a:rPr>
              <a:t>Think about things like:</a:t>
            </a:r>
          </a:p>
          <a:p>
            <a:pPr marL="628650" lvl="1" indent="-171450">
              <a:buFont typeface="Arial" panose="020B0604020202020204" pitchFamily="34" charset="0"/>
              <a:buChar char="•"/>
            </a:pPr>
            <a:r>
              <a:rPr lang="fr-CA" sz="1200" kern="1200" dirty="0">
                <a:solidFill>
                  <a:schemeClr val="tx1"/>
                </a:solidFill>
                <a:effectLst/>
                <a:latin typeface="+mn-lt"/>
                <a:ea typeface="+mn-ea"/>
                <a:cs typeface="+mn-cs"/>
              </a:rPr>
              <a:t>what </a:t>
            </a:r>
            <a:r>
              <a:rPr lang="fr-CA" sz="1200" kern="1200" dirty="0" err="1">
                <a:solidFill>
                  <a:schemeClr val="tx1"/>
                </a:solidFill>
                <a:effectLst/>
                <a:latin typeface="+mn-lt"/>
                <a:ea typeface="+mn-ea"/>
                <a:cs typeface="+mn-cs"/>
              </a:rPr>
              <a:t>comes</a:t>
            </a:r>
            <a:r>
              <a:rPr lang="fr-CA" sz="1200" kern="1200" dirty="0">
                <a:solidFill>
                  <a:schemeClr val="tx1"/>
                </a:solidFill>
                <a:effectLst/>
                <a:latin typeface="+mn-lt"/>
                <a:ea typeface="+mn-ea"/>
                <a:cs typeface="+mn-cs"/>
              </a:rPr>
              <a:t> before the problem is </a:t>
            </a:r>
            <a:r>
              <a:rPr lang="fr-CA" sz="1200" kern="1200" dirty="0" err="1">
                <a:solidFill>
                  <a:schemeClr val="tx1"/>
                </a:solidFill>
                <a:effectLst/>
                <a:latin typeface="+mn-lt"/>
                <a:ea typeface="+mn-ea"/>
                <a:cs typeface="+mn-cs"/>
              </a:rPr>
              <a:t>experienced</a:t>
            </a:r>
            <a:r>
              <a:rPr lang="fr-CA" sz="1200" kern="1200" dirty="0">
                <a:solidFill>
                  <a:schemeClr val="tx1"/>
                </a:solidFill>
                <a:effectLst/>
                <a:latin typeface="+mn-lt"/>
                <a:ea typeface="+mn-ea"/>
                <a:cs typeface="+mn-cs"/>
              </a:rPr>
              <a:t> and what </a:t>
            </a:r>
            <a:r>
              <a:rPr lang="fr-CA" sz="1200" kern="1200" dirty="0" err="1">
                <a:solidFill>
                  <a:schemeClr val="tx1"/>
                </a:solidFill>
                <a:effectLst/>
                <a:latin typeface="+mn-lt"/>
                <a:ea typeface="+mn-ea"/>
                <a:cs typeface="+mn-cs"/>
              </a:rPr>
              <a:t>comes</a:t>
            </a:r>
            <a:r>
              <a:rPr lang="fr-CA" sz="1200" kern="1200" dirty="0">
                <a:solidFill>
                  <a:schemeClr val="tx1"/>
                </a:solidFill>
                <a:effectLst/>
                <a:latin typeface="+mn-lt"/>
                <a:ea typeface="+mn-ea"/>
                <a:cs typeface="+mn-cs"/>
              </a:rPr>
              <a:t> after?</a:t>
            </a:r>
          </a:p>
          <a:p>
            <a:pPr marL="628650" lvl="1" indent="-171450">
              <a:buFont typeface="Arial" panose="020B0604020202020204" pitchFamily="34" charset="0"/>
              <a:buChar char="•"/>
            </a:pPr>
            <a:r>
              <a:rPr lang="fr-CA" sz="1200" kern="1200" dirty="0">
                <a:solidFill>
                  <a:schemeClr val="tx1"/>
                </a:solidFill>
                <a:effectLst/>
                <a:latin typeface="+mn-lt"/>
                <a:ea typeface="+mn-ea"/>
                <a:cs typeface="+mn-cs"/>
              </a:rPr>
              <a:t>What </a:t>
            </a:r>
            <a:r>
              <a:rPr lang="fr-CA" sz="1200" kern="1200" dirty="0" err="1">
                <a:solidFill>
                  <a:schemeClr val="tx1"/>
                </a:solidFill>
                <a:effectLst/>
                <a:latin typeface="+mn-lt"/>
                <a:ea typeface="+mn-ea"/>
                <a:cs typeface="+mn-cs"/>
              </a:rPr>
              <a:t>else</a:t>
            </a:r>
            <a:r>
              <a:rPr lang="fr-CA" sz="1200" kern="1200" dirty="0">
                <a:solidFill>
                  <a:schemeClr val="tx1"/>
                </a:solidFill>
                <a:effectLst/>
                <a:latin typeface="+mn-lt"/>
                <a:ea typeface="+mn-ea"/>
                <a:cs typeface="+mn-cs"/>
              </a:rPr>
              <a:t> is part of the </a:t>
            </a:r>
            <a:r>
              <a:rPr lang="fr-CA" sz="1200" kern="1200" dirty="0" err="1">
                <a:solidFill>
                  <a:schemeClr val="tx1"/>
                </a:solidFill>
                <a:effectLst/>
                <a:latin typeface="+mn-lt"/>
                <a:ea typeface="+mn-ea"/>
                <a:cs typeface="+mn-cs"/>
              </a:rPr>
              <a:t>experience</a:t>
            </a:r>
            <a:r>
              <a:rPr lang="fr-CA" sz="1200" kern="1200" dirty="0">
                <a:solidFill>
                  <a:schemeClr val="tx1"/>
                </a:solidFill>
                <a:effectLst/>
                <a:latin typeface="+mn-lt"/>
                <a:ea typeface="+mn-ea"/>
                <a:cs typeface="+mn-cs"/>
              </a:rPr>
              <a:t> </a:t>
            </a:r>
            <a:r>
              <a:rPr lang="fr-CA" sz="1200" kern="1200" dirty="0" err="1">
                <a:solidFill>
                  <a:schemeClr val="tx1"/>
                </a:solidFill>
                <a:effectLst/>
                <a:latin typeface="+mn-lt"/>
                <a:ea typeface="+mn-ea"/>
                <a:cs typeface="+mn-cs"/>
              </a:rPr>
              <a:t>chain</a:t>
            </a:r>
            <a:r>
              <a:rPr lang="fr-CA" sz="1200" kern="1200" dirty="0">
                <a:solidFill>
                  <a:schemeClr val="tx1"/>
                </a:solidFill>
                <a:effectLst/>
                <a:latin typeface="+mn-lt"/>
                <a:ea typeface="+mn-ea"/>
                <a:cs typeface="+mn-cs"/>
              </a:rPr>
              <a:t> that may be the cause or </a:t>
            </a:r>
            <a:r>
              <a:rPr lang="fr-CA" sz="1200" kern="1200" dirty="0" err="1">
                <a:solidFill>
                  <a:schemeClr val="tx1"/>
                </a:solidFill>
                <a:effectLst/>
                <a:latin typeface="+mn-lt"/>
                <a:ea typeface="+mn-ea"/>
                <a:cs typeface="+mn-cs"/>
              </a:rPr>
              <a:t>contributor</a:t>
            </a:r>
            <a:r>
              <a:rPr lang="fr-CA" sz="1200" kern="1200" dirty="0">
                <a:solidFill>
                  <a:schemeClr val="tx1"/>
                </a:solidFill>
                <a:effectLst/>
                <a:latin typeface="+mn-lt"/>
                <a:ea typeface="+mn-ea"/>
                <a:cs typeface="+mn-cs"/>
              </a:rPr>
              <a:t> to the problem being </a:t>
            </a:r>
            <a:r>
              <a:rPr lang="fr-CA" sz="1200" kern="1200" dirty="0" err="1">
                <a:solidFill>
                  <a:schemeClr val="tx1"/>
                </a:solidFill>
                <a:effectLst/>
                <a:latin typeface="+mn-lt"/>
                <a:ea typeface="+mn-ea"/>
                <a:cs typeface="+mn-cs"/>
              </a:rPr>
              <a:t>experienced</a:t>
            </a:r>
            <a:r>
              <a:rPr lang="fr-CA" sz="1200" kern="1200" dirty="0">
                <a:solidFill>
                  <a:schemeClr val="tx1"/>
                </a:solidFill>
                <a:effectLst/>
                <a:latin typeface="+mn-lt"/>
                <a:ea typeface="+mn-ea"/>
                <a:cs typeface="+mn-cs"/>
              </a:rPr>
              <a:t>?</a:t>
            </a:r>
          </a:p>
          <a:p>
            <a:pPr marL="628650" lvl="1" indent="-171450">
              <a:buFont typeface="Arial" panose="020B0604020202020204" pitchFamily="34" charset="0"/>
              <a:buChar char="•"/>
            </a:pPr>
            <a:r>
              <a:rPr lang="fr-CA" sz="1200" kern="1200" dirty="0">
                <a:solidFill>
                  <a:schemeClr val="tx1"/>
                </a:solidFill>
                <a:effectLst/>
                <a:latin typeface="+mn-lt"/>
                <a:ea typeface="+mn-ea"/>
                <a:cs typeface="+mn-cs"/>
              </a:rPr>
              <a:t>What parts of </a:t>
            </a:r>
            <a:r>
              <a:rPr lang="fr-CA" sz="1200" kern="1200" dirty="0" err="1">
                <a:solidFill>
                  <a:schemeClr val="tx1"/>
                </a:solidFill>
                <a:effectLst/>
                <a:latin typeface="+mn-lt"/>
                <a:ea typeface="+mn-ea"/>
                <a:cs typeface="+mn-cs"/>
              </a:rPr>
              <a:t>this</a:t>
            </a:r>
            <a:r>
              <a:rPr lang="fr-CA" sz="1200" kern="1200" dirty="0">
                <a:solidFill>
                  <a:schemeClr val="tx1"/>
                </a:solidFill>
                <a:effectLst/>
                <a:latin typeface="+mn-lt"/>
                <a:ea typeface="+mn-ea"/>
                <a:cs typeface="+mn-cs"/>
              </a:rPr>
              <a:t> are </a:t>
            </a:r>
            <a:r>
              <a:rPr lang="fr-CA" sz="1200" kern="1200" dirty="0" err="1">
                <a:solidFill>
                  <a:schemeClr val="tx1"/>
                </a:solidFill>
                <a:effectLst/>
                <a:latin typeface="+mn-lt"/>
                <a:ea typeface="+mn-ea"/>
                <a:cs typeface="+mn-cs"/>
              </a:rPr>
              <a:t>under</a:t>
            </a:r>
            <a:r>
              <a:rPr lang="fr-CA" sz="1200" kern="1200" dirty="0">
                <a:solidFill>
                  <a:schemeClr val="tx1"/>
                </a:solidFill>
                <a:effectLst/>
                <a:latin typeface="+mn-lt"/>
                <a:ea typeface="+mn-ea"/>
                <a:cs typeface="+mn-cs"/>
              </a:rPr>
              <a:t> your influence and/or control? And </a:t>
            </a:r>
            <a:r>
              <a:rPr lang="fr-CA" sz="1200" kern="1200" dirty="0" err="1">
                <a:solidFill>
                  <a:schemeClr val="tx1"/>
                </a:solidFill>
                <a:effectLst/>
                <a:latin typeface="+mn-lt"/>
                <a:ea typeface="+mn-ea"/>
                <a:cs typeface="+mn-cs"/>
              </a:rPr>
              <a:t>who</a:t>
            </a:r>
            <a:r>
              <a:rPr lang="fr-CA" sz="1200" kern="1200" dirty="0">
                <a:solidFill>
                  <a:schemeClr val="tx1"/>
                </a:solidFill>
                <a:effectLst/>
                <a:latin typeface="+mn-lt"/>
                <a:ea typeface="+mn-ea"/>
                <a:cs typeface="+mn-cs"/>
              </a:rPr>
              <a:t> in your ecosystem </a:t>
            </a:r>
            <a:r>
              <a:rPr lang="fr-CA" sz="1200" kern="1200" dirty="0" err="1">
                <a:solidFill>
                  <a:schemeClr val="tx1"/>
                </a:solidFill>
                <a:effectLst/>
                <a:latin typeface="+mn-lt"/>
                <a:ea typeface="+mn-ea"/>
                <a:cs typeface="+mn-cs"/>
              </a:rPr>
              <a:t>had</a:t>
            </a:r>
            <a:r>
              <a:rPr lang="fr-CA" sz="1200" kern="1200" dirty="0">
                <a:solidFill>
                  <a:schemeClr val="tx1"/>
                </a:solidFill>
                <a:effectLst/>
                <a:latin typeface="+mn-lt"/>
                <a:ea typeface="+mn-ea"/>
                <a:cs typeface="+mn-cs"/>
              </a:rPr>
              <a:t> more influence/control </a:t>
            </a:r>
            <a:r>
              <a:rPr lang="fr-CA" sz="1200" kern="1200" dirty="0" err="1">
                <a:solidFill>
                  <a:schemeClr val="tx1"/>
                </a:solidFill>
                <a:effectLst/>
                <a:latin typeface="+mn-lt"/>
                <a:ea typeface="+mn-ea"/>
                <a:cs typeface="+mn-cs"/>
              </a:rPr>
              <a:t>thank</a:t>
            </a:r>
            <a:r>
              <a:rPr lang="fr-CA" sz="1200" kern="1200" dirty="0">
                <a:solidFill>
                  <a:schemeClr val="tx1"/>
                </a:solidFill>
                <a:effectLst/>
                <a:latin typeface="+mn-lt"/>
                <a:ea typeface="+mn-ea"/>
                <a:cs typeface="+mn-cs"/>
              </a:rPr>
              <a:t> you do? And are they </a:t>
            </a:r>
            <a:r>
              <a:rPr lang="fr-CA" sz="1200" kern="1200" dirty="0" err="1">
                <a:solidFill>
                  <a:schemeClr val="tx1"/>
                </a:solidFill>
                <a:effectLst/>
                <a:latin typeface="+mn-lt"/>
                <a:ea typeface="+mn-ea"/>
                <a:cs typeface="+mn-cs"/>
              </a:rPr>
              <a:t>aware</a:t>
            </a:r>
            <a:r>
              <a:rPr lang="fr-CA" sz="1200" kern="1200" dirty="0">
                <a:solidFill>
                  <a:schemeClr val="tx1"/>
                </a:solidFill>
                <a:effectLst/>
                <a:latin typeface="+mn-lt"/>
                <a:ea typeface="+mn-ea"/>
                <a:cs typeface="+mn-cs"/>
              </a:rPr>
              <a:t> of the issue and the impact it has on the people being </a:t>
            </a:r>
            <a:r>
              <a:rPr lang="fr-CA" sz="1200" kern="1200" dirty="0" err="1">
                <a:solidFill>
                  <a:schemeClr val="tx1"/>
                </a:solidFill>
                <a:effectLst/>
                <a:latin typeface="+mn-lt"/>
                <a:ea typeface="+mn-ea"/>
                <a:cs typeface="+mn-cs"/>
              </a:rPr>
              <a:t>affected</a:t>
            </a:r>
            <a:r>
              <a:rPr lang="fr-CA" sz="1200" kern="1200" dirty="0">
                <a:solidFill>
                  <a:schemeClr val="tx1"/>
                </a:solidFill>
                <a:effectLst/>
                <a:latin typeface="+mn-lt"/>
                <a:ea typeface="+mn-ea"/>
                <a:cs typeface="+mn-cs"/>
              </a:rPr>
              <a:t> by it?</a:t>
            </a:r>
          </a:p>
        </p:txBody>
      </p:sp>
      <p:sp>
        <p:nvSpPr>
          <p:cNvPr id="4" name="Slide Number Placeholder 3"/>
          <p:cNvSpPr>
            <a:spLocks noGrp="1"/>
          </p:cNvSpPr>
          <p:nvPr>
            <p:ph type="sldNum" sz="quarter" idx="5"/>
          </p:nvPr>
        </p:nvSpPr>
        <p:spPr/>
        <p:txBody>
          <a:bodyPr/>
          <a:lstStyle/>
          <a:p>
            <a:fld id="{7812E784-21A3-2444-B178-39C1CB04DBD1}" type="slidenum">
              <a:rPr lang="fr-CA" smtClean="0"/>
              <a:t>15</a:t>
            </a:fld>
            <a:endParaRPr lang="fr-CA" dirty="0"/>
          </a:p>
        </p:txBody>
      </p:sp>
    </p:spTree>
    <p:extLst>
      <p:ext uri="{BB962C8B-B14F-4D97-AF65-F5344CB8AC3E}">
        <p14:creationId xmlns:p14="http://schemas.microsoft.com/office/powerpoint/2010/main" val="3154827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812E784-21A3-2444-B178-39C1CB04DBD1}" type="slidenum">
              <a:rPr lang="fr-CA" smtClean="0"/>
              <a:t>16</a:t>
            </a:fld>
            <a:endParaRPr lang="fr-CA" dirty="0"/>
          </a:p>
        </p:txBody>
      </p:sp>
    </p:spTree>
    <p:extLst>
      <p:ext uri="{BB962C8B-B14F-4D97-AF65-F5344CB8AC3E}">
        <p14:creationId xmlns:p14="http://schemas.microsoft.com/office/powerpoint/2010/main" val="2034370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fr-CA" sz="1200" kern="1200" dirty="0">
                <a:solidFill>
                  <a:schemeClr val="tx1"/>
                </a:solidFill>
                <a:effectLst/>
                <a:latin typeface="+mn-lt"/>
                <a:ea typeface="+mn-ea"/>
                <a:cs typeface="+mn-cs"/>
              </a:rPr>
              <a:t>What </a:t>
            </a:r>
            <a:r>
              <a:rPr lang="fr-CA" sz="1200" kern="1200" dirty="0" err="1">
                <a:solidFill>
                  <a:schemeClr val="tx1"/>
                </a:solidFill>
                <a:effectLst/>
                <a:latin typeface="+mn-lt"/>
                <a:ea typeface="+mn-ea"/>
                <a:cs typeface="+mn-cs"/>
              </a:rPr>
              <a:t>does</a:t>
            </a:r>
            <a:r>
              <a:rPr lang="fr-CA" sz="1200" kern="1200" dirty="0">
                <a:solidFill>
                  <a:schemeClr val="tx1"/>
                </a:solidFill>
                <a:effectLst/>
                <a:latin typeface="+mn-lt"/>
                <a:ea typeface="+mn-ea"/>
                <a:cs typeface="+mn-cs"/>
              </a:rPr>
              <a:t> usability testing look like </a:t>
            </a:r>
            <a:r>
              <a:rPr lang="fr-CA" sz="1200" kern="1200" dirty="0" err="1">
                <a:solidFill>
                  <a:schemeClr val="tx1"/>
                </a:solidFill>
                <a:effectLst/>
                <a:latin typeface="+mn-lt"/>
                <a:ea typeface="+mn-ea"/>
                <a:cs typeface="+mn-cs"/>
              </a:rPr>
              <a:t>where</a:t>
            </a:r>
            <a:r>
              <a:rPr lang="fr-CA" sz="1200" kern="1200" dirty="0">
                <a:solidFill>
                  <a:schemeClr val="tx1"/>
                </a:solidFill>
                <a:effectLst/>
                <a:latin typeface="+mn-lt"/>
                <a:ea typeface="+mn-ea"/>
                <a:cs typeface="+mn-cs"/>
              </a:rPr>
              <a:t> you are?</a:t>
            </a:r>
          </a:p>
          <a:p>
            <a:pPr marL="171450" indent="-171450">
              <a:buFont typeface="Arial" panose="020B0604020202020204" pitchFamily="34" charset="0"/>
              <a:buChar char="•"/>
            </a:pPr>
            <a:r>
              <a:rPr lang="fr-CA" sz="1200" kern="1200" dirty="0" err="1">
                <a:solidFill>
                  <a:schemeClr val="tx1"/>
                </a:solidFill>
                <a:effectLst/>
                <a:latin typeface="+mn-lt"/>
                <a:ea typeface="+mn-ea"/>
                <a:cs typeface="+mn-cs"/>
              </a:rPr>
              <a:t>Who</a:t>
            </a:r>
            <a:r>
              <a:rPr lang="fr-CA" sz="1200" kern="1200" dirty="0">
                <a:solidFill>
                  <a:schemeClr val="tx1"/>
                </a:solidFill>
                <a:effectLst/>
                <a:latin typeface="+mn-lt"/>
                <a:ea typeface="+mn-ea"/>
                <a:cs typeface="+mn-cs"/>
              </a:rPr>
              <a:t> is at the table when planning, </a:t>
            </a:r>
            <a:r>
              <a:rPr lang="fr-CA" sz="1200" kern="1200" dirty="0" err="1">
                <a:solidFill>
                  <a:schemeClr val="tx1"/>
                </a:solidFill>
                <a:effectLst/>
                <a:latin typeface="+mn-lt"/>
                <a:ea typeface="+mn-ea"/>
                <a:cs typeface="+mn-cs"/>
              </a:rPr>
              <a:t>approving</a:t>
            </a:r>
            <a:r>
              <a:rPr lang="fr-CA" sz="1200" kern="1200" dirty="0">
                <a:solidFill>
                  <a:schemeClr val="tx1"/>
                </a:solidFill>
                <a:effectLst/>
                <a:latin typeface="+mn-lt"/>
                <a:ea typeface="+mn-ea"/>
                <a:cs typeface="+mn-cs"/>
              </a:rPr>
              <a:t>, </a:t>
            </a:r>
            <a:r>
              <a:rPr lang="fr-CA" sz="1200" kern="1200" dirty="0" err="1">
                <a:solidFill>
                  <a:schemeClr val="tx1"/>
                </a:solidFill>
                <a:effectLst/>
                <a:latin typeface="+mn-lt"/>
                <a:ea typeface="+mn-ea"/>
                <a:cs typeface="+mn-cs"/>
              </a:rPr>
              <a:t>executing</a:t>
            </a:r>
            <a:r>
              <a:rPr lang="fr-CA" sz="1200" kern="1200" dirty="0">
                <a:solidFill>
                  <a:schemeClr val="tx1"/>
                </a:solidFill>
                <a:effectLst/>
                <a:latin typeface="+mn-lt"/>
                <a:ea typeface="+mn-ea"/>
                <a:cs typeface="+mn-cs"/>
              </a:rPr>
              <a:t>, </a:t>
            </a:r>
            <a:r>
              <a:rPr lang="fr-CA" sz="1200" kern="1200" dirty="0" err="1">
                <a:solidFill>
                  <a:schemeClr val="tx1"/>
                </a:solidFill>
                <a:effectLst/>
                <a:latin typeface="+mn-lt"/>
                <a:ea typeface="+mn-ea"/>
                <a:cs typeface="+mn-cs"/>
              </a:rPr>
              <a:t>analyzing</a:t>
            </a:r>
            <a:r>
              <a:rPr lang="fr-CA" sz="1200" kern="1200" dirty="0">
                <a:solidFill>
                  <a:schemeClr val="tx1"/>
                </a:solidFill>
                <a:effectLst/>
                <a:latin typeface="+mn-lt"/>
                <a:ea typeface="+mn-ea"/>
                <a:cs typeface="+mn-cs"/>
              </a:rPr>
              <a:t>, </a:t>
            </a:r>
            <a:r>
              <a:rPr lang="fr-CA" sz="1200" kern="1200" dirty="0" err="1">
                <a:solidFill>
                  <a:schemeClr val="tx1"/>
                </a:solidFill>
                <a:effectLst/>
                <a:latin typeface="+mn-lt"/>
                <a:ea typeface="+mn-ea"/>
                <a:cs typeface="+mn-cs"/>
              </a:rPr>
              <a:t>decision-making</a:t>
            </a:r>
            <a:r>
              <a:rPr lang="fr-CA" sz="1200" kern="1200" dirty="0">
                <a:solidFill>
                  <a:schemeClr val="tx1"/>
                </a:solidFill>
                <a:effectLst/>
                <a:latin typeface="+mn-lt"/>
                <a:ea typeface="+mn-ea"/>
                <a:cs typeface="+mn-cs"/>
              </a:rPr>
              <a:t>?</a:t>
            </a:r>
          </a:p>
          <a:p>
            <a:pPr marL="171450" indent="-171450">
              <a:buFont typeface="Arial" panose="020B0604020202020204" pitchFamily="34" charset="0"/>
              <a:buChar char="•"/>
            </a:pPr>
            <a:r>
              <a:rPr lang="fr-CA" sz="1200" kern="1200" dirty="0">
                <a:solidFill>
                  <a:schemeClr val="tx1"/>
                </a:solidFill>
                <a:effectLst/>
                <a:latin typeface="+mn-lt"/>
                <a:ea typeface="+mn-ea"/>
                <a:cs typeface="+mn-cs"/>
              </a:rPr>
              <a:t>When is it </a:t>
            </a:r>
            <a:r>
              <a:rPr lang="fr-CA" sz="1200" kern="1200" dirty="0" err="1">
                <a:solidFill>
                  <a:schemeClr val="tx1"/>
                </a:solidFill>
                <a:effectLst/>
                <a:latin typeface="+mn-lt"/>
                <a:ea typeface="+mn-ea"/>
                <a:cs typeface="+mn-cs"/>
              </a:rPr>
              <a:t>done</a:t>
            </a:r>
            <a:r>
              <a:rPr lang="fr-CA" sz="1200" kern="1200" dirty="0">
                <a:solidFill>
                  <a:schemeClr val="tx1"/>
                </a:solidFill>
                <a:effectLst/>
                <a:latin typeface="+mn-lt"/>
                <a:ea typeface="+mn-ea"/>
                <a:cs typeface="+mn-cs"/>
              </a:rPr>
              <a:t>?</a:t>
            </a:r>
          </a:p>
          <a:p>
            <a:pPr marL="171450" indent="-171450">
              <a:buFont typeface="Arial" panose="020B0604020202020204" pitchFamily="34" charset="0"/>
              <a:buChar char="•"/>
            </a:pPr>
            <a:r>
              <a:rPr lang="fr-CA" sz="1200" kern="1200" dirty="0">
                <a:solidFill>
                  <a:schemeClr val="tx1"/>
                </a:solidFill>
                <a:effectLst/>
                <a:latin typeface="+mn-lt"/>
                <a:ea typeface="+mn-ea"/>
                <a:cs typeface="+mn-cs"/>
              </a:rPr>
              <a:t>How is it </a:t>
            </a:r>
            <a:r>
              <a:rPr lang="fr-CA" sz="1200" kern="1200" dirty="0" err="1">
                <a:solidFill>
                  <a:schemeClr val="tx1"/>
                </a:solidFill>
                <a:effectLst/>
                <a:latin typeface="+mn-lt"/>
                <a:ea typeface="+mn-ea"/>
                <a:cs typeface="+mn-cs"/>
              </a:rPr>
              <a:t>done</a:t>
            </a:r>
            <a:r>
              <a:rPr lang="fr-CA" sz="120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7812E784-21A3-2444-B178-39C1CB04DBD1}" type="slidenum">
              <a:rPr lang="fr-CA" smtClean="0"/>
              <a:t>17</a:t>
            </a:fld>
            <a:endParaRPr lang="fr-CA" dirty="0"/>
          </a:p>
        </p:txBody>
      </p:sp>
    </p:spTree>
    <p:extLst>
      <p:ext uri="{BB962C8B-B14F-4D97-AF65-F5344CB8AC3E}">
        <p14:creationId xmlns:p14="http://schemas.microsoft.com/office/powerpoint/2010/main" val="3049514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There are </a:t>
            </a:r>
            <a:r>
              <a:rPr lang="fr-CA" dirty="0" err="1"/>
              <a:t>mainly</a:t>
            </a:r>
            <a:r>
              <a:rPr lang="fr-CA" baseline="0" dirty="0"/>
              <a:t> </a:t>
            </a:r>
            <a:r>
              <a:rPr lang="fr-CA" dirty="0"/>
              <a:t>3 types of testing that we talk about.</a:t>
            </a:r>
          </a:p>
          <a:p>
            <a:pPr marL="457200" indent="-457200">
              <a:buFont typeface="+mj-lt"/>
              <a:buAutoNum type="arabicPeriod"/>
            </a:pPr>
            <a:r>
              <a:rPr lang="fr-CA" dirty="0"/>
              <a:t>Low </a:t>
            </a:r>
            <a:r>
              <a:rPr lang="fr-CA" dirty="0" err="1"/>
              <a:t>fidelity</a:t>
            </a:r>
            <a:endParaRPr lang="fr-CA" dirty="0"/>
          </a:p>
          <a:p>
            <a:pPr marL="457200" indent="-457200">
              <a:buFont typeface="+mj-lt"/>
              <a:buAutoNum type="arabicPeriod"/>
            </a:pPr>
            <a:r>
              <a:rPr lang="fr-CA" dirty="0"/>
              <a:t>Medium </a:t>
            </a:r>
            <a:r>
              <a:rPr lang="fr-CA" dirty="0" err="1"/>
              <a:t>Fidelity</a:t>
            </a:r>
            <a:endParaRPr lang="fr-CA" dirty="0"/>
          </a:p>
          <a:p>
            <a:pPr marL="457200" indent="-457200">
              <a:buFont typeface="+mj-lt"/>
              <a:buAutoNum type="arabicPeriod"/>
            </a:pPr>
            <a:r>
              <a:rPr lang="fr-CA" dirty="0"/>
              <a:t>High </a:t>
            </a:r>
            <a:r>
              <a:rPr lang="fr-CA" dirty="0" err="1"/>
              <a:t>Fidelity</a:t>
            </a:r>
            <a:endParaRPr lang="fr-CA" dirty="0"/>
          </a:p>
          <a:p>
            <a:endParaRPr lang="fr-CA" dirty="0"/>
          </a:p>
          <a:p>
            <a:r>
              <a:rPr lang="fr-CA" dirty="0"/>
              <a:t>Before we start</a:t>
            </a:r>
            <a:r>
              <a:rPr lang="fr-CA" baseline="0" dirty="0"/>
              <a:t> to talk about the types of testing though, let me talk to you about </a:t>
            </a:r>
            <a:r>
              <a:rPr lang="fr-CA" baseline="0" dirty="0" err="1"/>
              <a:t>proposing</a:t>
            </a:r>
            <a:r>
              <a:rPr lang="fr-CA" baseline="0" dirty="0"/>
              <a:t> your testing and </a:t>
            </a:r>
            <a:r>
              <a:rPr lang="fr-CA" baseline="0" dirty="0" err="1"/>
              <a:t>communicating</a:t>
            </a:r>
            <a:r>
              <a:rPr lang="fr-CA" baseline="0" dirty="0"/>
              <a:t> the </a:t>
            </a:r>
            <a:r>
              <a:rPr lang="fr-CA" baseline="0" dirty="0" err="1"/>
              <a:t>recommendations</a:t>
            </a:r>
            <a:r>
              <a:rPr lang="fr-CA" baseline="0" dirty="0"/>
              <a:t>.</a:t>
            </a:r>
            <a:endParaRPr lang="fr-CA" dirty="0"/>
          </a:p>
          <a:p>
            <a:endParaRPr lang="fr-CA" dirty="0"/>
          </a:p>
        </p:txBody>
      </p:sp>
      <p:sp>
        <p:nvSpPr>
          <p:cNvPr id="4" name="Slide Number Placeholder 3"/>
          <p:cNvSpPr>
            <a:spLocks noGrp="1"/>
          </p:cNvSpPr>
          <p:nvPr>
            <p:ph type="sldNum" sz="quarter" idx="10"/>
          </p:nvPr>
        </p:nvSpPr>
        <p:spPr/>
        <p:txBody>
          <a:bodyPr/>
          <a:lstStyle/>
          <a:p>
            <a:fld id="{7812E784-21A3-2444-B178-39C1CB04DBD1}" type="slidenum">
              <a:rPr lang="fr-CA" smtClean="0"/>
              <a:t>18</a:t>
            </a:fld>
            <a:endParaRPr lang="fr-CA" dirty="0"/>
          </a:p>
        </p:txBody>
      </p:sp>
    </p:spTree>
    <p:extLst>
      <p:ext uri="{BB962C8B-B14F-4D97-AF65-F5344CB8AC3E}">
        <p14:creationId xmlns:p14="http://schemas.microsoft.com/office/powerpoint/2010/main" val="2089181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CA" sz="1200" kern="1200" dirty="0">
                <a:solidFill>
                  <a:schemeClr val="tx1"/>
                </a:solidFill>
                <a:effectLst/>
                <a:latin typeface="+mn-lt"/>
                <a:ea typeface="+mn-ea"/>
                <a:cs typeface="+mn-cs"/>
              </a:rPr>
              <a:t>I</a:t>
            </a:r>
            <a:r>
              <a:rPr lang="fr-CA" sz="1200" kern="1200" baseline="0" dirty="0">
                <a:solidFill>
                  <a:schemeClr val="tx1"/>
                </a:solidFill>
                <a:effectLst/>
                <a:latin typeface="+mn-lt"/>
                <a:ea typeface="+mn-ea"/>
                <a:cs typeface="+mn-cs"/>
              </a:rPr>
              <a:t> </a:t>
            </a:r>
            <a:r>
              <a:rPr lang="fr-CA" sz="1200" kern="1200" baseline="0" dirty="0" err="1">
                <a:solidFill>
                  <a:schemeClr val="tx1"/>
                </a:solidFill>
                <a:effectLst/>
                <a:latin typeface="+mn-lt"/>
                <a:ea typeface="+mn-ea"/>
                <a:cs typeface="+mn-cs"/>
              </a:rPr>
              <a:t>usually</a:t>
            </a:r>
            <a:r>
              <a:rPr lang="fr-CA" sz="1200" kern="1200" baseline="0" dirty="0">
                <a:solidFill>
                  <a:schemeClr val="tx1"/>
                </a:solidFill>
                <a:effectLst/>
                <a:latin typeface="+mn-lt"/>
                <a:ea typeface="+mn-ea"/>
                <a:cs typeface="+mn-cs"/>
              </a:rPr>
              <a:t> </a:t>
            </a:r>
            <a:r>
              <a:rPr lang="fr-CA" sz="1200" kern="1200" baseline="0" dirty="0" err="1">
                <a:solidFill>
                  <a:schemeClr val="tx1"/>
                </a:solidFill>
                <a:effectLst/>
                <a:latin typeface="+mn-lt"/>
                <a:ea typeface="+mn-ea"/>
                <a:cs typeface="+mn-cs"/>
              </a:rPr>
              <a:t>refer</a:t>
            </a:r>
            <a:r>
              <a:rPr lang="fr-CA" sz="1200" kern="1200" baseline="0" dirty="0">
                <a:solidFill>
                  <a:schemeClr val="tx1"/>
                </a:solidFill>
                <a:effectLst/>
                <a:latin typeface="+mn-lt"/>
                <a:ea typeface="+mn-ea"/>
                <a:cs typeface="+mn-cs"/>
              </a:rPr>
              <a:t> to </a:t>
            </a:r>
            <a:r>
              <a:rPr lang="fr-CA" sz="1200" kern="1200" baseline="0" dirty="0" err="1">
                <a:solidFill>
                  <a:schemeClr val="tx1"/>
                </a:solidFill>
                <a:effectLst/>
                <a:latin typeface="+mn-lt"/>
                <a:ea typeface="+mn-ea"/>
                <a:cs typeface="+mn-cs"/>
              </a:rPr>
              <a:t>this</a:t>
            </a:r>
            <a:r>
              <a:rPr lang="fr-CA" sz="1200" kern="1200" baseline="0" dirty="0">
                <a:solidFill>
                  <a:schemeClr val="tx1"/>
                </a:solidFill>
                <a:effectLst/>
                <a:latin typeface="+mn-lt"/>
                <a:ea typeface="+mn-ea"/>
                <a:cs typeface="+mn-cs"/>
              </a:rPr>
              <a:t> as </a:t>
            </a:r>
            <a:r>
              <a:rPr lang="fr-CA" sz="1200" b="1" kern="1200" baseline="0" dirty="0" err="1">
                <a:solidFill>
                  <a:schemeClr val="tx1"/>
                </a:solidFill>
                <a:effectLst/>
                <a:latin typeface="+mn-lt"/>
                <a:ea typeface="+mn-ea"/>
                <a:cs typeface="+mn-cs"/>
              </a:rPr>
              <a:t>s</a:t>
            </a:r>
            <a:r>
              <a:rPr lang="fr-CA" sz="1200" b="1" kern="1200" dirty="0" err="1">
                <a:solidFill>
                  <a:schemeClr val="tx1"/>
                </a:solidFill>
                <a:effectLst/>
                <a:latin typeface="+mn-lt"/>
                <a:ea typeface="+mn-ea"/>
                <a:cs typeface="+mn-cs"/>
              </a:rPr>
              <a:t>trategic</a:t>
            </a:r>
            <a:r>
              <a:rPr lang="fr-CA" sz="1200" b="1" kern="1200" dirty="0">
                <a:solidFill>
                  <a:schemeClr val="tx1"/>
                </a:solidFill>
                <a:effectLst/>
                <a:latin typeface="+mn-lt"/>
                <a:ea typeface="+mn-ea"/>
                <a:cs typeface="+mn-cs"/>
              </a:rPr>
              <a:t> </a:t>
            </a:r>
            <a:r>
              <a:rPr lang="fr-CA" sz="1200" b="1" kern="1200" dirty="0" err="1">
                <a:solidFill>
                  <a:schemeClr val="tx1"/>
                </a:solidFill>
                <a:effectLst/>
                <a:latin typeface="+mn-lt"/>
                <a:ea typeface="+mn-ea"/>
                <a:cs typeface="+mn-cs"/>
              </a:rPr>
              <a:t>level</a:t>
            </a:r>
            <a:r>
              <a:rPr lang="fr-CA" sz="1200" b="1" kern="1200" dirty="0">
                <a:solidFill>
                  <a:schemeClr val="tx1"/>
                </a:solidFill>
                <a:effectLst/>
                <a:latin typeface="+mn-lt"/>
                <a:ea typeface="+mn-ea"/>
                <a:cs typeface="+mn-cs"/>
              </a:rPr>
              <a:t> </a:t>
            </a:r>
            <a:r>
              <a:rPr lang="fr-CA" sz="1200" b="1" kern="1200" dirty="0" err="1">
                <a:solidFill>
                  <a:schemeClr val="tx1"/>
                </a:solidFill>
                <a:effectLst/>
                <a:latin typeface="+mn-lt"/>
                <a:ea typeface="+mn-ea"/>
                <a:cs typeface="+mn-cs"/>
              </a:rPr>
              <a:t>ux</a:t>
            </a:r>
            <a:r>
              <a:rPr lang="fr-CA" sz="1200" b="0" kern="1200" dirty="0">
                <a:solidFill>
                  <a:schemeClr val="tx1"/>
                </a:solidFill>
                <a:effectLst/>
                <a:latin typeface="+mn-lt"/>
                <a:ea typeface="+mn-ea"/>
                <a:cs typeface="+mn-cs"/>
              </a:rPr>
              <a:t> because</a:t>
            </a:r>
            <a:r>
              <a:rPr lang="fr-CA" sz="1200" b="0" kern="1200" baseline="0" dirty="0">
                <a:solidFill>
                  <a:schemeClr val="tx1"/>
                </a:solidFill>
                <a:effectLst/>
                <a:latin typeface="+mn-lt"/>
                <a:ea typeface="+mn-ea"/>
                <a:cs typeface="+mn-cs"/>
              </a:rPr>
              <a:t> at </a:t>
            </a:r>
            <a:r>
              <a:rPr lang="fr-CA" sz="1200" b="0" kern="1200" baseline="0" dirty="0" err="1">
                <a:solidFill>
                  <a:schemeClr val="tx1"/>
                </a:solidFill>
                <a:effectLst/>
                <a:latin typeface="+mn-lt"/>
                <a:ea typeface="+mn-ea"/>
                <a:cs typeface="+mn-cs"/>
              </a:rPr>
              <a:t>this</a:t>
            </a:r>
            <a:r>
              <a:rPr lang="fr-CA" sz="1200" b="0" kern="1200" baseline="0" dirty="0">
                <a:solidFill>
                  <a:schemeClr val="tx1"/>
                </a:solidFill>
                <a:effectLst/>
                <a:latin typeface="+mn-lt"/>
                <a:ea typeface="+mn-ea"/>
                <a:cs typeface="+mn-cs"/>
              </a:rPr>
              <a:t> </a:t>
            </a:r>
            <a:r>
              <a:rPr lang="fr-CA" sz="1200" b="0" kern="1200" baseline="0" dirty="0" err="1">
                <a:solidFill>
                  <a:schemeClr val="tx1"/>
                </a:solidFill>
                <a:effectLst/>
                <a:latin typeface="+mn-lt"/>
                <a:ea typeface="+mn-ea"/>
                <a:cs typeface="+mn-cs"/>
              </a:rPr>
              <a:t>level</a:t>
            </a:r>
            <a:r>
              <a:rPr lang="fr-CA" sz="1200" b="0" kern="1200" baseline="0" dirty="0">
                <a:solidFill>
                  <a:schemeClr val="tx1"/>
                </a:solidFill>
                <a:effectLst/>
                <a:latin typeface="+mn-lt"/>
                <a:ea typeface="+mn-ea"/>
                <a:cs typeface="+mn-cs"/>
              </a:rPr>
              <a:t> we are </a:t>
            </a:r>
            <a:r>
              <a:rPr lang="fr-CA" sz="1200" i="1" kern="1200" dirty="0" err="1">
                <a:solidFill>
                  <a:schemeClr val="tx1"/>
                </a:solidFill>
                <a:effectLst/>
                <a:latin typeface="+mn-lt"/>
                <a:ea typeface="+mn-ea"/>
                <a:cs typeface="+mn-cs"/>
              </a:rPr>
              <a:t>thinking</a:t>
            </a:r>
            <a:r>
              <a:rPr lang="fr-CA" sz="1200" i="1" kern="1200" dirty="0">
                <a:solidFill>
                  <a:schemeClr val="tx1"/>
                </a:solidFill>
                <a:effectLst/>
                <a:latin typeface="+mn-lt"/>
                <a:ea typeface="+mn-ea"/>
                <a:cs typeface="+mn-cs"/>
              </a:rPr>
              <a:t> </a:t>
            </a:r>
            <a:r>
              <a:rPr lang="fr-CA" sz="1200" i="1" kern="1200" dirty="0" err="1">
                <a:solidFill>
                  <a:schemeClr val="tx1"/>
                </a:solidFill>
                <a:effectLst/>
                <a:latin typeface="+mn-lt"/>
                <a:ea typeface="+mn-ea"/>
                <a:cs typeface="+mn-cs"/>
              </a:rPr>
              <a:t>through</a:t>
            </a:r>
            <a:r>
              <a:rPr lang="fr-CA" sz="1200" i="1" kern="1200" dirty="0">
                <a:solidFill>
                  <a:schemeClr val="tx1"/>
                </a:solidFill>
                <a:effectLst/>
                <a:latin typeface="+mn-lt"/>
                <a:ea typeface="+mn-ea"/>
                <a:cs typeface="+mn-cs"/>
              </a:rPr>
              <a:t> concepts with users.</a:t>
            </a:r>
          </a:p>
          <a:p>
            <a:pPr marL="171450" indent="-171450">
              <a:buFont typeface="Arial" panose="020B0604020202020204" pitchFamily="34" charset="0"/>
              <a:buChar char="•"/>
            </a:pPr>
            <a:r>
              <a:rPr lang="fr-CA" sz="1200" b="1" kern="1200" dirty="0">
                <a:solidFill>
                  <a:schemeClr val="tx1"/>
                </a:solidFill>
                <a:effectLst/>
                <a:latin typeface="+mn-lt"/>
                <a:ea typeface="+mn-ea"/>
                <a:cs typeface="+mn-cs"/>
              </a:rPr>
              <a:t>Example</a:t>
            </a:r>
            <a:r>
              <a:rPr lang="fr-CA" sz="1200" kern="1200" dirty="0">
                <a:solidFill>
                  <a:schemeClr val="tx1"/>
                </a:solidFill>
                <a:effectLst/>
                <a:latin typeface="+mn-lt"/>
                <a:ea typeface="+mn-ea"/>
                <a:cs typeface="+mn-cs"/>
              </a:rPr>
              <a:t>: </a:t>
            </a:r>
            <a:r>
              <a:rPr lang="fr-CA" dirty="0"/>
              <a:t>Rapid </a:t>
            </a:r>
            <a:r>
              <a:rPr lang="fr-CA" dirty="0" err="1"/>
              <a:t>Elicitation</a:t>
            </a:r>
            <a:r>
              <a:rPr lang="fr-CA" dirty="0"/>
              <a:t> sessions, wireframe </a:t>
            </a:r>
            <a:r>
              <a:rPr lang="fr-CA" dirty="0" err="1"/>
              <a:t>walk-throughs</a:t>
            </a:r>
            <a:r>
              <a:rPr lang="fr-CA" dirty="0"/>
              <a:t> and discussions </a:t>
            </a:r>
            <a:r>
              <a:rPr lang="fr-CA" sz="1200" kern="1200" baseline="0" dirty="0">
                <a:solidFill>
                  <a:schemeClr val="tx1"/>
                </a:solidFill>
                <a:effectLst/>
                <a:latin typeface="+mn-lt"/>
                <a:ea typeface="+mn-ea"/>
                <a:cs typeface="+mn-cs"/>
              </a:rPr>
              <a:t>with a g</a:t>
            </a:r>
            <a:r>
              <a:rPr lang="fr-CA" sz="1200" kern="1200" dirty="0">
                <a:solidFill>
                  <a:schemeClr val="tx1"/>
                </a:solidFill>
                <a:effectLst/>
                <a:latin typeface="+mn-lt"/>
                <a:ea typeface="+mn-ea"/>
                <a:cs typeface="+mn-cs"/>
              </a:rPr>
              <a:t>roup of 4-8 people</a:t>
            </a:r>
          </a:p>
          <a:p>
            <a:pPr marL="171450" indent="-171450">
              <a:buFont typeface="Arial" panose="020B0604020202020204" pitchFamily="34" charset="0"/>
              <a:buChar char="•"/>
            </a:pPr>
            <a:r>
              <a:rPr lang="fr-CA" sz="1200" kern="1200" dirty="0">
                <a:solidFill>
                  <a:schemeClr val="tx1"/>
                </a:solidFill>
                <a:effectLst/>
                <a:latin typeface="+mn-lt"/>
                <a:ea typeface="+mn-ea"/>
                <a:cs typeface="+mn-cs"/>
              </a:rPr>
              <a:t>You start with </a:t>
            </a:r>
            <a:r>
              <a:rPr lang="fr-CA" sz="1200" kern="1200" dirty="0" err="1">
                <a:solidFill>
                  <a:schemeClr val="tx1"/>
                </a:solidFill>
                <a:effectLst/>
                <a:latin typeface="+mn-lt"/>
                <a:ea typeface="+mn-ea"/>
                <a:cs typeface="+mn-cs"/>
              </a:rPr>
              <a:t>identifying</a:t>
            </a:r>
            <a:r>
              <a:rPr lang="fr-CA" sz="1200" kern="1200" dirty="0">
                <a:solidFill>
                  <a:schemeClr val="tx1"/>
                </a:solidFill>
                <a:effectLst/>
                <a:latin typeface="+mn-lt"/>
                <a:ea typeface="+mn-ea"/>
                <a:cs typeface="+mn-cs"/>
              </a:rPr>
              <a:t> the problem as you </a:t>
            </a:r>
            <a:r>
              <a:rPr lang="fr-CA" sz="1200" kern="1200" dirty="0" err="1">
                <a:solidFill>
                  <a:schemeClr val="tx1"/>
                </a:solidFill>
                <a:effectLst/>
                <a:latin typeface="+mn-lt"/>
                <a:ea typeface="+mn-ea"/>
                <a:cs typeface="+mn-cs"/>
              </a:rPr>
              <a:t>understand</a:t>
            </a:r>
            <a:r>
              <a:rPr lang="fr-CA" sz="1200" kern="1200" dirty="0">
                <a:solidFill>
                  <a:schemeClr val="tx1"/>
                </a:solidFill>
                <a:effectLst/>
                <a:latin typeface="+mn-lt"/>
                <a:ea typeface="+mn-ea"/>
                <a:cs typeface="+mn-cs"/>
              </a:rPr>
              <a:t> it </a:t>
            </a:r>
            <a:r>
              <a:rPr lang="fr-CA" sz="1200" kern="1200" dirty="0" err="1">
                <a:solidFill>
                  <a:schemeClr val="tx1"/>
                </a:solidFill>
                <a:effectLst/>
                <a:latin typeface="+mn-lt"/>
                <a:ea typeface="+mn-ea"/>
                <a:cs typeface="+mn-cs"/>
              </a:rPr>
              <a:t>currently</a:t>
            </a:r>
            <a:r>
              <a:rPr lang="fr-CA" sz="1200" kern="1200" dirty="0">
                <a:solidFill>
                  <a:schemeClr val="tx1"/>
                </a:solidFill>
                <a:effectLst/>
                <a:latin typeface="+mn-lt"/>
                <a:ea typeface="+mn-ea"/>
                <a:cs typeface="+mn-cs"/>
              </a:rPr>
              <a:t> and </a:t>
            </a:r>
            <a:r>
              <a:rPr lang="fr-CA" sz="1200" kern="1200" dirty="0" err="1">
                <a:solidFill>
                  <a:schemeClr val="tx1"/>
                </a:solidFill>
                <a:effectLst/>
                <a:latin typeface="+mn-lt"/>
                <a:ea typeface="+mn-ea"/>
                <a:cs typeface="+mn-cs"/>
              </a:rPr>
              <a:t>its</a:t>
            </a:r>
            <a:r>
              <a:rPr lang="fr-CA" sz="1200" kern="1200" dirty="0">
                <a:solidFill>
                  <a:schemeClr val="tx1"/>
                </a:solidFill>
                <a:effectLst/>
                <a:latin typeface="+mn-lt"/>
                <a:ea typeface="+mn-ea"/>
                <a:cs typeface="+mn-cs"/>
              </a:rPr>
              <a:t> context, while engaging in a brief discussion to </a:t>
            </a:r>
            <a:r>
              <a:rPr lang="fr-CA" sz="1200" kern="1200" dirty="0" err="1">
                <a:solidFill>
                  <a:schemeClr val="tx1"/>
                </a:solidFill>
                <a:effectLst/>
                <a:latin typeface="+mn-lt"/>
                <a:ea typeface="+mn-ea"/>
                <a:cs typeface="+mn-cs"/>
              </a:rPr>
              <a:t>validate</a:t>
            </a:r>
            <a:r>
              <a:rPr lang="fr-CA" sz="1200" kern="1200" dirty="0">
                <a:solidFill>
                  <a:schemeClr val="tx1"/>
                </a:solidFill>
                <a:effectLst/>
                <a:latin typeface="+mn-lt"/>
                <a:ea typeface="+mn-ea"/>
                <a:cs typeface="+mn-cs"/>
              </a:rPr>
              <a:t> with the group</a:t>
            </a:r>
          </a:p>
          <a:p>
            <a:pPr marL="171450" indent="-171450">
              <a:buFont typeface="Arial" panose="020B0604020202020204" pitchFamily="34" charset="0"/>
              <a:buChar char="•"/>
            </a:pPr>
            <a:r>
              <a:rPr lang="fr-CA" sz="1200" kern="1200" dirty="0">
                <a:solidFill>
                  <a:schemeClr val="tx1"/>
                </a:solidFill>
                <a:effectLst/>
                <a:latin typeface="+mn-lt"/>
                <a:ea typeface="+mn-ea"/>
                <a:cs typeface="+mn-cs"/>
              </a:rPr>
              <a:t>Think of </a:t>
            </a:r>
            <a:r>
              <a:rPr lang="fr-CA" sz="1200" kern="1200" dirty="0" err="1">
                <a:solidFill>
                  <a:schemeClr val="tx1"/>
                </a:solidFill>
                <a:effectLst/>
                <a:latin typeface="+mn-lt"/>
                <a:ea typeface="+mn-ea"/>
                <a:cs typeface="+mn-cs"/>
              </a:rPr>
              <a:t>this</a:t>
            </a:r>
            <a:r>
              <a:rPr lang="fr-CA" sz="1200" kern="1200" dirty="0">
                <a:solidFill>
                  <a:schemeClr val="tx1"/>
                </a:solidFill>
                <a:effectLst/>
                <a:latin typeface="+mn-lt"/>
                <a:ea typeface="+mn-ea"/>
                <a:cs typeface="+mn-cs"/>
              </a:rPr>
              <a:t> a testing the vision of your solution/</a:t>
            </a:r>
            <a:r>
              <a:rPr lang="fr-CA" sz="1200" kern="1200" dirty="0" err="1">
                <a:solidFill>
                  <a:schemeClr val="tx1"/>
                </a:solidFill>
                <a:effectLst/>
                <a:latin typeface="+mn-lt"/>
                <a:ea typeface="+mn-ea"/>
                <a:cs typeface="+mn-cs"/>
              </a:rPr>
              <a:t>approach</a:t>
            </a:r>
            <a:r>
              <a:rPr lang="fr-CA" sz="1200" kern="1200" dirty="0">
                <a:solidFill>
                  <a:schemeClr val="tx1"/>
                </a:solidFill>
                <a:effectLst/>
                <a:latin typeface="+mn-lt"/>
                <a:ea typeface="+mn-ea"/>
                <a:cs typeface="+mn-cs"/>
              </a:rPr>
              <a:t> at a high </a:t>
            </a:r>
            <a:r>
              <a:rPr lang="fr-CA" sz="1200" kern="1200" dirty="0" err="1">
                <a:solidFill>
                  <a:schemeClr val="tx1"/>
                </a:solidFill>
                <a:effectLst/>
                <a:latin typeface="+mn-lt"/>
                <a:ea typeface="+mn-ea"/>
                <a:cs typeface="+mn-cs"/>
              </a:rPr>
              <a:t>level</a:t>
            </a:r>
            <a:r>
              <a:rPr lang="fr-CA" sz="1200" kern="1200" dirty="0">
                <a:solidFill>
                  <a:schemeClr val="tx1"/>
                </a:solidFill>
                <a:effectLst/>
                <a:latin typeface="+mn-lt"/>
                <a:ea typeface="+mn-ea"/>
                <a:cs typeface="+mn-cs"/>
              </a:rPr>
              <a:t>.</a:t>
            </a:r>
          </a:p>
          <a:p>
            <a:pPr marL="171450" indent="-171450">
              <a:buFont typeface="Arial" panose="020B0604020202020204" pitchFamily="34" charset="0"/>
              <a:buChar char="•"/>
            </a:pPr>
            <a:r>
              <a:rPr lang="fr-CA" sz="1200" kern="1200" dirty="0">
                <a:solidFill>
                  <a:schemeClr val="tx1"/>
                </a:solidFill>
                <a:effectLst/>
                <a:latin typeface="+mn-lt"/>
                <a:ea typeface="+mn-ea"/>
                <a:cs typeface="+mn-cs"/>
              </a:rPr>
              <a:t>This will</a:t>
            </a:r>
            <a:r>
              <a:rPr lang="fr-CA" sz="1200" kern="1200" baseline="0" dirty="0">
                <a:solidFill>
                  <a:schemeClr val="tx1"/>
                </a:solidFill>
                <a:effectLst/>
                <a:latin typeface="+mn-lt"/>
                <a:ea typeface="+mn-ea"/>
                <a:cs typeface="+mn-cs"/>
              </a:rPr>
              <a:t> </a:t>
            </a:r>
            <a:r>
              <a:rPr lang="fr-CA" sz="1200" kern="1200" baseline="0" dirty="0" err="1">
                <a:solidFill>
                  <a:schemeClr val="tx1"/>
                </a:solidFill>
                <a:effectLst/>
                <a:latin typeface="+mn-lt"/>
                <a:ea typeface="+mn-ea"/>
                <a:cs typeface="+mn-cs"/>
              </a:rPr>
              <a:t>provide</a:t>
            </a:r>
            <a:r>
              <a:rPr lang="fr-CA" sz="1200" kern="1200" baseline="0" dirty="0">
                <a:solidFill>
                  <a:schemeClr val="tx1"/>
                </a:solidFill>
                <a:effectLst/>
                <a:latin typeface="+mn-lt"/>
                <a:ea typeface="+mn-ea"/>
                <a:cs typeface="+mn-cs"/>
              </a:rPr>
              <a:t> </a:t>
            </a:r>
            <a:r>
              <a:rPr lang="fr-CA" sz="1200" kern="1200" baseline="0" dirty="0" err="1">
                <a:solidFill>
                  <a:schemeClr val="tx1"/>
                </a:solidFill>
                <a:effectLst/>
                <a:latin typeface="+mn-lt"/>
                <a:ea typeface="+mn-ea"/>
                <a:cs typeface="+mn-cs"/>
              </a:rPr>
              <a:t>mostly</a:t>
            </a:r>
            <a:r>
              <a:rPr lang="fr-CA" sz="1200" kern="1200" baseline="0" dirty="0">
                <a:solidFill>
                  <a:schemeClr val="tx1"/>
                </a:solidFill>
                <a:effectLst/>
                <a:latin typeface="+mn-lt"/>
                <a:ea typeface="+mn-ea"/>
                <a:cs typeface="+mn-cs"/>
              </a:rPr>
              <a:t> qualitative data.</a:t>
            </a:r>
            <a:endParaRPr lang="fr-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CA" sz="1200" i="1" kern="1200" dirty="0">
              <a:solidFill>
                <a:schemeClr val="tx1"/>
              </a:solidFill>
              <a:effectLst/>
              <a:latin typeface="+mn-lt"/>
              <a:ea typeface="+mn-ea"/>
              <a:cs typeface="+mn-cs"/>
            </a:endParaRPr>
          </a:p>
          <a:p>
            <a:r>
              <a:rPr lang="fr-CA" sz="1200" b="0" kern="1200" dirty="0">
                <a:solidFill>
                  <a:schemeClr val="tx1"/>
                </a:solidFill>
                <a:effectLst/>
                <a:latin typeface="+mn-lt"/>
                <a:ea typeface="+mn-ea"/>
                <a:cs typeface="+mn-cs"/>
              </a:rPr>
              <a:t>This will </a:t>
            </a:r>
            <a:r>
              <a:rPr lang="fr-CA" sz="1200" b="0" kern="1200" dirty="0" err="1">
                <a:solidFill>
                  <a:schemeClr val="tx1"/>
                </a:solidFill>
                <a:effectLst/>
                <a:latin typeface="+mn-lt"/>
                <a:ea typeface="+mn-ea"/>
                <a:cs typeface="+mn-cs"/>
              </a:rPr>
              <a:t>typically</a:t>
            </a:r>
            <a:r>
              <a:rPr lang="fr-CA" sz="1200" b="0" kern="1200" dirty="0">
                <a:solidFill>
                  <a:schemeClr val="tx1"/>
                </a:solidFill>
                <a:effectLst/>
                <a:latin typeface="+mn-lt"/>
                <a:ea typeface="+mn-ea"/>
                <a:cs typeface="+mn-cs"/>
              </a:rPr>
              <a:t> </a:t>
            </a:r>
            <a:r>
              <a:rPr lang="fr-CA" sz="1200" b="0" kern="1200" dirty="0" err="1">
                <a:solidFill>
                  <a:schemeClr val="tx1"/>
                </a:solidFill>
                <a:effectLst/>
                <a:latin typeface="+mn-lt"/>
                <a:ea typeface="+mn-ea"/>
                <a:cs typeface="+mn-cs"/>
              </a:rPr>
              <a:t>answer</a:t>
            </a:r>
            <a:r>
              <a:rPr lang="fr-CA" sz="1200" b="0" kern="1200" dirty="0">
                <a:solidFill>
                  <a:schemeClr val="tx1"/>
                </a:solidFill>
                <a:effectLst/>
                <a:latin typeface="+mn-lt"/>
                <a:ea typeface="+mn-ea"/>
                <a:cs typeface="+mn-cs"/>
              </a:rPr>
              <a:t> questions like:</a:t>
            </a:r>
          </a:p>
          <a:p>
            <a:pPr marL="171450" indent="-171450">
              <a:buFont typeface="Arial" panose="020B0604020202020204" pitchFamily="34" charset="0"/>
              <a:buChar char="•"/>
            </a:pPr>
            <a:r>
              <a:rPr lang="fr-CA" sz="1200" kern="1200" dirty="0">
                <a:solidFill>
                  <a:schemeClr val="tx1"/>
                </a:solidFill>
                <a:effectLst/>
                <a:latin typeface="+mn-lt"/>
                <a:ea typeface="+mn-ea"/>
                <a:cs typeface="+mn-cs"/>
              </a:rPr>
              <a:t>Are you </a:t>
            </a:r>
            <a:r>
              <a:rPr lang="fr-CA" sz="1200" kern="1200" dirty="0" err="1">
                <a:solidFill>
                  <a:schemeClr val="tx1"/>
                </a:solidFill>
                <a:effectLst/>
                <a:latin typeface="+mn-lt"/>
                <a:ea typeface="+mn-ea"/>
                <a:cs typeface="+mn-cs"/>
              </a:rPr>
              <a:t>heading</a:t>
            </a:r>
            <a:r>
              <a:rPr lang="fr-CA" sz="1200" kern="1200" dirty="0">
                <a:solidFill>
                  <a:schemeClr val="tx1"/>
                </a:solidFill>
                <a:effectLst/>
                <a:latin typeface="+mn-lt"/>
                <a:ea typeface="+mn-ea"/>
                <a:cs typeface="+mn-cs"/>
              </a:rPr>
              <a:t> in the right direction?</a:t>
            </a:r>
          </a:p>
          <a:p>
            <a:pPr marL="171450" indent="-171450">
              <a:buFont typeface="Arial" panose="020B0604020202020204" pitchFamily="34" charset="0"/>
              <a:buChar char="•"/>
            </a:pPr>
            <a:r>
              <a:rPr lang="fr-CA" sz="1200" kern="1200" dirty="0">
                <a:solidFill>
                  <a:schemeClr val="tx1"/>
                </a:solidFill>
                <a:effectLst/>
                <a:latin typeface="+mn-lt"/>
                <a:ea typeface="+mn-ea"/>
                <a:cs typeface="+mn-cs"/>
              </a:rPr>
              <a:t>Are you </a:t>
            </a:r>
            <a:r>
              <a:rPr lang="fr-CA" sz="1200" kern="1200" dirty="0" err="1">
                <a:solidFill>
                  <a:schemeClr val="tx1"/>
                </a:solidFill>
                <a:effectLst/>
                <a:latin typeface="+mn-lt"/>
                <a:ea typeface="+mn-ea"/>
                <a:cs typeface="+mn-cs"/>
              </a:rPr>
              <a:t>considering</a:t>
            </a:r>
            <a:r>
              <a:rPr lang="fr-CA" sz="1200" kern="1200" dirty="0">
                <a:solidFill>
                  <a:schemeClr val="tx1"/>
                </a:solidFill>
                <a:effectLst/>
                <a:latin typeface="+mn-lt"/>
                <a:ea typeface="+mn-ea"/>
                <a:cs typeface="+mn-cs"/>
              </a:rPr>
              <a:t> the right things?</a:t>
            </a:r>
          </a:p>
          <a:p>
            <a:pPr marL="171450" indent="-171450">
              <a:buFont typeface="Arial" panose="020B0604020202020204" pitchFamily="34" charset="0"/>
              <a:buChar char="•"/>
            </a:pPr>
            <a:r>
              <a:rPr lang="fr-CA" sz="1200" kern="1200" dirty="0">
                <a:solidFill>
                  <a:schemeClr val="tx1"/>
                </a:solidFill>
                <a:effectLst/>
                <a:latin typeface="+mn-lt"/>
                <a:ea typeface="+mn-ea"/>
                <a:cs typeface="+mn-cs"/>
              </a:rPr>
              <a:t>Are you </a:t>
            </a:r>
            <a:r>
              <a:rPr lang="fr-CA" sz="1200" kern="1200" dirty="0" err="1">
                <a:solidFill>
                  <a:schemeClr val="tx1"/>
                </a:solidFill>
                <a:effectLst/>
                <a:latin typeface="+mn-lt"/>
                <a:ea typeface="+mn-ea"/>
                <a:cs typeface="+mn-cs"/>
              </a:rPr>
              <a:t>talking</a:t>
            </a:r>
            <a:r>
              <a:rPr lang="fr-CA" sz="1200" kern="1200" dirty="0">
                <a:solidFill>
                  <a:schemeClr val="tx1"/>
                </a:solidFill>
                <a:effectLst/>
                <a:latin typeface="+mn-lt"/>
                <a:ea typeface="+mn-ea"/>
                <a:cs typeface="+mn-cs"/>
              </a:rPr>
              <a:t> to the right people?</a:t>
            </a:r>
          </a:p>
          <a:p>
            <a:pPr marL="171450" indent="-171450">
              <a:buFont typeface="Arial" panose="020B0604020202020204" pitchFamily="34" charset="0"/>
              <a:buChar char="•"/>
            </a:pPr>
            <a:r>
              <a:rPr lang="fr-CA" sz="1200" kern="1200" dirty="0">
                <a:solidFill>
                  <a:schemeClr val="tx1"/>
                </a:solidFill>
                <a:effectLst/>
                <a:latin typeface="+mn-lt"/>
                <a:ea typeface="+mn-ea"/>
                <a:cs typeface="+mn-cs"/>
              </a:rPr>
              <a:t>Do you have the right information to move </a:t>
            </a:r>
            <a:r>
              <a:rPr lang="fr-CA" sz="1200" kern="1200" dirty="0" err="1">
                <a:solidFill>
                  <a:schemeClr val="tx1"/>
                </a:solidFill>
                <a:effectLst/>
                <a:latin typeface="+mn-lt"/>
                <a:ea typeface="+mn-ea"/>
                <a:cs typeface="+mn-cs"/>
              </a:rPr>
              <a:t>forward</a:t>
            </a:r>
            <a:r>
              <a:rPr lang="fr-CA" sz="1200" kern="1200" dirty="0">
                <a:solidFill>
                  <a:schemeClr val="tx1"/>
                </a:solidFill>
                <a:effectLst/>
                <a:latin typeface="+mn-lt"/>
                <a:ea typeface="+mn-ea"/>
                <a:cs typeface="+mn-cs"/>
              </a:rPr>
              <a:t>?</a:t>
            </a:r>
          </a:p>
          <a:p>
            <a:endParaRPr lang="fr-CA" dirty="0"/>
          </a:p>
          <a:p>
            <a:pPr marL="0" marR="0" lvl="0" indent="0" algn="l" defTabSz="914400" rtl="0" eaLnBrk="1" fontAlgn="auto" latinLnBrk="0" hangingPunct="1">
              <a:lnSpc>
                <a:spcPct val="100000"/>
              </a:lnSpc>
              <a:spcBef>
                <a:spcPts val="0"/>
              </a:spcBef>
              <a:spcAft>
                <a:spcPts val="0"/>
              </a:spcAft>
              <a:buClrTx/>
              <a:buSzTx/>
              <a:buFontTx/>
              <a:buNone/>
              <a:tabLst/>
              <a:defRPr/>
            </a:pPr>
            <a:r>
              <a:rPr lang="fr-CA" sz="1200" kern="1200" dirty="0">
                <a:solidFill>
                  <a:schemeClr val="tx1"/>
                </a:solidFill>
                <a:effectLst/>
                <a:latin typeface="+mn-lt"/>
                <a:ea typeface="+mn-ea"/>
                <a:cs typeface="+mn-cs"/>
              </a:rPr>
              <a:t>The value of </a:t>
            </a:r>
            <a:r>
              <a:rPr lang="fr-CA" sz="1200" kern="1200" dirty="0" err="1">
                <a:solidFill>
                  <a:schemeClr val="tx1"/>
                </a:solidFill>
                <a:effectLst/>
                <a:latin typeface="+mn-lt"/>
                <a:ea typeface="+mn-ea"/>
                <a:cs typeface="+mn-cs"/>
              </a:rPr>
              <a:t>this</a:t>
            </a:r>
            <a:r>
              <a:rPr lang="fr-CA" sz="1200" kern="1200" dirty="0">
                <a:solidFill>
                  <a:schemeClr val="tx1"/>
                </a:solidFill>
                <a:effectLst/>
                <a:latin typeface="+mn-lt"/>
                <a:ea typeface="+mn-ea"/>
                <a:cs typeface="+mn-cs"/>
              </a:rPr>
              <a:t> is that we</a:t>
            </a:r>
            <a:r>
              <a:rPr lang="fr-CA" sz="1200" kern="1200" baseline="0" dirty="0">
                <a:solidFill>
                  <a:schemeClr val="tx1"/>
                </a:solidFill>
                <a:effectLst/>
                <a:latin typeface="+mn-lt"/>
                <a:ea typeface="+mn-ea"/>
                <a:cs typeface="+mn-cs"/>
              </a:rPr>
              <a:t> are </a:t>
            </a:r>
            <a:r>
              <a:rPr lang="fr-CA" sz="1200" kern="1200" baseline="0" dirty="0" err="1">
                <a:solidFill>
                  <a:schemeClr val="tx1"/>
                </a:solidFill>
                <a:effectLst/>
                <a:latin typeface="+mn-lt"/>
                <a:ea typeface="+mn-ea"/>
                <a:cs typeface="+mn-cs"/>
              </a:rPr>
              <a:t>validating</a:t>
            </a:r>
            <a:r>
              <a:rPr lang="fr-CA" sz="1200" kern="1200" baseline="0" dirty="0">
                <a:solidFill>
                  <a:schemeClr val="tx1"/>
                </a:solidFill>
                <a:effectLst/>
                <a:latin typeface="+mn-lt"/>
                <a:ea typeface="+mn-ea"/>
                <a:cs typeface="+mn-cs"/>
              </a:rPr>
              <a:t> what we know </a:t>
            </a:r>
            <a:r>
              <a:rPr lang="fr-CA" sz="1200" kern="1200" baseline="0" dirty="0" err="1">
                <a:solidFill>
                  <a:schemeClr val="tx1"/>
                </a:solidFill>
                <a:effectLst/>
                <a:latin typeface="+mn-lt"/>
                <a:ea typeface="+mn-ea"/>
                <a:cs typeface="+mn-cs"/>
              </a:rPr>
              <a:t>against</a:t>
            </a:r>
            <a:r>
              <a:rPr lang="fr-CA" sz="1200" kern="1200" baseline="0" dirty="0">
                <a:solidFill>
                  <a:schemeClr val="tx1"/>
                </a:solidFill>
                <a:effectLst/>
                <a:latin typeface="+mn-lt"/>
                <a:ea typeface="+mn-ea"/>
                <a:cs typeface="+mn-cs"/>
              </a:rPr>
              <a:t> initial design </a:t>
            </a:r>
            <a:r>
              <a:rPr lang="fr-CA" sz="1200" kern="1200" baseline="0" dirty="0" err="1">
                <a:solidFill>
                  <a:schemeClr val="tx1"/>
                </a:solidFill>
                <a:effectLst/>
                <a:latin typeface="+mn-lt"/>
                <a:ea typeface="+mn-ea"/>
                <a:cs typeface="+mn-cs"/>
              </a:rPr>
              <a:t>assumptions</a:t>
            </a:r>
            <a:r>
              <a:rPr lang="fr-CA" sz="1200" kern="1200" baseline="0" dirty="0">
                <a:solidFill>
                  <a:schemeClr val="tx1"/>
                </a:solidFill>
                <a:effectLst/>
                <a:latin typeface="+mn-lt"/>
                <a:ea typeface="+mn-ea"/>
                <a:cs typeface="+mn-cs"/>
              </a:rPr>
              <a:t> in a way that is quick and cheap to </a:t>
            </a:r>
            <a:r>
              <a:rPr lang="fr-CA" sz="1200" kern="1200" dirty="0" err="1">
                <a:solidFill>
                  <a:schemeClr val="tx1"/>
                </a:solidFill>
                <a:effectLst/>
                <a:latin typeface="+mn-lt"/>
                <a:ea typeface="+mn-ea"/>
                <a:cs typeface="+mn-cs"/>
              </a:rPr>
              <a:t>iterate</a:t>
            </a:r>
            <a:r>
              <a:rPr lang="fr-CA" sz="1200" kern="1200" baseline="0" dirty="0">
                <a:solidFill>
                  <a:schemeClr val="tx1"/>
                </a:solidFill>
                <a:effectLst/>
                <a:latin typeface="+mn-lt"/>
                <a:ea typeface="+mn-ea"/>
                <a:cs typeface="+mn-cs"/>
              </a:rPr>
              <a:t> and </a:t>
            </a:r>
            <a:r>
              <a:rPr lang="fr-CA" sz="1200" kern="1200" baseline="0" dirty="0" err="1">
                <a:solidFill>
                  <a:schemeClr val="tx1"/>
                </a:solidFill>
                <a:effectLst/>
                <a:latin typeface="+mn-lt"/>
                <a:ea typeface="+mn-ea"/>
                <a:cs typeface="+mn-cs"/>
              </a:rPr>
              <a:t>refine</a:t>
            </a:r>
            <a:r>
              <a:rPr lang="fr-CA" sz="1200" kern="1200" baseline="0" dirty="0">
                <a:solidFill>
                  <a:schemeClr val="tx1"/>
                </a:solidFill>
                <a:effectLst/>
                <a:latin typeface="+mn-lt"/>
                <a:ea typeface="+mn-ea"/>
                <a:cs typeface="+mn-cs"/>
              </a:rPr>
              <a:t> the </a:t>
            </a:r>
            <a:r>
              <a:rPr lang="fr-CA" sz="1200" kern="1200" baseline="0" dirty="0" err="1">
                <a:solidFill>
                  <a:schemeClr val="tx1"/>
                </a:solidFill>
                <a:effectLst/>
                <a:latin typeface="+mn-lt"/>
                <a:ea typeface="+mn-ea"/>
                <a:cs typeface="+mn-cs"/>
              </a:rPr>
              <a:t>approach</a:t>
            </a:r>
            <a:r>
              <a:rPr lang="fr-CA" sz="1200" kern="1200" baseline="0" dirty="0">
                <a:solidFill>
                  <a:schemeClr val="tx1"/>
                </a:solidFill>
                <a:effectLst/>
                <a:latin typeface="+mn-lt"/>
                <a:ea typeface="+mn-ea"/>
                <a:cs typeface="+mn-cs"/>
              </a:rPr>
              <a:t> to the solution.</a:t>
            </a:r>
            <a:endParaRPr lang="fr-CA" dirty="0"/>
          </a:p>
        </p:txBody>
      </p:sp>
      <p:sp>
        <p:nvSpPr>
          <p:cNvPr id="4" name="Slide Number Placeholder 3"/>
          <p:cNvSpPr>
            <a:spLocks noGrp="1"/>
          </p:cNvSpPr>
          <p:nvPr>
            <p:ph type="sldNum" sz="quarter" idx="10"/>
          </p:nvPr>
        </p:nvSpPr>
        <p:spPr/>
        <p:txBody>
          <a:bodyPr/>
          <a:lstStyle/>
          <a:p>
            <a:fld id="{7812E784-21A3-2444-B178-39C1CB04DBD1}" type="slidenum">
              <a:rPr lang="fr-CA" smtClean="0"/>
              <a:t>19</a:t>
            </a:fld>
            <a:endParaRPr lang="fr-CA" dirty="0"/>
          </a:p>
        </p:txBody>
      </p:sp>
    </p:spTree>
    <p:extLst>
      <p:ext uri="{BB962C8B-B14F-4D97-AF65-F5344CB8AC3E}">
        <p14:creationId xmlns:p14="http://schemas.microsoft.com/office/powerpoint/2010/main" val="299064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12E784-21A3-2444-B178-39C1CB04DBD1}" type="slidenum">
              <a:rPr lang="fr-CA" smtClean="0"/>
              <a:t>2</a:t>
            </a:fld>
            <a:endParaRPr lang="fr-CA" dirty="0"/>
          </a:p>
        </p:txBody>
      </p:sp>
    </p:spTree>
    <p:extLst>
      <p:ext uri="{BB962C8B-B14F-4D97-AF65-F5344CB8AC3E}">
        <p14:creationId xmlns:p14="http://schemas.microsoft.com/office/powerpoint/2010/main" val="15562779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fr-CA" sz="1200" kern="1200" dirty="0" err="1">
                <a:solidFill>
                  <a:schemeClr val="tx1"/>
                </a:solidFill>
                <a:effectLst/>
                <a:latin typeface="+mn-lt"/>
                <a:ea typeface="+mn-ea"/>
                <a:cs typeface="+mn-cs"/>
              </a:rPr>
              <a:t>Tactical</a:t>
            </a:r>
            <a:r>
              <a:rPr lang="fr-CA" sz="1200" kern="1200" dirty="0">
                <a:solidFill>
                  <a:schemeClr val="tx1"/>
                </a:solidFill>
                <a:effectLst/>
                <a:latin typeface="+mn-lt"/>
                <a:ea typeface="+mn-ea"/>
                <a:cs typeface="+mn-cs"/>
              </a:rPr>
              <a:t> </a:t>
            </a:r>
            <a:r>
              <a:rPr lang="fr-CA" sz="1200" kern="1200" dirty="0" err="1">
                <a:solidFill>
                  <a:schemeClr val="tx1"/>
                </a:solidFill>
                <a:effectLst/>
                <a:latin typeface="+mn-lt"/>
                <a:ea typeface="+mn-ea"/>
                <a:cs typeface="+mn-cs"/>
              </a:rPr>
              <a:t>level</a:t>
            </a:r>
            <a:r>
              <a:rPr lang="fr-CA" sz="1200" kern="1200" dirty="0">
                <a:solidFill>
                  <a:schemeClr val="tx1"/>
                </a:solidFill>
                <a:effectLst/>
                <a:latin typeface="+mn-lt"/>
                <a:ea typeface="+mn-ea"/>
                <a:cs typeface="+mn-cs"/>
              </a:rPr>
              <a:t> UX</a:t>
            </a:r>
          </a:p>
          <a:p>
            <a:pPr marL="171450" lvl="0" indent="-171450">
              <a:buFont typeface="Arial" panose="020B0604020202020204" pitchFamily="34" charset="0"/>
              <a:buChar char="•"/>
            </a:pPr>
            <a:r>
              <a:rPr lang="fr-CA" sz="1200" kern="1200" dirty="0">
                <a:solidFill>
                  <a:schemeClr val="tx1"/>
                </a:solidFill>
                <a:effectLst/>
                <a:latin typeface="+mn-lt"/>
                <a:ea typeface="+mn-ea"/>
                <a:cs typeface="+mn-cs"/>
              </a:rPr>
              <a:t>Example: </a:t>
            </a:r>
            <a:r>
              <a:rPr lang="fr-CA" sz="1200" kern="1200" dirty="0" err="1">
                <a:solidFill>
                  <a:schemeClr val="tx1"/>
                </a:solidFill>
                <a:effectLst/>
                <a:latin typeface="+mn-lt"/>
                <a:ea typeface="+mn-ea"/>
                <a:cs typeface="+mn-cs"/>
              </a:rPr>
              <a:t>Moderated</a:t>
            </a:r>
            <a:r>
              <a:rPr lang="fr-CA" sz="1200" kern="1200" dirty="0">
                <a:solidFill>
                  <a:schemeClr val="tx1"/>
                </a:solidFill>
                <a:effectLst/>
                <a:latin typeface="+mn-lt"/>
                <a:ea typeface="+mn-ea"/>
                <a:cs typeface="+mn-cs"/>
              </a:rPr>
              <a:t> usability testing</a:t>
            </a:r>
          </a:p>
          <a:p>
            <a:pPr marL="628650" lvl="1" indent="-171450">
              <a:buFont typeface="Arial" panose="020B0604020202020204" pitchFamily="34" charset="0"/>
              <a:buChar char="•"/>
            </a:pPr>
            <a:r>
              <a:rPr lang="fr-CA" sz="1200" kern="1200" dirty="0" err="1">
                <a:solidFill>
                  <a:schemeClr val="tx1"/>
                </a:solidFill>
                <a:effectLst/>
                <a:latin typeface="+mn-lt"/>
                <a:ea typeface="+mn-ea"/>
                <a:cs typeface="+mn-cs"/>
              </a:rPr>
              <a:t>Individual</a:t>
            </a:r>
            <a:r>
              <a:rPr lang="fr-CA" sz="1200" kern="1200" dirty="0">
                <a:solidFill>
                  <a:schemeClr val="tx1"/>
                </a:solidFill>
                <a:effectLst/>
                <a:latin typeface="+mn-lt"/>
                <a:ea typeface="+mn-ea"/>
                <a:cs typeface="+mn-cs"/>
              </a:rPr>
              <a:t>: one on one with participant and </a:t>
            </a:r>
            <a:r>
              <a:rPr lang="fr-CA" sz="1200" kern="1200" dirty="0" err="1">
                <a:solidFill>
                  <a:schemeClr val="tx1"/>
                </a:solidFill>
                <a:effectLst/>
                <a:latin typeface="+mn-lt"/>
                <a:ea typeface="+mn-ea"/>
                <a:cs typeface="+mn-cs"/>
              </a:rPr>
              <a:t>researcher</a:t>
            </a:r>
            <a:r>
              <a:rPr lang="fr-CA" sz="1200" kern="1200" dirty="0">
                <a:solidFill>
                  <a:schemeClr val="tx1"/>
                </a:solidFill>
                <a:effectLst/>
                <a:latin typeface="+mn-lt"/>
                <a:ea typeface="+mn-ea"/>
                <a:cs typeface="+mn-cs"/>
              </a:rPr>
              <a:t>, plus one or </a:t>
            </a:r>
            <a:r>
              <a:rPr lang="fr-CA" sz="1200" kern="1200" dirty="0" err="1">
                <a:solidFill>
                  <a:schemeClr val="tx1"/>
                </a:solidFill>
                <a:effectLst/>
                <a:latin typeface="+mn-lt"/>
                <a:ea typeface="+mn-ea"/>
                <a:cs typeface="+mn-cs"/>
              </a:rPr>
              <a:t>two</a:t>
            </a:r>
            <a:r>
              <a:rPr lang="fr-CA" sz="1200" kern="1200" dirty="0">
                <a:solidFill>
                  <a:schemeClr val="tx1"/>
                </a:solidFill>
                <a:effectLst/>
                <a:latin typeface="+mn-lt"/>
                <a:ea typeface="+mn-ea"/>
                <a:cs typeface="+mn-cs"/>
              </a:rPr>
              <a:t> note </a:t>
            </a:r>
            <a:r>
              <a:rPr lang="fr-CA" sz="1200" kern="1200" dirty="0" err="1">
                <a:solidFill>
                  <a:schemeClr val="tx1"/>
                </a:solidFill>
                <a:effectLst/>
                <a:latin typeface="+mn-lt"/>
                <a:ea typeface="+mn-ea"/>
                <a:cs typeface="+mn-cs"/>
              </a:rPr>
              <a:t>takers</a:t>
            </a:r>
            <a:r>
              <a:rPr lang="fr-CA" sz="1200" kern="1200" dirty="0">
                <a:solidFill>
                  <a:schemeClr val="tx1"/>
                </a:solidFill>
                <a:effectLst/>
                <a:latin typeface="+mn-lt"/>
                <a:ea typeface="+mn-ea"/>
                <a:cs typeface="+mn-cs"/>
              </a:rPr>
              <a:t>. This is best </a:t>
            </a:r>
            <a:r>
              <a:rPr lang="fr-CA" sz="1200" kern="1200" dirty="0" err="1">
                <a:solidFill>
                  <a:schemeClr val="tx1"/>
                </a:solidFill>
                <a:effectLst/>
                <a:latin typeface="+mn-lt"/>
                <a:ea typeface="+mn-ea"/>
                <a:cs typeface="+mn-cs"/>
              </a:rPr>
              <a:t>done</a:t>
            </a:r>
            <a:r>
              <a:rPr lang="fr-CA" sz="1200" kern="1200" dirty="0">
                <a:solidFill>
                  <a:schemeClr val="tx1"/>
                </a:solidFill>
                <a:effectLst/>
                <a:latin typeface="+mn-lt"/>
                <a:ea typeface="+mn-ea"/>
                <a:cs typeface="+mn-cs"/>
              </a:rPr>
              <a:t> </a:t>
            </a:r>
            <a:r>
              <a:rPr lang="fr-CA" sz="1200" kern="1200" dirty="0" err="1">
                <a:solidFill>
                  <a:schemeClr val="tx1"/>
                </a:solidFill>
                <a:effectLst/>
                <a:latin typeface="+mn-lt"/>
                <a:ea typeface="+mn-ea"/>
                <a:cs typeface="+mn-cs"/>
              </a:rPr>
              <a:t>remotely</a:t>
            </a:r>
            <a:r>
              <a:rPr lang="fr-CA" sz="1200" kern="1200" dirty="0">
                <a:solidFill>
                  <a:schemeClr val="tx1"/>
                </a:solidFill>
                <a:effectLst/>
                <a:latin typeface="+mn-lt"/>
                <a:ea typeface="+mn-ea"/>
                <a:cs typeface="+mn-cs"/>
              </a:rPr>
              <a:t> to </a:t>
            </a:r>
            <a:r>
              <a:rPr lang="fr-CA" sz="1200" kern="1200" dirty="0" err="1">
                <a:solidFill>
                  <a:schemeClr val="tx1"/>
                </a:solidFill>
                <a:effectLst/>
                <a:latin typeface="+mn-lt"/>
                <a:ea typeface="+mn-ea"/>
                <a:cs typeface="+mn-cs"/>
              </a:rPr>
              <a:t>avoid</a:t>
            </a:r>
            <a:r>
              <a:rPr lang="fr-CA" sz="1200" kern="1200" dirty="0">
                <a:solidFill>
                  <a:schemeClr val="tx1"/>
                </a:solidFill>
                <a:effectLst/>
                <a:latin typeface="+mn-lt"/>
                <a:ea typeface="+mn-ea"/>
                <a:cs typeface="+mn-cs"/>
              </a:rPr>
              <a:t> observer </a:t>
            </a:r>
            <a:r>
              <a:rPr lang="fr-CA" sz="1200" kern="1200" dirty="0" err="1">
                <a:solidFill>
                  <a:schemeClr val="tx1"/>
                </a:solidFill>
                <a:effectLst/>
                <a:latin typeface="+mn-lt"/>
                <a:ea typeface="+mn-ea"/>
                <a:cs typeface="+mn-cs"/>
              </a:rPr>
              <a:t>bias</a:t>
            </a:r>
            <a:r>
              <a:rPr lang="fr-CA" sz="1200" kern="1200" dirty="0">
                <a:solidFill>
                  <a:schemeClr val="tx1"/>
                </a:solidFill>
                <a:effectLst/>
                <a:latin typeface="+mn-lt"/>
                <a:ea typeface="+mn-ea"/>
                <a:cs typeface="+mn-cs"/>
              </a:rPr>
              <a:t>.</a:t>
            </a:r>
          </a:p>
          <a:p>
            <a:pPr marL="628650" lvl="1" indent="-171450">
              <a:buFont typeface="Arial" panose="020B0604020202020204" pitchFamily="34" charset="0"/>
              <a:buChar char="•"/>
            </a:pPr>
            <a:r>
              <a:rPr lang="fr-CA" sz="1200" kern="1200" dirty="0" err="1">
                <a:solidFill>
                  <a:schemeClr val="tx1"/>
                </a:solidFill>
                <a:effectLst/>
                <a:latin typeface="+mn-lt"/>
                <a:ea typeface="+mn-ea"/>
                <a:cs typeface="+mn-cs"/>
              </a:rPr>
              <a:t>Clickable</a:t>
            </a:r>
            <a:r>
              <a:rPr lang="fr-CA" sz="1200" kern="1200" dirty="0">
                <a:solidFill>
                  <a:schemeClr val="tx1"/>
                </a:solidFill>
                <a:effectLst/>
                <a:latin typeface="+mn-lt"/>
                <a:ea typeface="+mn-ea"/>
                <a:cs typeface="+mn-cs"/>
              </a:rPr>
              <a:t> </a:t>
            </a:r>
            <a:r>
              <a:rPr lang="fr-CA" sz="1200" kern="1200" dirty="0" err="1">
                <a:solidFill>
                  <a:schemeClr val="tx1"/>
                </a:solidFill>
                <a:effectLst/>
                <a:latin typeface="+mn-lt"/>
                <a:ea typeface="+mn-ea"/>
                <a:cs typeface="+mn-cs"/>
              </a:rPr>
              <a:t>Mockups</a:t>
            </a:r>
            <a:r>
              <a:rPr lang="fr-CA" sz="1200" kern="1200" dirty="0">
                <a:solidFill>
                  <a:schemeClr val="tx1"/>
                </a:solidFill>
                <a:effectLst/>
                <a:latin typeface="+mn-lt"/>
                <a:ea typeface="+mn-ea"/>
                <a:cs typeface="+mn-cs"/>
              </a:rPr>
              <a:t> (or sometimes wireframes) with people </a:t>
            </a:r>
            <a:r>
              <a:rPr lang="fr-CA" sz="1200" kern="1200" dirty="0" err="1">
                <a:solidFill>
                  <a:schemeClr val="tx1"/>
                </a:solidFill>
                <a:effectLst/>
                <a:latin typeface="+mn-lt"/>
                <a:ea typeface="+mn-ea"/>
                <a:cs typeface="+mn-cs"/>
              </a:rPr>
              <a:t>performing</a:t>
            </a:r>
            <a:r>
              <a:rPr lang="fr-CA" sz="1200" kern="1200" dirty="0">
                <a:solidFill>
                  <a:schemeClr val="tx1"/>
                </a:solidFill>
                <a:effectLst/>
                <a:latin typeface="+mn-lt"/>
                <a:ea typeface="+mn-ea"/>
                <a:cs typeface="+mn-cs"/>
              </a:rPr>
              <a:t> set tasks </a:t>
            </a:r>
            <a:r>
              <a:rPr lang="fr-CA" sz="1200" kern="1200" dirty="0" err="1">
                <a:solidFill>
                  <a:schemeClr val="tx1"/>
                </a:solidFill>
                <a:effectLst/>
                <a:latin typeface="+mn-lt"/>
                <a:ea typeface="+mn-ea"/>
                <a:cs typeface="+mn-cs"/>
              </a:rPr>
              <a:t>through</a:t>
            </a:r>
            <a:r>
              <a:rPr lang="fr-CA" sz="1200" kern="1200" dirty="0">
                <a:solidFill>
                  <a:schemeClr val="tx1"/>
                </a:solidFill>
                <a:effectLst/>
                <a:latin typeface="+mn-lt"/>
                <a:ea typeface="+mn-ea"/>
                <a:cs typeface="+mn-cs"/>
              </a:rPr>
              <a:t> </a:t>
            </a:r>
            <a:r>
              <a:rPr lang="fr-CA" sz="1200" kern="1200" dirty="0" err="1">
                <a:solidFill>
                  <a:schemeClr val="tx1"/>
                </a:solidFill>
                <a:effectLst/>
                <a:latin typeface="+mn-lt"/>
                <a:ea typeface="+mn-ea"/>
                <a:cs typeface="+mn-cs"/>
              </a:rPr>
              <a:t>moderated</a:t>
            </a:r>
            <a:r>
              <a:rPr lang="fr-CA" sz="1200" kern="1200" dirty="0">
                <a:solidFill>
                  <a:schemeClr val="tx1"/>
                </a:solidFill>
                <a:effectLst/>
                <a:latin typeface="+mn-lt"/>
                <a:ea typeface="+mn-ea"/>
                <a:cs typeface="+mn-cs"/>
              </a:rPr>
              <a:t> means and </a:t>
            </a:r>
            <a:r>
              <a:rPr lang="fr-CA" sz="1200" kern="1200" dirty="0" err="1">
                <a:solidFill>
                  <a:schemeClr val="tx1"/>
                </a:solidFill>
                <a:effectLst/>
                <a:latin typeface="+mn-lt"/>
                <a:ea typeface="+mn-ea"/>
                <a:cs typeface="+mn-cs"/>
              </a:rPr>
              <a:t>then</a:t>
            </a:r>
            <a:r>
              <a:rPr lang="fr-CA" sz="1200" kern="1200" dirty="0">
                <a:solidFill>
                  <a:schemeClr val="tx1"/>
                </a:solidFill>
                <a:effectLst/>
                <a:latin typeface="+mn-lt"/>
                <a:ea typeface="+mn-ea"/>
                <a:cs typeface="+mn-cs"/>
              </a:rPr>
              <a:t> </a:t>
            </a:r>
            <a:r>
              <a:rPr lang="fr-CA" sz="1200" kern="1200" dirty="0" err="1">
                <a:solidFill>
                  <a:schemeClr val="tx1"/>
                </a:solidFill>
                <a:effectLst/>
                <a:latin typeface="+mn-lt"/>
                <a:ea typeface="+mn-ea"/>
                <a:cs typeface="+mn-cs"/>
              </a:rPr>
              <a:t>discussing</a:t>
            </a:r>
            <a:r>
              <a:rPr lang="fr-CA" sz="1200" kern="1200" dirty="0">
                <a:solidFill>
                  <a:schemeClr val="tx1"/>
                </a:solidFill>
                <a:effectLst/>
                <a:latin typeface="+mn-lt"/>
                <a:ea typeface="+mn-ea"/>
                <a:cs typeface="+mn-cs"/>
              </a:rPr>
              <a:t> the </a:t>
            </a:r>
            <a:r>
              <a:rPr lang="fr-CA" sz="1200" kern="1200" dirty="0" err="1">
                <a:solidFill>
                  <a:schemeClr val="tx1"/>
                </a:solidFill>
                <a:effectLst/>
                <a:latin typeface="+mn-lt"/>
                <a:ea typeface="+mn-ea"/>
                <a:cs typeface="+mn-cs"/>
              </a:rPr>
              <a:t>experience</a:t>
            </a:r>
            <a:r>
              <a:rPr lang="fr-CA" sz="1200" kern="1200" dirty="0">
                <a:solidFill>
                  <a:schemeClr val="tx1"/>
                </a:solidFill>
                <a:effectLst/>
                <a:latin typeface="+mn-lt"/>
                <a:ea typeface="+mn-ea"/>
                <a:cs typeface="+mn-cs"/>
              </a:rPr>
              <a:t>.</a:t>
            </a:r>
          </a:p>
          <a:p>
            <a:pPr marL="1085850" lvl="2" indent="-171450">
              <a:buFont typeface="Arial" panose="020B0604020202020204" pitchFamily="34" charset="0"/>
              <a:buChar char="•"/>
            </a:pPr>
            <a:r>
              <a:rPr lang="fr-CA" sz="1200" kern="1200" dirty="0">
                <a:solidFill>
                  <a:schemeClr val="tx1"/>
                </a:solidFill>
                <a:effectLst/>
                <a:latin typeface="+mn-lt"/>
                <a:ea typeface="+mn-ea"/>
                <a:cs typeface="+mn-cs"/>
              </a:rPr>
              <a:t>You can also use online </a:t>
            </a:r>
            <a:r>
              <a:rPr lang="fr-CA" sz="1200" kern="1200" dirty="0" err="1">
                <a:solidFill>
                  <a:schemeClr val="tx1"/>
                </a:solidFill>
                <a:effectLst/>
                <a:latin typeface="+mn-lt"/>
                <a:ea typeface="+mn-ea"/>
                <a:cs typeface="+mn-cs"/>
              </a:rPr>
              <a:t>tools</a:t>
            </a:r>
            <a:r>
              <a:rPr lang="fr-CA" sz="1200" kern="1200" dirty="0">
                <a:solidFill>
                  <a:schemeClr val="tx1"/>
                </a:solidFill>
                <a:effectLst/>
                <a:latin typeface="+mn-lt"/>
                <a:ea typeface="+mn-ea"/>
                <a:cs typeface="+mn-cs"/>
              </a:rPr>
              <a:t> </a:t>
            </a:r>
            <a:r>
              <a:rPr lang="fr-CA" sz="1200" kern="1200" dirty="0" err="1">
                <a:solidFill>
                  <a:schemeClr val="tx1"/>
                </a:solidFill>
                <a:effectLst/>
                <a:latin typeface="+mn-lt"/>
                <a:ea typeface="+mn-ea"/>
                <a:cs typeface="+mn-cs"/>
              </a:rPr>
              <a:t>such</a:t>
            </a:r>
            <a:r>
              <a:rPr lang="fr-CA" sz="1200" kern="1200" dirty="0">
                <a:solidFill>
                  <a:schemeClr val="tx1"/>
                </a:solidFill>
                <a:effectLst/>
                <a:latin typeface="+mn-lt"/>
                <a:ea typeface="+mn-ea"/>
                <a:cs typeface="+mn-cs"/>
              </a:rPr>
              <a:t> as Optimal </a:t>
            </a:r>
            <a:r>
              <a:rPr lang="fr-CA" sz="1200" kern="1200" dirty="0" err="1">
                <a:solidFill>
                  <a:schemeClr val="tx1"/>
                </a:solidFill>
                <a:effectLst/>
                <a:latin typeface="+mn-lt"/>
                <a:ea typeface="+mn-ea"/>
                <a:cs typeface="+mn-cs"/>
              </a:rPr>
              <a:t>Workshop’s</a:t>
            </a:r>
            <a:r>
              <a:rPr lang="fr-CA" sz="1200" kern="1200" dirty="0">
                <a:solidFill>
                  <a:schemeClr val="tx1"/>
                </a:solidFill>
                <a:effectLst/>
                <a:latin typeface="+mn-lt"/>
                <a:ea typeface="+mn-ea"/>
                <a:cs typeface="+mn-cs"/>
              </a:rPr>
              <a:t> </a:t>
            </a:r>
            <a:r>
              <a:rPr lang="fr-CA" sz="1200" kern="1200" dirty="0" err="1">
                <a:solidFill>
                  <a:schemeClr val="tx1"/>
                </a:solidFill>
                <a:effectLst/>
                <a:latin typeface="+mn-lt"/>
                <a:ea typeface="+mn-ea"/>
                <a:cs typeface="+mn-cs"/>
              </a:rPr>
              <a:t>Chalkmark</a:t>
            </a:r>
            <a:r>
              <a:rPr lang="fr-CA" sz="1200" kern="1200" dirty="0">
                <a:solidFill>
                  <a:schemeClr val="tx1"/>
                </a:solidFill>
                <a:effectLst/>
                <a:latin typeface="+mn-lt"/>
                <a:ea typeface="+mn-ea"/>
                <a:cs typeface="+mn-cs"/>
              </a:rPr>
              <a:t> to have them point to </a:t>
            </a:r>
            <a:r>
              <a:rPr lang="fr-CA" sz="1200" kern="1200" dirty="0" err="1">
                <a:solidFill>
                  <a:schemeClr val="tx1"/>
                </a:solidFill>
                <a:effectLst/>
                <a:latin typeface="+mn-lt"/>
                <a:ea typeface="+mn-ea"/>
                <a:cs typeface="+mn-cs"/>
              </a:rPr>
              <a:t>where</a:t>
            </a:r>
            <a:r>
              <a:rPr lang="fr-CA" sz="1200" kern="1200" dirty="0">
                <a:solidFill>
                  <a:schemeClr val="tx1"/>
                </a:solidFill>
                <a:effectLst/>
                <a:latin typeface="+mn-lt"/>
                <a:ea typeface="+mn-ea"/>
                <a:cs typeface="+mn-cs"/>
              </a:rPr>
              <a:t> they would click to complete a task. This will </a:t>
            </a:r>
            <a:r>
              <a:rPr lang="fr-CA" sz="1200" kern="1200" dirty="0" err="1">
                <a:solidFill>
                  <a:schemeClr val="tx1"/>
                </a:solidFill>
                <a:effectLst/>
                <a:latin typeface="+mn-lt"/>
                <a:ea typeface="+mn-ea"/>
                <a:cs typeface="+mn-cs"/>
              </a:rPr>
              <a:t>provide</a:t>
            </a:r>
            <a:r>
              <a:rPr lang="fr-CA" sz="1200" kern="1200" dirty="0">
                <a:solidFill>
                  <a:schemeClr val="tx1"/>
                </a:solidFill>
                <a:effectLst/>
                <a:latin typeface="+mn-lt"/>
                <a:ea typeface="+mn-ea"/>
                <a:cs typeface="+mn-cs"/>
              </a:rPr>
              <a:t> more quantitative data that you can use to compare to </a:t>
            </a:r>
            <a:r>
              <a:rPr lang="fr-CA" sz="1200" kern="1200" dirty="0" err="1">
                <a:solidFill>
                  <a:schemeClr val="tx1"/>
                </a:solidFill>
                <a:effectLst/>
                <a:latin typeface="+mn-lt"/>
                <a:ea typeface="+mn-ea"/>
                <a:cs typeface="+mn-cs"/>
              </a:rPr>
              <a:t>moderated</a:t>
            </a:r>
            <a:r>
              <a:rPr lang="fr-CA" sz="1200" kern="1200" dirty="0">
                <a:solidFill>
                  <a:schemeClr val="tx1"/>
                </a:solidFill>
                <a:effectLst/>
                <a:latin typeface="+mn-lt"/>
                <a:ea typeface="+mn-ea"/>
                <a:cs typeface="+mn-cs"/>
              </a:rPr>
              <a:t> testing data and look for areas of discord to follow up on.</a:t>
            </a:r>
          </a:p>
          <a:p>
            <a:pPr marL="628650" lvl="1" indent="-171450">
              <a:buFont typeface="Arial" panose="020B0604020202020204" pitchFamily="34" charset="0"/>
              <a:buChar char="•"/>
            </a:pPr>
            <a:r>
              <a:rPr lang="fr-CA" sz="1200" kern="1200" dirty="0">
                <a:solidFill>
                  <a:schemeClr val="tx1"/>
                </a:solidFill>
                <a:effectLst/>
                <a:latin typeface="+mn-lt"/>
                <a:ea typeface="+mn-ea"/>
                <a:cs typeface="+mn-cs"/>
              </a:rPr>
              <a:t>You observe a </a:t>
            </a:r>
            <a:r>
              <a:rPr lang="fr-CA" sz="1200" kern="1200" dirty="0" err="1">
                <a:solidFill>
                  <a:schemeClr val="tx1"/>
                </a:solidFill>
                <a:effectLst/>
                <a:latin typeface="+mn-lt"/>
                <a:ea typeface="+mn-ea"/>
                <a:cs typeface="+mn-cs"/>
              </a:rPr>
              <a:t>person</a:t>
            </a:r>
            <a:r>
              <a:rPr lang="fr-CA" sz="1200" kern="1200" dirty="0">
                <a:solidFill>
                  <a:schemeClr val="tx1"/>
                </a:solidFill>
                <a:effectLst/>
                <a:latin typeface="+mn-lt"/>
                <a:ea typeface="+mn-ea"/>
                <a:cs typeface="+mn-cs"/>
              </a:rPr>
              <a:t> as they </a:t>
            </a:r>
            <a:r>
              <a:rPr lang="fr-CA" sz="1200" kern="1200" dirty="0" err="1">
                <a:solidFill>
                  <a:schemeClr val="tx1"/>
                </a:solidFill>
                <a:effectLst/>
                <a:latin typeface="+mn-lt"/>
                <a:ea typeface="+mn-ea"/>
                <a:cs typeface="+mn-cs"/>
              </a:rPr>
              <a:t>try</a:t>
            </a:r>
            <a:r>
              <a:rPr lang="fr-CA" sz="1200" kern="1200" dirty="0">
                <a:solidFill>
                  <a:schemeClr val="tx1"/>
                </a:solidFill>
                <a:effectLst/>
                <a:latin typeface="+mn-lt"/>
                <a:ea typeface="+mn-ea"/>
                <a:cs typeface="+mn-cs"/>
              </a:rPr>
              <a:t> to complete </a:t>
            </a:r>
            <a:r>
              <a:rPr lang="fr-CA" sz="1200" kern="1200" dirty="0" err="1">
                <a:solidFill>
                  <a:schemeClr val="tx1"/>
                </a:solidFill>
                <a:effectLst/>
                <a:latin typeface="+mn-lt"/>
                <a:ea typeface="+mn-ea"/>
                <a:cs typeface="+mn-cs"/>
              </a:rPr>
              <a:t>specific</a:t>
            </a:r>
            <a:r>
              <a:rPr lang="fr-CA" sz="1200" kern="1200" dirty="0">
                <a:solidFill>
                  <a:schemeClr val="tx1"/>
                </a:solidFill>
                <a:effectLst/>
                <a:latin typeface="+mn-lt"/>
                <a:ea typeface="+mn-ea"/>
                <a:cs typeface="+mn-cs"/>
              </a:rPr>
              <a:t> tasks, and </a:t>
            </a:r>
            <a:r>
              <a:rPr lang="fr-CA" sz="1200" kern="1200" dirty="0" err="1">
                <a:solidFill>
                  <a:schemeClr val="tx1"/>
                </a:solidFill>
                <a:effectLst/>
                <a:latin typeface="+mn-lt"/>
                <a:ea typeface="+mn-ea"/>
                <a:cs typeface="+mn-cs"/>
              </a:rPr>
              <a:t>then</a:t>
            </a:r>
            <a:r>
              <a:rPr lang="fr-CA" sz="1200" kern="1200" dirty="0">
                <a:solidFill>
                  <a:schemeClr val="tx1"/>
                </a:solidFill>
                <a:effectLst/>
                <a:latin typeface="+mn-lt"/>
                <a:ea typeface="+mn-ea"/>
                <a:cs typeface="+mn-cs"/>
              </a:rPr>
              <a:t> </a:t>
            </a:r>
            <a:r>
              <a:rPr lang="fr-CA" sz="1200" kern="1200" dirty="0" err="1">
                <a:solidFill>
                  <a:schemeClr val="tx1"/>
                </a:solidFill>
                <a:effectLst/>
                <a:latin typeface="+mn-lt"/>
                <a:ea typeface="+mn-ea"/>
                <a:cs typeface="+mn-cs"/>
              </a:rPr>
              <a:t>discuss</a:t>
            </a:r>
            <a:r>
              <a:rPr lang="fr-CA" sz="1200" kern="1200" dirty="0">
                <a:solidFill>
                  <a:schemeClr val="tx1"/>
                </a:solidFill>
                <a:effectLst/>
                <a:latin typeface="+mn-lt"/>
                <a:ea typeface="+mn-ea"/>
                <a:cs typeface="+mn-cs"/>
              </a:rPr>
              <a:t> their </a:t>
            </a:r>
            <a:r>
              <a:rPr lang="fr-CA" sz="1200" kern="1200" dirty="0" err="1">
                <a:solidFill>
                  <a:schemeClr val="tx1"/>
                </a:solidFill>
                <a:effectLst/>
                <a:latin typeface="+mn-lt"/>
                <a:ea typeface="+mn-ea"/>
                <a:cs typeface="+mn-cs"/>
              </a:rPr>
              <a:t>experience</a:t>
            </a:r>
            <a:r>
              <a:rPr lang="fr-CA" sz="1200" kern="1200" dirty="0">
                <a:solidFill>
                  <a:schemeClr val="tx1"/>
                </a:solidFill>
                <a:effectLst/>
                <a:latin typeface="+mn-lt"/>
                <a:ea typeface="+mn-ea"/>
                <a:cs typeface="+mn-cs"/>
              </a:rPr>
              <a:t>.</a:t>
            </a:r>
          </a:p>
          <a:p>
            <a:pPr marL="171450" lvl="0" indent="-171450">
              <a:buFont typeface="Arial" panose="020B0604020202020204" pitchFamily="34" charset="0"/>
              <a:buChar char="•"/>
            </a:pPr>
            <a:endParaRPr lang="fr-CA"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fr-CA" sz="1200" kern="1200" dirty="0">
                <a:solidFill>
                  <a:schemeClr val="tx1"/>
                </a:solidFill>
                <a:effectLst/>
                <a:latin typeface="+mn-lt"/>
                <a:ea typeface="+mn-ea"/>
                <a:cs typeface="+mn-cs"/>
              </a:rPr>
              <a:t>Is your design </a:t>
            </a:r>
            <a:r>
              <a:rPr lang="fr-CA" sz="1200" kern="1200" dirty="0" err="1">
                <a:solidFill>
                  <a:schemeClr val="tx1"/>
                </a:solidFill>
                <a:effectLst/>
                <a:latin typeface="+mn-lt"/>
                <a:ea typeface="+mn-ea"/>
                <a:cs typeface="+mn-cs"/>
              </a:rPr>
              <a:t>appropriate</a:t>
            </a:r>
            <a:r>
              <a:rPr lang="fr-CA" sz="1200" kern="1200" dirty="0">
                <a:solidFill>
                  <a:schemeClr val="tx1"/>
                </a:solidFill>
                <a:effectLst/>
                <a:latin typeface="+mn-lt"/>
                <a:ea typeface="+mn-ea"/>
                <a:cs typeface="+mn-cs"/>
              </a:rPr>
              <a:t> and relevant to the people you are making it for?</a:t>
            </a:r>
          </a:p>
          <a:p>
            <a:pPr marL="171450" lvl="0" indent="-171450">
              <a:buFont typeface="Arial" panose="020B0604020202020204" pitchFamily="34" charset="0"/>
              <a:buChar char="•"/>
            </a:pPr>
            <a:r>
              <a:rPr lang="fr-CA" sz="1200" kern="1200" dirty="0">
                <a:solidFill>
                  <a:schemeClr val="tx1"/>
                </a:solidFill>
                <a:effectLst/>
                <a:latin typeface="+mn-lt"/>
                <a:ea typeface="+mn-ea"/>
                <a:cs typeface="+mn-cs"/>
              </a:rPr>
              <a:t>Is it </a:t>
            </a:r>
            <a:r>
              <a:rPr lang="fr-CA" sz="1200" kern="1200" dirty="0" err="1">
                <a:solidFill>
                  <a:schemeClr val="tx1"/>
                </a:solidFill>
                <a:effectLst/>
                <a:latin typeface="+mn-lt"/>
                <a:ea typeface="+mn-ea"/>
                <a:cs typeface="+mn-cs"/>
              </a:rPr>
              <a:t>helping</a:t>
            </a:r>
            <a:r>
              <a:rPr lang="fr-CA" sz="1200" kern="1200" dirty="0">
                <a:solidFill>
                  <a:schemeClr val="tx1"/>
                </a:solidFill>
                <a:effectLst/>
                <a:latin typeface="+mn-lt"/>
                <a:ea typeface="+mn-ea"/>
                <a:cs typeface="+mn-cs"/>
              </a:rPr>
              <a:t> them address their issues?</a:t>
            </a:r>
          </a:p>
          <a:p>
            <a:pPr marL="171450" lvl="0" indent="-171450">
              <a:buFont typeface="Arial" panose="020B0604020202020204" pitchFamily="34" charset="0"/>
              <a:buChar char="•"/>
            </a:pPr>
            <a:r>
              <a:rPr lang="fr-CA" sz="1200" kern="1200" dirty="0">
                <a:solidFill>
                  <a:schemeClr val="tx1"/>
                </a:solidFill>
                <a:effectLst/>
                <a:latin typeface="+mn-lt"/>
                <a:ea typeface="+mn-ea"/>
                <a:cs typeface="+mn-cs"/>
              </a:rPr>
              <a:t>Is it </a:t>
            </a:r>
            <a:r>
              <a:rPr lang="fr-CA" sz="1200" kern="1200" dirty="0" err="1">
                <a:solidFill>
                  <a:schemeClr val="tx1"/>
                </a:solidFill>
                <a:effectLst/>
                <a:latin typeface="+mn-lt"/>
                <a:ea typeface="+mn-ea"/>
                <a:cs typeface="+mn-cs"/>
              </a:rPr>
              <a:t>improving</a:t>
            </a:r>
            <a:r>
              <a:rPr lang="fr-CA" sz="1200" kern="1200" dirty="0">
                <a:solidFill>
                  <a:schemeClr val="tx1"/>
                </a:solidFill>
                <a:effectLst/>
                <a:latin typeface="+mn-lt"/>
                <a:ea typeface="+mn-ea"/>
                <a:cs typeface="+mn-cs"/>
              </a:rPr>
              <a:t> their </a:t>
            </a:r>
            <a:r>
              <a:rPr lang="fr-CA" sz="1200" kern="1200" dirty="0" err="1">
                <a:solidFill>
                  <a:schemeClr val="tx1"/>
                </a:solidFill>
                <a:effectLst/>
                <a:latin typeface="+mn-lt"/>
                <a:ea typeface="+mn-ea"/>
                <a:cs typeface="+mn-cs"/>
              </a:rPr>
              <a:t>efficiency</a:t>
            </a:r>
            <a:r>
              <a:rPr lang="fr-CA" sz="1200" kern="1200" dirty="0">
                <a:solidFill>
                  <a:schemeClr val="tx1"/>
                </a:solidFill>
                <a:effectLst/>
                <a:latin typeface="+mn-lt"/>
                <a:ea typeface="+mn-ea"/>
                <a:cs typeface="+mn-cs"/>
              </a:rPr>
              <a:t>, </a:t>
            </a:r>
            <a:r>
              <a:rPr lang="fr-CA" sz="1200" kern="1200" dirty="0" err="1">
                <a:solidFill>
                  <a:schemeClr val="tx1"/>
                </a:solidFill>
                <a:effectLst/>
                <a:latin typeface="+mn-lt"/>
                <a:ea typeface="+mn-ea"/>
                <a:cs typeface="+mn-cs"/>
              </a:rPr>
              <a:t>effectiveness</a:t>
            </a:r>
            <a:r>
              <a:rPr lang="fr-CA" sz="1200" kern="1200" dirty="0">
                <a:solidFill>
                  <a:schemeClr val="tx1"/>
                </a:solidFill>
                <a:effectLst/>
                <a:latin typeface="+mn-lt"/>
                <a:ea typeface="+mn-ea"/>
                <a:cs typeface="+mn-cs"/>
              </a:rPr>
              <a:t> and satisfaction with the process of completing their tasks, and </a:t>
            </a:r>
            <a:r>
              <a:rPr lang="fr-CA" sz="1200" kern="1200" dirty="0" err="1">
                <a:solidFill>
                  <a:schemeClr val="tx1"/>
                </a:solidFill>
                <a:effectLst/>
                <a:latin typeface="+mn-lt"/>
                <a:ea typeface="+mn-ea"/>
                <a:cs typeface="+mn-cs"/>
              </a:rPr>
              <a:t>ultimately</a:t>
            </a:r>
            <a:r>
              <a:rPr lang="fr-CA" sz="1200" kern="1200" dirty="0">
                <a:solidFill>
                  <a:schemeClr val="tx1"/>
                </a:solidFill>
                <a:effectLst/>
                <a:latin typeface="+mn-lt"/>
                <a:ea typeface="+mn-ea"/>
                <a:cs typeface="+mn-cs"/>
              </a:rPr>
              <a:t> your product/service?</a:t>
            </a:r>
          </a:p>
          <a:p>
            <a:pPr marL="171450" lvl="0" indent="-171450">
              <a:buFont typeface="Arial" panose="020B0604020202020204" pitchFamily="34" charset="0"/>
              <a:buChar char="•"/>
            </a:pPr>
            <a:r>
              <a:rPr lang="fr-CA" sz="1200" kern="1200" dirty="0">
                <a:solidFill>
                  <a:schemeClr val="tx1"/>
                </a:solidFill>
                <a:effectLst/>
                <a:latin typeface="+mn-lt"/>
                <a:ea typeface="+mn-ea"/>
                <a:cs typeface="+mn-cs"/>
              </a:rPr>
              <a:t>Value:</a:t>
            </a:r>
            <a:r>
              <a:rPr lang="fr-CA" sz="1200" kern="1200" baseline="0" dirty="0">
                <a:solidFill>
                  <a:schemeClr val="tx1"/>
                </a:solidFill>
                <a:effectLst/>
                <a:latin typeface="+mn-lt"/>
                <a:ea typeface="+mn-ea"/>
                <a:cs typeface="+mn-cs"/>
              </a:rPr>
              <a:t> </a:t>
            </a:r>
            <a:r>
              <a:rPr lang="fr-CA" sz="1200" kern="1200" baseline="0" dirty="0" err="1">
                <a:solidFill>
                  <a:schemeClr val="tx1"/>
                </a:solidFill>
                <a:effectLst/>
                <a:latin typeface="+mn-lt"/>
                <a:ea typeface="+mn-ea"/>
                <a:cs typeface="+mn-cs"/>
              </a:rPr>
              <a:t>Validate</a:t>
            </a:r>
            <a:r>
              <a:rPr lang="fr-CA" sz="1200" kern="1200" baseline="0" dirty="0">
                <a:solidFill>
                  <a:schemeClr val="tx1"/>
                </a:solidFill>
                <a:effectLst/>
                <a:latin typeface="+mn-lt"/>
                <a:ea typeface="+mn-ea"/>
                <a:cs typeface="+mn-cs"/>
              </a:rPr>
              <a:t> design </a:t>
            </a:r>
            <a:r>
              <a:rPr lang="fr-CA" sz="1200" kern="1200" baseline="0" dirty="0" err="1">
                <a:solidFill>
                  <a:schemeClr val="tx1"/>
                </a:solidFill>
                <a:effectLst/>
                <a:latin typeface="+mn-lt"/>
                <a:ea typeface="+mn-ea"/>
                <a:cs typeface="+mn-cs"/>
              </a:rPr>
              <a:t>assumptions</a:t>
            </a:r>
            <a:r>
              <a:rPr lang="fr-CA" sz="1200" kern="1200" baseline="0" dirty="0">
                <a:solidFill>
                  <a:schemeClr val="tx1"/>
                </a:solidFill>
                <a:effectLst/>
                <a:latin typeface="+mn-lt"/>
                <a:ea typeface="+mn-ea"/>
                <a:cs typeface="+mn-cs"/>
              </a:rPr>
              <a:t> with a more tangible product with users to start to </a:t>
            </a:r>
            <a:r>
              <a:rPr lang="fr-CA" sz="1200" kern="1200" baseline="0" dirty="0" err="1">
                <a:solidFill>
                  <a:schemeClr val="tx1"/>
                </a:solidFill>
                <a:effectLst/>
                <a:latin typeface="+mn-lt"/>
                <a:ea typeface="+mn-ea"/>
                <a:cs typeface="+mn-cs"/>
              </a:rPr>
              <a:t>gather</a:t>
            </a:r>
            <a:r>
              <a:rPr lang="fr-CA" sz="1200" kern="1200" baseline="0" dirty="0">
                <a:solidFill>
                  <a:schemeClr val="tx1"/>
                </a:solidFill>
                <a:effectLst/>
                <a:latin typeface="+mn-lt"/>
                <a:ea typeface="+mn-ea"/>
                <a:cs typeface="+mn-cs"/>
              </a:rPr>
              <a:t> information about how they </a:t>
            </a:r>
            <a:r>
              <a:rPr lang="fr-CA" sz="1200" kern="1200" baseline="0" dirty="0" err="1">
                <a:solidFill>
                  <a:schemeClr val="tx1"/>
                </a:solidFill>
                <a:effectLst/>
                <a:latin typeface="+mn-lt"/>
                <a:ea typeface="+mn-ea"/>
                <a:cs typeface="+mn-cs"/>
              </a:rPr>
              <a:t>interact</a:t>
            </a:r>
            <a:r>
              <a:rPr lang="fr-CA" sz="1200" kern="1200" baseline="0" dirty="0">
                <a:solidFill>
                  <a:schemeClr val="tx1"/>
                </a:solidFill>
                <a:effectLst/>
                <a:latin typeface="+mn-lt"/>
                <a:ea typeface="+mn-ea"/>
                <a:cs typeface="+mn-cs"/>
              </a:rPr>
              <a:t> with the product/service in more </a:t>
            </a:r>
            <a:r>
              <a:rPr lang="fr-CA" sz="1200" kern="1200" baseline="0" dirty="0" err="1">
                <a:solidFill>
                  <a:schemeClr val="tx1"/>
                </a:solidFill>
                <a:effectLst/>
                <a:latin typeface="+mn-lt"/>
                <a:ea typeface="+mn-ea"/>
                <a:cs typeface="+mn-cs"/>
              </a:rPr>
              <a:t>detail</a:t>
            </a:r>
            <a:r>
              <a:rPr lang="fr-CA" sz="1200" kern="1200" baseline="0" dirty="0">
                <a:solidFill>
                  <a:schemeClr val="tx1"/>
                </a:solidFill>
                <a:effectLst/>
                <a:latin typeface="+mn-lt"/>
                <a:ea typeface="+mn-ea"/>
                <a:cs typeface="+mn-cs"/>
              </a:rPr>
              <a:t>.</a:t>
            </a:r>
          </a:p>
          <a:p>
            <a:pPr marL="171450" lvl="0" indent="-171450">
              <a:buFont typeface="Arial" panose="020B0604020202020204" pitchFamily="34" charset="0"/>
              <a:buChar char="•"/>
            </a:pPr>
            <a:endParaRPr lang="fr-CA" sz="1200" kern="1200" baseline="0" dirty="0">
              <a:solidFill>
                <a:schemeClr val="tx1"/>
              </a:solidFill>
              <a:effectLst/>
              <a:latin typeface="+mn-lt"/>
              <a:ea typeface="+mn-ea"/>
              <a:cs typeface="+mn-cs"/>
            </a:endParaRPr>
          </a:p>
          <a:p>
            <a:pPr marL="171450" lvl="0" indent="-171450">
              <a:buFont typeface="Arial" panose="020B0604020202020204" pitchFamily="34" charset="0"/>
              <a:buChar char="•"/>
            </a:pPr>
            <a:r>
              <a:rPr lang="fr-CA" sz="1200" kern="1200" dirty="0">
                <a:solidFill>
                  <a:schemeClr val="tx1"/>
                </a:solidFill>
                <a:effectLst/>
                <a:latin typeface="+mn-lt"/>
                <a:ea typeface="+mn-ea"/>
                <a:cs typeface="+mn-cs"/>
              </a:rPr>
              <a:t>Testing </a:t>
            </a:r>
            <a:r>
              <a:rPr lang="fr-CA" sz="1200" kern="1200" dirty="0" err="1">
                <a:solidFill>
                  <a:schemeClr val="tx1"/>
                </a:solidFill>
                <a:effectLst/>
                <a:latin typeface="+mn-lt"/>
                <a:ea typeface="+mn-ea"/>
                <a:cs typeface="+mn-cs"/>
              </a:rPr>
              <a:t>here</a:t>
            </a:r>
            <a:r>
              <a:rPr lang="fr-CA" sz="1200" kern="1200" dirty="0">
                <a:solidFill>
                  <a:schemeClr val="tx1"/>
                </a:solidFill>
                <a:effectLst/>
                <a:latin typeface="+mn-lt"/>
                <a:ea typeface="+mn-ea"/>
                <a:cs typeface="+mn-cs"/>
              </a:rPr>
              <a:t> is also good because it is </a:t>
            </a:r>
            <a:r>
              <a:rPr lang="fr-CA" sz="1200" kern="1200" dirty="0" err="1">
                <a:solidFill>
                  <a:schemeClr val="tx1"/>
                </a:solidFill>
                <a:effectLst/>
                <a:latin typeface="+mn-lt"/>
                <a:ea typeface="+mn-ea"/>
                <a:cs typeface="+mn-cs"/>
              </a:rPr>
              <a:t>still</a:t>
            </a:r>
            <a:r>
              <a:rPr lang="fr-CA" sz="1200" kern="1200" dirty="0">
                <a:solidFill>
                  <a:schemeClr val="tx1"/>
                </a:solidFill>
                <a:effectLst/>
                <a:latin typeface="+mn-lt"/>
                <a:ea typeface="+mn-ea"/>
                <a:cs typeface="+mn-cs"/>
              </a:rPr>
              <a:t> quick and cheap to </a:t>
            </a:r>
            <a:r>
              <a:rPr lang="fr-CA" sz="1200" kern="1200" dirty="0" err="1">
                <a:solidFill>
                  <a:schemeClr val="tx1"/>
                </a:solidFill>
                <a:effectLst/>
                <a:latin typeface="+mn-lt"/>
                <a:ea typeface="+mn-ea"/>
                <a:cs typeface="+mn-cs"/>
              </a:rPr>
              <a:t>iterate</a:t>
            </a:r>
            <a:r>
              <a:rPr lang="fr-CA" sz="1200" kern="1200" dirty="0">
                <a:solidFill>
                  <a:schemeClr val="tx1"/>
                </a:solidFill>
                <a:effectLst/>
                <a:latin typeface="+mn-lt"/>
                <a:ea typeface="+mn-ea"/>
                <a:cs typeface="+mn-cs"/>
              </a:rPr>
              <a:t> and correct things. </a:t>
            </a:r>
            <a:r>
              <a:rPr lang="fr-CA" sz="1200" kern="1200" dirty="0" err="1">
                <a:solidFill>
                  <a:schemeClr val="tx1"/>
                </a:solidFill>
                <a:effectLst/>
                <a:latin typeface="+mn-lt"/>
                <a:ea typeface="+mn-ea"/>
                <a:cs typeface="+mn-cs"/>
              </a:rPr>
              <a:t>Especially</a:t>
            </a:r>
            <a:r>
              <a:rPr lang="fr-CA" sz="1200" kern="1200" dirty="0">
                <a:solidFill>
                  <a:schemeClr val="tx1"/>
                </a:solidFill>
                <a:effectLst/>
                <a:latin typeface="+mn-lt"/>
                <a:ea typeface="+mn-ea"/>
                <a:cs typeface="+mn-cs"/>
              </a:rPr>
              <a:t> when you </a:t>
            </a:r>
            <a:r>
              <a:rPr lang="fr-CA" sz="1200" kern="1200" dirty="0" err="1">
                <a:solidFill>
                  <a:schemeClr val="tx1"/>
                </a:solidFill>
                <a:effectLst/>
                <a:latin typeface="+mn-lt"/>
                <a:ea typeface="+mn-ea"/>
                <a:cs typeface="+mn-cs"/>
              </a:rPr>
              <a:t>realize</a:t>
            </a:r>
            <a:r>
              <a:rPr lang="fr-CA" sz="1200" kern="1200" dirty="0">
                <a:solidFill>
                  <a:schemeClr val="tx1"/>
                </a:solidFill>
                <a:effectLst/>
                <a:latin typeface="+mn-lt"/>
                <a:ea typeface="+mn-ea"/>
                <a:cs typeface="+mn-cs"/>
              </a:rPr>
              <a:t> that you have </a:t>
            </a:r>
            <a:r>
              <a:rPr lang="fr-CA" sz="1200" kern="1200" dirty="0" err="1">
                <a:solidFill>
                  <a:schemeClr val="tx1"/>
                </a:solidFill>
                <a:effectLst/>
                <a:latin typeface="+mn-lt"/>
                <a:ea typeface="+mn-ea"/>
                <a:cs typeface="+mn-cs"/>
              </a:rPr>
              <a:t>missed</a:t>
            </a:r>
            <a:r>
              <a:rPr lang="fr-CA" sz="1200" kern="1200" dirty="0">
                <a:solidFill>
                  <a:schemeClr val="tx1"/>
                </a:solidFill>
                <a:effectLst/>
                <a:latin typeface="+mn-lt"/>
                <a:ea typeface="+mn-ea"/>
                <a:cs typeface="+mn-cs"/>
              </a:rPr>
              <a:t> an important </a:t>
            </a:r>
            <a:r>
              <a:rPr lang="fr-CA" sz="1200" kern="1200" dirty="0" err="1">
                <a:solidFill>
                  <a:schemeClr val="tx1"/>
                </a:solidFill>
                <a:effectLst/>
                <a:latin typeface="+mn-lt"/>
                <a:ea typeface="+mn-ea"/>
                <a:cs typeface="+mn-cs"/>
              </a:rPr>
              <a:t>piece</a:t>
            </a:r>
            <a:r>
              <a:rPr lang="fr-CA" sz="1200" kern="1200" dirty="0">
                <a:solidFill>
                  <a:schemeClr val="tx1"/>
                </a:solidFill>
                <a:effectLst/>
                <a:latin typeface="+mn-lt"/>
                <a:ea typeface="+mn-ea"/>
                <a:cs typeface="+mn-cs"/>
              </a:rPr>
              <a:t> or that design </a:t>
            </a:r>
            <a:r>
              <a:rPr lang="fr-CA" sz="1200" kern="1200" dirty="0" err="1">
                <a:solidFill>
                  <a:schemeClr val="tx1"/>
                </a:solidFill>
                <a:effectLst/>
                <a:latin typeface="+mn-lt"/>
                <a:ea typeface="+mn-ea"/>
                <a:cs typeface="+mn-cs"/>
              </a:rPr>
              <a:t>assumptions</a:t>
            </a:r>
            <a:r>
              <a:rPr lang="fr-CA" sz="1200" kern="1200" dirty="0">
                <a:solidFill>
                  <a:schemeClr val="tx1"/>
                </a:solidFill>
                <a:effectLst/>
                <a:latin typeface="+mn-lt"/>
                <a:ea typeface="+mn-ea"/>
                <a:cs typeface="+mn-cs"/>
              </a:rPr>
              <a:t> you </a:t>
            </a:r>
            <a:r>
              <a:rPr lang="fr-CA" sz="1200" kern="1200" dirty="0" err="1">
                <a:solidFill>
                  <a:schemeClr val="tx1"/>
                </a:solidFill>
                <a:effectLst/>
                <a:latin typeface="+mn-lt"/>
                <a:ea typeface="+mn-ea"/>
                <a:cs typeface="+mn-cs"/>
              </a:rPr>
              <a:t>had</a:t>
            </a:r>
            <a:r>
              <a:rPr lang="fr-CA" sz="1200" kern="1200" dirty="0">
                <a:solidFill>
                  <a:schemeClr val="tx1"/>
                </a:solidFill>
                <a:effectLst/>
                <a:latin typeface="+mn-lt"/>
                <a:ea typeface="+mn-ea"/>
                <a:cs typeface="+mn-cs"/>
              </a:rPr>
              <a:t> made are </a:t>
            </a:r>
            <a:r>
              <a:rPr lang="fr-CA" sz="1200" kern="1200" dirty="0" err="1">
                <a:solidFill>
                  <a:schemeClr val="tx1"/>
                </a:solidFill>
                <a:effectLst/>
                <a:latin typeface="+mn-lt"/>
                <a:ea typeface="+mn-ea"/>
                <a:cs typeface="+mn-cs"/>
              </a:rPr>
              <a:t>less</a:t>
            </a:r>
            <a:r>
              <a:rPr lang="fr-CA" sz="1200" kern="1200" dirty="0">
                <a:solidFill>
                  <a:schemeClr val="tx1"/>
                </a:solidFill>
                <a:effectLst/>
                <a:latin typeface="+mn-lt"/>
                <a:ea typeface="+mn-ea"/>
                <a:cs typeface="+mn-cs"/>
              </a:rPr>
              <a:t> </a:t>
            </a:r>
            <a:r>
              <a:rPr lang="fr-CA" sz="1200" kern="1200" dirty="0" err="1">
                <a:solidFill>
                  <a:schemeClr val="tx1"/>
                </a:solidFill>
                <a:effectLst/>
                <a:latin typeface="+mn-lt"/>
                <a:ea typeface="+mn-ea"/>
                <a:cs typeface="+mn-cs"/>
              </a:rPr>
              <a:t>valid</a:t>
            </a:r>
            <a:r>
              <a:rPr lang="fr-CA" sz="1200" kern="1200" dirty="0">
                <a:solidFill>
                  <a:schemeClr val="tx1"/>
                </a:solidFill>
                <a:effectLst/>
                <a:latin typeface="+mn-lt"/>
                <a:ea typeface="+mn-ea"/>
                <a:cs typeface="+mn-cs"/>
              </a:rPr>
              <a:t> </a:t>
            </a:r>
            <a:r>
              <a:rPr lang="fr-CA" sz="1200" kern="1200" dirty="0" err="1">
                <a:solidFill>
                  <a:schemeClr val="tx1"/>
                </a:solidFill>
                <a:effectLst/>
                <a:latin typeface="+mn-lt"/>
                <a:ea typeface="+mn-ea"/>
                <a:cs typeface="+mn-cs"/>
              </a:rPr>
              <a:t>than</a:t>
            </a:r>
            <a:r>
              <a:rPr lang="fr-CA" sz="1200" kern="1200" dirty="0">
                <a:solidFill>
                  <a:schemeClr val="tx1"/>
                </a:solidFill>
                <a:effectLst/>
                <a:latin typeface="+mn-lt"/>
                <a:ea typeface="+mn-ea"/>
                <a:cs typeface="+mn-cs"/>
              </a:rPr>
              <a:t> you </a:t>
            </a:r>
            <a:r>
              <a:rPr lang="fr-CA" sz="1200" kern="1200" dirty="0" err="1">
                <a:solidFill>
                  <a:schemeClr val="tx1"/>
                </a:solidFill>
                <a:effectLst/>
                <a:latin typeface="+mn-lt"/>
                <a:ea typeface="+mn-ea"/>
                <a:cs typeface="+mn-cs"/>
              </a:rPr>
              <a:t>thought</a:t>
            </a:r>
            <a:r>
              <a:rPr lang="fr-CA" sz="1200" kern="1200" dirty="0">
                <a:solidFill>
                  <a:schemeClr val="tx1"/>
                </a:solidFill>
                <a:effectLst/>
                <a:latin typeface="+mn-lt"/>
                <a:ea typeface="+mn-ea"/>
                <a:cs typeface="+mn-cs"/>
              </a:rPr>
              <a:t>.</a:t>
            </a:r>
          </a:p>
          <a:p>
            <a:pPr marL="171450" lvl="0" indent="-171450">
              <a:buFont typeface="Arial" panose="020B0604020202020204" pitchFamily="34" charset="0"/>
              <a:buChar char="•"/>
            </a:pPr>
            <a:r>
              <a:rPr lang="fr-CA" sz="1200" kern="1200" dirty="0" err="1">
                <a:solidFill>
                  <a:schemeClr val="tx1"/>
                </a:solidFill>
                <a:effectLst/>
                <a:latin typeface="+mn-lt"/>
                <a:ea typeface="+mn-ea"/>
                <a:cs typeface="+mn-cs"/>
              </a:rPr>
              <a:t>Usually</a:t>
            </a:r>
            <a:r>
              <a:rPr lang="fr-CA" sz="1200" kern="1200" dirty="0">
                <a:solidFill>
                  <a:schemeClr val="tx1"/>
                </a:solidFill>
                <a:effectLst/>
                <a:latin typeface="+mn-lt"/>
                <a:ea typeface="+mn-ea"/>
                <a:cs typeface="+mn-cs"/>
              </a:rPr>
              <a:t> </a:t>
            </a:r>
            <a:r>
              <a:rPr lang="fr-CA" sz="1200" kern="1200" dirty="0" err="1">
                <a:solidFill>
                  <a:schemeClr val="tx1"/>
                </a:solidFill>
                <a:effectLst/>
                <a:latin typeface="+mn-lt"/>
                <a:ea typeface="+mn-ea"/>
                <a:cs typeface="+mn-cs"/>
              </a:rPr>
              <a:t>produces</a:t>
            </a:r>
            <a:r>
              <a:rPr lang="fr-CA" sz="1200" kern="1200" dirty="0">
                <a:solidFill>
                  <a:schemeClr val="tx1"/>
                </a:solidFill>
                <a:effectLst/>
                <a:latin typeface="+mn-lt"/>
                <a:ea typeface="+mn-ea"/>
                <a:cs typeface="+mn-cs"/>
              </a:rPr>
              <a:t> more quantitative data, </a:t>
            </a:r>
            <a:r>
              <a:rPr lang="fr-CA" sz="1200" kern="1200" dirty="0" err="1">
                <a:solidFill>
                  <a:schemeClr val="tx1"/>
                </a:solidFill>
                <a:effectLst/>
                <a:latin typeface="+mn-lt"/>
                <a:ea typeface="+mn-ea"/>
                <a:cs typeface="+mn-cs"/>
              </a:rPr>
              <a:t>although</a:t>
            </a:r>
            <a:r>
              <a:rPr lang="fr-CA" sz="1200" kern="1200" dirty="0">
                <a:solidFill>
                  <a:schemeClr val="tx1"/>
                </a:solidFill>
                <a:effectLst/>
                <a:latin typeface="+mn-lt"/>
                <a:ea typeface="+mn-ea"/>
                <a:cs typeface="+mn-cs"/>
              </a:rPr>
              <a:t> </a:t>
            </a:r>
            <a:r>
              <a:rPr lang="fr-CA" sz="1200" kern="1200" dirty="0" err="1">
                <a:solidFill>
                  <a:schemeClr val="tx1"/>
                </a:solidFill>
                <a:effectLst/>
                <a:latin typeface="+mn-lt"/>
                <a:ea typeface="+mn-ea"/>
                <a:cs typeface="+mn-cs"/>
              </a:rPr>
              <a:t>some</a:t>
            </a:r>
            <a:r>
              <a:rPr lang="fr-CA" sz="1200" kern="1200" dirty="0">
                <a:solidFill>
                  <a:schemeClr val="tx1"/>
                </a:solidFill>
                <a:effectLst/>
                <a:latin typeface="+mn-lt"/>
                <a:ea typeface="+mn-ea"/>
                <a:cs typeface="+mn-cs"/>
              </a:rPr>
              <a:t> quantitative data can be </a:t>
            </a:r>
            <a:r>
              <a:rPr lang="fr-CA" sz="1200" kern="1200" dirty="0" err="1">
                <a:solidFill>
                  <a:schemeClr val="tx1"/>
                </a:solidFill>
                <a:effectLst/>
                <a:latin typeface="+mn-lt"/>
                <a:ea typeface="+mn-ea"/>
                <a:cs typeface="+mn-cs"/>
              </a:rPr>
              <a:t>produced</a:t>
            </a:r>
            <a:r>
              <a:rPr lang="fr-CA" sz="1200" kern="1200" dirty="0">
                <a:solidFill>
                  <a:schemeClr val="tx1"/>
                </a:solidFill>
                <a:effectLst/>
                <a:latin typeface="+mn-lt"/>
                <a:ea typeface="+mn-ea"/>
                <a:cs typeface="+mn-cs"/>
              </a:rPr>
              <a:t> as well.</a:t>
            </a:r>
          </a:p>
        </p:txBody>
      </p:sp>
      <p:sp>
        <p:nvSpPr>
          <p:cNvPr id="4" name="Slide Number Placeholder 3"/>
          <p:cNvSpPr>
            <a:spLocks noGrp="1"/>
          </p:cNvSpPr>
          <p:nvPr>
            <p:ph type="sldNum" sz="quarter" idx="10"/>
          </p:nvPr>
        </p:nvSpPr>
        <p:spPr/>
        <p:txBody>
          <a:bodyPr/>
          <a:lstStyle/>
          <a:p>
            <a:fld id="{7812E784-21A3-2444-B178-39C1CB04DBD1}" type="slidenum">
              <a:rPr lang="fr-CA" smtClean="0"/>
              <a:t>20</a:t>
            </a:fld>
            <a:endParaRPr lang="fr-CA" dirty="0"/>
          </a:p>
        </p:txBody>
      </p:sp>
    </p:spTree>
    <p:extLst>
      <p:ext uri="{BB962C8B-B14F-4D97-AF65-F5344CB8AC3E}">
        <p14:creationId xmlns:p14="http://schemas.microsoft.com/office/powerpoint/2010/main" val="1549983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fr-CA" sz="1200" kern="1200" dirty="0">
                <a:solidFill>
                  <a:schemeClr val="tx1"/>
                </a:solidFill>
                <a:effectLst/>
                <a:latin typeface="+mn-lt"/>
                <a:ea typeface="+mn-ea"/>
                <a:cs typeface="+mn-cs"/>
              </a:rPr>
              <a:t>This is also </a:t>
            </a:r>
            <a:r>
              <a:rPr lang="fr-CA" sz="1200" kern="1200" dirty="0" err="1">
                <a:solidFill>
                  <a:schemeClr val="tx1"/>
                </a:solidFill>
                <a:effectLst/>
                <a:latin typeface="+mn-lt"/>
                <a:ea typeface="+mn-ea"/>
                <a:cs typeface="+mn-cs"/>
              </a:rPr>
              <a:t>tactical</a:t>
            </a:r>
            <a:r>
              <a:rPr lang="fr-CA" sz="1200" kern="1200" dirty="0">
                <a:solidFill>
                  <a:schemeClr val="tx1"/>
                </a:solidFill>
                <a:effectLst/>
                <a:latin typeface="+mn-lt"/>
                <a:ea typeface="+mn-ea"/>
                <a:cs typeface="+mn-cs"/>
              </a:rPr>
              <a:t> </a:t>
            </a:r>
            <a:r>
              <a:rPr lang="fr-CA" sz="1200" kern="1200" dirty="0" err="1">
                <a:solidFill>
                  <a:schemeClr val="tx1"/>
                </a:solidFill>
                <a:effectLst/>
                <a:latin typeface="+mn-lt"/>
                <a:ea typeface="+mn-ea"/>
                <a:cs typeface="+mn-cs"/>
              </a:rPr>
              <a:t>level</a:t>
            </a:r>
            <a:r>
              <a:rPr lang="fr-CA" sz="1200" kern="1200" dirty="0">
                <a:solidFill>
                  <a:schemeClr val="tx1"/>
                </a:solidFill>
                <a:effectLst/>
                <a:latin typeface="+mn-lt"/>
                <a:ea typeface="+mn-ea"/>
                <a:cs typeface="+mn-cs"/>
              </a:rPr>
              <a:t> UX</a:t>
            </a:r>
          </a:p>
          <a:p>
            <a:pPr marL="171450" lvl="0" indent="-171450">
              <a:buFont typeface="Arial" panose="020B0604020202020204" pitchFamily="34" charset="0"/>
              <a:buChar char="•"/>
            </a:pPr>
            <a:r>
              <a:rPr lang="fr-CA" sz="1200" kern="1200" dirty="0" err="1">
                <a:solidFill>
                  <a:schemeClr val="tx1"/>
                </a:solidFill>
                <a:effectLst/>
                <a:latin typeface="+mn-lt"/>
                <a:ea typeface="+mn-ea"/>
                <a:cs typeface="+mn-cs"/>
              </a:rPr>
              <a:t>Watching</a:t>
            </a:r>
            <a:r>
              <a:rPr lang="fr-CA" sz="1200" kern="1200" dirty="0">
                <a:solidFill>
                  <a:schemeClr val="tx1"/>
                </a:solidFill>
                <a:effectLst/>
                <a:latin typeface="+mn-lt"/>
                <a:ea typeface="+mn-ea"/>
                <a:cs typeface="+mn-cs"/>
              </a:rPr>
              <a:t> users </a:t>
            </a:r>
            <a:r>
              <a:rPr lang="fr-CA" sz="1200" kern="1200" dirty="0" err="1">
                <a:solidFill>
                  <a:schemeClr val="tx1"/>
                </a:solidFill>
                <a:effectLst/>
                <a:latin typeface="+mn-lt"/>
                <a:ea typeface="+mn-ea"/>
                <a:cs typeface="+mn-cs"/>
              </a:rPr>
              <a:t>doing</a:t>
            </a:r>
            <a:r>
              <a:rPr lang="fr-CA" sz="1200" kern="1200" dirty="0">
                <a:solidFill>
                  <a:schemeClr val="tx1"/>
                </a:solidFill>
                <a:effectLst/>
                <a:latin typeface="+mn-lt"/>
                <a:ea typeface="+mn-ea"/>
                <a:cs typeface="+mn-cs"/>
              </a:rPr>
              <a:t> </a:t>
            </a:r>
            <a:r>
              <a:rPr lang="fr-CA" sz="1200" kern="1200" dirty="0" err="1">
                <a:solidFill>
                  <a:schemeClr val="tx1"/>
                </a:solidFill>
                <a:effectLst/>
                <a:latin typeface="+mn-lt"/>
                <a:ea typeface="+mn-ea"/>
                <a:cs typeface="+mn-cs"/>
              </a:rPr>
              <a:t>through</a:t>
            </a:r>
            <a:r>
              <a:rPr lang="fr-CA" sz="1200" kern="1200" dirty="0">
                <a:solidFill>
                  <a:schemeClr val="tx1"/>
                </a:solidFill>
                <a:effectLst/>
                <a:latin typeface="+mn-lt"/>
                <a:ea typeface="+mn-ea"/>
                <a:cs typeface="+mn-cs"/>
              </a:rPr>
              <a:t> concepts</a:t>
            </a:r>
          </a:p>
          <a:p>
            <a:pPr marL="171450" lvl="0" indent="-171450">
              <a:buFont typeface="Arial" panose="020B0604020202020204" pitchFamily="34" charset="0"/>
              <a:buChar char="•"/>
            </a:pPr>
            <a:r>
              <a:rPr lang="fr-CA" sz="1200" kern="1200" dirty="0">
                <a:solidFill>
                  <a:schemeClr val="tx1"/>
                </a:solidFill>
                <a:effectLst/>
                <a:latin typeface="+mn-lt"/>
                <a:ea typeface="+mn-ea"/>
                <a:cs typeface="+mn-cs"/>
              </a:rPr>
              <a:t>Example: Online self-</a:t>
            </a:r>
            <a:r>
              <a:rPr lang="fr-CA" sz="1200" kern="1200" dirty="0" err="1">
                <a:solidFill>
                  <a:schemeClr val="tx1"/>
                </a:solidFill>
                <a:effectLst/>
                <a:latin typeface="+mn-lt"/>
                <a:ea typeface="+mn-ea"/>
                <a:cs typeface="+mn-cs"/>
              </a:rPr>
              <a:t>paced</a:t>
            </a:r>
            <a:r>
              <a:rPr lang="fr-CA" sz="1200" kern="1200" dirty="0">
                <a:solidFill>
                  <a:schemeClr val="tx1"/>
                </a:solidFill>
                <a:effectLst/>
                <a:latin typeface="+mn-lt"/>
                <a:ea typeface="+mn-ea"/>
                <a:cs typeface="+mn-cs"/>
              </a:rPr>
              <a:t> using </a:t>
            </a:r>
            <a:r>
              <a:rPr lang="fr-CA" sz="1200" kern="1200" dirty="0" err="1">
                <a:solidFill>
                  <a:schemeClr val="tx1"/>
                </a:solidFill>
                <a:effectLst/>
                <a:latin typeface="+mn-lt"/>
                <a:ea typeface="+mn-ea"/>
                <a:cs typeface="+mn-cs"/>
              </a:rPr>
              <a:t>tools</a:t>
            </a:r>
            <a:r>
              <a:rPr lang="fr-CA" sz="1200" kern="1200" dirty="0">
                <a:solidFill>
                  <a:schemeClr val="tx1"/>
                </a:solidFill>
                <a:effectLst/>
                <a:latin typeface="+mn-lt"/>
                <a:ea typeface="+mn-ea"/>
                <a:cs typeface="+mn-cs"/>
              </a:rPr>
              <a:t> </a:t>
            </a:r>
            <a:r>
              <a:rPr lang="fr-CA" sz="1200" kern="1200" dirty="0" err="1">
                <a:solidFill>
                  <a:schemeClr val="tx1"/>
                </a:solidFill>
                <a:effectLst/>
                <a:latin typeface="+mn-lt"/>
                <a:ea typeface="+mn-ea"/>
                <a:cs typeface="+mn-cs"/>
              </a:rPr>
              <a:t>such</a:t>
            </a:r>
            <a:r>
              <a:rPr lang="fr-CA" sz="1200" kern="1200" dirty="0">
                <a:solidFill>
                  <a:schemeClr val="tx1"/>
                </a:solidFill>
                <a:effectLst/>
                <a:latin typeface="+mn-lt"/>
                <a:ea typeface="+mn-ea"/>
                <a:cs typeface="+mn-cs"/>
              </a:rPr>
              <a:t> as hot jar to </a:t>
            </a:r>
            <a:r>
              <a:rPr lang="fr-CA" sz="1200" kern="1200" dirty="0" err="1">
                <a:solidFill>
                  <a:schemeClr val="tx1"/>
                </a:solidFill>
                <a:effectLst/>
                <a:latin typeface="+mn-lt"/>
                <a:ea typeface="+mn-ea"/>
                <a:cs typeface="+mn-cs"/>
              </a:rPr>
              <a:t>view</a:t>
            </a:r>
            <a:r>
              <a:rPr lang="fr-CA" sz="1200" kern="1200" dirty="0">
                <a:solidFill>
                  <a:schemeClr val="tx1"/>
                </a:solidFill>
                <a:effectLst/>
                <a:latin typeface="+mn-lt"/>
                <a:ea typeface="+mn-ea"/>
                <a:cs typeface="+mn-cs"/>
              </a:rPr>
              <a:t> </a:t>
            </a:r>
            <a:r>
              <a:rPr lang="fr-CA" sz="1200" kern="1200" dirty="0" err="1">
                <a:solidFill>
                  <a:schemeClr val="tx1"/>
                </a:solidFill>
                <a:effectLst/>
                <a:latin typeface="+mn-lt"/>
                <a:ea typeface="+mn-ea"/>
                <a:cs typeface="+mn-cs"/>
              </a:rPr>
              <a:t>heat</a:t>
            </a:r>
            <a:r>
              <a:rPr lang="fr-CA" sz="1200" kern="1200" dirty="0">
                <a:solidFill>
                  <a:schemeClr val="tx1"/>
                </a:solidFill>
                <a:effectLst/>
                <a:latin typeface="+mn-lt"/>
                <a:ea typeface="+mn-ea"/>
                <a:cs typeface="+mn-cs"/>
              </a:rPr>
              <a:t> </a:t>
            </a:r>
            <a:r>
              <a:rPr lang="fr-CA" sz="1200" kern="1200" dirty="0" err="1">
                <a:solidFill>
                  <a:schemeClr val="tx1"/>
                </a:solidFill>
                <a:effectLst/>
                <a:latin typeface="+mn-lt"/>
                <a:ea typeface="+mn-ea"/>
                <a:cs typeface="+mn-cs"/>
              </a:rPr>
              <a:t>maps</a:t>
            </a:r>
            <a:r>
              <a:rPr lang="fr-CA" sz="1200" kern="1200" dirty="0">
                <a:solidFill>
                  <a:schemeClr val="tx1"/>
                </a:solidFill>
                <a:effectLst/>
                <a:latin typeface="+mn-lt"/>
                <a:ea typeface="+mn-ea"/>
                <a:cs typeface="+mn-cs"/>
              </a:rPr>
              <a:t> of </a:t>
            </a:r>
            <a:r>
              <a:rPr lang="fr-CA" sz="1200" kern="1200" dirty="0" err="1">
                <a:solidFill>
                  <a:schemeClr val="tx1"/>
                </a:solidFill>
                <a:effectLst/>
                <a:latin typeface="+mn-lt"/>
                <a:ea typeface="+mn-ea"/>
                <a:cs typeface="+mn-cs"/>
              </a:rPr>
              <a:t>where</a:t>
            </a:r>
            <a:r>
              <a:rPr lang="fr-CA" sz="1200" kern="1200" dirty="0">
                <a:solidFill>
                  <a:schemeClr val="tx1"/>
                </a:solidFill>
                <a:effectLst/>
                <a:latin typeface="+mn-lt"/>
                <a:ea typeface="+mn-ea"/>
                <a:cs typeface="+mn-cs"/>
              </a:rPr>
              <a:t> they click</a:t>
            </a:r>
          </a:p>
          <a:p>
            <a:pPr marL="628650" lvl="1" indent="-171450">
              <a:buFont typeface="Arial" panose="020B0604020202020204" pitchFamily="34" charset="0"/>
              <a:buChar char="•"/>
            </a:pPr>
            <a:r>
              <a:rPr lang="fr-CA" sz="1200" kern="1200" dirty="0">
                <a:solidFill>
                  <a:schemeClr val="tx1"/>
                </a:solidFill>
                <a:effectLst/>
                <a:latin typeface="+mn-lt"/>
                <a:ea typeface="+mn-ea"/>
                <a:cs typeface="+mn-cs"/>
              </a:rPr>
              <a:t>You can </a:t>
            </a:r>
            <a:r>
              <a:rPr lang="fr-CA" sz="1200" kern="1200" dirty="0" err="1">
                <a:solidFill>
                  <a:schemeClr val="tx1"/>
                </a:solidFill>
                <a:effectLst/>
                <a:latin typeface="+mn-lt"/>
                <a:ea typeface="+mn-ea"/>
                <a:cs typeface="+mn-cs"/>
              </a:rPr>
              <a:t>either</a:t>
            </a:r>
            <a:r>
              <a:rPr lang="fr-CA" sz="1200" kern="1200" dirty="0">
                <a:solidFill>
                  <a:schemeClr val="tx1"/>
                </a:solidFill>
                <a:effectLst/>
                <a:latin typeface="+mn-lt"/>
                <a:ea typeface="+mn-ea"/>
                <a:cs typeface="+mn-cs"/>
              </a:rPr>
              <a:t> </a:t>
            </a:r>
            <a:r>
              <a:rPr lang="fr-CA" sz="1200" kern="1200" dirty="0" err="1">
                <a:solidFill>
                  <a:schemeClr val="tx1"/>
                </a:solidFill>
                <a:effectLst/>
                <a:latin typeface="+mn-lt"/>
                <a:ea typeface="+mn-ea"/>
                <a:cs typeface="+mn-cs"/>
              </a:rPr>
              <a:t>present</a:t>
            </a:r>
            <a:r>
              <a:rPr lang="fr-CA" sz="1200" kern="1200" dirty="0">
                <a:solidFill>
                  <a:schemeClr val="tx1"/>
                </a:solidFill>
                <a:effectLst/>
                <a:latin typeface="+mn-lt"/>
                <a:ea typeface="+mn-ea"/>
                <a:cs typeface="+mn-cs"/>
              </a:rPr>
              <a:t> users with tasks for them to </a:t>
            </a:r>
            <a:r>
              <a:rPr lang="fr-CA" sz="1200" kern="1200" dirty="0" err="1">
                <a:solidFill>
                  <a:schemeClr val="tx1"/>
                </a:solidFill>
                <a:effectLst/>
                <a:latin typeface="+mn-lt"/>
                <a:ea typeface="+mn-ea"/>
                <a:cs typeface="+mn-cs"/>
              </a:rPr>
              <a:t>try</a:t>
            </a:r>
            <a:r>
              <a:rPr lang="fr-CA" sz="1200" kern="1200" dirty="0">
                <a:solidFill>
                  <a:schemeClr val="tx1"/>
                </a:solidFill>
                <a:effectLst/>
                <a:latin typeface="+mn-lt"/>
                <a:ea typeface="+mn-ea"/>
                <a:cs typeface="+mn-cs"/>
              </a:rPr>
              <a:t> to complete and </a:t>
            </a:r>
            <a:r>
              <a:rPr lang="fr-CA" sz="1200" kern="1200" dirty="0" err="1">
                <a:solidFill>
                  <a:schemeClr val="tx1"/>
                </a:solidFill>
                <a:effectLst/>
                <a:latin typeface="+mn-lt"/>
                <a:ea typeface="+mn-ea"/>
                <a:cs typeface="+mn-cs"/>
              </a:rPr>
              <a:t>ask</a:t>
            </a:r>
            <a:r>
              <a:rPr lang="fr-CA" sz="1200" kern="1200" dirty="0">
                <a:solidFill>
                  <a:schemeClr val="tx1"/>
                </a:solidFill>
                <a:effectLst/>
                <a:latin typeface="+mn-lt"/>
                <a:ea typeface="+mn-ea"/>
                <a:cs typeface="+mn-cs"/>
              </a:rPr>
              <a:t> them </a:t>
            </a:r>
            <a:r>
              <a:rPr lang="fr-CA" sz="1200" kern="1200" dirty="0" err="1">
                <a:solidFill>
                  <a:schemeClr val="tx1"/>
                </a:solidFill>
                <a:effectLst/>
                <a:latin typeface="+mn-lt"/>
                <a:ea typeface="+mn-ea"/>
                <a:cs typeface="+mn-cs"/>
              </a:rPr>
              <a:t>survey</a:t>
            </a:r>
            <a:r>
              <a:rPr lang="fr-CA" sz="1200" kern="1200" dirty="0">
                <a:solidFill>
                  <a:schemeClr val="tx1"/>
                </a:solidFill>
                <a:effectLst/>
                <a:latin typeface="+mn-lt"/>
                <a:ea typeface="+mn-ea"/>
                <a:cs typeface="+mn-cs"/>
              </a:rPr>
              <a:t>-style questions in the </a:t>
            </a:r>
            <a:r>
              <a:rPr lang="fr-CA" sz="1200" kern="1200" dirty="0" err="1">
                <a:solidFill>
                  <a:schemeClr val="tx1"/>
                </a:solidFill>
                <a:effectLst/>
                <a:latin typeface="+mn-lt"/>
                <a:ea typeface="+mn-ea"/>
                <a:cs typeface="+mn-cs"/>
              </a:rPr>
              <a:t>tool</a:t>
            </a:r>
            <a:r>
              <a:rPr lang="fr-CA" sz="1200" kern="1200" dirty="0">
                <a:solidFill>
                  <a:schemeClr val="tx1"/>
                </a:solidFill>
                <a:effectLst/>
                <a:latin typeface="+mn-lt"/>
                <a:ea typeface="+mn-ea"/>
                <a:cs typeface="+mn-cs"/>
              </a:rPr>
              <a:t> after, or you can </a:t>
            </a:r>
            <a:r>
              <a:rPr lang="fr-CA" sz="1200" kern="1200" dirty="0" err="1">
                <a:solidFill>
                  <a:schemeClr val="tx1"/>
                </a:solidFill>
                <a:effectLst/>
                <a:latin typeface="+mn-lt"/>
                <a:ea typeface="+mn-ea"/>
                <a:cs typeface="+mn-cs"/>
              </a:rPr>
              <a:t>just</a:t>
            </a:r>
            <a:r>
              <a:rPr lang="fr-CA" sz="1200" kern="1200" dirty="0">
                <a:solidFill>
                  <a:schemeClr val="tx1"/>
                </a:solidFill>
                <a:effectLst/>
                <a:latin typeface="+mn-lt"/>
                <a:ea typeface="+mn-ea"/>
                <a:cs typeface="+mn-cs"/>
              </a:rPr>
              <a:t> let them look </a:t>
            </a:r>
            <a:r>
              <a:rPr lang="fr-CA" sz="1200" kern="1200" dirty="0" err="1">
                <a:solidFill>
                  <a:schemeClr val="tx1"/>
                </a:solidFill>
                <a:effectLst/>
                <a:latin typeface="+mn-lt"/>
                <a:ea typeface="+mn-ea"/>
                <a:cs typeface="+mn-cs"/>
              </a:rPr>
              <a:t>around</a:t>
            </a:r>
            <a:r>
              <a:rPr lang="fr-CA" sz="1200" kern="1200" dirty="0">
                <a:solidFill>
                  <a:schemeClr val="tx1"/>
                </a:solidFill>
                <a:effectLst/>
                <a:latin typeface="+mn-lt"/>
                <a:ea typeface="+mn-ea"/>
                <a:cs typeface="+mn-cs"/>
              </a:rPr>
              <a:t> and pop up sentiment questions (“How </a:t>
            </a:r>
            <a:r>
              <a:rPr lang="fr-CA" sz="1200" kern="1200" dirty="0" err="1">
                <a:solidFill>
                  <a:schemeClr val="tx1"/>
                </a:solidFill>
                <a:effectLst/>
                <a:latin typeface="+mn-lt"/>
                <a:ea typeface="+mn-ea"/>
                <a:cs typeface="+mn-cs"/>
              </a:rPr>
              <a:t>did</a:t>
            </a:r>
            <a:r>
              <a:rPr lang="fr-CA" sz="1200" kern="1200" dirty="0">
                <a:solidFill>
                  <a:schemeClr val="tx1"/>
                </a:solidFill>
                <a:effectLst/>
                <a:latin typeface="+mn-lt"/>
                <a:ea typeface="+mn-ea"/>
                <a:cs typeface="+mn-cs"/>
              </a:rPr>
              <a:t> you </a:t>
            </a:r>
            <a:r>
              <a:rPr lang="fr-CA" sz="1200" kern="1200" dirty="0" err="1">
                <a:solidFill>
                  <a:schemeClr val="tx1"/>
                </a:solidFill>
                <a:effectLst/>
                <a:latin typeface="+mn-lt"/>
                <a:ea typeface="+mn-ea"/>
                <a:cs typeface="+mn-cs"/>
              </a:rPr>
              <a:t>feel</a:t>
            </a:r>
            <a:r>
              <a:rPr lang="fr-CA" sz="1200" kern="1200" dirty="0">
                <a:solidFill>
                  <a:schemeClr val="tx1"/>
                </a:solidFill>
                <a:effectLst/>
                <a:latin typeface="+mn-lt"/>
                <a:ea typeface="+mn-ea"/>
                <a:cs typeface="+mn-cs"/>
              </a:rPr>
              <a:t> about...”, “What </a:t>
            </a:r>
            <a:r>
              <a:rPr lang="fr-CA" sz="1200" kern="1200" dirty="0" err="1">
                <a:solidFill>
                  <a:schemeClr val="tx1"/>
                </a:solidFill>
                <a:effectLst/>
                <a:latin typeface="+mn-lt"/>
                <a:ea typeface="+mn-ea"/>
                <a:cs typeface="+mn-cs"/>
              </a:rPr>
              <a:t>did</a:t>
            </a:r>
            <a:r>
              <a:rPr lang="fr-CA" sz="1200" kern="1200" dirty="0">
                <a:solidFill>
                  <a:schemeClr val="tx1"/>
                </a:solidFill>
                <a:effectLst/>
                <a:latin typeface="+mn-lt"/>
                <a:ea typeface="+mn-ea"/>
                <a:cs typeface="+mn-cs"/>
              </a:rPr>
              <a:t> you think of...”),</a:t>
            </a:r>
            <a:r>
              <a:rPr lang="fr-CA" sz="1200" kern="1200" baseline="0" dirty="0">
                <a:solidFill>
                  <a:schemeClr val="tx1"/>
                </a:solidFill>
                <a:effectLst/>
                <a:latin typeface="+mn-lt"/>
                <a:ea typeface="+mn-ea"/>
                <a:cs typeface="+mn-cs"/>
              </a:rPr>
              <a:t> pop-up kiosks </a:t>
            </a:r>
            <a:r>
              <a:rPr lang="fr-CA" sz="1200" kern="1200" baseline="0" dirty="0" err="1">
                <a:solidFill>
                  <a:schemeClr val="tx1"/>
                </a:solidFill>
                <a:effectLst/>
                <a:latin typeface="+mn-lt"/>
                <a:ea typeface="+mn-ea"/>
                <a:cs typeface="+mn-cs"/>
              </a:rPr>
              <a:t>allowing</a:t>
            </a:r>
            <a:r>
              <a:rPr lang="fr-CA" sz="1200" kern="1200" baseline="0" dirty="0">
                <a:solidFill>
                  <a:schemeClr val="tx1"/>
                </a:solidFill>
                <a:effectLst/>
                <a:latin typeface="+mn-lt"/>
                <a:ea typeface="+mn-ea"/>
                <a:cs typeface="+mn-cs"/>
              </a:rPr>
              <a:t> people to complete certain tasks as well as </a:t>
            </a:r>
            <a:r>
              <a:rPr lang="fr-CA" sz="1200" kern="1200" baseline="0" dirty="0" err="1">
                <a:solidFill>
                  <a:schemeClr val="tx1"/>
                </a:solidFill>
                <a:effectLst/>
                <a:latin typeface="+mn-lt"/>
                <a:ea typeface="+mn-ea"/>
                <a:cs typeface="+mn-cs"/>
              </a:rPr>
              <a:t>exploring</a:t>
            </a:r>
            <a:r>
              <a:rPr lang="fr-CA" sz="1200" kern="1200" baseline="0" dirty="0">
                <a:solidFill>
                  <a:schemeClr val="tx1"/>
                </a:solidFill>
                <a:effectLst/>
                <a:latin typeface="+mn-lt"/>
                <a:ea typeface="+mn-ea"/>
                <a:cs typeface="+mn-cs"/>
              </a:rPr>
              <a:t> at will while you observe and </a:t>
            </a:r>
            <a:r>
              <a:rPr lang="fr-CA" sz="1200" kern="1200" baseline="0" dirty="0" err="1">
                <a:solidFill>
                  <a:schemeClr val="tx1"/>
                </a:solidFill>
                <a:effectLst/>
                <a:latin typeface="+mn-lt"/>
                <a:ea typeface="+mn-ea"/>
                <a:cs typeface="+mn-cs"/>
              </a:rPr>
              <a:t>ask</a:t>
            </a:r>
            <a:r>
              <a:rPr lang="fr-CA" sz="1200" kern="1200" baseline="0" dirty="0">
                <a:solidFill>
                  <a:schemeClr val="tx1"/>
                </a:solidFill>
                <a:effectLst/>
                <a:latin typeface="+mn-lt"/>
                <a:ea typeface="+mn-ea"/>
                <a:cs typeface="+mn-cs"/>
              </a:rPr>
              <a:t> questions after. Also, </a:t>
            </a:r>
            <a:r>
              <a:rPr lang="fr-CA" sz="1200" kern="1200" baseline="0" dirty="0" err="1">
                <a:solidFill>
                  <a:schemeClr val="tx1"/>
                </a:solidFill>
                <a:effectLst/>
                <a:latin typeface="+mn-lt"/>
                <a:ea typeface="+mn-ea"/>
                <a:cs typeface="+mn-cs"/>
              </a:rPr>
              <a:t>this</a:t>
            </a:r>
            <a:r>
              <a:rPr lang="fr-CA" sz="1200" kern="1200" baseline="0" dirty="0">
                <a:solidFill>
                  <a:schemeClr val="tx1"/>
                </a:solidFill>
                <a:effectLst/>
                <a:latin typeface="+mn-lt"/>
                <a:ea typeface="+mn-ea"/>
                <a:cs typeface="+mn-cs"/>
              </a:rPr>
              <a:t> can be part of </a:t>
            </a:r>
            <a:r>
              <a:rPr lang="fr-CA" sz="1200" kern="1200" baseline="0" dirty="0" err="1">
                <a:solidFill>
                  <a:schemeClr val="tx1"/>
                </a:solidFill>
                <a:effectLst/>
                <a:latin typeface="+mn-lt"/>
                <a:ea typeface="+mn-ea"/>
                <a:cs typeface="+mn-cs"/>
              </a:rPr>
              <a:t>continuous</a:t>
            </a:r>
            <a:r>
              <a:rPr lang="fr-CA" sz="1200" kern="1200" baseline="0" dirty="0">
                <a:solidFill>
                  <a:schemeClr val="tx1"/>
                </a:solidFill>
                <a:effectLst/>
                <a:latin typeface="+mn-lt"/>
                <a:ea typeface="+mn-ea"/>
                <a:cs typeface="+mn-cs"/>
              </a:rPr>
              <a:t> testing in terms of </a:t>
            </a:r>
            <a:r>
              <a:rPr lang="fr-CA" sz="1200" kern="1200" baseline="0" dirty="0" err="1">
                <a:solidFill>
                  <a:schemeClr val="tx1"/>
                </a:solidFill>
                <a:effectLst/>
                <a:latin typeface="+mn-lt"/>
                <a:ea typeface="+mn-ea"/>
                <a:cs typeface="+mn-cs"/>
              </a:rPr>
              <a:t>tools</a:t>
            </a:r>
            <a:r>
              <a:rPr lang="fr-CA" sz="1200" kern="1200" baseline="0" dirty="0">
                <a:solidFill>
                  <a:schemeClr val="tx1"/>
                </a:solidFill>
                <a:effectLst/>
                <a:latin typeface="+mn-lt"/>
                <a:ea typeface="+mn-ea"/>
                <a:cs typeface="+mn-cs"/>
              </a:rPr>
              <a:t> </a:t>
            </a:r>
            <a:r>
              <a:rPr lang="fr-CA" sz="1200" kern="1200" baseline="0" dirty="0" err="1">
                <a:solidFill>
                  <a:schemeClr val="tx1"/>
                </a:solidFill>
                <a:effectLst/>
                <a:latin typeface="+mn-lt"/>
                <a:ea typeface="+mn-ea"/>
                <a:cs typeface="+mn-cs"/>
              </a:rPr>
              <a:t>such</a:t>
            </a:r>
            <a:r>
              <a:rPr lang="fr-CA" sz="1200" kern="1200" baseline="0" dirty="0">
                <a:solidFill>
                  <a:schemeClr val="tx1"/>
                </a:solidFill>
                <a:effectLst/>
                <a:latin typeface="+mn-lt"/>
                <a:ea typeface="+mn-ea"/>
                <a:cs typeface="+mn-cs"/>
              </a:rPr>
              <a:t> as </a:t>
            </a:r>
            <a:r>
              <a:rPr lang="fr-CA" sz="1200" kern="1200" baseline="0" dirty="0" err="1">
                <a:solidFill>
                  <a:schemeClr val="tx1"/>
                </a:solidFill>
                <a:effectLst/>
                <a:latin typeface="+mn-lt"/>
                <a:ea typeface="+mn-ea"/>
                <a:cs typeface="+mn-cs"/>
              </a:rPr>
              <a:t>hotjar</a:t>
            </a:r>
            <a:r>
              <a:rPr lang="fr-CA" sz="1200" kern="1200" baseline="0" dirty="0">
                <a:solidFill>
                  <a:schemeClr val="tx1"/>
                </a:solidFill>
                <a:effectLst/>
                <a:latin typeface="+mn-lt"/>
                <a:ea typeface="+mn-ea"/>
                <a:cs typeface="+mn-cs"/>
              </a:rPr>
              <a:t>, or </a:t>
            </a:r>
            <a:r>
              <a:rPr lang="fr-CA" sz="1200" kern="1200" baseline="0" dirty="0" err="1">
                <a:solidFill>
                  <a:schemeClr val="tx1"/>
                </a:solidFill>
                <a:effectLst/>
                <a:latin typeface="+mn-lt"/>
                <a:ea typeface="+mn-ea"/>
                <a:cs typeface="+mn-cs"/>
              </a:rPr>
              <a:t>tied</a:t>
            </a:r>
            <a:r>
              <a:rPr lang="fr-CA" sz="1200" kern="1200" baseline="0" dirty="0">
                <a:solidFill>
                  <a:schemeClr val="tx1"/>
                </a:solidFill>
                <a:effectLst/>
                <a:latin typeface="+mn-lt"/>
                <a:ea typeface="+mn-ea"/>
                <a:cs typeface="+mn-cs"/>
              </a:rPr>
              <a:t> to certain KPIs as part of your </a:t>
            </a:r>
            <a:r>
              <a:rPr lang="fr-CA" sz="1200" kern="1200" baseline="0" dirty="0" err="1">
                <a:solidFill>
                  <a:schemeClr val="tx1"/>
                </a:solidFill>
                <a:effectLst/>
                <a:latin typeface="+mn-lt"/>
                <a:ea typeface="+mn-ea"/>
                <a:cs typeface="+mn-cs"/>
              </a:rPr>
              <a:t>analytics</a:t>
            </a:r>
            <a:r>
              <a:rPr lang="fr-CA" sz="1200" kern="1200" baseline="0" dirty="0">
                <a:solidFill>
                  <a:schemeClr val="tx1"/>
                </a:solidFill>
                <a:effectLst/>
                <a:latin typeface="+mn-lt"/>
                <a:ea typeface="+mn-ea"/>
                <a:cs typeface="+mn-cs"/>
              </a:rPr>
              <a:t>. So, if a KPI </a:t>
            </a:r>
            <a:r>
              <a:rPr lang="fr-CA" sz="1200" kern="1200" baseline="0" dirty="0" err="1">
                <a:solidFill>
                  <a:schemeClr val="tx1"/>
                </a:solidFill>
                <a:effectLst/>
                <a:latin typeface="+mn-lt"/>
                <a:ea typeface="+mn-ea"/>
                <a:cs typeface="+mn-cs"/>
              </a:rPr>
              <a:t>falls</a:t>
            </a:r>
            <a:r>
              <a:rPr lang="fr-CA" sz="1200" kern="1200" baseline="0" dirty="0">
                <a:solidFill>
                  <a:schemeClr val="tx1"/>
                </a:solidFill>
                <a:effectLst/>
                <a:latin typeface="+mn-lt"/>
                <a:ea typeface="+mn-ea"/>
                <a:cs typeface="+mn-cs"/>
              </a:rPr>
              <a:t> </a:t>
            </a:r>
            <a:r>
              <a:rPr lang="fr-CA" sz="1200" kern="1200" baseline="0" dirty="0" err="1">
                <a:solidFill>
                  <a:schemeClr val="tx1"/>
                </a:solidFill>
                <a:effectLst/>
                <a:latin typeface="+mn-lt"/>
                <a:ea typeface="+mn-ea"/>
                <a:cs typeface="+mn-cs"/>
              </a:rPr>
              <a:t>under</a:t>
            </a:r>
            <a:r>
              <a:rPr lang="fr-CA" sz="1200" kern="1200" baseline="0" dirty="0">
                <a:solidFill>
                  <a:schemeClr val="tx1"/>
                </a:solidFill>
                <a:effectLst/>
                <a:latin typeface="+mn-lt"/>
                <a:ea typeface="+mn-ea"/>
                <a:cs typeface="+mn-cs"/>
              </a:rPr>
              <a:t> a certain </a:t>
            </a:r>
            <a:r>
              <a:rPr lang="fr-CA" sz="1200" kern="1200" baseline="0" dirty="0" err="1">
                <a:solidFill>
                  <a:schemeClr val="tx1"/>
                </a:solidFill>
                <a:effectLst/>
                <a:latin typeface="+mn-lt"/>
                <a:ea typeface="+mn-ea"/>
                <a:cs typeface="+mn-cs"/>
              </a:rPr>
              <a:t>pre-established</a:t>
            </a:r>
            <a:r>
              <a:rPr lang="fr-CA" sz="1200" kern="1200" baseline="0" dirty="0">
                <a:solidFill>
                  <a:schemeClr val="tx1"/>
                </a:solidFill>
                <a:effectLst/>
                <a:latin typeface="+mn-lt"/>
                <a:ea typeface="+mn-ea"/>
                <a:cs typeface="+mn-cs"/>
              </a:rPr>
              <a:t> </a:t>
            </a:r>
            <a:r>
              <a:rPr lang="fr-CA" sz="1200" kern="1200" baseline="0" dirty="0" err="1">
                <a:solidFill>
                  <a:schemeClr val="tx1"/>
                </a:solidFill>
                <a:effectLst/>
                <a:latin typeface="+mn-lt"/>
                <a:ea typeface="+mn-ea"/>
                <a:cs typeface="+mn-cs"/>
              </a:rPr>
              <a:t>tolerance</a:t>
            </a:r>
            <a:r>
              <a:rPr lang="fr-CA" sz="1200" kern="1200" baseline="0" dirty="0">
                <a:solidFill>
                  <a:schemeClr val="tx1"/>
                </a:solidFill>
                <a:effectLst/>
                <a:latin typeface="+mn-lt"/>
                <a:ea typeface="+mn-ea"/>
                <a:cs typeface="+mn-cs"/>
              </a:rPr>
              <a:t> </a:t>
            </a:r>
            <a:r>
              <a:rPr lang="fr-CA" sz="1200" kern="1200" baseline="0" dirty="0" err="1">
                <a:solidFill>
                  <a:schemeClr val="tx1"/>
                </a:solidFill>
                <a:effectLst/>
                <a:latin typeface="+mn-lt"/>
                <a:ea typeface="+mn-ea"/>
                <a:cs typeface="+mn-cs"/>
              </a:rPr>
              <a:t>level</a:t>
            </a:r>
            <a:r>
              <a:rPr lang="fr-CA" sz="1200" kern="1200" baseline="0" dirty="0">
                <a:solidFill>
                  <a:schemeClr val="tx1"/>
                </a:solidFill>
                <a:effectLst/>
                <a:latin typeface="+mn-lt"/>
                <a:ea typeface="+mn-ea"/>
                <a:cs typeface="+mn-cs"/>
              </a:rPr>
              <a:t>, it can prompt you to go do </a:t>
            </a:r>
            <a:r>
              <a:rPr lang="fr-CA" sz="1200" kern="1200" baseline="0" dirty="0" err="1">
                <a:solidFill>
                  <a:schemeClr val="tx1"/>
                </a:solidFill>
                <a:effectLst/>
                <a:latin typeface="+mn-lt"/>
                <a:ea typeface="+mn-ea"/>
                <a:cs typeface="+mn-cs"/>
              </a:rPr>
              <a:t>some</a:t>
            </a:r>
            <a:r>
              <a:rPr lang="fr-CA" sz="1200" kern="1200" baseline="0" dirty="0">
                <a:solidFill>
                  <a:schemeClr val="tx1"/>
                </a:solidFill>
                <a:effectLst/>
                <a:latin typeface="+mn-lt"/>
                <a:ea typeface="+mn-ea"/>
                <a:cs typeface="+mn-cs"/>
              </a:rPr>
              <a:t> </a:t>
            </a:r>
            <a:r>
              <a:rPr lang="fr-CA" sz="1200" kern="1200" baseline="0" dirty="0" err="1">
                <a:solidFill>
                  <a:schemeClr val="tx1"/>
                </a:solidFill>
                <a:effectLst/>
                <a:latin typeface="+mn-lt"/>
                <a:ea typeface="+mn-ea"/>
                <a:cs typeface="+mn-cs"/>
              </a:rPr>
              <a:t>research</a:t>
            </a:r>
            <a:r>
              <a:rPr lang="fr-CA" sz="1200" kern="1200" baseline="0" dirty="0">
                <a:solidFill>
                  <a:schemeClr val="tx1"/>
                </a:solidFill>
                <a:effectLst/>
                <a:latin typeface="+mn-lt"/>
                <a:ea typeface="+mn-ea"/>
                <a:cs typeface="+mn-cs"/>
              </a:rPr>
              <a:t> to </a:t>
            </a:r>
            <a:r>
              <a:rPr lang="fr-CA" sz="1200" kern="1200" baseline="0" dirty="0" err="1">
                <a:solidFill>
                  <a:schemeClr val="tx1"/>
                </a:solidFill>
                <a:effectLst/>
                <a:latin typeface="+mn-lt"/>
                <a:ea typeface="+mn-ea"/>
                <a:cs typeface="+mn-cs"/>
              </a:rPr>
              <a:t>find</a:t>
            </a:r>
            <a:r>
              <a:rPr lang="fr-CA" sz="1200" kern="1200" baseline="0" dirty="0">
                <a:solidFill>
                  <a:schemeClr val="tx1"/>
                </a:solidFill>
                <a:effectLst/>
                <a:latin typeface="+mn-lt"/>
                <a:ea typeface="+mn-ea"/>
                <a:cs typeface="+mn-cs"/>
              </a:rPr>
              <a:t> out </a:t>
            </a:r>
            <a:r>
              <a:rPr lang="fr-CA" sz="1200" kern="1200" baseline="0" dirty="0" err="1">
                <a:solidFill>
                  <a:schemeClr val="tx1"/>
                </a:solidFill>
                <a:effectLst/>
                <a:latin typeface="+mn-lt"/>
                <a:ea typeface="+mn-ea"/>
                <a:cs typeface="+mn-cs"/>
              </a:rPr>
              <a:t>why</a:t>
            </a:r>
            <a:r>
              <a:rPr lang="fr-CA" sz="1200" kern="1200" baseline="0" dirty="0">
                <a:solidFill>
                  <a:schemeClr val="tx1"/>
                </a:solidFill>
                <a:effectLst/>
                <a:latin typeface="+mn-lt"/>
                <a:ea typeface="+mn-ea"/>
                <a:cs typeface="+mn-cs"/>
              </a:rPr>
              <a:t> that is happening.</a:t>
            </a:r>
            <a:endParaRPr lang="fr-CA"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fr-CA" sz="1200" kern="1200" dirty="0">
                <a:solidFill>
                  <a:schemeClr val="tx1"/>
                </a:solidFill>
                <a:effectLst/>
                <a:latin typeface="+mn-lt"/>
                <a:ea typeface="+mn-ea"/>
                <a:cs typeface="+mn-cs"/>
              </a:rPr>
              <a:t>By the time you </a:t>
            </a:r>
            <a:r>
              <a:rPr lang="fr-CA" sz="1200" kern="1200" dirty="0" err="1">
                <a:solidFill>
                  <a:schemeClr val="tx1"/>
                </a:solidFill>
                <a:effectLst/>
                <a:latin typeface="+mn-lt"/>
                <a:ea typeface="+mn-ea"/>
                <a:cs typeface="+mn-cs"/>
              </a:rPr>
              <a:t>get</a:t>
            </a:r>
            <a:r>
              <a:rPr lang="fr-CA" sz="1200" kern="1200" dirty="0">
                <a:solidFill>
                  <a:schemeClr val="tx1"/>
                </a:solidFill>
                <a:effectLst/>
                <a:latin typeface="+mn-lt"/>
                <a:ea typeface="+mn-ea"/>
                <a:cs typeface="+mn-cs"/>
              </a:rPr>
              <a:t> </a:t>
            </a:r>
            <a:r>
              <a:rPr lang="fr-CA" sz="1200" kern="1200" dirty="0" err="1">
                <a:solidFill>
                  <a:schemeClr val="tx1"/>
                </a:solidFill>
                <a:effectLst/>
                <a:latin typeface="+mn-lt"/>
                <a:ea typeface="+mn-ea"/>
                <a:cs typeface="+mn-cs"/>
              </a:rPr>
              <a:t>here</a:t>
            </a:r>
            <a:r>
              <a:rPr lang="fr-CA" sz="1200" kern="1200" dirty="0">
                <a:solidFill>
                  <a:schemeClr val="tx1"/>
                </a:solidFill>
                <a:effectLst/>
                <a:latin typeface="+mn-lt"/>
                <a:ea typeface="+mn-ea"/>
                <a:cs typeface="+mn-cs"/>
              </a:rPr>
              <a:t>, you </a:t>
            </a:r>
            <a:r>
              <a:rPr lang="fr-CA" sz="1200" kern="1200" dirty="0" err="1">
                <a:solidFill>
                  <a:schemeClr val="tx1"/>
                </a:solidFill>
                <a:effectLst/>
                <a:latin typeface="+mn-lt"/>
                <a:ea typeface="+mn-ea"/>
                <a:cs typeface="+mn-cs"/>
              </a:rPr>
              <a:t>want</a:t>
            </a:r>
            <a:r>
              <a:rPr lang="fr-CA" sz="1200" kern="1200" dirty="0">
                <a:solidFill>
                  <a:schemeClr val="tx1"/>
                </a:solidFill>
                <a:effectLst/>
                <a:latin typeface="+mn-lt"/>
                <a:ea typeface="+mn-ea"/>
                <a:cs typeface="+mn-cs"/>
              </a:rPr>
              <a:t> to be </a:t>
            </a:r>
            <a:r>
              <a:rPr lang="fr-CA" sz="1200" kern="1200" dirty="0" err="1">
                <a:solidFill>
                  <a:schemeClr val="tx1"/>
                </a:solidFill>
                <a:effectLst/>
                <a:latin typeface="+mn-lt"/>
                <a:ea typeface="+mn-ea"/>
                <a:cs typeface="+mn-cs"/>
              </a:rPr>
              <a:t>doing</a:t>
            </a:r>
            <a:r>
              <a:rPr lang="fr-CA" sz="1200" kern="1200" dirty="0">
                <a:solidFill>
                  <a:schemeClr val="tx1"/>
                </a:solidFill>
                <a:effectLst/>
                <a:latin typeface="+mn-lt"/>
                <a:ea typeface="+mn-ea"/>
                <a:cs typeface="+mn-cs"/>
              </a:rPr>
              <a:t> minor changes to your usability. This is not to </a:t>
            </a:r>
            <a:r>
              <a:rPr lang="fr-CA" sz="1200" kern="1200" dirty="0" err="1">
                <a:solidFill>
                  <a:schemeClr val="tx1"/>
                </a:solidFill>
                <a:effectLst/>
                <a:latin typeface="+mn-lt"/>
                <a:ea typeface="+mn-ea"/>
                <a:cs typeface="+mn-cs"/>
              </a:rPr>
              <a:t>say</a:t>
            </a:r>
            <a:r>
              <a:rPr lang="fr-CA" sz="1200" kern="1200" dirty="0">
                <a:solidFill>
                  <a:schemeClr val="tx1"/>
                </a:solidFill>
                <a:effectLst/>
                <a:latin typeface="+mn-lt"/>
                <a:ea typeface="+mn-ea"/>
                <a:cs typeface="+mn-cs"/>
              </a:rPr>
              <a:t> that you will </a:t>
            </a:r>
            <a:r>
              <a:rPr lang="fr-CA" sz="1200" kern="1200" dirty="0" err="1">
                <a:solidFill>
                  <a:schemeClr val="tx1"/>
                </a:solidFill>
                <a:effectLst/>
                <a:latin typeface="+mn-lt"/>
                <a:ea typeface="+mn-ea"/>
                <a:cs typeface="+mn-cs"/>
              </a:rPr>
              <a:t>never</a:t>
            </a:r>
            <a:r>
              <a:rPr lang="fr-CA" sz="1200" kern="1200" dirty="0">
                <a:solidFill>
                  <a:schemeClr val="tx1"/>
                </a:solidFill>
                <a:effectLst/>
                <a:latin typeface="+mn-lt"/>
                <a:ea typeface="+mn-ea"/>
                <a:cs typeface="+mn-cs"/>
              </a:rPr>
              <a:t> come </a:t>
            </a:r>
            <a:r>
              <a:rPr lang="fr-CA" sz="1200" kern="1200" dirty="0" err="1">
                <a:solidFill>
                  <a:schemeClr val="tx1"/>
                </a:solidFill>
                <a:effectLst/>
                <a:latin typeface="+mn-lt"/>
                <a:ea typeface="+mn-ea"/>
                <a:cs typeface="+mn-cs"/>
              </a:rPr>
              <a:t>upon</a:t>
            </a:r>
            <a:r>
              <a:rPr lang="fr-CA" sz="1200" kern="1200" dirty="0">
                <a:solidFill>
                  <a:schemeClr val="tx1"/>
                </a:solidFill>
                <a:effectLst/>
                <a:latin typeface="+mn-lt"/>
                <a:ea typeface="+mn-ea"/>
                <a:cs typeface="+mn-cs"/>
              </a:rPr>
              <a:t> that </a:t>
            </a:r>
            <a:r>
              <a:rPr lang="fr-CA" sz="1200" kern="1200" dirty="0" err="1">
                <a:solidFill>
                  <a:schemeClr val="tx1"/>
                </a:solidFill>
                <a:effectLst/>
                <a:latin typeface="+mn-lt"/>
                <a:ea typeface="+mn-ea"/>
                <a:cs typeface="+mn-cs"/>
              </a:rPr>
              <a:t>edge</a:t>
            </a:r>
            <a:r>
              <a:rPr lang="fr-CA" sz="1200" kern="1200" dirty="0">
                <a:solidFill>
                  <a:schemeClr val="tx1"/>
                </a:solidFill>
                <a:effectLst/>
                <a:latin typeface="+mn-lt"/>
                <a:ea typeface="+mn-ea"/>
                <a:cs typeface="+mn-cs"/>
              </a:rPr>
              <a:t> case that </a:t>
            </a:r>
            <a:r>
              <a:rPr lang="fr-CA" sz="1200" kern="1200" dirty="0" err="1">
                <a:solidFill>
                  <a:schemeClr val="tx1"/>
                </a:solidFill>
                <a:effectLst/>
                <a:latin typeface="+mn-lt"/>
                <a:ea typeface="+mn-ea"/>
                <a:cs typeface="+mn-cs"/>
              </a:rPr>
              <a:t>nobody</a:t>
            </a:r>
            <a:r>
              <a:rPr lang="fr-CA" sz="1200" kern="1200" dirty="0">
                <a:solidFill>
                  <a:schemeClr val="tx1"/>
                </a:solidFill>
                <a:effectLst/>
                <a:latin typeface="+mn-lt"/>
                <a:ea typeface="+mn-ea"/>
                <a:cs typeface="+mn-cs"/>
              </a:rPr>
              <a:t> </a:t>
            </a:r>
            <a:r>
              <a:rPr lang="fr-CA" sz="1200" kern="1200" dirty="0" err="1">
                <a:solidFill>
                  <a:schemeClr val="tx1"/>
                </a:solidFill>
                <a:effectLst/>
                <a:latin typeface="+mn-lt"/>
                <a:ea typeface="+mn-ea"/>
                <a:cs typeface="+mn-cs"/>
              </a:rPr>
              <a:t>caught</a:t>
            </a:r>
            <a:r>
              <a:rPr lang="fr-CA" sz="1200" kern="1200" dirty="0">
                <a:solidFill>
                  <a:schemeClr val="tx1"/>
                </a:solidFill>
                <a:effectLst/>
                <a:latin typeface="+mn-lt"/>
                <a:ea typeface="+mn-ea"/>
                <a:cs typeface="+mn-cs"/>
              </a:rPr>
              <a:t> and have to go back and </a:t>
            </a:r>
            <a:r>
              <a:rPr lang="fr-CA" sz="1200" kern="1200" dirty="0" err="1">
                <a:solidFill>
                  <a:schemeClr val="tx1"/>
                </a:solidFill>
                <a:effectLst/>
                <a:latin typeface="+mn-lt"/>
                <a:ea typeface="+mn-ea"/>
                <a:cs typeface="+mn-cs"/>
              </a:rPr>
              <a:t>rework</a:t>
            </a:r>
            <a:r>
              <a:rPr lang="fr-CA" sz="1200" kern="1200" dirty="0">
                <a:solidFill>
                  <a:schemeClr val="tx1"/>
                </a:solidFill>
                <a:effectLst/>
                <a:latin typeface="+mn-lt"/>
                <a:ea typeface="+mn-ea"/>
                <a:cs typeface="+mn-cs"/>
              </a:rPr>
              <a:t> a </a:t>
            </a:r>
            <a:r>
              <a:rPr lang="fr-CA" sz="1200" kern="1200" dirty="0" err="1">
                <a:solidFill>
                  <a:schemeClr val="tx1"/>
                </a:solidFill>
                <a:effectLst/>
                <a:latin typeface="+mn-lt"/>
                <a:ea typeface="+mn-ea"/>
                <a:cs typeface="+mn-cs"/>
              </a:rPr>
              <a:t>bunch</a:t>
            </a:r>
            <a:r>
              <a:rPr lang="fr-CA" sz="1200" kern="1200" dirty="0">
                <a:solidFill>
                  <a:schemeClr val="tx1"/>
                </a:solidFill>
                <a:effectLst/>
                <a:latin typeface="+mn-lt"/>
                <a:ea typeface="+mn-ea"/>
                <a:cs typeface="+mn-cs"/>
              </a:rPr>
              <a:t> of things. It </a:t>
            </a:r>
            <a:r>
              <a:rPr lang="fr-CA" sz="1200" kern="1200" dirty="0" err="1">
                <a:solidFill>
                  <a:schemeClr val="tx1"/>
                </a:solidFill>
                <a:effectLst/>
                <a:latin typeface="+mn-lt"/>
                <a:ea typeface="+mn-ea"/>
                <a:cs typeface="+mn-cs"/>
              </a:rPr>
              <a:t>just</a:t>
            </a:r>
            <a:r>
              <a:rPr lang="fr-CA" sz="1200" kern="1200" dirty="0">
                <a:solidFill>
                  <a:schemeClr val="tx1"/>
                </a:solidFill>
                <a:effectLst/>
                <a:latin typeface="+mn-lt"/>
                <a:ea typeface="+mn-ea"/>
                <a:cs typeface="+mn-cs"/>
              </a:rPr>
              <a:t> means that if you have </a:t>
            </a:r>
            <a:r>
              <a:rPr lang="fr-CA" sz="1200" kern="1200" dirty="0" err="1">
                <a:solidFill>
                  <a:schemeClr val="tx1"/>
                </a:solidFill>
                <a:effectLst/>
                <a:latin typeface="+mn-lt"/>
                <a:ea typeface="+mn-ea"/>
                <a:cs typeface="+mn-cs"/>
              </a:rPr>
              <a:t>iterated</a:t>
            </a:r>
            <a:r>
              <a:rPr lang="fr-CA" sz="1200" kern="1200" dirty="0">
                <a:solidFill>
                  <a:schemeClr val="tx1"/>
                </a:solidFill>
                <a:effectLst/>
                <a:latin typeface="+mn-lt"/>
                <a:ea typeface="+mn-ea"/>
                <a:cs typeface="+mn-cs"/>
              </a:rPr>
              <a:t> </a:t>
            </a:r>
            <a:r>
              <a:rPr lang="fr-CA" sz="1200" kern="1200" dirty="0" err="1">
                <a:solidFill>
                  <a:schemeClr val="tx1"/>
                </a:solidFill>
                <a:effectLst/>
                <a:latin typeface="+mn-lt"/>
                <a:ea typeface="+mn-ea"/>
                <a:cs typeface="+mn-cs"/>
              </a:rPr>
              <a:t>properly</a:t>
            </a:r>
            <a:r>
              <a:rPr lang="fr-CA" sz="1200" kern="1200" dirty="0">
                <a:solidFill>
                  <a:schemeClr val="tx1"/>
                </a:solidFill>
                <a:effectLst/>
                <a:latin typeface="+mn-lt"/>
                <a:ea typeface="+mn-ea"/>
                <a:cs typeface="+mn-cs"/>
              </a:rPr>
              <a:t> </a:t>
            </a:r>
            <a:r>
              <a:rPr lang="fr-CA" sz="1200" kern="1200" dirty="0" err="1">
                <a:solidFill>
                  <a:schemeClr val="tx1"/>
                </a:solidFill>
                <a:effectLst/>
                <a:latin typeface="+mn-lt"/>
                <a:ea typeface="+mn-ea"/>
                <a:cs typeface="+mn-cs"/>
              </a:rPr>
              <a:t>through</a:t>
            </a:r>
            <a:r>
              <a:rPr lang="fr-CA" sz="1200" kern="1200" dirty="0">
                <a:solidFill>
                  <a:schemeClr val="tx1"/>
                </a:solidFill>
                <a:effectLst/>
                <a:latin typeface="+mn-lt"/>
                <a:ea typeface="+mn-ea"/>
                <a:cs typeface="+mn-cs"/>
              </a:rPr>
              <a:t> the first </a:t>
            </a:r>
            <a:r>
              <a:rPr lang="fr-CA" sz="1200" kern="1200" dirty="0" err="1">
                <a:solidFill>
                  <a:schemeClr val="tx1"/>
                </a:solidFill>
                <a:effectLst/>
                <a:latin typeface="+mn-lt"/>
                <a:ea typeface="+mn-ea"/>
                <a:cs typeface="+mn-cs"/>
              </a:rPr>
              <a:t>two</a:t>
            </a:r>
            <a:r>
              <a:rPr lang="fr-CA" sz="1200" kern="1200" dirty="0">
                <a:solidFill>
                  <a:schemeClr val="tx1"/>
                </a:solidFill>
                <a:effectLst/>
                <a:latin typeface="+mn-lt"/>
                <a:ea typeface="+mn-ea"/>
                <a:cs typeface="+mn-cs"/>
              </a:rPr>
              <a:t> </a:t>
            </a:r>
            <a:r>
              <a:rPr lang="fr-CA" sz="1200" kern="1200" dirty="0" err="1">
                <a:solidFill>
                  <a:schemeClr val="tx1"/>
                </a:solidFill>
                <a:effectLst/>
                <a:latin typeface="+mn-lt"/>
                <a:ea typeface="+mn-ea"/>
                <a:cs typeface="+mn-cs"/>
              </a:rPr>
              <a:t>levels</a:t>
            </a:r>
            <a:r>
              <a:rPr lang="fr-CA" sz="1200" kern="1200" dirty="0">
                <a:solidFill>
                  <a:schemeClr val="tx1"/>
                </a:solidFill>
                <a:effectLst/>
                <a:latin typeface="+mn-lt"/>
                <a:ea typeface="+mn-ea"/>
                <a:cs typeface="+mn-cs"/>
              </a:rPr>
              <a:t>, the </a:t>
            </a:r>
            <a:r>
              <a:rPr lang="fr-CA" sz="1200" kern="1200" dirty="0" err="1">
                <a:solidFill>
                  <a:schemeClr val="tx1"/>
                </a:solidFill>
                <a:effectLst/>
                <a:latin typeface="+mn-lt"/>
                <a:ea typeface="+mn-ea"/>
                <a:cs typeface="+mn-cs"/>
              </a:rPr>
              <a:t>likelihood</a:t>
            </a:r>
            <a:r>
              <a:rPr lang="fr-CA" sz="1200" kern="1200" dirty="0">
                <a:solidFill>
                  <a:schemeClr val="tx1"/>
                </a:solidFill>
                <a:effectLst/>
                <a:latin typeface="+mn-lt"/>
                <a:ea typeface="+mn-ea"/>
                <a:cs typeface="+mn-cs"/>
              </a:rPr>
              <a:t> that you will have </a:t>
            </a:r>
            <a:r>
              <a:rPr lang="fr-CA" sz="1200" kern="1200" dirty="0" err="1">
                <a:solidFill>
                  <a:schemeClr val="tx1"/>
                </a:solidFill>
                <a:effectLst/>
                <a:latin typeface="+mn-lt"/>
                <a:ea typeface="+mn-ea"/>
                <a:cs typeface="+mn-cs"/>
              </a:rPr>
              <a:t>missed</a:t>
            </a:r>
            <a:r>
              <a:rPr lang="fr-CA" sz="1200" kern="1200" dirty="0">
                <a:solidFill>
                  <a:schemeClr val="tx1"/>
                </a:solidFill>
                <a:effectLst/>
                <a:latin typeface="+mn-lt"/>
                <a:ea typeface="+mn-ea"/>
                <a:cs typeface="+mn-cs"/>
              </a:rPr>
              <a:t> </a:t>
            </a:r>
            <a:r>
              <a:rPr lang="fr-CA" sz="1200" kern="1200" dirty="0" err="1">
                <a:solidFill>
                  <a:schemeClr val="tx1"/>
                </a:solidFill>
                <a:effectLst/>
                <a:latin typeface="+mn-lt"/>
                <a:ea typeface="+mn-ea"/>
                <a:cs typeface="+mn-cs"/>
              </a:rPr>
              <a:t>something</a:t>
            </a:r>
            <a:r>
              <a:rPr lang="fr-CA" sz="1200" kern="1200" dirty="0">
                <a:solidFill>
                  <a:schemeClr val="tx1"/>
                </a:solidFill>
                <a:effectLst/>
                <a:latin typeface="+mn-lt"/>
                <a:ea typeface="+mn-ea"/>
                <a:cs typeface="+mn-cs"/>
              </a:rPr>
              <a:t> is </a:t>
            </a:r>
            <a:r>
              <a:rPr lang="fr-CA" sz="1200" kern="1200" dirty="0" err="1">
                <a:solidFill>
                  <a:schemeClr val="tx1"/>
                </a:solidFill>
                <a:effectLst/>
                <a:latin typeface="+mn-lt"/>
                <a:ea typeface="+mn-ea"/>
                <a:cs typeface="+mn-cs"/>
              </a:rPr>
              <a:t>greatly</a:t>
            </a:r>
            <a:r>
              <a:rPr lang="fr-CA" sz="1200" kern="1200" dirty="0">
                <a:solidFill>
                  <a:schemeClr val="tx1"/>
                </a:solidFill>
                <a:effectLst/>
                <a:latin typeface="+mn-lt"/>
                <a:ea typeface="+mn-ea"/>
                <a:cs typeface="+mn-cs"/>
              </a:rPr>
              <a:t> </a:t>
            </a:r>
            <a:r>
              <a:rPr lang="fr-CA" sz="1200" kern="1200" dirty="0" err="1">
                <a:solidFill>
                  <a:schemeClr val="tx1"/>
                </a:solidFill>
                <a:effectLst/>
                <a:latin typeface="+mn-lt"/>
                <a:ea typeface="+mn-ea"/>
                <a:cs typeface="+mn-cs"/>
              </a:rPr>
              <a:t>diminished</a:t>
            </a:r>
            <a:r>
              <a:rPr lang="fr-CA" sz="1200" kern="1200" dirty="0">
                <a:solidFill>
                  <a:schemeClr val="tx1"/>
                </a:solidFill>
                <a:effectLst/>
                <a:latin typeface="+mn-lt"/>
                <a:ea typeface="+mn-ea"/>
                <a:cs typeface="+mn-cs"/>
              </a:rPr>
              <a:t>.</a:t>
            </a:r>
          </a:p>
          <a:p>
            <a:pPr marL="171450" lvl="0" indent="-171450">
              <a:buFont typeface="Arial" panose="020B0604020202020204" pitchFamily="34" charset="0"/>
              <a:buChar char="•"/>
            </a:pPr>
            <a:r>
              <a:rPr lang="fr-CA" sz="1200" kern="1200" dirty="0">
                <a:solidFill>
                  <a:schemeClr val="tx1"/>
                </a:solidFill>
                <a:effectLst/>
                <a:latin typeface="+mn-lt"/>
                <a:ea typeface="+mn-ea"/>
                <a:cs typeface="+mn-cs"/>
              </a:rPr>
              <a:t>Value: </a:t>
            </a:r>
            <a:r>
              <a:rPr lang="fr-CA" sz="1200" kern="1200" dirty="0" err="1">
                <a:solidFill>
                  <a:schemeClr val="tx1"/>
                </a:solidFill>
                <a:effectLst/>
                <a:latin typeface="+mn-lt"/>
                <a:ea typeface="+mn-ea"/>
                <a:cs typeface="+mn-cs"/>
              </a:rPr>
              <a:t>Further</a:t>
            </a:r>
            <a:r>
              <a:rPr lang="fr-CA" sz="1200" kern="1200" baseline="0" dirty="0">
                <a:solidFill>
                  <a:schemeClr val="tx1"/>
                </a:solidFill>
                <a:effectLst/>
                <a:latin typeface="+mn-lt"/>
                <a:ea typeface="+mn-ea"/>
                <a:cs typeface="+mn-cs"/>
              </a:rPr>
              <a:t> fine-tuning of interactions, flow, labels, </a:t>
            </a:r>
            <a:r>
              <a:rPr lang="fr-CA" sz="1200" kern="1200" baseline="0" dirty="0" err="1">
                <a:solidFill>
                  <a:schemeClr val="tx1"/>
                </a:solidFill>
                <a:effectLst/>
                <a:latin typeface="+mn-lt"/>
                <a:ea typeface="+mn-ea"/>
                <a:cs typeface="+mn-cs"/>
              </a:rPr>
              <a:t>etc</a:t>
            </a:r>
            <a:r>
              <a:rPr lang="fr-CA" sz="1200" kern="1200" baseline="0" dirty="0">
                <a:solidFill>
                  <a:schemeClr val="tx1"/>
                </a:solidFill>
                <a:effectLst/>
                <a:latin typeface="+mn-lt"/>
                <a:ea typeface="+mn-ea"/>
                <a:cs typeface="+mn-cs"/>
              </a:rPr>
              <a:t>, but in a live context.</a:t>
            </a:r>
            <a:endParaRPr lang="fr-CA"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fr-CA" sz="1200" kern="1200" dirty="0" err="1">
                <a:solidFill>
                  <a:schemeClr val="tx1"/>
                </a:solidFill>
                <a:effectLst/>
                <a:latin typeface="+mn-lt"/>
                <a:ea typeface="+mn-ea"/>
                <a:cs typeface="+mn-cs"/>
              </a:rPr>
              <a:t>Usually</a:t>
            </a:r>
            <a:r>
              <a:rPr lang="fr-CA" sz="1200" kern="1200" dirty="0">
                <a:solidFill>
                  <a:schemeClr val="tx1"/>
                </a:solidFill>
                <a:effectLst/>
                <a:latin typeface="+mn-lt"/>
                <a:ea typeface="+mn-ea"/>
                <a:cs typeface="+mn-cs"/>
              </a:rPr>
              <a:t> </a:t>
            </a:r>
            <a:r>
              <a:rPr lang="fr-CA" sz="1200" kern="1200" dirty="0" err="1">
                <a:solidFill>
                  <a:schemeClr val="tx1"/>
                </a:solidFill>
                <a:effectLst/>
                <a:latin typeface="+mn-lt"/>
                <a:ea typeface="+mn-ea"/>
                <a:cs typeface="+mn-cs"/>
              </a:rPr>
              <a:t>produces</a:t>
            </a:r>
            <a:r>
              <a:rPr lang="fr-CA" sz="1200" kern="1200" dirty="0">
                <a:solidFill>
                  <a:schemeClr val="tx1"/>
                </a:solidFill>
                <a:effectLst/>
                <a:latin typeface="+mn-lt"/>
                <a:ea typeface="+mn-ea"/>
                <a:cs typeface="+mn-cs"/>
              </a:rPr>
              <a:t> more quantitative data</a:t>
            </a:r>
          </a:p>
        </p:txBody>
      </p:sp>
      <p:sp>
        <p:nvSpPr>
          <p:cNvPr id="4" name="Slide Number Placeholder 3"/>
          <p:cNvSpPr>
            <a:spLocks noGrp="1"/>
          </p:cNvSpPr>
          <p:nvPr>
            <p:ph type="sldNum" sz="quarter" idx="10"/>
          </p:nvPr>
        </p:nvSpPr>
        <p:spPr/>
        <p:txBody>
          <a:bodyPr/>
          <a:lstStyle/>
          <a:p>
            <a:fld id="{7812E784-21A3-2444-B178-39C1CB04DBD1}" type="slidenum">
              <a:rPr lang="fr-CA" smtClean="0"/>
              <a:t>21</a:t>
            </a:fld>
            <a:endParaRPr lang="fr-CA" dirty="0"/>
          </a:p>
        </p:txBody>
      </p:sp>
    </p:spTree>
    <p:extLst>
      <p:ext uri="{BB962C8B-B14F-4D97-AF65-F5344CB8AC3E}">
        <p14:creationId xmlns:p14="http://schemas.microsoft.com/office/powerpoint/2010/main" val="2883728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12E784-21A3-2444-B178-39C1CB04DBD1}" type="slidenum">
              <a:rPr lang="fr-CA" smtClean="0"/>
              <a:t>22</a:t>
            </a:fld>
            <a:endParaRPr lang="fr-CA" dirty="0"/>
          </a:p>
        </p:txBody>
      </p:sp>
    </p:spTree>
    <p:extLst>
      <p:ext uri="{BB962C8B-B14F-4D97-AF65-F5344CB8AC3E}">
        <p14:creationId xmlns:p14="http://schemas.microsoft.com/office/powerpoint/2010/main" val="10213069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OK, so</a:t>
            </a:r>
            <a:r>
              <a:rPr lang="fr-CA" baseline="0" dirty="0"/>
              <a:t> before we </a:t>
            </a:r>
            <a:r>
              <a:rPr lang="fr-CA" baseline="0" dirty="0" err="1"/>
              <a:t>get</a:t>
            </a:r>
            <a:r>
              <a:rPr lang="fr-CA" baseline="0" dirty="0"/>
              <a:t> </a:t>
            </a:r>
            <a:r>
              <a:rPr lang="fr-CA" baseline="0" dirty="0" err="1"/>
              <a:t>into</a:t>
            </a:r>
            <a:r>
              <a:rPr lang="fr-CA" baseline="0" dirty="0"/>
              <a:t> the </a:t>
            </a:r>
            <a:r>
              <a:rPr lang="fr-CA" baseline="0" dirty="0" err="1"/>
              <a:t>definitions</a:t>
            </a:r>
            <a:r>
              <a:rPr lang="fr-CA" baseline="0" dirty="0"/>
              <a:t>, you need to know that there is </a:t>
            </a:r>
            <a:r>
              <a:rPr lang="fr-CA" baseline="0" dirty="0" err="1"/>
              <a:t>often</a:t>
            </a:r>
            <a:r>
              <a:rPr lang="fr-CA" baseline="0" dirty="0"/>
              <a:t> a </a:t>
            </a:r>
            <a:r>
              <a:rPr lang="fr-CA" baseline="0" dirty="0" err="1"/>
              <a:t>difference</a:t>
            </a:r>
            <a:r>
              <a:rPr lang="fr-CA" baseline="0" dirty="0"/>
              <a:t> of opinion about </a:t>
            </a:r>
            <a:r>
              <a:rPr lang="fr-CA" baseline="0" dirty="0" err="1"/>
              <a:t>which</a:t>
            </a:r>
            <a:r>
              <a:rPr lang="fr-CA" baseline="0" dirty="0"/>
              <a:t> is </a:t>
            </a:r>
            <a:r>
              <a:rPr lang="fr-CA" baseline="0" dirty="0" err="1"/>
              <a:t>which</a:t>
            </a:r>
            <a:r>
              <a:rPr lang="fr-CA" baseline="0" dirty="0"/>
              <a:t>, but in the UX and Business </a:t>
            </a:r>
            <a:r>
              <a:rPr lang="fr-CA" baseline="0" dirty="0" err="1"/>
              <a:t>Analysis</a:t>
            </a:r>
            <a:r>
              <a:rPr lang="fr-CA" baseline="0" dirty="0"/>
              <a:t> world, we tend to use </a:t>
            </a:r>
            <a:r>
              <a:rPr lang="fr-CA" baseline="0" dirty="0" err="1"/>
              <a:t>these</a:t>
            </a:r>
            <a:r>
              <a:rPr lang="fr-CA" baseline="0" dirty="0"/>
              <a:t> </a:t>
            </a:r>
            <a:r>
              <a:rPr lang="fr-CA" baseline="0" dirty="0" err="1"/>
              <a:t>definitions</a:t>
            </a:r>
            <a:r>
              <a:rPr lang="fr-CA" baseline="0" dirty="0"/>
              <a:t>. So, if </a:t>
            </a:r>
            <a:r>
              <a:rPr lang="fr-CA" baseline="0" dirty="0" err="1"/>
              <a:t>you’re</a:t>
            </a:r>
            <a:r>
              <a:rPr lang="fr-CA" baseline="0" dirty="0"/>
              <a:t> going to be </a:t>
            </a:r>
            <a:r>
              <a:rPr lang="fr-CA" baseline="0" dirty="0" err="1"/>
              <a:t>working</a:t>
            </a:r>
            <a:r>
              <a:rPr lang="fr-CA" baseline="0" dirty="0"/>
              <a:t> with IT on your </a:t>
            </a:r>
            <a:r>
              <a:rPr lang="fr-CA" baseline="0" dirty="0" err="1"/>
              <a:t>project</a:t>
            </a:r>
            <a:r>
              <a:rPr lang="fr-CA" baseline="0" dirty="0"/>
              <a:t> and sharing your story </a:t>
            </a:r>
            <a:r>
              <a:rPr lang="fr-CA" baseline="0" dirty="0" err="1"/>
              <a:t>map</a:t>
            </a:r>
            <a:r>
              <a:rPr lang="fr-CA" baseline="0" dirty="0"/>
              <a:t>, you will </a:t>
            </a:r>
            <a:r>
              <a:rPr lang="fr-CA" baseline="0" dirty="0" err="1"/>
              <a:t>want</a:t>
            </a:r>
            <a:r>
              <a:rPr lang="fr-CA" baseline="0" dirty="0"/>
              <a:t> to make sure you </a:t>
            </a:r>
            <a:r>
              <a:rPr lang="fr-CA" baseline="0" dirty="0" err="1"/>
              <a:t>agree</a:t>
            </a:r>
            <a:r>
              <a:rPr lang="fr-CA" baseline="0" dirty="0"/>
              <a:t> on a definition before you start.</a:t>
            </a:r>
          </a:p>
          <a:p>
            <a:endParaRPr lang="fr-CA" baseline="0" dirty="0"/>
          </a:p>
          <a:p>
            <a:r>
              <a:rPr lang="fr-CA" baseline="0" dirty="0" err="1"/>
              <a:t>Typically</a:t>
            </a:r>
            <a:r>
              <a:rPr lang="fr-CA" baseline="0" dirty="0"/>
              <a:t> in an agile </a:t>
            </a:r>
            <a:r>
              <a:rPr lang="fr-CA" baseline="0" dirty="0" err="1"/>
              <a:t>environment</a:t>
            </a:r>
            <a:r>
              <a:rPr lang="fr-CA" baseline="0" dirty="0"/>
              <a:t> you will </a:t>
            </a:r>
            <a:r>
              <a:rPr lang="fr-CA" baseline="0" dirty="0" err="1"/>
              <a:t>gather</a:t>
            </a:r>
            <a:r>
              <a:rPr lang="fr-CA" baseline="0" dirty="0"/>
              <a:t> your requirements and </a:t>
            </a:r>
            <a:r>
              <a:rPr lang="fr-CA" baseline="0" dirty="0" err="1"/>
              <a:t>distil</a:t>
            </a:r>
            <a:r>
              <a:rPr lang="fr-CA" baseline="0" dirty="0"/>
              <a:t> them </a:t>
            </a:r>
            <a:r>
              <a:rPr lang="fr-CA" baseline="0" dirty="0" err="1"/>
              <a:t>into</a:t>
            </a:r>
            <a:r>
              <a:rPr lang="fr-CA" baseline="0" dirty="0"/>
              <a:t> a </a:t>
            </a:r>
            <a:r>
              <a:rPr lang="fr-CA" b="1" baseline="0" dirty="0"/>
              <a:t>story </a:t>
            </a:r>
            <a:r>
              <a:rPr lang="fr-CA" b="1" baseline="0" dirty="0" err="1"/>
              <a:t>map</a:t>
            </a:r>
            <a:r>
              <a:rPr lang="fr-CA" b="1" baseline="0" dirty="0"/>
              <a:t> </a:t>
            </a:r>
            <a:r>
              <a:rPr lang="fr-CA" baseline="0" dirty="0"/>
              <a:t>that is </a:t>
            </a:r>
            <a:r>
              <a:rPr lang="fr-CA" baseline="0" dirty="0" err="1"/>
              <a:t>broken</a:t>
            </a:r>
            <a:r>
              <a:rPr lang="fr-CA" baseline="0" dirty="0"/>
              <a:t> down by use cases and user stories. This is </a:t>
            </a:r>
            <a:r>
              <a:rPr lang="fr-CA" baseline="0" dirty="0" err="1"/>
              <a:t>useful</a:t>
            </a:r>
            <a:r>
              <a:rPr lang="fr-CA" baseline="0" dirty="0"/>
              <a:t> because </a:t>
            </a:r>
            <a:r>
              <a:rPr lang="fr-CA" baseline="0" dirty="0" err="1"/>
              <a:t>through</a:t>
            </a:r>
            <a:r>
              <a:rPr lang="fr-CA" baseline="0" dirty="0"/>
              <a:t> your initial engagement sessions with business stakeholders and users you will </a:t>
            </a:r>
            <a:r>
              <a:rPr lang="fr-CA" baseline="0" dirty="0" err="1"/>
              <a:t>get</a:t>
            </a:r>
            <a:r>
              <a:rPr lang="fr-CA" baseline="0" dirty="0"/>
              <a:t> a lot of feedback that can be </a:t>
            </a:r>
            <a:r>
              <a:rPr lang="fr-CA" baseline="0" dirty="0" err="1"/>
              <a:t>aggregated</a:t>
            </a:r>
            <a:r>
              <a:rPr lang="fr-CA" baseline="0" dirty="0"/>
              <a:t> </a:t>
            </a:r>
            <a:r>
              <a:rPr lang="fr-CA" baseline="0" dirty="0" err="1"/>
              <a:t>into</a:t>
            </a:r>
            <a:r>
              <a:rPr lang="fr-CA" baseline="0" dirty="0"/>
              <a:t> more </a:t>
            </a:r>
            <a:r>
              <a:rPr lang="fr-CA" baseline="0" dirty="0" err="1"/>
              <a:t>easily</a:t>
            </a:r>
            <a:r>
              <a:rPr lang="fr-CA" baseline="0" dirty="0"/>
              <a:t> </a:t>
            </a:r>
            <a:r>
              <a:rPr lang="fr-CA" baseline="0" dirty="0" err="1"/>
              <a:t>actionable</a:t>
            </a:r>
            <a:r>
              <a:rPr lang="fr-CA" baseline="0" dirty="0"/>
              <a:t> use cases and user stories.</a:t>
            </a:r>
          </a:p>
          <a:p>
            <a:endParaRPr lang="fr-CA" baseline="0" dirty="0"/>
          </a:p>
          <a:p>
            <a:r>
              <a:rPr lang="fr-CA" baseline="0" dirty="0"/>
              <a:t>An </a:t>
            </a:r>
            <a:r>
              <a:rPr lang="fr-CA" baseline="0" dirty="0" err="1"/>
              <a:t>example</a:t>
            </a:r>
            <a:r>
              <a:rPr lang="fr-CA" baseline="0" dirty="0"/>
              <a:t> of a use case would be. “</a:t>
            </a:r>
            <a:r>
              <a:rPr lang="fr-CA" baseline="0" dirty="0" err="1"/>
              <a:t>Browse</a:t>
            </a:r>
            <a:r>
              <a:rPr lang="fr-CA" baseline="0" dirty="0"/>
              <a:t> our </a:t>
            </a:r>
            <a:r>
              <a:rPr lang="fr-CA" baseline="0" dirty="0" err="1"/>
              <a:t>Catalog</a:t>
            </a:r>
            <a:r>
              <a:rPr lang="fr-CA" baseline="0" dirty="0"/>
              <a:t>”.</a:t>
            </a:r>
          </a:p>
          <a:p>
            <a:r>
              <a:rPr lang="fr-CA" baseline="0" dirty="0"/>
              <a:t>An </a:t>
            </a:r>
            <a:r>
              <a:rPr lang="fr-CA" baseline="0" dirty="0" err="1"/>
              <a:t>example</a:t>
            </a:r>
            <a:r>
              <a:rPr lang="fr-CA" baseline="0" dirty="0"/>
              <a:t> of a user story would be, “</a:t>
            </a:r>
            <a:r>
              <a:rPr lang="fr-CA" sz="1200" b="0" i="0" kern="1200" dirty="0">
                <a:solidFill>
                  <a:schemeClr val="tx1"/>
                </a:solidFill>
                <a:effectLst/>
                <a:latin typeface="+mn-lt"/>
                <a:ea typeface="+mn-ea"/>
                <a:cs typeface="+mn-cs"/>
              </a:rPr>
              <a:t>I </a:t>
            </a:r>
            <a:r>
              <a:rPr lang="fr-CA" sz="1200" b="0" i="0" kern="1200" dirty="0" err="1">
                <a:solidFill>
                  <a:schemeClr val="tx1"/>
                </a:solidFill>
                <a:effectLst/>
                <a:latin typeface="+mn-lt"/>
                <a:ea typeface="+mn-ea"/>
                <a:cs typeface="+mn-cs"/>
              </a:rPr>
              <a:t>want</a:t>
            </a:r>
            <a:r>
              <a:rPr lang="fr-CA" sz="1200" b="0" i="0" kern="1200" dirty="0">
                <a:solidFill>
                  <a:schemeClr val="tx1"/>
                </a:solidFill>
                <a:effectLst/>
                <a:latin typeface="+mn-lt"/>
                <a:ea typeface="+mn-ea"/>
                <a:cs typeface="+mn-cs"/>
              </a:rPr>
              <a:t> to be able to </a:t>
            </a:r>
            <a:r>
              <a:rPr lang="fr-CA" sz="1200" b="0" i="0" kern="1200" dirty="0" err="1">
                <a:solidFill>
                  <a:schemeClr val="tx1"/>
                </a:solidFill>
                <a:effectLst/>
                <a:latin typeface="+mn-lt"/>
                <a:ea typeface="+mn-ea"/>
                <a:cs typeface="+mn-cs"/>
              </a:rPr>
              <a:t>add</a:t>
            </a:r>
            <a:r>
              <a:rPr lang="fr-CA" sz="1200" b="0" i="0" kern="1200" baseline="0" dirty="0">
                <a:solidFill>
                  <a:schemeClr val="tx1"/>
                </a:solidFill>
                <a:effectLst/>
                <a:latin typeface="+mn-lt"/>
                <a:ea typeface="+mn-ea"/>
                <a:cs typeface="+mn-cs"/>
              </a:rPr>
              <a:t> </a:t>
            </a:r>
            <a:r>
              <a:rPr lang="fr-CA" sz="1200" b="0" i="0" kern="1200" dirty="0">
                <a:solidFill>
                  <a:schemeClr val="tx1"/>
                </a:solidFill>
                <a:effectLst/>
                <a:latin typeface="+mn-lt"/>
                <a:ea typeface="+mn-ea"/>
                <a:cs typeface="+mn-cs"/>
              </a:rPr>
              <a:t>a product to a </a:t>
            </a:r>
            <a:r>
              <a:rPr lang="fr-CA" sz="1200" b="0" i="0" kern="1200" dirty="0" err="1">
                <a:solidFill>
                  <a:schemeClr val="tx1"/>
                </a:solidFill>
                <a:effectLst/>
                <a:latin typeface="+mn-lt"/>
                <a:ea typeface="+mn-ea"/>
                <a:cs typeface="+mn-cs"/>
              </a:rPr>
              <a:t>wish</a:t>
            </a:r>
            <a:r>
              <a:rPr lang="fr-CA" sz="1200" b="0" i="0" kern="1200" dirty="0">
                <a:solidFill>
                  <a:schemeClr val="tx1"/>
                </a:solidFill>
                <a:effectLst/>
                <a:latin typeface="+mn-lt"/>
                <a:ea typeface="+mn-ea"/>
                <a:cs typeface="+mn-cs"/>
              </a:rPr>
              <a:t> </a:t>
            </a:r>
            <a:r>
              <a:rPr lang="fr-CA" sz="1200" b="0" i="0" kern="1200" dirty="0" err="1">
                <a:solidFill>
                  <a:schemeClr val="tx1"/>
                </a:solidFill>
                <a:effectLst/>
                <a:latin typeface="+mn-lt"/>
                <a:ea typeface="+mn-ea"/>
                <a:cs typeface="+mn-cs"/>
              </a:rPr>
              <a:t>list</a:t>
            </a:r>
            <a:r>
              <a:rPr lang="fr-CA" sz="1200" b="0" i="0" kern="1200" dirty="0">
                <a:solidFill>
                  <a:schemeClr val="tx1"/>
                </a:solidFill>
                <a:effectLst/>
                <a:latin typeface="+mn-lt"/>
                <a:ea typeface="+mn-ea"/>
                <a:cs typeface="+mn-cs"/>
              </a:rPr>
              <a:t> so I can come back to it </a:t>
            </a:r>
            <a:r>
              <a:rPr lang="fr-CA" sz="1200" b="0" i="0" kern="1200" dirty="0" err="1">
                <a:solidFill>
                  <a:schemeClr val="tx1"/>
                </a:solidFill>
                <a:effectLst/>
                <a:latin typeface="+mn-lt"/>
                <a:ea typeface="+mn-ea"/>
                <a:cs typeface="+mn-cs"/>
              </a:rPr>
              <a:t>later</a:t>
            </a:r>
            <a:r>
              <a:rPr lang="fr-CA" sz="1200" b="0" i="0" kern="1200" dirty="0">
                <a:solidFill>
                  <a:schemeClr val="tx1"/>
                </a:solidFill>
                <a:effectLst/>
                <a:latin typeface="+mn-lt"/>
                <a:ea typeface="+mn-ea"/>
                <a:cs typeface="+mn-cs"/>
              </a:rPr>
              <a:t>”.</a:t>
            </a:r>
            <a:endParaRPr lang="fr-CA" dirty="0"/>
          </a:p>
        </p:txBody>
      </p:sp>
      <p:sp>
        <p:nvSpPr>
          <p:cNvPr id="4" name="Slide Number Placeholder 3"/>
          <p:cNvSpPr>
            <a:spLocks noGrp="1"/>
          </p:cNvSpPr>
          <p:nvPr>
            <p:ph type="sldNum" sz="quarter" idx="10"/>
          </p:nvPr>
        </p:nvSpPr>
        <p:spPr/>
        <p:txBody>
          <a:bodyPr/>
          <a:lstStyle/>
          <a:p>
            <a:fld id="{7812E784-21A3-2444-B178-39C1CB04DBD1}" type="slidenum">
              <a:rPr lang="fr-CA" smtClean="0"/>
              <a:t>23</a:t>
            </a:fld>
            <a:endParaRPr lang="fr-CA" dirty="0"/>
          </a:p>
        </p:txBody>
      </p:sp>
    </p:spTree>
    <p:extLst>
      <p:ext uri="{BB962C8B-B14F-4D97-AF65-F5344CB8AC3E}">
        <p14:creationId xmlns:p14="http://schemas.microsoft.com/office/powerpoint/2010/main" val="39720458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fr-CA" dirty="0" err="1"/>
              <a:t>Now</a:t>
            </a:r>
            <a:r>
              <a:rPr lang="fr-CA" baseline="0" dirty="0"/>
              <a:t> that you have your use cases and user stories, you need to look at </a:t>
            </a:r>
            <a:r>
              <a:rPr lang="fr-CA" baseline="0" dirty="0" err="1"/>
              <a:t>prioritizing</a:t>
            </a:r>
            <a:r>
              <a:rPr lang="fr-CA" baseline="0" dirty="0"/>
              <a:t> them. The </a:t>
            </a:r>
            <a:r>
              <a:rPr lang="fr-CA" baseline="0" dirty="0" err="1"/>
              <a:t>two</a:t>
            </a:r>
            <a:r>
              <a:rPr lang="fr-CA" baseline="0" dirty="0"/>
              <a:t> </a:t>
            </a:r>
            <a:r>
              <a:rPr lang="fr-CA" baseline="0" dirty="0" err="1"/>
              <a:t>ways</a:t>
            </a:r>
            <a:r>
              <a:rPr lang="fr-CA" baseline="0" dirty="0"/>
              <a:t> of </a:t>
            </a:r>
            <a:r>
              <a:rPr lang="fr-CA" baseline="0" dirty="0" err="1"/>
              <a:t>doing</a:t>
            </a:r>
            <a:r>
              <a:rPr lang="fr-CA" baseline="0" dirty="0"/>
              <a:t> </a:t>
            </a:r>
            <a:r>
              <a:rPr lang="fr-CA" baseline="0" dirty="0" err="1"/>
              <a:t>this</a:t>
            </a:r>
            <a:r>
              <a:rPr lang="fr-CA" baseline="0" dirty="0"/>
              <a:t> that I </a:t>
            </a:r>
            <a:r>
              <a:rPr lang="fr-CA" baseline="0" dirty="0" err="1"/>
              <a:t>prefer</a:t>
            </a:r>
            <a:r>
              <a:rPr lang="fr-CA" baseline="0" dirty="0"/>
              <a:t> are the Red/Green and </a:t>
            </a:r>
            <a:r>
              <a:rPr lang="fr-CA" baseline="0" dirty="0" err="1"/>
              <a:t>MoSCoW</a:t>
            </a:r>
            <a:r>
              <a:rPr lang="fr-CA" baseline="0" dirty="0"/>
              <a:t> </a:t>
            </a:r>
            <a:r>
              <a:rPr lang="fr-CA" baseline="0" dirty="0" err="1"/>
              <a:t>exercises</a:t>
            </a:r>
            <a:r>
              <a:rPr lang="fr-CA" baseline="0" dirty="0"/>
              <a:t>.</a:t>
            </a:r>
          </a:p>
          <a:p>
            <a:pPr marL="171450" indent="-171450">
              <a:buFont typeface="Arial" panose="020B0604020202020204" pitchFamily="34" charset="0"/>
              <a:buChar char="•"/>
            </a:pPr>
            <a:r>
              <a:rPr lang="fr-CA" baseline="0" dirty="0" err="1"/>
              <a:t>Both</a:t>
            </a:r>
            <a:r>
              <a:rPr lang="fr-CA" baseline="0" dirty="0"/>
              <a:t> of </a:t>
            </a:r>
            <a:r>
              <a:rPr lang="fr-CA" baseline="0" dirty="0" err="1"/>
              <a:t>these</a:t>
            </a:r>
            <a:r>
              <a:rPr lang="fr-CA" baseline="0" dirty="0"/>
              <a:t> will </a:t>
            </a:r>
            <a:r>
              <a:rPr lang="fr-CA" baseline="0" dirty="0" err="1"/>
              <a:t>mean</a:t>
            </a:r>
            <a:r>
              <a:rPr lang="fr-CA" baseline="0" dirty="0"/>
              <a:t> </a:t>
            </a:r>
            <a:r>
              <a:rPr lang="fr-CA" baseline="0" dirty="0" err="1"/>
              <a:t>sitting</a:t>
            </a:r>
            <a:r>
              <a:rPr lang="fr-CA" baseline="0" dirty="0"/>
              <a:t> in a room with your story </a:t>
            </a:r>
            <a:r>
              <a:rPr lang="fr-CA" baseline="0" dirty="0" err="1"/>
              <a:t>map</a:t>
            </a:r>
            <a:r>
              <a:rPr lang="fr-CA" baseline="0" dirty="0"/>
              <a:t>, and the people that you would have </a:t>
            </a:r>
            <a:r>
              <a:rPr lang="fr-CA" baseline="0" dirty="0" err="1"/>
              <a:t>identified</a:t>
            </a:r>
            <a:r>
              <a:rPr lang="fr-CA" baseline="0" dirty="0"/>
              <a:t> in your </a:t>
            </a:r>
            <a:r>
              <a:rPr lang="fr-CA" baseline="0" dirty="0" err="1"/>
              <a:t>project</a:t>
            </a:r>
            <a:r>
              <a:rPr lang="fr-CA" baseline="0" dirty="0"/>
              <a:t> charter as part of your </a:t>
            </a:r>
            <a:r>
              <a:rPr lang="fr-CA" baseline="0" dirty="0" err="1"/>
              <a:t>decision</a:t>
            </a:r>
            <a:r>
              <a:rPr lang="fr-CA" baseline="0" dirty="0"/>
              <a:t>-making </a:t>
            </a:r>
            <a:r>
              <a:rPr lang="fr-CA" baseline="0" dirty="0" err="1"/>
              <a:t>governance</a:t>
            </a:r>
            <a:r>
              <a:rPr lang="fr-CA" baseline="0" dirty="0"/>
              <a:t> team. If you </a:t>
            </a:r>
            <a:r>
              <a:rPr lang="fr-CA" baseline="0" dirty="0" err="1"/>
              <a:t>don’t</a:t>
            </a:r>
            <a:r>
              <a:rPr lang="fr-CA" baseline="0" dirty="0"/>
              <a:t> </a:t>
            </a:r>
            <a:r>
              <a:rPr lang="fr-CA" baseline="0" dirty="0" err="1"/>
              <a:t>happen</a:t>
            </a:r>
            <a:r>
              <a:rPr lang="fr-CA" baseline="0" dirty="0"/>
              <a:t> to have that, make sure that you have your </a:t>
            </a:r>
            <a:r>
              <a:rPr lang="fr-CA" baseline="0" dirty="0" err="1"/>
              <a:t>project</a:t>
            </a:r>
            <a:r>
              <a:rPr lang="fr-CA" baseline="0" dirty="0"/>
              <a:t> manager, and people </a:t>
            </a:r>
            <a:r>
              <a:rPr lang="fr-CA" baseline="0" dirty="0" err="1"/>
              <a:t>from</a:t>
            </a:r>
            <a:r>
              <a:rPr lang="fr-CA" baseline="0" dirty="0"/>
              <a:t> dev and design, as well as someone </a:t>
            </a:r>
            <a:r>
              <a:rPr lang="fr-CA" baseline="0" dirty="0" err="1"/>
              <a:t>from</a:t>
            </a:r>
            <a:r>
              <a:rPr lang="fr-CA" baseline="0" dirty="0"/>
              <a:t> </a:t>
            </a:r>
            <a:r>
              <a:rPr lang="fr-CA" baseline="0" dirty="0" err="1"/>
              <a:t>policy</a:t>
            </a:r>
            <a:r>
              <a:rPr lang="fr-CA" baseline="0" dirty="0"/>
              <a:t> to tell you when </a:t>
            </a:r>
            <a:r>
              <a:rPr lang="fr-CA" baseline="0" dirty="0" err="1"/>
              <a:t>something</a:t>
            </a:r>
            <a:r>
              <a:rPr lang="fr-CA" baseline="0" dirty="0"/>
              <a:t> is </a:t>
            </a:r>
            <a:r>
              <a:rPr lang="fr-CA" baseline="0" dirty="0" err="1"/>
              <a:t>mandatory</a:t>
            </a:r>
            <a:r>
              <a:rPr lang="fr-CA" baseline="0" dirty="0"/>
              <a:t> or a no-go.</a:t>
            </a:r>
          </a:p>
          <a:p>
            <a:pPr marL="171450" indent="-171450">
              <a:buFont typeface="Arial" panose="020B0604020202020204" pitchFamily="34" charset="0"/>
              <a:buChar char="•"/>
            </a:pPr>
            <a:r>
              <a:rPr lang="fr-CA" baseline="0" dirty="0"/>
              <a:t>In a </a:t>
            </a:r>
            <a:r>
              <a:rPr lang="fr-CA" baseline="0" dirty="0" err="1"/>
              <a:t>red</a:t>
            </a:r>
            <a:r>
              <a:rPr lang="fr-CA" baseline="0" dirty="0"/>
              <a:t>/green </a:t>
            </a:r>
            <a:r>
              <a:rPr lang="fr-CA" baseline="0" dirty="0" err="1"/>
              <a:t>exercise</a:t>
            </a:r>
            <a:r>
              <a:rPr lang="fr-CA" baseline="0" dirty="0"/>
              <a:t>, you go </a:t>
            </a:r>
            <a:r>
              <a:rPr lang="fr-CA" baseline="0" dirty="0" err="1"/>
              <a:t>through</a:t>
            </a:r>
            <a:r>
              <a:rPr lang="fr-CA" baseline="0" dirty="0"/>
              <a:t> </a:t>
            </a:r>
            <a:r>
              <a:rPr lang="fr-CA" baseline="0" dirty="0" err="1"/>
              <a:t>each</a:t>
            </a:r>
            <a:r>
              <a:rPr lang="fr-CA" baseline="0" dirty="0"/>
              <a:t> user story and people vote with a </a:t>
            </a:r>
            <a:r>
              <a:rPr lang="fr-CA" baseline="0" dirty="0" err="1"/>
              <a:t>red</a:t>
            </a:r>
            <a:r>
              <a:rPr lang="fr-CA" baseline="0" dirty="0"/>
              <a:t> or green </a:t>
            </a:r>
            <a:r>
              <a:rPr lang="fr-CA" baseline="0" dirty="0" err="1"/>
              <a:t>card</a:t>
            </a:r>
            <a:r>
              <a:rPr lang="fr-CA" baseline="0" dirty="0"/>
              <a:t> in terms of </a:t>
            </a:r>
            <a:r>
              <a:rPr lang="fr-CA" baseline="0" dirty="0" err="1"/>
              <a:t>saying</a:t>
            </a:r>
            <a:r>
              <a:rPr lang="fr-CA" baseline="0" dirty="0"/>
              <a:t> yes or no to it. This one is </a:t>
            </a:r>
            <a:r>
              <a:rPr lang="fr-CA" baseline="0" dirty="0" err="1"/>
              <a:t>quicker</a:t>
            </a:r>
            <a:r>
              <a:rPr lang="fr-CA" baseline="0" dirty="0"/>
              <a:t>.</a:t>
            </a:r>
          </a:p>
          <a:p>
            <a:pPr marL="171450" indent="-171450">
              <a:buFont typeface="Arial" panose="020B0604020202020204" pitchFamily="34" charset="0"/>
              <a:buChar char="•"/>
            </a:pPr>
            <a:r>
              <a:rPr lang="fr-CA" baseline="0" dirty="0"/>
              <a:t>A </a:t>
            </a:r>
            <a:r>
              <a:rPr lang="fr-CA" baseline="0" dirty="0" err="1"/>
              <a:t>MoSCoW</a:t>
            </a:r>
            <a:r>
              <a:rPr lang="fr-CA" baseline="0" dirty="0"/>
              <a:t> </a:t>
            </a:r>
            <a:r>
              <a:rPr lang="fr-CA" baseline="0" dirty="0" err="1"/>
              <a:t>exercise</a:t>
            </a:r>
            <a:r>
              <a:rPr lang="fr-CA" baseline="0" dirty="0"/>
              <a:t> is a </a:t>
            </a:r>
            <a:r>
              <a:rPr lang="fr-CA" baseline="0" dirty="0" err="1"/>
              <a:t>little</a:t>
            </a:r>
            <a:r>
              <a:rPr lang="fr-CA" baseline="0" dirty="0"/>
              <a:t> more </a:t>
            </a:r>
            <a:r>
              <a:rPr lang="fr-CA" baseline="0" dirty="0" err="1"/>
              <a:t>involved</a:t>
            </a:r>
            <a:r>
              <a:rPr lang="fr-CA" baseline="0" dirty="0"/>
              <a:t> because you </a:t>
            </a:r>
            <a:r>
              <a:rPr lang="fr-CA" baseline="0" dirty="0" err="1"/>
              <a:t>identify</a:t>
            </a:r>
            <a:r>
              <a:rPr lang="fr-CA" baseline="0" dirty="0"/>
              <a:t> things as: Must do right </a:t>
            </a:r>
            <a:r>
              <a:rPr lang="fr-CA" baseline="0" dirty="0" err="1"/>
              <a:t>now</a:t>
            </a:r>
            <a:r>
              <a:rPr lang="fr-CA" baseline="0" dirty="0"/>
              <a:t>; </a:t>
            </a:r>
            <a:r>
              <a:rPr lang="fr-CA" baseline="0" dirty="0" err="1"/>
              <a:t>Should</a:t>
            </a:r>
            <a:r>
              <a:rPr lang="fr-CA" baseline="0" dirty="0"/>
              <a:t> do; </a:t>
            </a:r>
            <a:r>
              <a:rPr lang="fr-CA" baseline="0" dirty="0" err="1"/>
              <a:t>Could</a:t>
            </a:r>
            <a:r>
              <a:rPr lang="fr-CA" baseline="0" dirty="0"/>
              <a:t> do; and </a:t>
            </a:r>
            <a:r>
              <a:rPr lang="fr-CA" baseline="0" dirty="0" err="1"/>
              <a:t>Won’t</a:t>
            </a:r>
            <a:r>
              <a:rPr lang="fr-CA" baseline="0" dirty="0"/>
              <a:t> do right </a:t>
            </a:r>
            <a:r>
              <a:rPr lang="fr-CA" baseline="0" dirty="0" err="1"/>
              <a:t>now</a:t>
            </a:r>
            <a:r>
              <a:rPr lang="fr-CA" baseline="0" dirty="0"/>
              <a:t> (or </a:t>
            </a:r>
            <a:r>
              <a:rPr lang="fr-CA" baseline="0" dirty="0" err="1"/>
              <a:t>ever</a:t>
            </a:r>
            <a:r>
              <a:rPr lang="fr-CA" baseline="0" dirty="0"/>
              <a:t>).</a:t>
            </a:r>
          </a:p>
          <a:p>
            <a:pPr marL="171450" indent="-171450">
              <a:buFont typeface="Arial" panose="020B0604020202020204" pitchFamily="34" charset="0"/>
              <a:buChar char="•"/>
            </a:pPr>
            <a:r>
              <a:rPr lang="fr-CA" baseline="0" dirty="0"/>
              <a:t>What </a:t>
            </a:r>
            <a:r>
              <a:rPr lang="fr-CA" baseline="0" dirty="0" err="1"/>
              <a:t>comes</a:t>
            </a:r>
            <a:r>
              <a:rPr lang="fr-CA" baseline="0" dirty="0"/>
              <a:t> out of </a:t>
            </a:r>
            <a:r>
              <a:rPr lang="fr-CA" baseline="0" dirty="0" err="1"/>
              <a:t>this</a:t>
            </a:r>
            <a:r>
              <a:rPr lang="fr-CA" baseline="0" dirty="0"/>
              <a:t> is a </a:t>
            </a:r>
            <a:r>
              <a:rPr lang="fr-CA" baseline="0" dirty="0" err="1"/>
              <a:t>prioritized</a:t>
            </a:r>
            <a:r>
              <a:rPr lang="fr-CA" baseline="0" dirty="0"/>
              <a:t> </a:t>
            </a:r>
            <a:r>
              <a:rPr lang="fr-CA" baseline="0" dirty="0" err="1"/>
              <a:t>backlog</a:t>
            </a:r>
            <a:r>
              <a:rPr lang="fr-CA" baseline="0" dirty="0"/>
              <a:t>. The </a:t>
            </a:r>
            <a:r>
              <a:rPr lang="fr-CA" baseline="0" dirty="0" err="1"/>
              <a:t>backlog</a:t>
            </a:r>
            <a:r>
              <a:rPr lang="fr-CA" baseline="0" dirty="0"/>
              <a:t> is essentially your </a:t>
            </a:r>
            <a:r>
              <a:rPr lang="fr-CA" baseline="0" dirty="0" err="1"/>
              <a:t>to-do</a:t>
            </a:r>
            <a:r>
              <a:rPr lang="fr-CA" baseline="0" dirty="0"/>
              <a:t> </a:t>
            </a:r>
            <a:r>
              <a:rPr lang="fr-CA" baseline="0" dirty="0" err="1"/>
              <a:t>list</a:t>
            </a:r>
            <a:r>
              <a:rPr lang="fr-CA" baseline="0" dirty="0"/>
              <a:t>.</a:t>
            </a:r>
          </a:p>
          <a:p>
            <a:pPr marL="171450" indent="-171450">
              <a:buFont typeface="Arial" panose="020B0604020202020204" pitchFamily="34" charset="0"/>
              <a:buChar char="•"/>
            </a:pPr>
            <a:r>
              <a:rPr lang="fr-CA" baseline="0" dirty="0"/>
              <a:t>You will use </a:t>
            </a:r>
            <a:r>
              <a:rPr lang="fr-CA" baseline="0" dirty="0" err="1"/>
              <a:t>this</a:t>
            </a:r>
            <a:r>
              <a:rPr lang="fr-CA" baseline="0" dirty="0"/>
              <a:t> </a:t>
            </a:r>
            <a:r>
              <a:rPr lang="fr-CA" baseline="0" dirty="0" err="1"/>
              <a:t>to-do</a:t>
            </a:r>
            <a:r>
              <a:rPr lang="fr-CA" baseline="0" dirty="0"/>
              <a:t> </a:t>
            </a:r>
            <a:r>
              <a:rPr lang="fr-CA" baseline="0" dirty="0" err="1"/>
              <a:t>list</a:t>
            </a:r>
            <a:r>
              <a:rPr lang="fr-CA" baseline="0" dirty="0"/>
              <a:t> to </a:t>
            </a:r>
            <a:r>
              <a:rPr lang="fr-CA" baseline="0" dirty="0" err="1"/>
              <a:t>pick</a:t>
            </a:r>
            <a:r>
              <a:rPr lang="fr-CA" baseline="0" dirty="0"/>
              <a:t> </a:t>
            </a:r>
            <a:r>
              <a:rPr lang="fr-CA" baseline="0" dirty="0" err="1"/>
              <a:t>from</a:t>
            </a:r>
            <a:r>
              <a:rPr lang="fr-CA" baseline="0" dirty="0"/>
              <a:t> when you are planning your sprints. A sprint is </a:t>
            </a:r>
            <a:r>
              <a:rPr lang="fr-CA" baseline="0" dirty="0" err="1"/>
              <a:t>basically</a:t>
            </a:r>
            <a:r>
              <a:rPr lang="fr-CA" baseline="0" dirty="0"/>
              <a:t> a short </a:t>
            </a:r>
            <a:r>
              <a:rPr lang="fr-CA" baseline="0" dirty="0" err="1"/>
              <a:t>period</a:t>
            </a:r>
            <a:r>
              <a:rPr lang="fr-CA" baseline="0" dirty="0"/>
              <a:t> of time, </a:t>
            </a:r>
            <a:r>
              <a:rPr lang="fr-CA" baseline="0" dirty="0" err="1"/>
              <a:t>typically</a:t>
            </a:r>
            <a:r>
              <a:rPr lang="fr-CA" baseline="0" dirty="0"/>
              <a:t> between 1-3 </a:t>
            </a:r>
            <a:r>
              <a:rPr lang="fr-CA" baseline="0" dirty="0" err="1"/>
              <a:t>weeks</a:t>
            </a:r>
            <a:r>
              <a:rPr lang="fr-CA" baseline="0" dirty="0"/>
              <a:t>, in </a:t>
            </a:r>
            <a:r>
              <a:rPr lang="fr-CA" baseline="0" dirty="0" err="1"/>
              <a:t>which</a:t>
            </a:r>
            <a:r>
              <a:rPr lang="fr-CA" baseline="0" dirty="0"/>
              <a:t> you are </a:t>
            </a:r>
            <a:r>
              <a:rPr lang="fr-CA" baseline="0" dirty="0" err="1"/>
              <a:t>quickly</a:t>
            </a:r>
            <a:r>
              <a:rPr lang="fr-CA" baseline="0" dirty="0"/>
              <a:t> completing design, </a:t>
            </a:r>
            <a:r>
              <a:rPr lang="fr-CA" baseline="0" dirty="0" err="1"/>
              <a:t>development</a:t>
            </a:r>
            <a:r>
              <a:rPr lang="fr-CA" baseline="0" dirty="0"/>
              <a:t> and testing of a set of user stories </a:t>
            </a:r>
            <a:r>
              <a:rPr lang="fr-CA" baseline="0" dirty="0" err="1"/>
              <a:t>from</a:t>
            </a:r>
            <a:r>
              <a:rPr lang="fr-CA" baseline="0" dirty="0"/>
              <a:t> your </a:t>
            </a:r>
            <a:r>
              <a:rPr lang="fr-CA" baseline="0" dirty="0" err="1"/>
              <a:t>backlog</a:t>
            </a:r>
            <a:r>
              <a:rPr lang="fr-CA" baseline="0" dirty="0"/>
              <a:t>.</a:t>
            </a:r>
          </a:p>
          <a:p>
            <a:pPr marL="171450" indent="-171450">
              <a:buFont typeface="Arial" panose="020B0604020202020204" pitchFamily="34" charset="0"/>
              <a:buChar char="•"/>
            </a:pPr>
            <a:r>
              <a:rPr lang="fr-CA" baseline="0" dirty="0"/>
              <a:t>The trick is to </a:t>
            </a:r>
            <a:r>
              <a:rPr lang="fr-CA" baseline="0" dirty="0" err="1"/>
              <a:t>pick</a:t>
            </a:r>
            <a:r>
              <a:rPr lang="fr-CA" baseline="0" dirty="0"/>
              <a:t> the right amount of things to do in a sprint so that you can </a:t>
            </a:r>
            <a:r>
              <a:rPr lang="fr-CA" baseline="0" dirty="0" err="1"/>
              <a:t>get</a:t>
            </a:r>
            <a:r>
              <a:rPr lang="fr-CA" baseline="0" dirty="0"/>
              <a:t> them all </a:t>
            </a:r>
            <a:r>
              <a:rPr lang="fr-CA" baseline="0" dirty="0" err="1"/>
              <a:t>done</a:t>
            </a:r>
            <a:r>
              <a:rPr lang="fr-CA" baseline="0" dirty="0"/>
              <a:t>. Just </a:t>
            </a:r>
            <a:r>
              <a:rPr lang="fr-CA" baseline="0" dirty="0" err="1"/>
              <a:t>remember</a:t>
            </a:r>
            <a:r>
              <a:rPr lang="fr-CA" baseline="0" dirty="0"/>
              <a:t> that not all user stories are </a:t>
            </a:r>
            <a:r>
              <a:rPr lang="fr-CA" baseline="0" dirty="0" err="1"/>
              <a:t>created</a:t>
            </a:r>
            <a:r>
              <a:rPr lang="fr-CA" baseline="0" dirty="0"/>
              <a:t> </a:t>
            </a:r>
            <a:r>
              <a:rPr lang="fr-CA" baseline="0" dirty="0" err="1"/>
              <a:t>equal</a:t>
            </a:r>
            <a:r>
              <a:rPr lang="fr-CA" baseline="0" dirty="0"/>
              <a:t>, so </a:t>
            </a:r>
            <a:r>
              <a:rPr lang="fr-CA" baseline="0" dirty="0" err="1"/>
              <a:t>some</a:t>
            </a:r>
            <a:r>
              <a:rPr lang="fr-CA" baseline="0" dirty="0"/>
              <a:t> may </a:t>
            </a:r>
            <a:r>
              <a:rPr lang="fr-CA" baseline="0" dirty="0" err="1"/>
              <a:t>take</a:t>
            </a:r>
            <a:r>
              <a:rPr lang="fr-CA" baseline="0" dirty="0"/>
              <a:t> more to </a:t>
            </a:r>
            <a:r>
              <a:rPr lang="fr-CA" baseline="0" dirty="0" err="1"/>
              <a:t>implement</a:t>
            </a:r>
            <a:r>
              <a:rPr lang="fr-CA" baseline="0" dirty="0"/>
              <a:t> </a:t>
            </a:r>
            <a:r>
              <a:rPr lang="fr-CA" baseline="0" dirty="0" err="1"/>
              <a:t>than</a:t>
            </a:r>
            <a:r>
              <a:rPr lang="fr-CA" baseline="0" dirty="0"/>
              <a:t> </a:t>
            </a:r>
            <a:r>
              <a:rPr lang="fr-CA" baseline="0" dirty="0" err="1"/>
              <a:t>others</a:t>
            </a:r>
            <a:r>
              <a:rPr lang="fr-CA" baseline="0" dirty="0"/>
              <a:t>, </a:t>
            </a:r>
            <a:r>
              <a:rPr lang="fr-CA" baseline="0" dirty="0" err="1"/>
              <a:t>depending</a:t>
            </a:r>
            <a:r>
              <a:rPr lang="fr-CA" baseline="0" dirty="0"/>
              <a:t> on their </a:t>
            </a:r>
            <a:r>
              <a:rPr lang="fr-CA" baseline="0" dirty="0" err="1"/>
              <a:t>dependencies</a:t>
            </a:r>
            <a:r>
              <a:rPr lang="fr-CA" baseline="0" dirty="0"/>
              <a:t> on other parts of your </a:t>
            </a:r>
            <a:r>
              <a:rPr lang="fr-CA" baseline="0" dirty="0" err="1"/>
              <a:t>project</a:t>
            </a:r>
            <a:r>
              <a:rPr lang="fr-CA" baseline="0" dirty="0"/>
              <a:t>.</a:t>
            </a:r>
          </a:p>
          <a:p>
            <a:pPr marL="171450" indent="-171450">
              <a:buFont typeface="Arial" panose="020B0604020202020204" pitchFamily="34" charset="0"/>
              <a:buChar char="•"/>
            </a:pPr>
            <a:endParaRPr lang="fr-CA" baseline="0" dirty="0"/>
          </a:p>
        </p:txBody>
      </p:sp>
      <p:sp>
        <p:nvSpPr>
          <p:cNvPr id="4" name="Slide Number Placeholder 3"/>
          <p:cNvSpPr>
            <a:spLocks noGrp="1"/>
          </p:cNvSpPr>
          <p:nvPr>
            <p:ph type="sldNum" sz="quarter" idx="10"/>
          </p:nvPr>
        </p:nvSpPr>
        <p:spPr/>
        <p:txBody>
          <a:bodyPr/>
          <a:lstStyle/>
          <a:p>
            <a:fld id="{7812E784-21A3-2444-B178-39C1CB04DBD1}" type="slidenum">
              <a:rPr lang="fr-CA" smtClean="0"/>
              <a:t>24</a:t>
            </a:fld>
            <a:endParaRPr lang="fr-CA" dirty="0"/>
          </a:p>
        </p:txBody>
      </p:sp>
    </p:spTree>
    <p:extLst>
      <p:ext uri="{BB962C8B-B14F-4D97-AF65-F5344CB8AC3E}">
        <p14:creationId xmlns:p14="http://schemas.microsoft.com/office/powerpoint/2010/main" val="1307373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12E784-21A3-2444-B178-39C1CB04DBD1}" type="slidenum">
              <a:rPr lang="fr-CA" smtClean="0"/>
              <a:t>25</a:t>
            </a:fld>
            <a:endParaRPr lang="fr-CA" dirty="0"/>
          </a:p>
        </p:txBody>
      </p:sp>
    </p:spTree>
    <p:extLst>
      <p:ext uri="{BB962C8B-B14F-4D97-AF65-F5344CB8AC3E}">
        <p14:creationId xmlns:p14="http://schemas.microsoft.com/office/powerpoint/2010/main" val="28674221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Your </a:t>
            </a:r>
            <a:r>
              <a:rPr lang="fr-CA" b="1" dirty="0"/>
              <a:t>testing </a:t>
            </a:r>
            <a:r>
              <a:rPr lang="fr-CA" b="1" dirty="0" err="1"/>
              <a:t>strategy</a:t>
            </a:r>
            <a:r>
              <a:rPr lang="fr-CA" b="1" dirty="0"/>
              <a:t> </a:t>
            </a:r>
            <a:r>
              <a:rPr lang="fr-CA" dirty="0"/>
              <a:t>will help you </a:t>
            </a:r>
            <a:r>
              <a:rPr lang="fr-CA" dirty="0" err="1"/>
              <a:t>create</a:t>
            </a:r>
            <a:r>
              <a:rPr lang="fr-CA" dirty="0"/>
              <a:t> a high-</a:t>
            </a:r>
            <a:r>
              <a:rPr lang="fr-CA" dirty="0" err="1"/>
              <a:t>level</a:t>
            </a:r>
            <a:r>
              <a:rPr lang="fr-CA" dirty="0"/>
              <a:t> vision for your testing. This will </a:t>
            </a:r>
            <a:r>
              <a:rPr lang="fr-CA" dirty="0" err="1"/>
              <a:t>include</a:t>
            </a:r>
            <a:r>
              <a:rPr lang="fr-CA" dirty="0"/>
              <a:t> the objectives for your testing, the types of testing </a:t>
            </a:r>
            <a:r>
              <a:rPr lang="fr-CA" dirty="0" err="1"/>
              <a:t>methods</a:t>
            </a:r>
            <a:r>
              <a:rPr lang="fr-CA" dirty="0"/>
              <a:t>, </a:t>
            </a:r>
            <a:r>
              <a:rPr lang="fr-CA" dirty="0" err="1"/>
              <a:t>metrics</a:t>
            </a:r>
            <a:r>
              <a:rPr lang="fr-CA" dirty="0"/>
              <a:t>, and </a:t>
            </a:r>
            <a:r>
              <a:rPr lang="fr-CA" dirty="0" err="1"/>
              <a:t>deliverables</a:t>
            </a:r>
            <a:r>
              <a:rPr lang="fr-CA" dirty="0"/>
              <a:t>.</a:t>
            </a:r>
          </a:p>
          <a:p>
            <a:endParaRPr lang="fr-CA" dirty="0"/>
          </a:p>
          <a:p>
            <a:r>
              <a:rPr lang="fr-CA" dirty="0"/>
              <a:t>This will be </a:t>
            </a:r>
            <a:r>
              <a:rPr lang="fr-CA" dirty="0" err="1"/>
              <a:t>very</a:t>
            </a:r>
            <a:r>
              <a:rPr lang="fr-CA" dirty="0"/>
              <a:t> </a:t>
            </a:r>
            <a:r>
              <a:rPr lang="fr-CA" dirty="0" err="1"/>
              <a:t>useful</a:t>
            </a:r>
            <a:r>
              <a:rPr lang="fr-CA" dirty="0"/>
              <a:t> to </a:t>
            </a:r>
            <a:r>
              <a:rPr lang="fr-CA" dirty="0" err="1"/>
              <a:t>ensure</a:t>
            </a:r>
            <a:r>
              <a:rPr lang="fr-CA" dirty="0"/>
              <a:t> that you have </a:t>
            </a:r>
            <a:r>
              <a:rPr lang="fr-CA" dirty="0" err="1"/>
              <a:t>alignment</a:t>
            </a:r>
            <a:r>
              <a:rPr lang="fr-CA" dirty="0"/>
              <a:t> with your objective to </a:t>
            </a:r>
            <a:r>
              <a:rPr lang="fr-CA" dirty="0" err="1"/>
              <a:t>overall</a:t>
            </a:r>
            <a:r>
              <a:rPr lang="fr-CA" dirty="0"/>
              <a:t> </a:t>
            </a:r>
            <a:r>
              <a:rPr lang="fr-CA" dirty="0" err="1"/>
              <a:t>project</a:t>
            </a:r>
            <a:r>
              <a:rPr lang="fr-CA" dirty="0"/>
              <a:t> objectives, as well as </a:t>
            </a:r>
            <a:r>
              <a:rPr lang="fr-CA" dirty="0" err="1"/>
              <a:t>transparency</a:t>
            </a:r>
            <a:r>
              <a:rPr lang="fr-CA" dirty="0"/>
              <a:t> </a:t>
            </a:r>
            <a:r>
              <a:rPr lang="fr-CA" dirty="0" err="1"/>
              <a:t>around</a:t>
            </a:r>
            <a:r>
              <a:rPr lang="fr-CA" dirty="0"/>
              <a:t> your </a:t>
            </a:r>
            <a:r>
              <a:rPr lang="fr-CA" dirty="0" err="1"/>
              <a:t>methodologies</a:t>
            </a:r>
            <a:r>
              <a:rPr lang="fr-CA" dirty="0"/>
              <a:t>. In addition, </a:t>
            </a:r>
            <a:r>
              <a:rPr lang="fr-CA" dirty="0" err="1"/>
              <a:t>communicating</a:t>
            </a:r>
            <a:r>
              <a:rPr lang="fr-CA" dirty="0"/>
              <a:t> the </a:t>
            </a:r>
            <a:r>
              <a:rPr lang="fr-CA" dirty="0" err="1"/>
              <a:t>metrics</a:t>
            </a:r>
            <a:r>
              <a:rPr lang="fr-CA" dirty="0"/>
              <a:t> </a:t>
            </a:r>
            <a:r>
              <a:rPr lang="fr-CA" dirty="0" err="1"/>
              <a:t>you’re</a:t>
            </a:r>
            <a:r>
              <a:rPr lang="fr-CA" dirty="0"/>
              <a:t> after and the </a:t>
            </a:r>
            <a:r>
              <a:rPr lang="fr-CA" dirty="0" err="1"/>
              <a:t>deliverables</a:t>
            </a:r>
            <a:r>
              <a:rPr lang="fr-CA" dirty="0"/>
              <a:t> for your </a:t>
            </a:r>
            <a:r>
              <a:rPr lang="fr-CA" dirty="0" err="1"/>
              <a:t>research</a:t>
            </a:r>
            <a:r>
              <a:rPr lang="fr-CA" dirty="0"/>
              <a:t> will </a:t>
            </a:r>
            <a:r>
              <a:rPr lang="fr-CA" dirty="0" err="1"/>
              <a:t>provide</a:t>
            </a:r>
            <a:r>
              <a:rPr lang="fr-CA" dirty="0"/>
              <a:t> </a:t>
            </a:r>
            <a:r>
              <a:rPr lang="fr-CA" dirty="0" err="1"/>
              <a:t>some</a:t>
            </a:r>
            <a:r>
              <a:rPr lang="fr-CA" dirty="0"/>
              <a:t> </a:t>
            </a:r>
            <a:r>
              <a:rPr lang="fr-CA" dirty="0" err="1"/>
              <a:t>legitimacy</a:t>
            </a:r>
            <a:r>
              <a:rPr lang="fr-CA" dirty="0"/>
              <a:t> to your work in your </a:t>
            </a:r>
            <a:r>
              <a:rPr lang="fr-CA" dirty="0" err="1"/>
              <a:t>organization</a:t>
            </a:r>
            <a:r>
              <a:rPr lang="fr-CA" dirty="0"/>
              <a:t> by being explicit about the value you are </a:t>
            </a:r>
            <a:r>
              <a:rPr lang="fr-CA" dirty="0" err="1"/>
              <a:t>providing</a:t>
            </a:r>
            <a:r>
              <a:rPr lang="fr-CA" dirty="0"/>
              <a:t>.</a:t>
            </a:r>
          </a:p>
          <a:p>
            <a:endParaRPr lang="fr-CA" dirty="0"/>
          </a:p>
        </p:txBody>
      </p:sp>
      <p:sp>
        <p:nvSpPr>
          <p:cNvPr id="4" name="Slide Number Placeholder 3"/>
          <p:cNvSpPr>
            <a:spLocks noGrp="1"/>
          </p:cNvSpPr>
          <p:nvPr>
            <p:ph type="sldNum" sz="quarter" idx="5"/>
          </p:nvPr>
        </p:nvSpPr>
        <p:spPr/>
        <p:txBody>
          <a:bodyPr/>
          <a:lstStyle/>
          <a:p>
            <a:fld id="{7812E784-21A3-2444-B178-39C1CB04DBD1}" type="slidenum">
              <a:rPr lang="fr-CA" smtClean="0"/>
              <a:t>26</a:t>
            </a:fld>
            <a:endParaRPr lang="fr-CA" dirty="0"/>
          </a:p>
        </p:txBody>
      </p:sp>
    </p:spTree>
    <p:extLst>
      <p:ext uri="{BB962C8B-B14F-4D97-AF65-F5344CB8AC3E}">
        <p14:creationId xmlns:p14="http://schemas.microsoft.com/office/powerpoint/2010/main" val="5400499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12E784-21A3-2444-B178-39C1CB04DBD1}" type="slidenum">
              <a:rPr lang="fr-CA" smtClean="0"/>
              <a:t>27</a:t>
            </a:fld>
            <a:endParaRPr lang="fr-CA" dirty="0"/>
          </a:p>
        </p:txBody>
      </p:sp>
    </p:spTree>
    <p:extLst>
      <p:ext uri="{BB962C8B-B14F-4D97-AF65-F5344CB8AC3E}">
        <p14:creationId xmlns:p14="http://schemas.microsoft.com/office/powerpoint/2010/main" val="8972494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err="1"/>
              <a:t>Assuming</a:t>
            </a:r>
            <a:r>
              <a:rPr lang="fr-CA" dirty="0"/>
              <a:t> that you have This is what a </a:t>
            </a:r>
            <a:r>
              <a:rPr lang="fr-CA" dirty="0" err="1"/>
              <a:t>typical</a:t>
            </a:r>
            <a:r>
              <a:rPr lang="fr-CA" dirty="0"/>
              <a:t> testing </a:t>
            </a:r>
            <a:r>
              <a:rPr lang="fr-CA" dirty="0" err="1"/>
              <a:t>sequence</a:t>
            </a:r>
            <a:r>
              <a:rPr lang="fr-CA" dirty="0"/>
              <a:t> looks like. </a:t>
            </a:r>
            <a:r>
              <a:rPr lang="fr-CA" dirty="0" err="1"/>
              <a:t>Now</a:t>
            </a:r>
            <a:r>
              <a:rPr lang="fr-CA" dirty="0"/>
              <a:t>, </a:t>
            </a:r>
            <a:r>
              <a:rPr lang="fr-CA" dirty="0" err="1"/>
              <a:t>let’s</a:t>
            </a:r>
            <a:r>
              <a:rPr lang="fr-CA" dirty="0"/>
              <a:t> </a:t>
            </a:r>
            <a:r>
              <a:rPr lang="fr-CA" dirty="0" err="1"/>
              <a:t>unpack</a:t>
            </a:r>
            <a:r>
              <a:rPr lang="fr-CA" dirty="0"/>
              <a:t> the </a:t>
            </a:r>
            <a:r>
              <a:rPr lang="fr-CA" dirty="0" err="1"/>
              <a:t>different</a:t>
            </a:r>
            <a:r>
              <a:rPr lang="fr-CA" dirty="0"/>
              <a:t> </a:t>
            </a:r>
            <a:r>
              <a:rPr lang="fr-CA" dirty="0" err="1"/>
              <a:t>steps</a:t>
            </a:r>
            <a:r>
              <a:rPr lang="fr-CA" dirty="0"/>
              <a:t>. </a:t>
            </a:r>
          </a:p>
        </p:txBody>
      </p:sp>
      <p:sp>
        <p:nvSpPr>
          <p:cNvPr id="4" name="Slide Number Placeholder 3"/>
          <p:cNvSpPr>
            <a:spLocks noGrp="1"/>
          </p:cNvSpPr>
          <p:nvPr>
            <p:ph type="sldNum" sz="quarter" idx="10"/>
          </p:nvPr>
        </p:nvSpPr>
        <p:spPr/>
        <p:txBody>
          <a:bodyPr/>
          <a:lstStyle/>
          <a:p>
            <a:fld id="{7812E784-21A3-2444-B178-39C1CB04DBD1}" type="slidenum">
              <a:rPr lang="fr-CA" smtClean="0"/>
              <a:t>28</a:t>
            </a:fld>
            <a:endParaRPr lang="fr-CA" dirty="0"/>
          </a:p>
        </p:txBody>
      </p:sp>
    </p:spTree>
    <p:extLst>
      <p:ext uri="{BB962C8B-B14F-4D97-AF65-F5344CB8AC3E}">
        <p14:creationId xmlns:p14="http://schemas.microsoft.com/office/powerpoint/2010/main" val="17887910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err="1"/>
              <a:t>Now</a:t>
            </a:r>
            <a:r>
              <a:rPr lang="fr-CA" dirty="0"/>
              <a:t> that you have your testing </a:t>
            </a:r>
            <a:r>
              <a:rPr lang="fr-CA" dirty="0" err="1"/>
              <a:t>strategy</a:t>
            </a:r>
            <a:r>
              <a:rPr lang="fr-CA" dirty="0"/>
              <a:t>, the first </a:t>
            </a:r>
            <a:r>
              <a:rPr lang="fr-CA" dirty="0" err="1"/>
              <a:t>step</a:t>
            </a:r>
            <a:r>
              <a:rPr lang="fr-CA" dirty="0"/>
              <a:t> is planning and </a:t>
            </a:r>
            <a:r>
              <a:rPr lang="fr-CA" dirty="0" err="1"/>
              <a:t>logistics</a:t>
            </a:r>
            <a:r>
              <a:rPr lang="fr-CA" dirty="0"/>
              <a:t>. This is made up of </a:t>
            </a:r>
            <a:r>
              <a:rPr lang="fr-CA" b="1" dirty="0"/>
              <a:t>Activity Briefs</a:t>
            </a:r>
            <a:r>
              <a:rPr lang="fr-CA" dirty="0"/>
              <a:t>, and your </a:t>
            </a:r>
            <a:r>
              <a:rPr lang="fr-CA" b="1" dirty="0"/>
              <a:t>Testing Scripts</a:t>
            </a:r>
            <a:r>
              <a:rPr lang="fr-CA" dirty="0"/>
              <a:t>.</a:t>
            </a:r>
          </a:p>
          <a:p>
            <a:endParaRPr lang="fr-CA" dirty="0"/>
          </a:p>
          <a:p>
            <a:r>
              <a:rPr lang="fr-CA" dirty="0"/>
              <a:t>Once you have your </a:t>
            </a:r>
            <a:r>
              <a:rPr lang="fr-CA" dirty="0" err="1"/>
              <a:t>strategy</a:t>
            </a:r>
            <a:r>
              <a:rPr lang="fr-CA" dirty="0"/>
              <a:t>, </a:t>
            </a:r>
            <a:r>
              <a:rPr lang="fr-CA" dirty="0" err="1"/>
              <a:t>this</a:t>
            </a:r>
            <a:r>
              <a:rPr lang="fr-CA" dirty="0"/>
              <a:t> will free you up to use </a:t>
            </a:r>
            <a:r>
              <a:rPr lang="fr-CA" b="1" dirty="0" err="1"/>
              <a:t>activity</a:t>
            </a:r>
            <a:r>
              <a:rPr lang="fr-CA" b="1" dirty="0"/>
              <a:t> briefs</a:t>
            </a:r>
            <a:r>
              <a:rPr lang="fr-CA" b="0" dirty="0"/>
              <a:t> to do your </a:t>
            </a:r>
            <a:r>
              <a:rPr lang="fr-CA" b="0" dirty="0" err="1"/>
              <a:t>operational</a:t>
            </a:r>
            <a:r>
              <a:rPr lang="fr-CA" b="0" dirty="0"/>
              <a:t> planning and </a:t>
            </a:r>
            <a:r>
              <a:rPr lang="fr-CA" b="0" dirty="0" err="1"/>
              <a:t>logistics</a:t>
            </a:r>
            <a:r>
              <a:rPr lang="fr-CA" b="0" dirty="0"/>
              <a:t>. This means </a:t>
            </a:r>
            <a:r>
              <a:rPr lang="fr-CA" b="0" dirty="0" err="1"/>
              <a:t>identifying</a:t>
            </a:r>
            <a:r>
              <a:rPr lang="fr-CA" b="0" dirty="0"/>
              <a:t> your </a:t>
            </a:r>
            <a:r>
              <a:rPr lang="fr-CA" b="0" dirty="0" err="1"/>
              <a:t>research</a:t>
            </a:r>
            <a:r>
              <a:rPr lang="fr-CA" b="0" dirty="0"/>
              <a:t> question for what </a:t>
            </a:r>
            <a:r>
              <a:rPr lang="fr-CA" b="0" dirty="0" err="1"/>
              <a:t>you’re</a:t>
            </a:r>
            <a:r>
              <a:rPr lang="fr-CA" b="0" dirty="0"/>
              <a:t> testing, </a:t>
            </a:r>
            <a:r>
              <a:rPr lang="fr-CA" b="0" dirty="0" err="1"/>
              <a:t>methods</a:t>
            </a:r>
            <a:r>
              <a:rPr lang="fr-CA" b="0" dirty="0"/>
              <a:t> for testing, use case and </a:t>
            </a:r>
            <a:r>
              <a:rPr lang="fr-CA" b="0" dirty="0" err="1"/>
              <a:t>associated</a:t>
            </a:r>
            <a:r>
              <a:rPr lang="fr-CA" b="0" dirty="0"/>
              <a:t> user stories, and </a:t>
            </a:r>
            <a:r>
              <a:rPr lang="fr-CA" b="0" dirty="0" err="1"/>
              <a:t>logistics</a:t>
            </a:r>
            <a:r>
              <a:rPr lang="fr-CA" b="0" dirty="0"/>
              <a:t> in terms of </a:t>
            </a:r>
            <a:r>
              <a:rPr lang="fr-CA" b="0" dirty="0" err="1"/>
              <a:t>who</a:t>
            </a:r>
            <a:r>
              <a:rPr lang="fr-CA" b="0" dirty="0"/>
              <a:t>, when, and </a:t>
            </a:r>
            <a:r>
              <a:rPr lang="fr-CA" b="0" dirty="0" err="1"/>
              <a:t>where</a:t>
            </a:r>
            <a:r>
              <a:rPr lang="fr-CA" b="0" dirty="0"/>
              <a:t>. Best of all, you can do </a:t>
            </a:r>
            <a:r>
              <a:rPr lang="fr-CA" b="0" dirty="0" err="1"/>
              <a:t>this</a:t>
            </a:r>
            <a:r>
              <a:rPr lang="fr-CA" b="0" dirty="0"/>
              <a:t> in one page, 2 maximum. </a:t>
            </a:r>
          </a:p>
          <a:p>
            <a:endParaRPr lang="fr-CA" b="0" dirty="0"/>
          </a:p>
          <a:p>
            <a:r>
              <a:rPr lang="fr-CA" b="0" dirty="0" err="1"/>
              <a:t>Finally</a:t>
            </a:r>
            <a:r>
              <a:rPr lang="fr-CA" b="0" dirty="0"/>
              <a:t>, you </a:t>
            </a:r>
            <a:r>
              <a:rPr lang="fr-CA" b="0" dirty="0" err="1"/>
              <a:t>develop</a:t>
            </a:r>
            <a:r>
              <a:rPr lang="fr-CA" b="0" dirty="0"/>
              <a:t> your testing script. </a:t>
            </a:r>
            <a:r>
              <a:rPr lang="fr-CA" b="0" dirty="0" err="1"/>
              <a:t>Here</a:t>
            </a:r>
            <a:r>
              <a:rPr lang="fr-CA" b="0" dirty="0"/>
              <a:t> you </a:t>
            </a:r>
            <a:r>
              <a:rPr lang="fr-CA" b="0" dirty="0" err="1"/>
              <a:t>get</a:t>
            </a:r>
            <a:r>
              <a:rPr lang="fr-CA" b="0" dirty="0"/>
              <a:t> to </a:t>
            </a:r>
            <a:r>
              <a:rPr lang="fr-CA" b="0" dirty="0" err="1"/>
              <a:t>develop</a:t>
            </a:r>
            <a:r>
              <a:rPr lang="fr-CA" b="0" dirty="0"/>
              <a:t> the </a:t>
            </a:r>
            <a:r>
              <a:rPr lang="fr-CA" b="0" dirty="0" err="1"/>
              <a:t>appropriate</a:t>
            </a:r>
            <a:r>
              <a:rPr lang="fr-CA" b="0" dirty="0"/>
              <a:t> user tasks and follow-up  that will enable you to </a:t>
            </a:r>
            <a:r>
              <a:rPr lang="fr-CA" b="0" dirty="0" err="1"/>
              <a:t>gather</a:t>
            </a:r>
            <a:r>
              <a:rPr lang="fr-CA" b="0" dirty="0"/>
              <a:t> </a:t>
            </a:r>
            <a:r>
              <a:rPr lang="fr-CA" b="0" dirty="0" err="1"/>
              <a:t>answers</a:t>
            </a:r>
            <a:r>
              <a:rPr lang="fr-CA" b="0" dirty="0"/>
              <a:t> and insights to your </a:t>
            </a:r>
            <a:r>
              <a:rPr lang="fr-CA" b="0" dirty="0" err="1"/>
              <a:t>research</a:t>
            </a:r>
            <a:r>
              <a:rPr lang="fr-CA" b="0" dirty="0"/>
              <a:t> question. Also, </a:t>
            </a:r>
            <a:r>
              <a:rPr lang="fr-CA" b="0" dirty="0" err="1"/>
              <a:t>don’t</a:t>
            </a:r>
            <a:r>
              <a:rPr lang="fr-CA" b="0" dirty="0"/>
              <a:t> </a:t>
            </a:r>
            <a:r>
              <a:rPr lang="fr-CA" b="0" dirty="0" err="1"/>
              <a:t>forget</a:t>
            </a:r>
            <a:r>
              <a:rPr lang="fr-CA" b="0" dirty="0"/>
              <a:t> to </a:t>
            </a:r>
            <a:r>
              <a:rPr lang="fr-CA" b="0" dirty="0" err="1"/>
              <a:t>include</a:t>
            </a:r>
            <a:r>
              <a:rPr lang="fr-CA" b="0" dirty="0"/>
              <a:t> an introduction to what </a:t>
            </a:r>
            <a:r>
              <a:rPr lang="fr-CA" b="0" dirty="0" err="1"/>
              <a:t>you’re</a:t>
            </a:r>
            <a:r>
              <a:rPr lang="fr-CA" b="0" dirty="0"/>
              <a:t> </a:t>
            </a:r>
            <a:r>
              <a:rPr lang="fr-CA" b="0" dirty="0" err="1"/>
              <a:t>doing</a:t>
            </a:r>
            <a:r>
              <a:rPr lang="fr-CA" b="0" dirty="0"/>
              <a:t>, the types of information you will be </a:t>
            </a:r>
            <a:r>
              <a:rPr lang="fr-CA" b="0" dirty="0" err="1"/>
              <a:t>gathering</a:t>
            </a:r>
            <a:r>
              <a:rPr lang="fr-CA" b="0" dirty="0"/>
              <a:t> and how you will be </a:t>
            </a:r>
            <a:r>
              <a:rPr lang="fr-CA" b="0" dirty="0" err="1"/>
              <a:t>doing</a:t>
            </a:r>
            <a:r>
              <a:rPr lang="fr-CA" b="0" dirty="0"/>
              <a:t> it. </a:t>
            </a:r>
            <a:r>
              <a:rPr lang="fr-CA" b="0" dirty="0" err="1"/>
              <a:t>Informed</a:t>
            </a:r>
            <a:r>
              <a:rPr lang="fr-CA" b="0" dirty="0"/>
              <a:t> consent is important in </a:t>
            </a:r>
            <a:r>
              <a:rPr lang="fr-CA" b="0" dirty="0" err="1"/>
              <a:t>research</a:t>
            </a:r>
            <a:r>
              <a:rPr lang="fr-CA" b="0" dirty="0"/>
              <a:t> with people, </a:t>
            </a:r>
            <a:r>
              <a:rPr lang="fr-CA" b="0" dirty="0" err="1"/>
              <a:t>especially</a:t>
            </a:r>
            <a:r>
              <a:rPr lang="fr-CA" b="0" dirty="0"/>
              <a:t> if </a:t>
            </a:r>
            <a:r>
              <a:rPr lang="fr-CA" b="0" dirty="0" err="1"/>
              <a:t>you’re</a:t>
            </a:r>
            <a:r>
              <a:rPr lang="fr-CA" b="0" dirty="0"/>
              <a:t> </a:t>
            </a:r>
            <a:r>
              <a:rPr lang="fr-CA" b="0" dirty="0" err="1"/>
              <a:t>recording</a:t>
            </a:r>
            <a:r>
              <a:rPr lang="fr-CA" b="0" dirty="0"/>
              <a:t> them.</a:t>
            </a:r>
            <a:endParaRPr lang="fr-CA" dirty="0"/>
          </a:p>
        </p:txBody>
      </p:sp>
      <p:sp>
        <p:nvSpPr>
          <p:cNvPr id="4" name="Slide Number Placeholder 3"/>
          <p:cNvSpPr>
            <a:spLocks noGrp="1"/>
          </p:cNvSpPr>
          <p:nvPr>
            <p:ph type="sldNum" sz="quarter" idx="10"/>
          </p:nvPr>
        </p:nvSpPr>
        <p:spPr/>
        <p:txBody>
          <a:bodyPr/>
          <a:lstStyle/>
          <a:p>
            <a:fld id="{7812E784-21A3-2444-B178-39C1CB04DBD1}" type="slidenum">
              <a:rPr lang="fr-CA" smtClean="0"/>
              <a:t>29</a:t>
            </a:fld>
            <a:endParaRPr lang="fr-CA" dirty="0"/>
          </a:p>
        </p:txBody>
      </p:sp>
    </p:spTree>
    <p:extLst>
      <p:ext uri="{BB962C8B-B14F-4D97-AF65-F5344CB8AC3E}">
        <p14:creationId xmlns:p14="http://schemas.microsoft.com/office/powerpoint/2010/main" val="4032828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Source: International Organization for Standardization (ISO) 9241-11 </a:t>
            </a:r>
            <a:r>
              <a:rPr lang="fr-CA" sz="1200" b="0" i="0" kern="1200" dirty="0">
                <a:solidFill>
                  <a:schemeClr val="tx1"/>
                </a:solidFill>
                <a:effectLst/>
                <a:latin typeface="+mn-lt"/>
                <a:ea typeface="+mn-ea"/>
                <a:cs typeface="+mn-cs"/>
              </a:rPr>
              <a:t>Ergonomics of human-system interaction (</a:t>
            </a:r>
            <a:r>
              <a:rPr lang="fr-CA" dirty="0">
                <a:hlinkClick r:id="rId3"/>
              </a:rPr>
              <a:t>https://www.iso.org/obp/ui/#iso:std:iso:9241:-11:ed-2:v1:en</a:t>
            </a:r>
            <a:r>
              <a:rPr lang="fr-CA" dirty="0"/>
              <a:t>)</a:t>
            </a:r>
            <a:endParaRPr lang="fr-CA" sz="1200" b="0" i="0" kern="1200" dirty="0">
              <a:solidFill>
                <a:schemeClr val="tx1"/>
              </a:solidFill>
              <a:effectLst/>
              <a:latin typeface="+mn-lt"/>
              <a:ea typeface="+mn-ea"/>
              <a:cs typeface="+mn-cs"/>
            </a:endParaRPr>
          </a:p>
          <a:p>
            <a:endParaRPr lang="fr-CA"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fr-CA" b="1" dirty="0"/>
              <a:t>Effectiveness</a:t>
            </a:r>
            <a:r>
              <a:rPr lang="fr-CA" dirty="0"/>
              <a:t> – ability for users to complete tasks accurately</a:t>
            </a:r>
          </a:p>
          <a:p>
            <a:pPr marL="171450" indent="-171450">
              <a:buFont typeface="Arial" panose="020B0604020202020204" pitchFamily="34" charset="0"/>
              <a:buChar char="•"/>
            </a:pPr>
            <a:r>
              <a:rPr lang="fr-CA" b="1" dirty="0"/>
              <a:t>Efficiency</a:t>
            </a:r>
            <a:r>
              <a:rPr lang="fr-CA" dirty="0"/>
              <a:t> – the amount of time (or other resources) that the user has to employ in completing a task</a:t>
            </a:r>
          </a:p>
          <a:p>
            <a:pPr marL="171450" indent="-171450">
              <a:buFont typeface="Arial" panose="020B0604020202020204" pitchFamily="34" charset="0"/>
              <a:buChar char="•"/>
            </a:pPr>
            <a:r>
              <a:rPr lang="fr-CA" b="1" dirty="0"/>
              <a:t>Satisfaction</a:t>
            </a:r>
            <a:r>
              <a:rPr lang="fr-CA" dirty="0"/>
              <a:t> – how happy the user is with the interaction</a:t>
            </a:r>
          </a:p>
        </p:txBody>
      </p:sp>
      <p:sp>
        <p:nvSpPr>
          <p:cNvPr id="4" name="Slide Number Placeholder 3"/>
          <p:cNvSpPr>
            <a:spLocks noGrp="1"/>
          </p:cNvSpPr>
          <p:nvPr>
            <p:ph type="sldNum" sz="quarter" idx="5"/>
          </p:nvPr>
        </p:nvSpPr>
        <p:spPr/>
        <p:txBody>
          <a:bodyPr/>
          <a:lstStyle/>
          <a:p>
            <a:fld id="{7812E784-21A3-2444-B178-39C1CB04DBD1}" type="slidenum">
              <a:rPr lang="fr-CA" smtClean="0"/>
              <a:t>3</a:t>
            </a:fld>
            <a:endParaRPr lang="fr-CA" dirty="0"/>
          </a:p>
        </p:txBody>
      </p:sp>
    </p:spTree>
    <p:extLst>
      <p:ext uri="{BB962C8B-B14F-4D97-AF65-F5344CB8AC3E}">
        <p14:creationId xmlns:p14="http://schemas.microsoft.com/office/powerpoint/2010/main" val="31565441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812E784-21A3-2444-B178-39C1CB04DBD1}" type="slidenum">
              <a:rPr lang="fr-CA" smtClean="0"/>
              <a:t>30</a:t>
            </a:fld>
            <a:endParaRPr lang="fr-CA" dirty="0"/>
          </a:p>
        </p:txBody>
      </p:sp>
    </p:spTree>
    <p:extLst>
      <p:ext uri="{BB962C8B-B14F-4D97-AF65-F5344CB8AC3E}">
        <p14:creationId xmlns:p14="http://schemas.microsoft.com/office/powerpoint/2010/main" val="28577184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b="1" dirty="0" err="1"/>
              <a:t>Analysis</a:t>
            </a:r>
            <a:endParaRPr lang="fr-CA" b="1" dirty="0"/>
          </a:p>
          <a:p>
            <a:pPr marL="171450" indent="-171450">
              <a:buFont typeface="Arial" panose="020B0604020202020204" pitchFamily="34" charset="0"/>
              <a:buChar char="•"/>
            </a:pPr>
            <a:r>
              <a:rPr lang="fr-CA" b="0" dirty="0"/>
              <a:t>Always </a:t>
            </a:r>
            <a:r>
              <a:rPr lang="fr-CA" b="0" dirty="0" err="1"/>
              <a:t>try</a:t>
            </a:r>
            <a:r>
              <a:rPr lang="fr-CA" b="0" dirty="0"/>
              <a:t> to </a:t>
            </a:r>
            <a:r>
              <a:rPr lang="fr-CA" b="1" dirty="0" err="1"/>
              <a:t>triangulate</a:t>
            </a:r>
            <a:r>
              <a:rPr lang="fr-CA" b="1" dirty="0"/>
              <a:t> your insights</a:t>
            </a:r>
            <a:r>
              <a:rPr lang="fr-CA" b="0" dirty="0"/>
              <a:t>. So look for </a:t>
            </a:r>
            <a:r>
              <a:rPr lang="fr-CA" b="0" dirty="0" err="1"/>
              <a:t>evidence</a:t>
            </a:r>
            <a:r>
              <a:rPr lang="fr-CA" b="0" dirty="0"/>
              <a:t> of an insight </a:t>
            </a:r>
            <a:r>
              <a:rPr lang="fr-CA" b="0" dirty="0" err="1"/>
              <a:t>from</a:t>
            </a:r>
            <a:r>
              <a:rPr lang="fr-CA" b="0" dirty="0"/>
              <a:t> a </a:t>
            </a:r>
            <a:r>
              <a:rPr lang="fr-CA" b="0" dirty="0" err="1"/>
              <a:t>variety</a:t>
            </a:r>
            <a:r>
              <a:rPr lang="fr-CA" b="0" dirty="0"/>
              <a:t> of sources to </a:t>
            </a:r>
            <a:r>
              <a:rPr lang="fr-CA" b="0" dirty="0" err="1"/>
              <a:t>ensure</a:t>
            </a:r>
            <a:r>
              <a:rPr lang="fr-CA" b="0" dirty="0"/>
              <a:t> that you are </a:t>
            </a:r>
            <a:r>
              <a:rPr lang="fr-CA" b="0" dirty="0" err="1"/>
              <a:t>interpreting</a:t>
            </a:r>
            <a:r>
              <a:rPr lang="fr-CA" b="0" dirty="0"/>
              <a:t> it </a:t>
            </a:r>
            <a:r>
              <a:rPr lang="fr-CA" b="0" dirty="0" err="1"/>
              <a:t>correctly</a:t>
            </a:r>
            <a:r>
              <a:rPr lang="fr-CA" b="0" dirty="0"/>
              <a:t>. E.g. </a:t>
            </a:r>
            <a:r>
              <a:rPr lang="fr-CA" b="0" dirty="0" err="1"/>
              <a:t>anectdotal</a:t>
            </a:r>
            <a:r>
              <a:rPr lang="fr-CA" b="0" dirty="0"/>
              <a:t> data </a:t>
            </a:r>
            <a:r>
              <a:rPr lang="fr-CA" b="0" dirty="0" err="1"/>
              <a:t>from</a:t>
            </a:r>
            <a:r>
              <a:rPr lang="fr-CA" b="0" dirty="0"/>
              <a:t> users, observations </a:t>
            </a:r>
            <a:r>
              <a:rPr lang="fr-CA" b="0" dirty="0" err="1"/>
              <a:t>from</a:t>
            </a:r>
            <a:r>
              <a:rPr lang="fr-CA" b="0" dirty="0"/>
              <a:t> </a:t>
            </a:r>
            <a:r>
              <a:rPr lang="fr-CA" b="0" dirty="0" err="1"/>
              <a:t>researchers</a:t>
            </a:r>
            <a:r>
              <a:rPr lang="fr-CA" b="0" dirty="0"/>
              <a:t>, </a:t>
            </a:r>
            <a:r>
              <a:rPr lang="fr-CA" b="0" dirty="0" err="1"/>
              <a:t>analytics</a:t>
            </a:r>
            <a:r>
              <a:rPr lang="fr-CA" b="0" dirty="0"/>
              <a:t>, and </a:t>
            </a:r>
            <a:r>
              <a:rPr lang="fr-CA" b="0" dirty="0" err="1"/>
              <a:t>workarounds</a:t>
            </a:r>
            <a:r>
              <a:rPr lang="fr-CA" b="0" dirty="0"/>
              <a:t>.</a:t>
            </a:r>
            <a:endParaRPr lang="fr-CA" b="1" dirty="0"/>
          </a:p>
          <a:p>
            <a:pPr marL="171450" indent="-171450">
              <a:buFont typeface="Arial" panose="020B0604020202020204" pitchFamily="34" charset="0"/>
              <a:buChar char="•"/>
            </a:pPr>
            <a:r>
              <a:rPr lang="fr-CA" b="1" dirty="0" err="1"/>
              <a:t>Prioritize</a:t>
            </a:r>
            <a:r>
              <a:rPr lang="fr-CA" b="1" dirty="0"/>
              <a:t> </a:t>
            </a:r>
            <a:r>
              <a:rPr lang="fr-CA" b="1" dirty="0" err="1"/>
              <a:t>based</a:t>
            </a:r>
            <a:r>
              <a:rPr lang="fr-CA" b="1" dirty="0"/>
              <a:t> on impact </a:t>
            </a:r>
            <a:r>
              <a:rPr lang="fr-CA" b="0" dirty="0"/>
              <a:t>(</a:t>
            </a:r>
            <a:r>
              <a:rPr lang="fr-CA" b="0" dirty="0" err="1"/>
              <a:t>effects</a:t>
            </a:r>
            <a:r>
              <a:rPr lang="fr-CA" b="0" dirty="0"/>
              <a:t> of the issue), </a:t>
            </a:r>
            <a:r>
              <a:rPr lang="fr-CA" b="1" dirty="0"/>
              <a:t>scope</a:t>
            </a:r>
            <a:r>
              <a:rPr lang="fr-CA" b="0" dirty="0"/>
              <a:t> (how </a:t>
            </a:r>
            <a:r>
              <a:rPr lang="fr-CA" b="0" dirty="0" err="1"/>
              <a:t>many</a:t>
            </a:r>
            <a:r>
              <a:rPr lang="fr-CA" b="0" dirty="0"/>
              <a:t> people and/or </a:t>
            </a:r>
            <a:r>
              <a:rPr lang="fr-CA" b="0" dirty="0" err="1"/>
              <a:t>systems</a:t>
            </a:r>
            <a:r>
              <a:rPr lang="fr-CA" b="0" dirty="0"/>
              <a:t> </a:t>
            </a:r>
            <a:r>
              <a:rPr lang="fr-CA" b="0" dirty="0" err="1"/>
              <a:t>does</a:t>
            </a:r>
            <a:r>
              <a:rPr lang="fr-CA" b="0" dirty="0"/>
              <a:t> it affect), and </a:t>
            </a:r>
            <a:r>
              <a:rPr lang="fr-CA" b="1" dirty="0" err="1"/>
              <a:t>frequency</a:t>
            </a:r>
            <a:r>
              <a:rPr lang="fr-CA" b="0" dirty="0"/>
              <a:t> (how </a:t>
            </a:r>
            <a:r>
              <a:rPr lang="fr-CA" b="0" dirty="0" err="1"/>
              <a:t>often</a:t>
            </a:r>
            <a:r>
              <a:rPr lang="fr-CA" b="0" dirty="0"/>
              <a:t> </a:t>
            </a:r>
            <a:r>
              <a:rPr lang="fr-CA" b="0" dirty="0" err="1"/>
              <a:t>does</a:t>
            </a:r>
            <a:r>
              <a:rPr lang="fr-CA" b="0" dirty="0"/>
              <a:t> it </a:t>
            </a:r>
            <a:r>
              <a:rPr lang="fr-CA" b="0" dirty="0" err="1"/>
              <a:t>happen</a:t>
            </a:r>
            <a:r>
              <a:rPr lang="fr-CA" b="0" dirty="0"/>
              <a:t>).</a:t>
            </a:r>
          </a:p>
          <a:p>
            <a:pPr marL="171450" indent="-171450">
              <a:buFont typeface="Arial" panose="020B0604020202020204" pitchFamily="34" charset="0"/>
              <a:buChar char="•"/>
            </a:pPr>
            <a:r>
              <a:rPr lang="fr-CA" b="0" dirty="0" err="1"/>
              <a:t>Identify</a:t>
            </a:r>
            <a:r>
              <a:rPr lang="fr-CA" b="0" dirty="0"/>
              <a:t> </a:t>
            </a:r>
            <a:r>
              <a:rPr lang="fr-CA" b="1" dirty="0" err="1"/>
              <a:t>severity</a:t>
            </a:r>
            <a:r>
              <a:rPr lang="fr-CA" b="1" dirty="0"/>
              <a:t> </a:t>
            </a:r>
            <a:r>
              <a:rPr lang="fr-CA" b="1" dirty="0" err="1"/>
              <a:t>levels</a:t>
            </a:r>
            <a:r>
              <a:rPr lang="fr-CA" b="1" dirty="0"/>
              <a:t> </a:t>
            </a:r>
            <a:r>
              <a:rPr lang="fr-CA" b="0" dirty="0" err="1"/>
              <a:t>from</a:t>
            </a:r>
            <a:r>
              <a:rPr lang="fr-CA" b="0" dirty="0"/>
              <a:t>: </a:t>
            </a:r>
            <a:r>
              <a:rPr lang="fr-CA" b="1" dirty="0"/>
              <a:t>Critical</a:t>
            </a:r>
            <a:r>
              <a:rPr lang="fr-CA" b="0" dirty="0"/>
              <a:t> (</a:t>
            </a:r>
            <a:r>
              <a:rPr lang="fr-CA" b="0" dirty="0" err="1"/>
              <a:t>prevents</a:t>
            </a:r>
            <a:r>
              <a:rPr lang="fr-CA" b="0" dirty="0"/>
              <a:t> task </a:t>
            </a:r>
            <a:r>
              <a:rPr lang="fr-CA" b="0" dirty="0" err="1"/>
              <a:t>completion</a:t>
            </a:r>
            <a:r>
              <a:rPr lang="fr-CA" b="0" dirty="0"/>
              <a:t>); </a:t>
            </a:r>
            <a:r>
              <a:rPr lang="fr-CA" b="1" dirty="0" err="1"/>
              <a:t>Serious</a:t>
            </a:r>
            <a:r>
              <a:rPr lang="fr-CA" b="0" dirty="0"/>
              <a:t> (</a:t>
            </a:r>
            <a:r>
              <a:rPr lang="fr-CA" b="0" dirty="0" err="1"/>
              <a:t>creates</a:t>
            </a:r>
            <a:r>
              <a:rPr lang="fr-CA" b="0" dirty="0"/>
              <a:t> high friction in task </a:t>
            </a:r>
            <a:r>
              <a:rPr lang="fr-CA" b="0" dirty="0" err="1"/>
              <a:t>completion</a:t>
            </a:r>
            <a:r>
              <a:rPr lang="fr-CA" b="0" dirty="0"/>
              <a:t>); </a:t>
            </a:r>
            <a:r>
              <a:rPr lang="fr-CA" b="1" dirty="0"/>
              <a:t>Medium</a:t>
            </a:r>
            <a:r>
              <a:rPr lang="fr-CA" b="0" dirty="0"/>
              <a:t> (</a:t>
            </a:r>
            <a:r>
              <a:rPr lang="fr-CA" b="0" dirty="0" err="1"/>
              <a:t>increased</a:t>
            </a:r>
            <a:r>
              <a:rPr lang="fr-CA" b="0" dirty="0"/>
              <a:t> frustration with task </a:t>
            </a:r>
            <a:r>
              <a:rPr lang="fr-CA" b="0" dirty="0" err="1"/>
              <a:t>completion</a:t>
            </a:r>
            <a:r>
              <a:rPr lang="fr-CA" b="0" dirty="0"/>
              <a:t>); </a:t>
            </a:r>
            <a:r>
              <a:rPr lang="fr-CA" b="1" dirty="0"/>
              <a:t>Low</a:t>
            </a:r>
            <a:r>
              <a:rPr lang="fr-CA" b="0" dirty="0"/>
              <a:t> (</a:t>
            </a:r>
            <a:r>
              <a:rPr lang="fr-CA" b="0" dirty="0" err="1"/>
              <a:t>usually</a:t>
            </a:r>
            <a:r>
              <a:rPr lang="fr-CA" b="0" dirty="0"/>
              <a:t> a </a:t>
            </a:r>
            <a:r>
              <a:rPr lang="fr-CA" b="0" dirty="0" err="1"/>
              <a:t>quality</a:t>
            </a:r>
            <a:r>
              <a:rPr lang="fr-CA" b="0" dirty="0"/>
              <a:t> of UX issue like </a:t>
            </a:r>
            <a:r>
              <a:rPr lang="fr-CA" b="0" dirty="0" err="1"/>
              <a:t>visual</a:t>
            </a:r>
            <a:r>
              <a:rPr lang="fr-CA" b="0" dirty="0"/>
              <a:t> or typos).</a:t>
            </a:r>
          </a:p>
          <a:p>
            <a:endParaRPr lang="fr-CA" b="1" dirty="0"/>
          </a:p>
          <a:p>
            <a:r>
              <a:rPr lang="fr-CA" b="1" dirty="0" err="1"/>
              <a:t>Recommendations</a:t>
            </a:r>
            <a:endParaRPr lang="fr-CA" b="1" dirty="0"/>
          </a:p>
          <a:p>
            <a:pPr marL="171450" indent="-171450">
              <a:buFont typeface="Arial" panose="020B0604020202020204" pitchFamily="34" charset="0"/>
              <a:buChar char="•"/>
            </a:pPr>
            <a:r>
              <a:rPr lang="fr-CA" dirty="0" err="1"/>
              <a:t>Communicate</a:t>
            </a:r>
            <a:r>
              <a:rPr lang="fr-CA" dirty="0"/>
              <a:t> </a:t>
            </a:r>
            <a:r>
              <a:rPr lang="fr-CA" dirty="0" err="1"/>
              <a:t>findings</a:t>
            </a:r>
            <a:r>
              <a:rPr lang="fr-CA" dirty="0"/>
              <a:t> and insights in </a:t>
            </a:r>
            <a:r>
              <a:rPr lang="fr-CA" b="1" dirty="0" err="1"/>
              <a:t>actionable</a:t>
            </a:r>
            <a:r>
              <a:rPr lang="fr-CA" dirty="0"/>
              <a:t> </a:t>
            </a:r>
            <a:r>
              <a:rPr lang="fr-CA" dirty="0" err="1"/>
              <a:t>ways</a:t>
            </a:r>
            <a:endParaRPr lang="fr-CA" dirty="0"/>
          </a:p>
          <a:p>
            <a:pPr marL="171450" indent="-171450">
              <a:buFont typeface="Arial" panose="020B0604020202020204" pitchFamily="34" charset="0"/>
              <a:buChar char="•"/>
            </a:pPr>
            <a:r>
              <a:rPr lang="fr-CA" dirty="0"/>
              <a:t>Always </a:t>
            </a:r>
            <a:r>
              <a:rPr lang="fr-CA" dirty="0" err="1"/>
              <a:t>ask</a:t>
            </a:r>
            <a:r>
              <a:rPr lang="fr-CA" dirty="0"/>
              <a:t> </a:t>
            </a:r>
            <a:r>
              <a:rPr lang="fr-CA" dirty="0" err="1"/>
              <a:t>yourself</a:t>
            </a:r>
            <a:r>
              <a:rPr lang="fr-CA" dirty="0"/>
              <a:t>, “So What?”, as a way of </a:t>
            </a:r>
            <a:r>
              <a:rPr lang="fr-CA" dirty="0" err="1"/>
              <a:t>ensuring</a:t>
            </a:r>
            <a:r>
              <a:rPr lang="fr-CA" dirty="0"/>
              <a:t> that you are </a:t>
            </a:r>
            <a:r>
              <a:rPr lang="fr-CA" dirty="0" err="1"/>
              <a:t>providing</a:t>
            </a:r>
            <a:r>
              <a:rPr lang="fr-CA" dirty="0"/>
              <a:t> information that will have value to </a:t>
            </a:r>
            <a:r>
              <a:rPr lang="fr-CA" dirty="0" err="1"/>
              <a:t>whomsoever</a:t>
            </a:r>
            <a:r>
              <a:rPr lang="fr-CA" dirty="0"/>
              <a:t> will be </a:t>
            </a:r>
            <a:r>
              <a:rPr lang="fr-CA" dirty="0" err="1"/>
              <a:t>consuming</a:t>
            </a:r>
            <a:r>
              <a:rPr lang="fr-CA" dirty="0"/>
              <a:t> it. Non-</a:t>
            </a:r>
            <a:r>
              <a:rPr lang="fr-CA" dirty="0" err="1"/>
              <a:t>actionable</a:t>
            </a:r>
            <a:r>
              <a:rPr lang="fr-CA" dirty="0"/>
              <a:t> data can </a:t>
            </a:r>
            <a:r>
              <a:rPr lang="fr-CA" dirty="0" err="1"/>
              <a:t>become</a:t>
            </a:r>
            <a:r>
              <a:rPr lang="fr-CA" dirty="0"/>
              <a:t> noise and </a:t>
            </a:r>
            <a:r>
              <a:rPr lang="fr-CA" dirty="0" err="1"/>
              <a:t>diminish</a:t>
            </a:r>
            <a:r>
              <a:rPr lang="fr-CA" dirty="0"/>
              <a:t> the </a:t>
            </a:r>
            <a:r>
              <a:rPr lang="fr-CA" dirty="0" err="1"/>
              <a:t>perceived</a:t>
            </a:r>
            <a:r>
              <a:rPr lang="fr-CA" dirty="0"/>
              <a:t> utility of your work in UX.</a:t>
            </a:r>
          </a:p>
          <a:p>
            <a:pPr marL="171450" indent="-171450">
              <a:buFont typeface="Arial" panose="020B0604020202020204" pitchFamily="34" charset="0"/>
              <a:buChar char="•"/>
            </a:pPr>
            <a:r>
              <a:rPr lang="fr-CA" dirty="0"/>
              <a:t>As we </a:t>
            </a:r>
            <a:r>
              <a:rPr lang="fr-CA" dirty="0" err="1"/>
              <a:t>used</a:t>
            </a:r>
            <a:r>
              <a:rPr lang="fr-CA" dirty="0"/>
              <a:t> to </a:t>
            </a:r>
            <a:r>
              <a:rPr lang="fr-CA" dirty="0" err="1"/>
              <a:t>say</a:t>
            </a:r>
            <a:r>
              <a:rPr lang="fr-CA" dirty="0"/>
              <a:t> in </a:t>
            </a:r>
            <a:r>
              <a:rPr lang="fr-CA" dirty="0" err="1"/>
              <a:t>advertising</a:t>
            </a:r>
            <a:r>
              <a:rPr lang="fr-CA" dirty="0"/>
              <a:t>, we make art that work, not </a:t>
            </a:r>
            <a:r>
              <a:rPr lang="fr-CA" dirty="0" err="1"/>
              <a:t>works</a:t>
            </a:r>
            <a:r>
              <a:rPr lang="fr-CA" dirty="0"/>
              <a:t> of art. I.e. we engage in UX to address business issues on </a:t>
            </a:r>
            <a:r>
              <a:rPr lang="fr-CA" dirty="0" err="1"/>
              <a:t>behalf</a:t>
            </a:r>
            <a:r>
              <a:rPr lang="fr-CA" dirty="0"/>
              <a:t> of the people using the products and services </a:t>
            </a:r>
            <a:r>
              <a:rPr lang="fr-CA" dirty="0" err="1"/>
              <a:t>from</a:t>
            </a:r>
            <a:r>
              <a:rPr lang="fr-CA" dirty="0"/>
              <a:t> that business. So, </a:t>
            </a:r>
            <a:r>
              <a:rPr lang="fr-CA" dirty="0" err="1"/>
              <a:t>always</a:t>
            </a:r>
            <a:r>
              <a:rPr lang="fr-CA" dirty="0"/>
              <a:t> make sure that your </a:t>
            </a:r>
            <a:r>
              <a:rPr lang="fr-CA" dirty="0" err="1"/>
              <a:t>activities</a:t>
            </a:r>
            <a:r>
              <a:rPr lang="fr-CA" dirty="0"/>
              <a:t> and </a:t>
            </a:r>
            <a:r>
              <a:rPr lang="fr-CA" dirty="0" err="1"/>
              <a:t>findings</a:t>
            </a:r>
            <a:r>
              <a:rPr lang="fr-CA" dirty="0"/>
              <a:t> are </a:t>
            </a:r>
            <a:r>
              <a:rPr lang="fr-CA" dirty="0" err="1"/>
              <a:t>aligned</a:t>
            </a:r>
            <a:r>
              <a:rPr lang="fr-CA" dirty="0"/>
              <a:t> to </a:t>
            </a:r>
            <a:r>
              <a:rPr lang="fr-CA" dirty="0" err="1"/>
              <a:t>those</a:t>
            </a:r>
            <a:r>
              <a:rPr lang="fr-CA" dirty="0"/>
              <a:t> issues and that you are </a:t>
            </a:r>
            <a:r>
              <a:rPr lang="fr-CA" dirty="0" err="1"/>
              <a:t>contributing</a:t>
            </a:r>
            <a:r>
              <a:rPr lang="fr-CA" dirty="0"/>
              <a:t> towards their solution.</a:t>
            </a:r>
          </a:p>
          <a:p>
            <a:endParaRPr lang="fr-CA" dirty="0"/>
          </a:p>
        </p:txBody>
      </p:sp>
      <p:sp>
        <p:nvSpPr>
          <p:cNvPr id="4" name="Slide Number Placeholder 3"/>
          <p:cNvSpPr>
            <a:spLocks noGrp="1"/>
          </p:cNvSpPr>
          <p:nvPr>
            <p:ph type="sldNum" sz="quarter" idx="10"/>
          </p:nvPr>
        </p:nvSpPr>
        <p:spPr/>
        <p:txBody>
          <a:bodyPr/>
          <a:lstStyle/>
          <a:p>
            <a:fld id="{7812E784-21A3-2444-B178-39C1CB04DBD1}" type="slidenum">
              <a:rPr lang="fr-CA" smtClean="0"/>
              <a:t>31</a:t>
            </a:fld>
            <a:endParaRPr lang="fr-CA" dirty="0"/>
          </a:p>
        </p:txBody>
      </p:sp>
    </p:spTree>
    <p:extLst>
      <p:ext uri="{BB962C8B-B14F-4D97-AF65-F5344CB8AC3E}">
        <p14:creationId xmlns:p14="http://schemas.microsoft.com/office/powerpoint/2010/main" val="42313065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In</a:t>
            </a:r>
            <a:r>
              <a:rPr lang="fr-CA" baseline="0" dirty="0"/>
              <a:t> </a:t>
            </a:r>
            <a:r>
              <a:rPr lang="fr-CA" baseline="0" dirty="0" err="1"/>
              <a:t>my</a:t>
            </a:r>
            <a:r>
              <a:rPr lang="fr-CA" baseline="0" dirty="0"/>
              <a:t> </a:t>
            </a:r>
            <a:r>
              <a:rPr lang="fr-CA" baseline="0" dirty="0" err="1"/>
              <a:t>experience</a:t>
            </a:r>
            <a:r>
              <a:rPr lang="fr-CA" baseline="0" dirty="0"/>
              <a:t>, </a:t>
            </a:r>
            <a:r>
              <a:rPr lang="fr-CA" baseline="0" dirty="0" err="1"/>
              <a:t>whenever</a:t>
            </a:r>
            <a:r>
              <a:rPr lang="fr-CA" baseline="0" dirty="0"/>
              <a:t> I </a:t>
            </a:r>
            <a:r>
              <a:rPr lang="fr-CA" baseline="0" dirty="0" err="1"/>
              <a:t>presented</a:t>
            </a:r>
            <a:r>
              <a:rPr lang="fr-CA" baseline="0" dirty="0"/>
              <a:t> to senior management about UX testing we </a:t>
            </a:r>
            <a:r>
              <a:rPr lang="fr-CA" baseline="0" dirty="0" err="1"/>
              <a:t>wanted</a:t>
            </a:r>
            <a:r>
              <a:rPr lang="fr-CA" baseline="0" dirty="0"/>
              <a:t> to do, I would start </a:t>
            </a:r>
            <a:r>
              <a:rPr lang="fr-CA" baseline="0" dirty="0" err="1"/>
              <a:t>talking</a:t>
            </a:r>
            <a:r>
              <a:rPr lang="fr-CA" baseline="0" dirty="0"/>
              <a:t> about what we were </a:t>
            </a:r>
            <a:r>
              <a:rPr lang="fr-CA" baseline="0" dirty="0" err="1"/>
              <a:t>wanting</a:t>
            </a:r>
            <a:r>
              <a:rPr lang="fr-CA" baseline="0" dirty="0"/>
              <a:t> to do, </a:t>
            </a:r>
            <a:r>
              <a:rPr lang="fr-CA" baseline="0" dirty="0" err="1"/>
              <a:t>methodologies</a:t>
            </a:r>
            <a:r>
              <a:rPr lang="fr-CA" baseline="0" dirty="0"/>
              <a:t>, </a:t>
            </a:r>
            <a:r>
              <a:rPr lang="fr-CA" baseline="0" dirty="0" err="1"/>
              <a:t>logistics</a:t>
            </a:r>
            <a:r>
              <a:rPr lang="fr-CA" baseline="0" dirty="0"/>
              <a:t>, etc. and their </a:t>
            </a:r>
            <a:r>
              <a:rPr lang="fr-CA" baseline="0" dirty="0" err="1"/>
              <a:t>eyes</a:t>
            </a:r>
            <a:r>
              <a:rPr lang="fr-CA" baseline="0" dirty="0"/>
              <a:t> would start to </a:t>
            </a:r>
            <a:r>
              <a:rPr lang="fr-CA" baseline="0" dirty="0" err="1"/>
              <a:t>glaze</a:t>
            </a:r>
            <a:r>
              <a:rPr lang="fr-CA" baseline="0" dirty="0"/>
              <a:t> over. It’s not that they were not </a:t>
            </a:r>
            <a:r>
              <a:rPr lang="fr-CA" baseline="0" dirty="0" err="1"/>
              <a:t>interested</a:t>
            </a:r>
            <a:r>
              <a:rPr lang="fr-CA" baseline="0" dirty="0"/>
              <a:t> </a:t>
            </a:r>
            <a:r>
              <a:rPr lang="fr-CA" baseline="0" dirty="0" err="1"/>
              <a:t>necessarily</a:t>
            </a:r>
            <a:r>
              <a:rPr lang="fr-CA" baseline="0" dirty="0"/>
              <a:t>, but more about the </a:t>
            </a:r>
            <a:r>
              <a:rPr lang="fr-CA" baseline="0" dirty="0" err="1"/>
              <a:t>fact</a:t>
            </a:r>
            <a:r>
              <a:rPr lang="fr-CA" baseline="0" dirty="0"/>
              <a:t> that I </a:t>
            </a:r>
            <a:r>
              <a:rPr lang="fr-CA" baseline="0" dirty="0" err="1"/>
              <a:t>wasn’t</a:t>
            </a:r>
            <a:r>
              <a:rPr lang="fr-CA" baseline="0" dirty="0"/>
              <a:t> </a:t>
            </a:r>
            <a:r>
              <a:rPr lang="fr-CA" baseline="0" dirty="0" err="1"/>
              <a:t>really</a:t>
            </a:r>
            <a:r>
              <a:rPr lang="fr-CA" baseline="0" dirty="0"/>
              <a:t> </a:t>
            </a:r>
            <a:r>
              <a:rPr lang="fr-CA" baseline="0" dirty="0" err="1"/>
              <a:t>communicating</a:t>
            </a:r>
            <a:r>
              <a:rPr lang="fr-CA" baseline="0" dirty="0"/>
              <a:t> to them what they </a:t>
            </a:r>
            <a:r>
              <a:rPr lang="fr-CA" baseline="0" dirty="0" err="1"/>
              <a:t>cared</a:t>
            </a:r>
            <a:r>
              <a:rPr lang="fr-CA" baseline="0" dirty="0"/>
              <a:t> about at their </a:t>
            </a:r>
            <a:r>
              <a:rPr lang="fr-CA" baseline="0" dirty="0" err="1"/>
              <a:t>level</a:t>
            </a:r>
            <a:r>
              <a:rPr lang="fr-CA" baseline="0" dirty="0"/>
              <a:t>. So I </a:t>
            </a:r>
            <a:r>
              <a:rPr lang="fr-CA" baseline="0" dirty="0" err="1"/>
              <a:t>started</a:t>
            </a:r>
            <a:r>
              <a:rPr lang="fr-CA" baseline="0" dirty="0"/>
              <a:t> </a:t>
            </a:r>
            <a:r>
              <a:rPr lang="fr-CA" baseline="0" dirty="0" err="1"/>
              <a:t>doing</a:t>
            </a:r>
            <a:r>
              <a:rPr lang="fr-CA" baseline="0" dirty="0"/>
              <a:t> a brief intro on the </a:t>
            </a:r>
            <a:r>
              <a:rPr lang="fr-CA" baseline="0" dirty="0" err="1"/>
              <a:t>activity</a:t>
            </a:r>
            <a:r>
              <a:rPr lang="fr-CA" baseline="0" dirty="0"/>
              <a:t>, and </a:t>
            </a:r>
            <a:r>
              <a:rPr lang="fr-CA" baseline="0" dirty="0" err="1"/>
              <a:t>then</a:t>
            </a:r>
            <a:r>
              <a:rPr lang="fr-CA" baseline="0" dirty="0"/>
              <a:t> jumping straight </a:t>
            </a:r>
            <a:r>
              <a:rPr lang="fr-CA" baseline="0" dirty="0" err="1"/>
              <a:t>into</a:t>
            </a:r>
            <a:r>
              <a:rPr lang="fr-CA" baseline="0" dirty="0"/>
              <a:t> value and </a:t>
            </a:r>
            <a:r>
              <a:rPr lang="fr-CA" baseline="0" dirty="0" err="1"/>
              <a:t>outcomes</a:t>
            </a:r>
            <a:r>
              <a:rPr lang="fr-CA" baseline="0" dirty="0"/>
              <a:t>. It </a:t>
            </a:r>
            <a:r>
              <a:rPr lang="fr-CA" baseline="0" dirty="0" err="1"/>
              <a:t>worked</a:t>
            </a:r>
            <a:r>
              <a:rPr lang="fr-CA" baseline="0" dirty="0"/>
              <a:t>. </a:t>
            </a:r>
            <a:r>
              <a:rPr lang="fr-CA" baseline="0" dirty="0" err="1"/>
              <a:t>Then</a:t>
            </a:r>
            <a:r>
              <a:rPr lang="fr-CA" baseline="0" dirty="0"/>
              <a:t>, if they </a:t>
            </a:r>
            <a:r>
              <a:rPr lang="fr-CA" baseline="0" dirty="0" err="1"/>
              <a:t>wanted</a:t>
            </a:r>
            <a:r>
              <a:rPr lang="fr-CA" baseline="0" dirty="0"/>
              <a:t> more of the other information, I </a:t>
            </a:r>
            <a:r>
              <a:rPr lang="fr-CA" baseline="0" dirty="0" err="1"/>
              <a:t>could</a:t>
            </a:r>
            <a:r>
              <a:rPr lang="fr-CA" baseline="0" dirty="0"/>
              <a:t> </a:t>
            </a:r>
            <a:r>
              <a:rPr lang="fr-CA" baseline="0" dirty="0" err="1"/>
              <a:t>give</a:t>
            </a:r>
            <a:r>
              <a:rPr lang="fr-CA" baseline="0" dirty="0"/>
              <a:t> it to them, but </a:t>
            </a:r>
            <a:r>
              <a:rPr lang="fr-CA" baseline="0" dirty="0" err="1"/>
              <a:t>only</a:t>
            </a:r>
            <a:r>
              <a:rPr lang="fr-CA" baseline="0" dirty="0"/>
              <a:t> if they </a:t>
            </a:r>
            <a:r>
              <a:rPr lang="fr-CA" baseline="0" dirty="0" err="1"/>
              <a:t>asked</a:t>
            </a:r>
            <a:r>
              <a:rPr lang="fr-CA" baseline="0" dirty="0"/>
              <a:t>. It gave them the information they </a:t>
            </a:r>
            <a:r>
              <a:rPr lang="fr-CA" baseline="0" dirty="0" err="1"/>
              <a:t>needed</a:t>
            </a:r>
            <a:r>
              <a:rPr lang="fr-CA" baseline="0" dirty="0"/>
              <a:t> to make a </a:t>
            </a:r>
            <a:r>
              <a:rPr lang="fr-CA" baseline="0" dirty="0" err="1"/>
              <a:t>decision</a:t>
            </a:r>
            <a:r>
              <a:rPr lang="fr-CA" baseline="0" dirty="0"/>
              <a:t>, and the </a:t>
            </a:r>
            <a:r>
              <a:rPr lang="fr-CA" baseline="0" dirty="0" err="1"/>
              <a:t>opportunity</a:t>
            </a:r>
            <a:r>
              <a:rPr lang="fr-CA" baseline="0" dirty="0"/>
              <a:t> to </a:t>
            </a:r>
            <a:r>
              <a:rPr lang="fr-CA" baseline="0" dirty="0" err="1"/>
              <a:t>ask</a:t>
            </a:r>
            <a:r>
              <a:rPr lang="fr-CA" baseline="0" dirty="0"/>
              <a:t> for more if they </a:t>
            </a:r>
            <a:r>
              <a:rPr lang="fr-CA" baseline="0" dirty="0" err="1"/>
              <a:t>felt</a:t>
            </a:r>
            <a:r>
              <a:rPr lang="fr-CA" baseline="0" dirty="0"/>
              <a:t> they </a:t>
            </a:r>
            <a:r>
              <a:rPr lang="fr-CA" baseline="0" dirty="0" err="1"/>
              <a:t>needed</a:t>
            </a:r>
            <a:r>
              <a:rPr lang="fr-CA" baseline="0" dirty="0"/>
              <a:t> it.</a:t>
            </a:r>
          </a:p>
          <a:p>
            <a:endParaRPr lang="fr-CA" baseline="0" dirty="0"/>
          </a:p>
          <a:p>
            <a:r>
              <a:rPr lang="fr-CA" baseline="0" dirty="0"/>
              <a:t>So, value </a:t>
            </a:r>
            <a:r>
              <a:rPr lang="fr-CA" baseline="0" dirty="0" err="1"/>
              <a:t>should</a:t>
            </a:r>
            <a:r>
              <a:rPr lang="fr-CA" baseline="0" dirty="0"/>
              <a:t> be </a:t>
            </a:r>
            <a:r>
              <a:rPr lang="fr-CA" baseline="0" dirty="0" err="1"/>
              <a:t>framed</a:t>
            </a:r>
            <a:r>
              <a:rPr lang="fr-CA" baseline="0" dirty="0"/>
              <a:t> in the context of </a:t>
            </a:r>
            <a:r>
              <a:rPr lang="fr-CA" baseline="0" dirty="0" err="1"/>
              <a:t>why</a:t>
            </a:r>
            <a:r>
              <a:rPr lang="fr-CA" baseline="0" dirty="0"/>
              <a:t> they </a:t>
            </a:r>
            <a:r>
              <a:rPr lang="fr-CA" baseline="0" dirty="0" err="1"/>
              <a:t>should</a:t>
            </a:r>
            <a:r>
              <a:rPr lang="fr-CA" baseline="0" dirty="0"/>
              <a:t> </a:t>
            </a:r>
            <a:r>
              <a:rPr lang="fr-CA" baseline="0" dirty="0" err="1"/>
              <a:t>invest</a:t>
            </a:r>
            <a:r>
              <a:rPr lang="fr-CA" baseline="0" dirty="0"/>
              <a:t> in </a:t>
            </a:r>
            <a:r>
              <a:rPr lang="fr-CA" baseline="0" dirty="0" err="1"/>
              <a:t>this</a:t>
            </a:r>
            <a:r>
              <a:rPr lang="fr-CA" baseline="0" dirty="0"/>
              <a:t>, or to put it </a:t>
            </a:r>
            <a:r>
              <a:rPr lang="fr-CA" baseline="0" dirty="0" err="1"/>
              <a:t>another</a:t>
            </a:r>
            <a:r>
              <a:rPr lang="fr-CA" baseline="0" dirty="0"/>
              <a:t> way, “</a:t>
            </a:r>
            <a:r>
              <a:rPr lang="fr-CA" baseline="0" dirty="0" err="1"/>
              <a:t>why</a:t>
            </a:r>
            <a:r>
              <a:rPr lang="fr-CA" baseline="0" dirty="0"/>
              <a:t> </a:t>
            </a:r>
            <a:r>
              <a:rPr lang="fr-CA" baseline="0" dirty="0" err="1"/>
              <a:t>am</a:t>
            </a:r>
            <a:r>
              <a:rPr lang="fr-CA" baseline="0" dirty="0"/>
              <a:t> I </a:t>
            </a:r>
            <a:r>
              <a:rPr lang="fr-CA" baseline="0" dirty="0" err="1"/>
              <a:t>paying</a:t>
            </a:r>
            <a:r>
              <a:rPr lang="fr-CA" baseline="0" dirty="0"/>
              <a:t> for </a:t>
            </a:r>
            <a:r>
              <a:rPr lang="fr-CA" baseline="0" dirty="0" err="1"/>
              <a:t>this</a:t>
            </a:r>
            <a:r>
              <a:rPr lang="fr-CA" baseline="0" dirty="0"/>
              <a:t>?”. E.g. Risk mitigation, </a:t>
            </a:r>
            <a:r>
              <a:rPr lang="fr-CA" baseline="0" dirty="0" err="1"/>
              <a:t>outreach</a:t>
            </a:r>
            <a:r>
              <a:rPr lang="fr-CA" baseline="0" dirty="0"/>
              <a:t> to </a:t>
            </a:r>
            <a:r>
              <a:rPr lang="fr-CA" baseline="0" dirty="0" err="1"/>
              <a:t>previously</a:t>
            </a:r>
            <a:r>
              <a:rPr lang="fr-CA" baseline="0" dirty="0"/>
              <a:t> un-</a:t>
            </a:r>
            <a:r>
              <a:rPr lang="fr-CA" baseline="0" dirty="0" err="1"/>
              <a:t>engaged</a:t>
            </a:r>
            <a:r>
              <a:rPr lang="fr-CA" baseline="0" dirty="0"/>
              <a:t> audiences, data for a </a:t>
            </a:r>
            <a:r>
              <a:rPr lang="fr-CA" baseline="0" dirty="0" err="1"/>
              <a:t>largely</a:t>
            </a:r>
            <a:r>
              <a:rPr lang="fr-CA" baseline="0" dirty="0"/>
              <a:t> </a:t>
            </a:r>
            <a:r>
              <a:rPr lang="fr-CA" baseline="0" dirty="0" err="1"/>
              <a:t>unknown</a:t>
            </a:r>
            <a:r>
              <a:rPr lang="fr-CA" baseline="0" dirty="0"/>
              <a:t> part of a </a:t>
            </a:r>
            <a:r>
              <a:rPr lang="fr-CA" baseline="0" dirty="0" err="1"/>
              <a:t>project</a:t>
            </a:r>
            <a:r>
              <a:rPr lang="fr-CA" baseline="0" dirty="0"/>
              <a:t>, etc.</a:t>
            </a:r>
          </a:p>
          <a:p>
            <a:endParaRPr lang="fr-CA" baseline="0" dirty="0"/>
          </a:p>
          <a:p>
            <a:r>
              <a:rPr lang="fr-CA" baseline="0" dirty="0" err="1"/>
              <a:t>Outcomes</a:t>
            </a:r>
            <a:r>
              <a:rPr lang="fr-CA" baseline="0" dirty="0"/>
              <a:t> is about what they can </a:t>
            </a:r>
            <a:r>
              <a:rPr lang="fr-CA" baseline="0" dirty="0" err="1"/>
              <a:t>expect</a:t>
            </a:r>
            <a:r>
              <a:rPr lang="fr-CA" baseline="0" dirty="0"/>
              <a:t> to </a:t>
            </a:r>
            <a:r>
              <a:rPr lang="fr-CA" baseline="0" dirty="0" err="1"/>
              <a:t>get</a:t>
            </a:r>
            <a:r>
              <a:rPr lang="fr-CA" baseline="0" dirty="0"/>
              <a:t> out of the </a:t>
            </a:r>
            <a:r>
              <a:rPr lang="fr-CA" baseline="0" dirty="0" err="1"/>
              <a:t>exercise</a:t>
            </a:r>
            <a:r>
              <a:rPr lang="fr-CA" baseline="0" dirty="0"/>
              <a:t> in a way that is </a:t>
            </a:r>
            <a:r>
              <a:rPr lang="fr-CA" baseline="0" dirty="0" err="1"/>
              <a:t>tied</a:t>
            </a:r>
            <a:r>
              <a:rPr lang="fr-CA" baseline="0" dirty="0"/>
              <a:t> to the value </a:t>
            </a:r>
            <a:r>
              <a:rPr lang="fr-CA" baseline="0" dirty="0" err="1"/>
              <a:t>statement</a:t>
            </a:r>
            <a:r>
              <a:rPr lang="fr-CA" baseline="0" dirty="0"/>
              <a:t>. It’s like </a:t>
            </a:r>
            <a:r>
              <a:rPr lang="fr-CA" baseline="0" dirty="0" err="1"/>
              <a:t>stating</a:t>
            </a:r>
            <a:r>
              <a:rPr lang="fr-CA" baseline="0" dirty="0"/>
              <a:t> the SMART objectives for the </a:t>
            </a:r>
            <a:r>
              <a:rPr lang="fr-CA" baseline="0" dirty="0" err="1"/>
              <a:t>research</a:t>
            </a:r>
            <a:r>
              <a:rPr lang="fr-CA" baseline="0" dirty="0"/>
              <a:t> </a:t>
            </a:r>
            <a:r>
              <a:rPr lang="fr-CA" baseline="0" dirty="0" err="1"/>
              <a:t>activity</a:t>
            </a:r>
            <a:r>
              <a:rPr lang="fr-CA" baseline="0" dirty="0"/>
              <a:t>. E.g. An </a:t>
            </a:r>
            <a:r>
              <a:rPr lang="fr-CA" baseline="0" dirty="0" err="1"/>
              <a:t>understanding</a:t>
            </a:r>
            <a:r>
              <a:rPr lang="fr-CA" baseline="0" dirty="0"/>
              <a:t> of the user audience during a part of a process in terms of time on task, or </a:t>
            </a:r>
            <a:r>
              <a:rPr lang="fr-CA" baseline="0" dirty="0" err="1"/>
              <a:t>some</a:t>
            </a:r>
            <a:r>
              <a:rPr lang="fr-CA" baseline="0" dirty="0"/>
              <a:t> data on </a:t>
            </a:r>
            <a:r>
              <a:rPr lang="fr-CA" baseline="0" dirty="0" err="1"/>
              <a:t>why</a:t>
            </a:r>
            <a:r>
              <a:rPr lang="fr-CA" baseline="0" dirty="0"/>
              <a:t> there is so </a:t>
            </a:r>
            <a:r>
              <a:rPr lang="fr-CA" baseline="0" dirty="0" err="1"/>
              <a:t>much</a:t>
            </a:r>
            <a:r>
              <a:rPr lang="fr-CA" baseline="0" dirty="0"/>
              <a:t> </a:t>
            </a:r>
            <a:r>
              <a:rPr lang="fr-CA" baseline="0" dirty="0" err="1"/>
              <a:t>error</a:t>
            </a:r>
            <a:r>
              <a:rPr lang="fr-CA" baseline="0" dirty="0"/>
              <a:t> being </a:t>
            </a:r>
            <a:r>
              <a:rPr lang="fr-CA" baseline="0" dirty="0" err="1"/>
              <a:t>produced</a:t>
            </a:r>
            <a:r>
              <a:rPr lang="fr-CA" baseline="0" dirty="0"/>
              <a:t> by a part of a process or during an interaction.</a:t>
            </a:r>
          </a:p>
          <a:p>
            <a:endParaRPr lang="fr-CA" baseline="0" dirty="0"/>
          </a:p>
          <a:p>
            <a:r>
              <a:rPr lang="fr-CA" baseline="0" dirty="0"/>
              <a:t>In terms of the </a:t>
            </a:r>
            <a:r>
              <a:rPr lang="fr-CA" baseline="0" dirty="0" err="1"/>
              <a:t>recommendations</a:t>
            </a:r>
            <a:r>
              <a:rPr lang="fr-CA" baseline="0" dirty="0"/>
              <a:t> after you have run your </a:t>
            </a:r>
            <a:r>
              <a:rPr lang="fr-CA" baseline="0" dirty="0" err="1"/>
              <a:t>study</a:t>
            </a:r>
            <a:r>
              <a:rPr lang="fr-CA" baseline="0" dirty="0"/>
              <a:t> and </a:t>
            </a:r>
            <a:r>
              <a:rPr lang="fr-CA" baseline="0" dirty="0" err="1"/>
              <a:t>done</a:t>
            </a:r>
            <a:r>
              <a:rPr lang="fr-CA" baseline="0" dirty="0"/>
              <a:t> the </a:t>
            </a:r>
            <a:r>
              <a:rPr lang="fr-CA" baseline="0" dirty="0" err="1"/>
              <a:t>analysis</a:t>
            </a:r>
            <a:r>
              <a:rPr lang="fr-CA" baseline="0" dirty="0"/>
              <a:t>, you </a:t>
            </a:r>
            <a:r>
              <a:rPr lang="fr-CA" baseline="0" dirty="0" err="1"/>
              <a:t>want</a:t>
            </a:r>
            <a:r>
              <a:rPr lang="fr-CA" baseline="0" dirty="0"/>
              <a:t> to </a:t>
            </a:r>
            <a:r>
              <a:rPr lang="fr-CA" baseline="0" dirty="0" err="1"/>
              <a:t>present</a:t>
            </a:r>
            <a:r>
              <a:rPr lang="fr-CA" baseline="0" dirty="0"/>
              <a:t> them in terms of the highlights of the things that you </a:t>
            </a:r>
            <a:r>
              <a:rPr lang="fr-CA" baseline="0" dirty="0" err="1"/>
              <a:t>learned</a:t>
            </a:r>
            <a:r>
              <a:rPr lang="fr-CA" baseline="0" dirty="0"/>
              <a:t>, and </a:t>
            </a:r>
            <a:r>
              <a:rPr lang="fr-CA" baseline="0" dirty="0" err="1"/>
              <a:t>then</a:t>
            </a:r>
            <a:r>
              <a:rPr lang="fr-CA" baseline="0" dirty="0"/>
              <a:t> </a:t>
            </a:r>
            <a:r>
              <a:rPr lang="fr-CA" baseline="0" dirty="0" err="1"/>
              <a:t>connect</a:t>
            </a:r>
            <a:r>
              <a:rPr lang="fr-CA" baseline="0" dirty="0"/>
              <a:t> </a:t>
            </a:r>
            <a:r>
              <a:rPr lang="fr-CA" baseline="0" dirty="0" err="1"/>
              <a:t>those</a:t>
            </a:r>
            <a:r>
              <a:rPr lang="fr-CA" baseline="0" dirty="0"/>
              <a:t> to actions that can be </a:t>
            </a:r>
            <a:r>
              <a:rPr lang="fr-CA" baseline="0" dirty="0" err="1"/>
              <a:t>taken</a:t>
            </a:r>
            <a:r>
              <a:rPr lang="fr-CA" baseline="0" dirty="0"/>
              <a:t> to make </a:t>
            </a:r>
            <a:r>
              <a:rPr lang="fr-CA" baseline="0" dirty="0" err="1"/>
              <a:t>improvements</a:t>
            </a:r>
            <a:r>
              <a:rPr lang="fr-CA" baseline="0" dirty="0"/>
              <a:t> and address problems. Also, </a:t>
            </a:r>
            <a:r>
              <a:rPr lang="fr-CA" baseline="0" dirty="0" err="1"/>
              <a:t>keep</a:t>
            </a:r>
            <a:r>
              <a:rPr lang="fr-CA" baseline="0" dirty="0"/>
              <a:t> in </a:t>
            </a:r>
            <a:r>
              <a:rPr lang="fr-CA" baseline="0" dirty="0" err="1"/>
              <a:t>mind</a:t>
            </a:r>
            <a:r>
              <a:rPr lang="fr-CA" baseline="0" dirty="0"/>
              <a:t> that sometimes your insight may well be that you need to do more </a:t>
            </a:r>
            <a:r>
              <a:rPr lang="fr-CA" baseline="0" dirty="0" err="1"/>
              <a:t>specific</a:t>
            </a:r>
            <a:r>
              <a:rPr lang="fr-CA" baseline="0" dirty="0"/>
              <a:t> </a:t>
            </a:r>
            <a:r>
              <a:rPr lang="fr-CA" baseline="0" dirty="0" err="1"/>
              <a:t>research</a:t>
            </a:r>
            <a:r>
              <a:rPr lang="fr-CA" baseline="0" dirty="0"/>
              <a:t> or </a:t>
            </a:r>
            <a:r>
              <a:rPr lang="fr-CA" baseline="0" dirty="0" err="1"/>
              <a:t>reframe</a:t>
            </a:r>
            <a:r>
              <a:rPr lang="fr-CA" baseline="0" dirty="0"/>
              <a:t> your </a:t>
            </a:r>
            <a:r>
              <a:rPr lang="fr-CA" baseline="0" dirty="0" err="1"/>
              <a:t>research</a:t>
            </a:r>
            <a:r>
              <a:rPr lang="fr-CA" baseline="0" dirty="0"/>
              <a:t> question. This is </a:t>
            </a:r>
            <a:r>
              <a:rPr lang="fr-CA" baseline="0" dirty="0" err="1"/>
              <a:t>research</a:t>
            </a:r>
            <a:r>
              <a:rPr lang="fr-CA" baseline="0" dirty="0"/>
              <a:t>, </a:t>
            </a:r>
            <a:r>
              <a:rPr lang="fr-CA" baseline="0" dirty="0" err="1"/>
              <a:t>which</a:t>
            </a:r>
            <a:r>
              <a:rPr lang="fr-CA" baseline="0" dirty="0"/>
              <a:t> means that sometimes what we </a:t>
            </a:r>
            <a:r>
              <a:rPr lang="fr-CA" baseline="0" dirty="0" err="1"/>
              <a:t>learn</a:t>
            </a:r>
            <a:r>
              <a:rPr lang="fr-CA" baseline="0" dirty="0"/>
              <a:t> is that we need to </a:t>
            </a:r>
            <a:r>
              <a:rPr lang="fr-CA" baseline="0" dirty="0" err="1"/>
              <a:t>learn</a:t>
            </a:r>
            <a:r>
              <a:rPr lang="fr-CA" baseline="0" dirty="0"/>
              <a:t> more. </a:t>
            </a:r>
            <a:r>
              <a:rPr lang="fr-CA" baseline="0" dirty="0" err="1"/>
              <a:t>That’s</a:t>
            </a:r>
            <a:r>
              <a:rPr lang="fr-CA" baseline="0" dirty="0"/>
              <a:t> ok.</a:t>
            </a:r>
            <a:endParaRPr lang="fr-CA" dirty="0"/>
          </a:p>
        </p:txBody>
      </p:sp>
      <p:sp>
        <p:nvSpPr>
          <p:cNvPr id="4" name="Slide Number Placeholder 3"/>
          <p:cNvSpPr>
            <a:spLocks noGrp="1"/>
          </p:cNvSpPr>
          <p:nvPr>
            <p:ph type="sldNum" sz="quarter" idx="10"/>
          </p:nvPr>
        </p:nvSpPr>
        <p:spPr/>
        <p:txBody>
          <a:bodyPr/>
          <a:lstStyle/>
          <a:p>
            <a:fld id="{7812E784-21A3-2444-B178-39C1CB04DBD1}" type="slidenum">
              <a:rPr lang="fr-CA" smtClean="0"/>
              <a:t>32</a:t>
            </a:fld>
            <a:endParaRPr lang="fr-CA" dirty="0"/>
          </a:p>
        </p:txBody>
      </p:sp>
    </p:spTree>
    <p:extLst>
      <p:ext uri="{BB962C8B-B14F-4D97-AF65-F5344CB8AC3E}">
        <p14:creationId xmlns:p14="http://schemas.microsoft.com/office/powerpoint/2010/main" val="39978459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err="1"/>
              <a:t>Analyze</a:t>
            </a:r>
            <a:r>
              <a:rPr lang="fr-CA" dirty="0"/>
              <a:t> data </a:t>
            </a:r>
            <a:r>
              <a:rPr lang="fr-CA" dirty="0" err="1"/>
              <a:t>quickly</a:t>
            </a:r>
            <a:r>
              <a:rPr lang="fr-CA" dirty="0"/>
              <a:t> and </a:t>
            </a:r>
            <a:r>
              <a:rPr lang="fr-CA" dirty="0" err="1"/>
              <a:t>collaboratively</a:t>
            </a:r>
            <a:r>
              <a:rPr lang="fr-CA" dirty="0"/>
              <a:t>. Deal with it as </a:t>
            </a:r>
            <a:r>
              <a:rPr lang="fr-CA" dirty="0" err="1"/>
              <a:t>soon</a:t>
            </a:r>
            <a:r>
              <a:rPr lang="fr-CA" dirty="0"/>
              <a:t> as you </a:t>
            </a:r>
            <a:r>
              <a:rPr lang="fr-CA" dirty="0" err="1"/>
              <a:t>get</a:t>
            </a:r>
            <a:r>
              <a:rPr lang="fr-CA" dirty="0"/>
              <a:t> it and put it </a:t>
            </a:r>
            <a:r>
              <a:rPr lang="fr-CA" dirty="0" err="1"/>
              <a:t>into</a:t>
            </a:r>
            <a:r>
              <a:rPr lang="fr-CA" dirty="0"/>
              <a:t> action.</a:t>
            </a:r>
          </a:p>
          <a:p>
            <a:endParaRPr lang="fr-CA" dirty="0"/>
          </a:p>
          <a:p>
            <a:r>
              <a:rPr lang="fr-CA" dirty="0" err="1"/>
              <a:t>Research</a:t>
            </a:r>
            <a:r>
              <a:rPr lang="fr-CA" dirty="0"/>
              <a:t> is NOT </a:t>
            </a:r>
            <a:r>
              <a:rPr lang="fr-CA" dirty="0" err="1"/>
              <a:t>asking</a:t>
            </a:r>
            <a:r>
              <a:rPr lang="fr-CA" dirty="0"/>
              <a:t> people what they like. It’s more objective and about </a:t>
            </a:r>
            <a:r>
              <a:rPr lang="fr-CA" dirty="0" err="1"/>
              <a:t>observing</a:t>
            </a:r>
            <a:r>
              <a:rPr lang="fr-CA" dirty="0"/>
              <a:t> </a:t>
            </a:r>
            <a:r>
              <a:rPr lang="fr-CA" dirty="0" err="1"/>
              <a:t>behaviour</a:t>
            </a:r>
            <a:r>
              <a:rPr lang="fr-CA" dirty="0"/>
              <a:t>, not about </a:t>
            </a:r>
            <a:r>
              <a:rPr lang="fr-CA" dirty="0" err="1"/>
              <a:t>preferences</a:t>
            </a:r>
            <a:r>
              <a:rPr lang="fr-CA" dirty="0"/>
              <a:t>.</a:t>
            </a:r>
          </a:p>
          <a:p>
            <a:endParaRPr lang="fr-CA" dirty="0"/>
          </a:p>
          <a:p>
            <a:r>
              <a:rPr lang="fr-CA" dirty="0"/>
              <a:t>Focus your efforts on the most important stuff. You can </a:t>
            </a:r>
            <a:r>
              <a:rPr lang="fr-CA" dirty="0" err="1"/>
              <a:t>always</a:t>
            </a:r>
            <a:r>
              <a:rPr lang="fr-CA" dirty="0"/>
              <a:t> come back and test minor stuff </a:t>
            </a:r>
            <a:r>
              <a:rPr lang="fr-CA" dirty="0" err="1"/>
              <a:t>later</a:t>
            </a:r>
            <a:r>
              <a:rPr lang="fr-CA" dirty="0"/>
              <a:t>.</a:t>
            </a:r>
          </a:p>
        </p:txBody>
      </p:sp>
      <p:sp>
        <p:nvSpPr>
          <p:cNvPr id="4" name="Slide Number Placeholder 3"/>
          <p:cNvSpPr>
            <a:spLocks noGrp="1"/>
          </p:cNvSpPr>
          <p:nvPr>
            <p:ph type="sldNum" sz="quarter" idx="5"/>
          </p:nvPr>
        </p:nvSpPr>
        <p:spPr/>
        <p:txBody>
          <a:bodyPr/>
          <a:lstStyle/>
          <a:p>
            <a:fld id="{7812E784-21A3-2444-B178-39C1CB04DBD1}" type="slidenum">
              <a:rPr lang="fr-CA" smtClean="0"/>
              <a:t>33</a:t>
            </a:fld>
            <a:endParaRPr lang="fr-CA" dirty="0"/>
          </a:p>
        </p:txBody>
      </p:sp>
    </p:spTree>
    <p:extLst>
      <p:ext uri="{BB962C8B-B14F-4D97-AF65-F5344CB8AC3E}">
        <p14:creationId xmlns:p14="http://schemas.microsoft.com/office/powerpoint/2010/main" val="20425829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12E784-21A3-2444-B178-39C1CB04DBD1}" type="slidenum">
              <a:rPr lang="fr-CA" smtClean="0"/>
              <a:t>34</a:t>
            </a:fld>
            <a:endParaRPr lang="fr-CA" dirty="0"/>
          </a:p>
        </p:txBody>
      </p:sp>
    </p:spTree>
    <p:extLst>
      <p:ext uri="{BB962C8B-B14F-4D97-AF65-F5344CB8AC3E}">
        <p14:creationId xmlns:p14="http://schemas.microsoft.com/office/powerpoint/2010/main" val="4105342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812E784-21A3-2444-B178-39C1CB04DBD1}" type="slidenum">
              <a:rPr lang="fr-CA" smtClean="0"/>
              <a:t>35</a:t>
            </a:fld>
            <a:endParaRPr lang="fr-CA" dirty="0"/>
          </a:p>
        </p:txBody>
      </p:sp>
    </p:spTree>
    <p:extLst>
      <p:ext uri="{BB962C8B-B14F-4D97-AF65-F5344CB8AC3E}">
        <p14:creationId xmlns:p14="http://schemas.microsoft.com/office/powerpoint/2010/main" val="39706919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err="1"/>
              <a:t>Remind</a:t>
            </a:r>
            <a:r>
              <a:rPr lang="fr-CA" dirty="0"/>
              <a:t> your participants in usability testing to think </a:t>
            </a:r>
            <a:r>
              <a:rPr lang="fr-CA" dirty="0" err="1"/>
              <a:t>aloud</a:t>
            </a:r>
            <a:r>
              <a:rPr lang="fr-CA" dirty="0"/>
              <a:t> as they </a:t>
            </a:r>
            <a:r>
              <a:rPr lang="fr-CA" dirty="0" err="1"/>
              <a:t>participate</a:t>
            </a:r>
            <a:r>
              <a:rPr lang="fr-CA" dirty="0"/>
              <a:t> in task </a:t>
            </a:r>
            <a:r>
              <a:rPr lang="fr-CA" dirty="0" err="1"/>
              <a:t>completion</a:t>
            </a:r>
            <a:r>
              <a:rPr lang="fr-CA" dirty="0"/>
              <a:t>. This will help you to capture observations as well as making their </a:t>
            </a:r>
            <a:r>
              <a:rPr lang="fr-CA" dirty="0" err="1"/>
              <a:t>reasoning</a:t>
            </a:r>
            <a:r>
              <a:rPr lang="fr-CA" dirty="0"/>
              <a:t> and actions explicit</a:t>
            </a:r>
          </a:p>
          <a:p>
            <a:endParaRPr lang="fr-CA" dirty="0"/>
          </a:p>
          <a:p>
            <a:r>
              <a:rPr lang="fr-CA" dirty="0"/>
              <a:t>Use your script as a guide to help you with the structure of your interview to make sure </a:t>
            </a:r>
            <a:r>
              <a:rPr lang="fr-CA" dirty="0" err="1"/>
              <a:t>you’re</a:t>
            </a:r>
            <a:r>
              <a:rPr lang="fr-CA" dirty="0"/>
              <a:t> </a:t>
            </a:r>
            <a:r>
              <a:rPr lang="fr-CA" dirty="0" err="1"/>
              <a:t>following</a:t>
            </a:r>
            <a:r>
              <a:rPr lang="fr-CA" dirty="0"/>
              <a:t> the </a:t>
            </a:r>
            <a:r>
              <a:rPr lang="fr-CA" dirty="0" err="1"/>
              <a:t>appropriate</a:t>
            </a:r>
            <a:r>
              <a:rPr lang="fr-CA" dirty="0"/>
              <a:t> </a:t>
            </a:r>
            <a:r>
              <a:rPr lang="fr-CA" dirty="0" err="1"/>
              <a:t>sequence</a:t>
            </a:r>
            <a:r>
              <a:rPr lang="fr-CA" dirty="0"/>
              <a:t> for your tasks. </a:t>
            </a:r>
          </a:p>
          <a:p>
            <a:endParaRPr lang="fr-CA" dirty="0"/>
          </a:p>
          <a:p>
            <a:r>
              <a:rPr lang="fr-CA" dirty="0" err="1"/>
              <a:t>Listen</a:t>
            </a:r>
            <a:r>
              <a:rPr lang="fr-CA" dirty="0"/>
              <a:t> for clues and </a:t>
            </a:r>
            <a:r>
              <a:rPr lang="fr-CA" dirty="0" err="1"/>
              <a:t>don’t</a:t>
            </a:r>
            <a:r>
              <a:rPr lang="fr-CA" dirty="0"/>
              <a:t> let </a:t>
            </a:r>
            <a:r>
              <a:rPr lang="fr-CA" dirty="0" err="1"/>
              <a:t>little</a:t>
            </a:r>
            <a:r>
              <a:rPr lang="fr-CA" dirty="0"/>
              <a:t> </a:t>
            </a:r>
            <a:r>
              <a:rPr lang="fr-CA" dirty="0" err="1"/>
              <a:t>comments</a:t>
            </a:r>
            <a:r>
              <a:rPr lang="fr-CA" dirty="0"/>
              <a:t> slide as they </a:t>
            </a:r>
            <a:r>
              <a:rPr lang="fr-CA" dirty="0" err="1"/>
              <a:t>could</a:t>
            </a:r>
            <a:r>
              <a:rPr lang="fr-CA" dirty="0"/>
              <a:t> be </a:t>
            </a:r>
            <a:r>
              <a:rPr lang="fr-CA" dirty="0" err="1"/>
              <a:t>pathways</a:t>
            </a:r>
            <a:r>
              <a:rPr lang="fr-CA" dirty="0"/>
              <a:t> to more insights about the usability of your designs.</a:t>
            </a:r>
          </a:p>
          <a:p>
            <a:endParaRPr lang="fr-CA" dirty="0"/>
          </a:p>
          <a:p>
            <a:r>
              <a:rPr lang="fr-CA" dirty="0"/>
              <a:t>Details </a:t>
            </a:r>
            <a:r>
              <a:rPr lang="fr-CA" dirty="0" err="1"/>
              <a:t>matter</a:t>
            </a:r>
            <a:r>
              <a:rPr lang="fr-CA" dirty="0"/>
              <a:t>, so look for places </a:t>
            </a:r>
            <a:r>
              <a:rPr lang="fr-CA" dirty="0" err="1"/>
              <a:t>where</a:t>
            </a:r>
            <a:r>
              <a:rPr lang="fr-CA" dirty="0"/>
              <a:t> people </a:t>
            </a:r>
            <a:r>
              <a:rPr lang="fr-CA" dirty="0" err="1"/>
              <a:t>stumbled</a:t>
            </a:r>
            <a:r>
              <a:rPr lang="fr-CA" dirty="0"/>
              <a:t>, </a:t>
            </a:r>
            <a:r>
              <a:rPr lang="fr-CA" dirty="0" err="1"/>
              <a:t>ask</a:t>
            </a:r>
            <a:r>
              <a:rPr lang="fr-CA" dirty="0"/>
              <a:t> about what that </a:t>
            </a:r>
            <a:r>
              <a:rPr lang="fr-CA" dirty="0" err="1"/>
              <a:t>meant</a:t>
            </a:r>
            <a:r>
              <a:rPr lang="fr-CA" dirty="0"/>
              <a:t> to them. This will help you </a:t>
            </a:r>
            <a:r>
              <a:rPr lang="fr-CA" dirty="0" err="1"/>
              <a:t>further</a:t>
            </a:r>
            <a:r>
              <a:rPr lang="fr-CA" dirty="0"/>
              <a:t> </a:t>
            </a:r>
            <a:r>
              <a:rPr lang="fr-CA" dirty="0" err="1"/>
              <a:t>understand</a:t>
            </a:r>
            <a:r>
              <a:rPr lang="fr-CA" dirty="0"/>
              <a:t> </a:t>
            </a:r>
            <a:r>
              <a:rPr lang="fr-CA" dirty="0" err="1"/>
              <a:t>why</a:t>
            </a:r>
            <a:r>
              <a:rPr lang="fr-CA" dirty="0"/>
              <a:t> they do things the way they do them.</a:t>
            </a:r>
          </a:p>
          <a:p>
            <a:endParaRPr lang="fr-CA" dirty="0"/>
          </a:p>
        </p:txBody>
      </p:sp>
      <p:sp>
        <p:nvSpPr>
          <p:cNvPr id="4" name="Slide Number Placeholder 3"/>
          <p:cNvSpPr>
            <a:spLocks noGrp="1"/>
          </p:cNvSpPr>
          <p:nvPr>
            <p:ph type="sldNum" sz="quarter" idx="5"/>
          </p:nvPr>
        </p:nvSpPr>
        <p:spPr/>
        <p:txBody>
          <a:bodyPr/>
          <a:lstStyle/>
          <a:p>
            <a:fld id="{7812E784-21A3-2444-B178-39C1CB04DBD1}" type="slidenum">
              <a:rPr lang="fr-CA" smtClean="0"/>
              <a:t>36</a:t>
            </a:fld>
            <a:endParaRPr lang="fr-CA" dirty="0"/>
          </a:p>
        </p:txBody>
      </p:sp>
    </p:spTree>
    <p:extLst>
      <p:ext uri="{BB962C8B-B14F-4D97-AF65-F5344CB8AC3E}">
        <p14:creationId xmlns:p14="http://schemas.microsoft.com/office/powerpoint/2010/main" val="30233761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Try an </a:t>
            </a:r>
            <a:r>
              <a:rPr lang="fr-CA" dirty="0" err="1"/>
              <a:t>exercise</a:t>
            </a:r>
            <a:r>
              <a:rPr lang="fr-CA" dirty="0"/>
              <a:t> in </a:t>
            </a:r>
            <a:r>
              <a:rPr lang="fr-CA" dirty="0" err="1"/>
              <a:t>capturing</a:t>
            </a:r>
            <a:r>
              <a:rPr lang="fr-CA" dirty="0"/>
              <a:t> observations while </a:t>
            </a:r>
            <a:r>
              <a:rPr lang="fr-CA" dirty="0" err="1"/>
              <a:t>watching</a:t>
            </a:r>
            <a:r>
              <a:rPr lang="fr-CA" dirty="0"/>
              <a:t> a </a:t>
            </a:r>
            <a:r>
              <a:rPr lang="fr-CA" dirty="0" err="1"/>
              <a:t>video</a:t>
            </a:r>
            <a:r>
              <a:rPr lang="fr-CA" dirty="0"/>
              <a:t> of a usability test.</a:t>
            </a:r>
          </a:p>
        </p:txBody>
      </p:sp>
      <p:sp>
        <p:nvSpPr>
          <p:cNvPr id="4" name="Slide Number Placeholder 3"/>
          <p:cNvSpPr>
            <a:spLocks noGrp="1"/>
          </p:cNvSpPr>
          <p:nvPr>
            <p:ph type="sldNum" sz="quarter" idx="5"/>
          </p:nvPr>
        </p:nvSpPr>
        <p:spPr/>
        <p:txBody>
          <a:bodyPr/>
          <a:lstStyle/>
          <a:p>
            <a:fld id="{7812E784-21A3-2444-B178-39C1CB04DBD1}" type="slidenum">
              <a:rPr lang="fr-CA" smtClean="0"/>
              <a:t>37</a:t>
            </a:fld>
            <a:endParaRPr lang="fr-CA" dirty="0"/>
          </a:p>
        </p:txBody>
      </p:sp>
    </p:spTree>
    <p:extLst>
      <p:ext uri="{BB962C8B-B14F-4D97-AF65-F5344CB8AC3E}">
        <p14:creationId xmlns:p14="http://schemas.microsoft.com/office/powerpoint/2010/main" val="13858224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12E784-21A3-2444-B178-39C1CB04DBD1}" type="slidenum">
              <a:rPr lang="fr-CA" smtClean="0"/>
              <a:t>38</a:t>
            </a:fld>
            <a:endParaRPr lang="fr-CA" dirty="0"/>
          </a:p>
        </p:txBody>
      </p:sp>
    </p:spTree>
    <p:extLst>
      <p:ext uri="{BB962C8B-B14F-4D97-AF65-F5344CB8AC3E}">
        <p14:creationId xmlns:p14="http://schemas.microsoft.com/office/powerpoint/2010/main" val="19020174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Optimal workshop </a:t>
            </a:r>
            <a:r>
              <a:rPr lang="fr-CA" dirty="0" err="1"/>
              <a:t>offers</a:t>
            </a:r>
            <a:r>
              <a:rPr lang="fr-CA" dirty="0"/>
              <a:t> a suite of </a:t>
            </a:r>
            <a:r>
              <a:rPr lang="fr-CA" dirty="0" err="1"/>
              <a:t>tools</a:t>
            </a:r>
            <a:r>
              <a:rPr lang="fr-CA" dirty="0"/>
              <a:t> for usability testing that can </a:t>
            </a:r>
            <a:r>
              <a:rPr lang="fr-CA" dirty="0" err="1"/>
              <a:t>take</a:t>
            </a:r>
            <a:r>
              <a:rPr lang="fr-CA" dirty="0"/>
              <a:t> you </a:t>
            </a:r>
            <a:r>
              <a:rPr lang="fr-CA" dirty="0" err="1"/>
              <a:t>through</a:t>
            </a:r>
            <a:r>
              <a:rPr lang="fr-CA" dirty="0"/>
              <a:t> most parts of the UX design process </a:t>
            </a:r>
            <a:r>
              <a:rPr lang="fr-CA" dirty="0" err="1"/>
              <a:t>such</a:t>
            </a:r>
            <a:r>
              <a:rPr lang="fr-CA" dirty="0"/>
              <a:t> as </a:t>
            </a:r>
            <a:r>
              <a:rPr lang="fr-CA" dirty="0" err="1"/>
              <a:t>card</a:t>
            </a:r>
            <a:r>
              <a:rPr lang="fr-CA" dirty="0"/>
              <a:t> </a:t>
            </a:r>
            <a:r>
              <a:rPr lang="fr-CA" dirty="0" err="1"/>
              <a:t>sorting</a:t>
            </a:r>
            <a:r>
              <a:rPr lang="fr-CA" dirty="0"/>
              <a:t> and </a:t>
            </a:r>
            <a:r>
              <a:rPr lang="fr-CA" dirty="0" err="1"/>
              <a:t>tree</a:t>
            </a:r>
            <a:r>
              <a:rPr lang="fr-CA" dirty="0"/>
              <a:t> testing. </a:t>
            </a:r>
          </a:p>
          <a:p>
            <a:endParaRPr lang="fr-CA" dirty="0"/>
          </a:p>
          <a:p>
            <a:r>
              <a:rPr lang="fr-CA" dirty="0"/>
              <a:t>The </a:t>
            </a:r>
            <a:r>
              <a:rPr lang="fr-CA" dirty="0" err="1"/>
              <a:t>tools</a:t>
            </a:r>
            <a:r>
              <a:rPr lang="fr-CA" dirty="0"/>
              <a:t> that are most relevant to us in the context of usability testing are the online </a:t>
            </a:r>
            <a:r>
              <a:rPr lang="fr-CA" dirty="0" err="1"/>
              <a:t>survey</a:t>
            </a:r>
            <a:r>
              <a:rPr lang="fr-CA" dirty="0"/>
              <a:t> </a:t>
            </a:r>
            <a:r>
              <a:rPr lang="fr-CA" dirty="0" err="1"/>
              <a:t>tool</a:t>
            </a:r>
            <a:r>
              <a:rPr lang="fr-CA" dirty="0"/>
              <a:t>, the first-click testing </a:t>
            </a:r>
            <a:r>
              <a:rPr lang="fr-CA" dirty="0" err="1"/>
              <a:t>tool</a:t>
            </a:r>
            <a:r>
              <a:rPr lang="fr-CA" dirty="0"/>
              <a:t>, and the qualitative feedback </a:t>
            </a:r>
            <a:r>
              <a:rPr lang="fr-CA" dirty="0" err="1"/>
              <a:t>analysis</a:t>
            </a:r>
            <a:r>
              <a:rPr lang="fr-CA" dirty="0"/>
              <a:t> </a:t>
            </a:r>
            <a:r>
              <a:rPr lang="fr-CA" dirty="0" err="1"/>
              <a:t>tool</a:t>
            </a:r>
            <a:r>
              <a:rPr lang="fr-CA" dirty="0"/>
              <a:t>.</a:t>
            </a:r>
          </a:p>
          <a:p>
            <a:endParaRPr lang="fr-CA" dirty="0"/>
          </a:p>
          <a:p>
            <a:r>
              <a:rPr lang="fr-CA" dirty="0"/>
              <a:t>The </a:t>
            </a:r>
            <a:r>
              <a:rPr lang="fr-CA" dirty="0" err="1"/>
              <a:t>tools</a:t>
            </a:r>
            <a:r>
              <a:rPr lang="fr-CA" dirty="0"/>
              <a:t> are all multi-lingual, </a:t>
            </a:r>
            <a:r>
              <a:rPr lang="fr-CA" dirty="0" err="1"/>
              <a:t>including</a:t>
            </a:r>
            <a:r>
              <a:rPr lang="fr-CA" dirty="0"/>
              <a:t> English and Canadian French.</a:t>
            </a:r>
          </a:p>
        </p:txBody>
      </p:sp>
      <p:sp>
        <p:nvSpPr>
          <p:cNvPr id="4" name="Slide Number Placeholder 3"/>
          <p:cNvSpPr>
            <a:spLocks noGrp="1"/>
          </p:cNvSpPr>
          <p:nvPr>
            <p:ph type="sldNum" sz="quarter" idx="5"/>
          </p:nvPr>
        </p:nvSpPr>
        <p:spPr/>
        <p:txBody>
          <a:bodyPr/>
          <a:lstStyle/>
          <a:p>
            <a:fld id="{7812E784-21A3-2444-B178-39C1CB04DBD1}" type="slidenum">
              <a:rPr lang="fr-CA" smtClean="0"/>
              <a:t>39</a:t>
            </a:fld>
            <a:endParaRPr lang="fr-CA" dirty="0"/>
          </a:p>
        </p:txBody>
      </p:sp>
    </p:spTree>
    <p:extLst>
      <p:ext uri="{BB962C8B-B14F-4D97-AF65-F5344CB8AC3E}">
        <p14:creationId xmlns:p14="http://schemas.microsoft.com/office/powerpoint/2010/main" val="2594822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CA" dirty="0"/>
          </a:p>
          <a:p>
            <a:endParaRPr lang="fr-CA" dirty="0"/>
          </a:p>
          <a:p>
            <a:endParaRPr lang="fr-CA" dirty="0"/>
          </a:p>
          <a:p>
            <a:endParaRPr lang="fr-CA" dirty="0"/>
          </a:p>
          <a:p>
            <a:endParaRPr lang="fr-CA" dirty="0"/>
          </a:p>
          <a:p>
            <a:endParaRPr lang="fr-CA" dirty="0"/>
          </a:p>
          <a:p>
            <a:r>
              <a:rPr lang="fr-CA" dirty="0"/>
              <a:t>Tame Problems:</a:t>
            </a:r>
          </a:p>
          <a:p>
            <a:pPr marL="171450" indent="-171450">
              <a:buFont typeface="Arial" panose="020B0604020202020204" pitchFamily="34" charset="0"/>
              <a:buChar char="•"/>
            </a:pPr>
            <a:r>
              <a:rPr lang="fr-CA" dirty="0"/>
              <a:t>Good agreement on problem definition</a:t>
            </a:r>
          </a:p>
          <a:p>
            <a:pPr marL="171450" indent="-171450">
              <a:buFont typeface="Arial" panose="020B0604020202020204" pitchFamily="34" charset="0"/>
              <a:buChar char="•"/>
            </a:pPr>
            <a:r>
              <a:rPr lang="fr-CA" dirty="0"/>
              <a:t>Linear approaches work well</a:t>
            </a:r>
          </a:p>
          <a:p>
            <a:pPr marL="171450" indent="-171450">
              <a:buFont typeface="Arial" panose="020B0604020202020204" pitchFamily="34" charset="0"/>
              <a:buChar char="•"/>
            </a:pPr>
            <a:r>
              <a:rPr lang="fr-CA" dirty="0"/>
              <a:t>Causality is easier to arrive to</a:t>
            </a:r>
          </a:p>
          <a:p>
            <a:endParaRPr lang="fr-CA" dirty="0"/>
          </a:p>
          <a:p>
            <a:r>
              <a:rPr lang="fr-CA" dirty="0"/>
              <a:t>Wicked Problems:</a:t>
            </a:r>
          </a:p>
          <a:p>
            <a:pPr marL="171450" indent="-171450">
              <a:buFont typeface="Arial" panose="020B0604020202020204" pitchFamily="34" charset="0"/>
              <a:buChar char="•"/>
            </a:pPr>
            <a:r>
              <a:rPr lang="fr-CA" dirty="0"/>
              <a:t>No agreement on problem</a:t>
            </a:r>
          </a:p>
          <a:p>
            <a:pPr marL="171450" indent="-171450">
              <a:buFont typeface="Arial" panose="020B0604020202020204" pitchFamily="34" charset="0"/>
              <a:buChar char="•"/>
            </a:pPr>
            <a:r>
              <a:rPr lang="fr-CA" dirty="0"/>
              <a:t>Difficult to predict</a:t>
            </a:r>
          </a:p>
          <a:p>
            <a:pPr marL="171450" indent="-171450">
              <a:buFont typeface="Arial" panose="020B0604020202020204" pitchFamily="34" charset="0"/>
              <a:buChar char="•"/>
            </a:pPr>
            <a:r>
              <a:rPr lang="fr-CA" dirty="0"/>
              <a:t>Difficult to determine cause and effect</a:t>
            </a:r>
          </a:p>
          <a:p>
            <a:endParaRPr lang="fr-CA" dirty="0"/>
          </a:p>
        </p:txBody>
      </p:sp>
      <p:sp>
        <p:nvSpPr>
          <p:cNvPr id="4" name="Slide Number Placeholder 3"/>
          <p:cNvSpPr>
            <a:spLocks noGrp="1"/>
          </p:cNvSpPr>
          <p:nvPr>
            <p:ph type="sldNum" sz="quarter" idx="5"/>
          </p:nvPr>
        </p:nvSpPr>
        <p:spPr/>
        <p:txBody>
          <a:bodyPr/>
          <a:lstStyle/>
          <a:p>
            <a:fld id="{7812E784-21A3-2444-B178-39C1CB04DBD1}" type="slidenum">
              <a:rPr lang="fr-CA" smtClean="0"/>
              <a:t>4</a:t>
            </a:fld>
            <a:endParaRPr lang="fr-CA" dirty="0"/>
          </a:p>
        </p:txBody>
      </p:sp>
    </p:spTree>
    <p:extLst>
      <p:ext uri="{BB962C8B-B14F-4D97-AF65-F5344CB8AC3E}">
        <p14:creationId xmlns:p14="http://schemas.microsoft.com/office/powerpoint/2010/main" val="5272731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You can set up questions to </a:t>
            </a:r>
            <a:r>
              <a:rPr lang="fr-CA" dirty="0" err="1"/>
              <a:t>provide</a:t>
            </a:r>
            <a:r>
              <a:rPr lang="fr-CA" dirty="0"/>
              <a:t> quantitative and qualitative feedback and online links can be </a:t>
            </a:r>
            <a:r>
              <a:rPr lang="fr-CA" dirty="0" err="1"/>
              <a:t>easily</a:t>
            </a:r>
            <a:r>
              <a:rPr lang="fr-CA" dirty="0"/>
              <a:t> </a:t>
            </a:r>
            <a:r>
              <a:rPr lang="fr-CA" dirty="0" err="1"/>
              <a:t>shared</a:t>
            </a:r>
            <a:endParaRPr lang="fr-CA" dirty="0"/>
          </a:p>
          <a:p>
            <a:endParaRPr lang="fr-CA" dirty="0"/>
          </a:p>
          <a:p>
            <a:r>
              <a:rPr lang="fr-CA" dirty="0" err="1"/>
              <a:t>Results</a:t>
            </a:r>
            <a:r>
              <a:rPr lang="fr-CA" dirty="0"/>
              <a:t> can be </a:t>
            </a:r>
            <a:r>
              <a:rPr lang="fr-CA" dirty="0" err="1"/>
              <a:t>analyzed</a:t>
            </a:r>
            <a:r>
              <a:rPr lang="fr-CA" dirty="0"/>
              <a:t> online or you can download them to </a:t>
            </a:r>
            <a:r>
              <a:rPr lang="fr-CA" dirty="0" err="1"/>
              <a:t>excel</a:t>
            </a:r>
            <a:r>
              <a:rPr lang="fr-CA" dirty="0"/>
              <a:t> for </a:t>
            </a:r>
            <a:r>
              <a:rPr lang="fr-CA" dirty="0" err="1"/>
              <a:t>additional</a:t>
            </a:r>
            <a:r>
              <a:rPr lang="fr-CA" dirty="0"/>
              <a:t> manipulation of data</a:t>
            </a:r>
          </a:p>
          <a:p>
            <a:endParaRPr lang="fr-CA" dirty="0"/>
          </a:p>
          <a:p>
            <a:r>
              <a:rPr lang="fr-CA" dirty="0"/>
              <a:t>You can have it as a </a:t>
            </a:r>
            <a:r>
              <a:rPr lang="fr-CA" b="1" dirty="0"/>
              <a:t>standalone</a:t>
            </a:r>
            <a:r>
              <a:rPr lang="fr-CA" dirty="0"/>
              <a:t> </a:t>
            </a:r>
            <a:r>
              <a:rPr lang="fr-CA" dirty="0" err="1"/>
              <a:t>study</a:t>
            </a:r>
            <a:r>
              <a:rPr lang="fr-CA" dirty="0"/>
              <a:t> or as a </a:t>
            </a:r>
            <a:r>
              <a:rPr lang="fr-CA" b="1" dirty="0" err="1"/>
              <a:t>pre-study</a:t>
            </a:r>
            <a:r>
              <a:rPr lang="fr-CA" b="1" dirty="0"/>
              <a:t> </a:t>
            </a:r>
            <a:r>
              <a:rPr lang="fr-CA" dirty="0"/>
              <a:t>questionnaire or </a:t>
            </a:r>
            <a:r>
              <a:rPr lang="fr-CA" b="1" dirty="0"/>
              <a:t>post-</a:t>
            </a:r>
            <a:r>
              <a:rPr lang="fr-CA" b="1" dirty="0" err="1"/>
              <a:t>study</a:t>
            </a:r>
            <a:r>
              <a:rPr lang="fr-CA" dirty="0"/>
              <a:t> follow-up.</a:t>
            </a:r>
          </a:p>
          <a:p>
            <a:endParaRPr lang="fr-CA" dirty="0"/>
          </a:p>
        </p:txBody>
      </p:sp>
      <p:sp>
        <p:nvSpPr>
          <p:cNvPr id="4" name="Slide Number Placeholder 3"/>
          <p:cNvSpPr>
            <a:spLocks noGrp="1"/>
          </p:cNvSpPr>
          <p:nvPr>
            <p:ph type="sldNum" sz="quarter" idx="5"/>
          </p:nvPr>
        </p:nvSpPr>
        <p:spPr/>
        <p:txBody>
          <a:bodyPr/>
          <a:lstStyle/>
          <a:p>
            <a:fld id="{7812E784-21A3-2444-B178-39C1CB04DBD1}" type="slidenum">
              <a:rPr lang="fr-CA" smtClean="0"/>
              <a:t>40</a:t>
            </a:fld>
            <a:endParaRPr lang="fr-CA" dirty="0"/>
          </a:p>
        </p:txBody>
      </p:sp>
    </p:spTree>
    <p:extLst>
      <p:ext uri="{BB962C8B-B14F-4D97-AF65-F5344CB8AC3E}">
        <p14:creationId xmlns:p14="http://schemas.microsoft.com/office/powerpoint/2010/main" val="7921498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First-click testing is </a:t>
            </a:r>
            <a:r>
              <a:rPr lang="fr-CA" dirty="0" err="1"/>
              <a:t>useful</a:t>
            </a:r>
            <a:r>
              <a:rPr lang="fr-CA" dirty="0"/>
              <a:t> to </a:t>
            </a:r>
            <a:r>
              <a:rPr lang="fr-CA" dirty="0" err="1"/>
              <a:t>get</a:t>
            </a:r>
            <a:r>
              <a:rPr lang="fr-CA" dirty="0"/>
              <a:t> more </a:t>
            </a:r>
            <a:r>
              <a:rPr lang="fr-CA" dirty="0" err="1"/>
              <a:t>gut</a:t>
            </a:r>
            <a:r>
              <a:rPr lang="fr-CA" dirty="0"/>
              <a:t> </a:t>
            </a:r>
            <a:r>
              <a:rPr lang="fr-CA" dirty="0" err="1"/>
              <a:t>reactions</a:t>
            </a:r>
            <a:r>
              <a:rPr lang="fr-CA" dirty="0"/>
              <a:t> for designs. There are </a:t>
            </a:r>
            <a:r>
              <a:rPr lang="fr-CA" dirty="0" err="1"/>
              <a:t>some</a:t>
            </a:r>
            <a:r>
              <a:rPr lang="fr-CA" dirty="0"/>
              <a:t> limitations with </a:t>
            </a:r>
            <a:r>
              <a:rPr lang="fr-CA" dirty="0" err="1"/>
              <a:t>this</a:t>
            </a:r>
            <a:r>
              <a:rPr lang="fr-CA" dirty="0"/>
              <a:t> because </a:t>
            </a:r>
            <a:r>
              <a:rPr lang="fr-CA" dirty="0" err="1"/>
              <a:t>this</a:t>
            </a:r>
            <a:r>
              <a:rPr lang="fr-CA" dirty="0"/>
              <a:t> shows the users a </a:t>
            </a:r>
            <a:r>
              <a:rPr lang="fr-CA" dirty="0" err="1"/>
              <a:t>static</a:t>
            </a:r>
            <a:r>
              <a:rPr lang="fr-CA" dirty="0"/>
              <a:t> image, </a:t>
            </a:r>
            <a:r>
              <a:rPr lang="fr-CA" dirty="0" err="1"/>
              <a:t>from</a:t>
            </a:r>
            <a:r>
              <a:rPr lang="fr-CA" dirty="0"/>
              <a:t> </a:t>
            </a:r>
            <a:r>
              <a:rPr lang="fr-CA" dirty="0" err="1"/>
              <a:t>which</a:t>
            </a:r>
            <a:r>
              <a:rPr lang="fr-CA" dirty="0"/>
              <a:t> they are </a:t>
            </a:r>
            <a:r>
              <a:rPr lang="fr-CA" dirty="0" err="1"/>
              <a:t>asked</a:t>
            </a:r>
            <a:r>
              <a:rPr lang="fr-CA" dirty="0"/>
              <a:t> to click on the location they think would help them complete a task.</a:t>
            </a:r>
          </a:p>
          <a:p>
            <a:endParaRPr lang="fr-CA" dirty="0"/>
          </a:p>
          <a:p>
            <a:r>
              <a:rPr lang="fr-CA" dirty="0"/>
              <a:t>It is </a:t>
            </a:r>
            <a:r>
              <a:rPr lang="fr-CA" dirty="0" err="1"/>
              <a:t>useful</a:t>
            </a:r>
            <a:r>
              <a:rPr lang="fr-CA" dirty="0"/>
              <a:t> to test labels as well as the placement of design </a:t>
            </a:r>
            <a:r>
              <a:rPr lang="fr-CA" dirty="0" err="1"/>
              <a:t>elements</a:t>
            </a:r>
            <a:r>
              <a:rPr lang="fr-CA" dirty="0"/>
              <a:t> on screen</a:t>
            </a:r>
          </a:p>
          <a:p>
            <a:endParaRPr lang="fr-CA" dirty="0"/>
          </a:p>
          <a:p>
            <a:r>
              <a:rPr lang="fr-CA" dirty="0" err="1"/>
              <a:t>Results</a:t>
            </a:r>
            <a:r>
              <a:rPr lang="fr-CA" dirty="0"/>
              <a:t> are in the </a:t>
            </a:r>
            <a:r>
              <a:rPr lang="fr-CA" dirty="0" err="1"/>
              <a:t>form</a:t>
            </a:r>
            <a:r>
              <a:rPr lang="fr-CA" dirty="0"/>
              <a:t> of task </a:t>
            </a:r>
            <a:r>
              <a:rPr lang="fr-CA" dirty="0" err="1"/>
              <a:t>completion</a:t>
            </a:r>
            <a:r>
              <a:rPr lang="fr-CA" dirty="0"/>
              <a:t>, </a:t>
            </a:r>
            <a:r>
              <a:rPr lang="fr-CA" dirty="0" err="1"/>
              <a:t>based</a:t>
            </a:r>
            <a:r>
              <a:rPr lang="fr-CA" dirty="0"/>
              <a:t> on </a:t>
            </a:r>
            <a:r>
              <a:rPr lang="fr-CA" dirty="0" err="1"/>
              <a:t>identified</a:t>
            </a:r>
            <a:r>
              <a:rPr lang="fr-CA" dirty="0"/>
              <a:t> areas for </a:t>
            </a:r>
            <a:r>
              <a:rPr lang="fr-CA" dirty="0" err="1"/>
              <a:t>success</a:t>
            </a:r>
            <a:r>
              <a:rPr lang="fr-CA" dirty="0"/>
              <a:t>, and </a:t>
            </a:r>
            <a:r>
              <a:rPr lang="fr-CA" dirty="0" err="1"/>
              <a:t>heatmaps</a:t>
            </a:r>
            <a:r>
              <a:rPr lang="fr-CA" dirty="0"/>
              <a:t> that </a:t>
            </a:r>
            <a:r>
              <a:rPr lang="fr-CA" dirty="0" err="1"/>
              <a:t>give</a:t>
            </a:r>
            <a:r>
              <a:rPr lang="fr-CA" dirty="0"/>
              <a:t> you insights </a:t>
            </a:r>
            <a:r>
              <a:rPr lang="fr-CA" dirty="0" err="1"/>
              <a:t>into</a:t>
            </a:r>
            <a:r>
              <a:rPr lang="fr-CA" dirty="0"/>
              <a:t> the </a:t>
            </a:r>
            <a:r>
              <a:rPr lang="fr-CA" dirty="0" err="1"/>
              <a:t>effectiveness</a:t>
            </a:r>
            <a:r>
              <a:rPr lang="fr-CA" dirty="0"/>
              <a:t> and </a:t>
            </a:r>
            <a:r>
              <a:rPr lang="fr-CA" dirty="0" err="1"/>
              <a:t>efficiency</a:t>
            </a:r>
            <a:r>
              <a:rPr lang="fr-CA" dirty="0"/>
              <a:t> of designs to enable task </a:t>
            </a:r>
            <a:r>
              <a:rPr lang="fr-CA" dirty="0" err="1"/>
              <a:t>completion</a:t>
            </a:r>
            <a:r>
              <a:rPr lang="fr-CA" dirty="0"/>
              <a:t>.</a:t>
            </a:r>
          </a:p>
        </p:txBody>
      </p:sp>
      <p:sp>
        <p:nvSpPr>
          <p:cNvPr id="4" name="Slide Number Placeholder 3"/>
          <p:cNvSpPr>
            <a:spLocks noGrp="1"/>
          </p:cNvSpPr>
          <p:nvPr>
            <p:ph type="sldNum" sz="quarter" idx="5"/>
          </p:nvPr>
        </p:nvSpPr>
        <p:spPr/>
        <p:txBody>
          <a:bodyPr/>
          <a:lstStyle/>
          <a:p>
            <a:fld id="{7812E784-21A3-2444-B178-39C1CB04DBD1}" type="slidenum">
              <a:rPr lang="fr-CA" smtClean="0"/>
              <a:t>41</a:t>
            </a:fld>
            <a:endParaRPr lang="fr-CA" dirty="0"/>
          </a:p>
        </p:txBody>
      </p:sp>
    </p:spTree>
    <p:extLst>
      <p:ext uri="{BB962C8B-B14F-4D97-AF65-F5344CB8AC3E}">
        <p14:creationId xmlns:p14="http://schemas.microsoft.com/office/powerpoint/2010/main" val="37944495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err="1"/>
              <a:t>Reframer</a:t>
            </a:r>
            <a:r>
              <a:rPr lang="fr-CA" dirty="0"/>
              <a:t> is a good </a:t>
            </a:r>
            <a:r>
              <a:rPr lang="fr-CA" dirty="0" err="1"/>
              <a:t>tool</a:t>
            </a:r>
            <a:r>
              <a:rPr lang="fr-CA" dirty="0"/>
              <a:t> to capture and record observations. The </a:t>
            </a:r>
            <a:r>
              <a:rPr lang="fr-CA" dirty="0" err="1"/>
              <a:t>downside</a:t>
            </a:r>
            <a:r>
              <a:rPr lang="fr-CA" dirty="0"/>
              <a:t> is that you need to be online to be able to use it.</a:t>
            </a:r>
          </a:p>
          <a:p>
            <a:endParaRPr lang="fr-CA" dirty="0"/>
          </a:p>
          <a:p>
            <a:r>
              <a:rPr lang="fr-CA" dirty="0"/>
              <a:t>The </a:t>
            </a:r>
            <a:r>
              <a:rPr lang="fr-CA" dirty="0" err="1"/>
              <a:t>tagging</a:t>
            </a:r>
            <a:r>
              <a:rPr lang="fr-CA" dirty="0"/>
              <a:t> is a good </a:t>
            </a:r>
            <a:r>
              <a:rPr lang="fr-CA" dirty="0" err="1"/>
              <a:t>feature</a:t>
            </a:r>
            <a:r>
              <a:rPr lang="fr-CA" dirty="0"/>
              <a:t> and you can </a:t>
            </a:r>
            <a:r>
              <a:rPr lang="fr-CA" dirty="0" err="1"/>
              <a:t>create</a:t>
            </a:r>
            <a:r>
              <a:rPr lang="fr-CA" dirty="0"/>
              <a:t> tag groups, and </a:t>
            </a:r>
            <a:r>
              <a:rPr lang="fr-CA" dirty="0" err="1"/>
              <a:t>colour</a:t>
            </a:r>
            <a:r>
              <a:rPr lang="fr-CA" dirty="0"/>
              <a:t> code them as well to help with </a:t>
            </a:r>
            <a:r>
              <a:rPr lang="fr-CA" dirty="0" err="1"/>
              <a:t>organizing</a:t>
            </a:r>
            <a:r>
              <a:rPr lang="fr-CA" dirty="0"/>
              <a:t> your qualitative data</a:t>
            </a:r>
          </a:p>
          <a:p>
            <a:endParaRPr lang="fr-CA" dirty="0"/>
          </a:p>
          <a:p>
            <a:r>
              <a:rPr lang="fr-CA" dirty="0"/>
              <a:t>When you tag your qualitative data you can </a:t>
            </a:r>
            <a:r>
              <a:rPr lang="fr-CA" dirty="0" err="1"/>
              <a:t>then</a:t>
            </a:r>
            <a:r>
              <a:rPr lang="fr-CA" dirty="0"/>
              <a:t> start to </a:t>
            </a:r>
            <a:r>
              <a:rPr lang="fr-CA" dirty="0" err="1"/>
              <a:t>create</a:t>
            </a:r>
            <a:r>
              <a:rPr lang="fr-CA" dirty="0"/>
              <a:t> quantitative </a:t>
            </a:r>
            <a:r>
              <a:rPr lang="fr-CA" dirty="0" err="1"/>
              <a:t>views</a:t>
            </a:r>
            <a:r>
              <a:rPr lang="fr-CA" dirty="0"/>
              <a:t> of it in terms of how </a:t>
            </a:r>
            <a:r>
              <a:rPr lang="fr-CA" dirty="0" err="1"/>
              <a:t>frequently</a:t>
            </a:r>
            <a:r>
              <a:rPr lang="fr-CA" dirty="0"/>
              <a:t> certain tags </a:t>
            </a:r>
            <a:r>
              <a:rPr lang="fr-CA" dirty="0" err="1"/>
              <a:t>appear</a:t>
            </a:r>
            <a:r>
              <a:rPr lang="fr-CA" dirty="0"/>
              <a:t>.</a:t>
            </a:r>
          </a:p>
          <a:p>
            <a:endParaRPr lang="fr-CA" dirty="0"/>
          </a:p>
          <a:p>
            <a:r>
              <a:rPr lang="fr-CA" dirty="0"/>
              <a:t>In addition, you can </a:t>
            </a:r>
            <a:r>
              <a:rPr lang="fr-CA" dirty="0" err="1"/>
              <a:t>create</a:t>
            </a:r>
            <a:r>
              <a:rPr lang="fr-CA" dirty="0"/>
              <a:t> </a:t>
            </a:r>
            <a:r>
              <a:rPr lang="fr-CA" dirty="0" err="1"/>
              <a:t>themes</a:t>
            </a:r>
            <a:r>
              <a:rPr lang="fr-CA" dirty="0"/>
              <a:t> </a:t>
            </a:r>
            <a:r>
              <a:rPr lang="fr-CA" dirty="0" err="1"/>
              <a:t>based</a:t>
            </a:r>
            <a:r>
              <a:rPr lang="fr-CA" dirty="0"/>
              <a:t> on </a:t>
            </a:r>
            <a:r>
              <a:rPr lang="fr-CA" dirty="0" err="1"/>
              <a:t>groupings</a:t>
            </a:r>
            <a:r>
              <a:rPr lang="fr-CA" dirty="0"/>
              <a:t> of tags, </a:t>
            </a:r>
            <a:r>
              <a:rPr lang="fr-CA" dirty="0" err="1"/>
              <a:t>giving</a:t>
            </a:r>
            <a:r>
              <a:rPr lang="fr-CA" dirty="0"/>
              <a:t> you </a:t>
            </a:r>
            <a:r>
              <a:rPr lang="fr-CA" dirty="0" err="1"/>
              <a:t>further</a:t>
            </a:r>
            <a:r>
              <a:rPr lang="fr-CA" dirty="0"/>
              <a:t> insights and also </a:t>
            </a:r>
            <a:r>
              <a:rPr lang="fr-CA" dirty="0" err="1"/>
              <a:t>allowing</a:t>
            </a:r>
            <a:r>
              <a:rPr lang="fr-CA" dirty="0"/>
              <a:t> you to </a:t>
            </a:r>
            <a:r>
              <a:rPr lang="fr-CA" dirty="0" err="1"/>
              <a:t>get</a:t>
            </a:r>
            <a:r>
              <a:rPr lang="fr-CA" dirty="0"/>
              <a:t> a sense for what is being said or </a:t>
            </a:r>
            <a:r>
              <a:rPr lang="fr-CA" dirty="0" err="1"/>
              <a:t>captured</a:t>
            </a:r>
            <a:r>
              <a:rPr lang="fr-CA" dirty="0"/>
              <a:t> </a:t>
            </a:r>
            <a:r>
              <a:rPr lang="fr-CA" dirty="0" err="1"/>
              <a:t>within</a:t>
            </a:r>
            <a:r>
              <a:rPr lang="fr-CA" dirty="0"/>
              <a:t> </a:t>
            </a:r>
            <a:r>
              <a:rPr lang="fr-CA" dirty="0" err="1"/>
              <a:t>those</a:t>
            </a:r>
            <a:r>
              <a:rPr lang="fr-CA" dirty="0"/>
              <a:t> </a:t>
            </a:r>
            <a:r>
              <a:rPr lang="fr-CA" dirty="0" err="1"/>
              <a:t>themes</a:t>
            </a:r>
            <a:r>
              <a:rPr lang="fr-CA" dirty="0"/>
              <a:t>.</a:t>
            </a:r>
          </a:p>
          <a:p>
            <a:endParaRPr lang="fr-CA" dirty="0"/>
          </a:p>
          <a:p>
            <a:r>
              <a:rPr lang="fr-CA" dirty="0"/>
              <a:t>The </a:t>
            </a:r>
            <a:r>
              <a:rPr lang="fr-CA" dirty="0" err="1"/>
              <a:t>tool</a:t>
            </a:r>
            <a:r>
              <a:rPr lang="fr-CA" dirty="0"/>
              <a:t> also </a:t>
            </a:r>
            <a:r>
              <a:rPr lang="fr-CA" dirty="0" err="1"/>
              <a:t>offers</a:t>
            </a:r>
            <a:r>
              <a:rPr lang="fr-CA" dirty="0"/>
              <a:t> </a:t>
            </a:r>
            <a:r>
              <a:rPr lang="fr-CA" dirty="0" err="1"/>
              <a:t>visualization</a:t>
            </a:r>
            <a:r>
              <a:rPr lang="fr-CA" dirty="0"/>
              <a:t> </a:t>
            </a:r>
            <a:r>
              <a:rPr lang="fr-CA" dirty="0" err="1"/>
              <a:t>tools</a:t>
            </a:r>
            <a:r>
              <a:rPr lang="fr-CA" dirty="0"/>
              <a:t> </a:t>
            </a:r>
            <a:r>
              <a:rPr lang="fr-CA" dirty="0" err="1"/>
              <a:t>such</a:t>
            </a:r>
            <a:r>
              <a:rPr lang="fr-CA" dirty="0"/>
              <a:t> as the </a:t>
            </a:r>
            <a:r>
              <a:rPr lang="fr-CA" dirty="0" err="1"/>
              <a:t>chord</a:t>
            </a:r>
            <a:r>
              <a:rPr lang="fr-CA" dirty="0"/>
              <a:t> </a:t>
            </a:r>
            <a:r>
              <a:rPr lang="fr-CA" dirty="0" err="1"/>
              <a:t>diagram</a:t>
            </a:r>
            <a:r>
              <a:rPr lang="fr-CA" dirty="0"/>
              <a:t> that can help you insights about how </a:t>
            </a:r>
            <a:r>
              <a:rPr lang="fr-CA" dirty="0" err="1"/>
              <a:t>different</a:t>
            </a:r>
            <a:r>
              <a:rPr lang="fr-CA" dirty="0"/>
              <a:t> tags are </a:t>
            </a:r>
            <a:r>
              <a:rPr lang="fr-CA" dirty="0" err="1"/>
              <a:t>connected</a:t>
            </a:r>
            <a:r>
              <a:rPr lang="fr-CA" dirty="0"/>
              <a:t>, so that you can </a:t>
            </a:r>
            <a:r>
              <a:rPr lang="fr-CA" dirty="0" err="1"/>
              <a:t>build</a:t>
            </a:r>
            <a:r>
              <a:rPr lang="fr-CA" dirty="0"/>
              <a:t> </a:t>
            </a:r>
            <a:r>
              <a:rPr lang="fr-CA" dirty="0" err="1"/>
              <a:t>additional</a:t>
            </a:r>
            <a:r>
              <a:rPr lang="fr-CA" dirty="0"/>
              <a:t> </a:t>
            </a:r>
            <a:r>
              <a:rPr lang="fr-CA" dirty="0" err="1"/>
              <a:t>themes</a:t>
            </a:r>
            <a:r>
              <a:rPr lang="fr-CA" dirty="0"/>
              <a:t> and look for </a:t>
            </a:r>
            <a:r>
              <a:rPr lang="fr-CA" dirty="0" err="1"/>
              <a:t>further</a:t>
            </a:r>
            <a:r>
              <a:rPr lang="fr-CA" dirty="0"/>
              <a:t> insights.</a:t>
            </a:r>
          </a:p>
        </p:txBody>
      </p:sp>
      <p:sp>
        <p:nvSpPr>
          <p:cNvPr id="4" name="Slide Number Placeholder 3"/>
          <p:cNvSpPr>
            <a:spLocks noGrp="1"/>
          </p:cNvSpPr>
          <p:nvPr>
            <p:ph type="sldNum" sz="quarter" idx="5"/>
          </p:nvPr>
        </p:nvSpPr>
        <p:spPr/>
        <p:txBody>
          <a:bodyPr/>
          <a:lstStyle/>
          <a:p>
            <a:fld id="{7812E784-21A3-2444-B178-39C1CB04DBD1}" type="slidenum">
              <a:rPr lang="fr-CA" smtClean="0"/>
              <a:t>42</a:t>
            </a:fld>
            <a:endParaRPr lang="fr-CA" dirty="0"/>
          </a:p>
        </p:txBody>
      </p:sp>
    </p:spTree>
    <p:extLst>
      <p:ext uri="{BB962C8B-B14F-4D97-AF65-F5344CB8AC3E}">
        <p14:creationId xmlns:p14="http://schemas.microsoft.com/office/powerpoint/2010/main" val="12202565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12E784-21A3-2444-B178-39C1CB04DBD1}" type="slidenum">
              <a:rPr lang="fr-CA" smtClean="0"/>
              <a:t>43</a:t>
            </a:fld>
            <a:endParaRPr lang="fr-CA" dirty="0"/>
          </a:p>
        </p:txBody>
      </p:sp>
    </p:spTree>
    <p:extLst>
      <p:ext uri="{BB962C8B-B14F-4D97-AF65-F5344CB8AC3E}">
        <p14:creationId xmlns:p14="http://schemas.microsoft.com/office/powerpoint/2010/main" val="37253620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ISO 9241-11 </a:t>
            </a:r>
            <a:r>
              <a:rPr lang="fr-CA" sz="1200" b="0" i="0" kern="1200" dirty="0">
                <a:solidFill>
                  <a:schemeClr val="tx1"/>
                </a:solidFill>
                <a:effectLst/>
                <a:latin typeface="+mn-lt"/>
                <a:ea typeface="+mn-ea"/>
                <a:cs typeface="+mn-cs"/>
              </a:rPr>
              <a:t>Ergonomics of human-system interaction </a:t>
            </a:r>
            <a:r>
              <a:rPr lang="fr-CA" dirty="0"/>
              <a:t>(</a:t>
            </a:r>
            <a:r>
              <a:rPr lang="fr-CA" dirty="0">
                <a:hlinkClick r:id="rId3"/>
              </a:rPr>
              <a:t>https://www.iso.org/obp/ui/#iso:std:iso:9241:-11:ed-2:v1:en</a:t>
            </a:r>
            <a:r>
              <a:rPr lang="fr-CA" dirty="0"/>
              <a:t>)</a:t>
            </a:r>
          </a:p>
          <a:p>
            <a:r>
              <a:rPr lang="fr-CA" dirty="0" err="1"/>
              <a:t>Sample</a:t>
            </a:r>
            <a:r>
              <a:rPr lang="fr-CA" dirty="0"/>
              <a:t> size </a:t>
            </a:r>
            <a:r>
              <a:rPr lang="fr-CA" dirty="0" err="1"/>
              <a:t>calculator</a:t>
            </a:r>
            <a:r>
              <a:rPr lang="fr-CA" dirty="0"/>
              <a:t> (</a:t>
            </a:r>
            <a:r>
              <a:rPr lang="fr-CA" dirty="0">
                <a:hlinkClick r:id="rId4"/>
              </a:rPr>
              <a:t>https://www.calculator.net/sample-size-calculator.html?type=1&amp;cl=95&amp;ci=10&amp;ps=500&amp;x=61&amp;y=22</a:t>
            </a:r>
            <a:r>
              <a:rPr lang="fr-CA" dirty="0"/>
              <a:t>)</a:t>
            </a:r>
          </a:p>
        </p:txBody>
      </p:sp>
      <p:sp>
        <p:nvSpPr>
          <p:cNvPr id="4" name="Slide Number Placeholder 3"/>
          <p:cNvSpPr>
            <a:spLocks noGrp="1"/>
          </p:cNvSpPr>
          <p:nvPr>
            <p:ph type="sldNum" sz="quarter" idx="5"/>
          </p:nvPr>
        </p:nvSpPr>
        <p:spPr/>
        <p:txBody>
          <a:bodyPr/>
          <a:lstStyle/>
          <a:p>
            <a:fld id="{7812E784-21A3-2444-B178-39C1CB04DBD1}" type="slidenum">
              <a:rPr lang="fr-CA" smtClean="0"/>
              <a:t>44</a:t>
            </a:fld>
            <a:endParaRPr lang="fr-CA" dirty="0"/>
          </a:p>
        </p:txBody>
      </p:sp>
    </p:spTree>
    <p:extLst>
      <p:ext uri="{BB962C8B-B14F-4D97-AF65-F5344CB8AC3E}">
        <p14:creationId xmlns:p14="http://schemas.microsoft.com/office/powerpoint/2010/main" val="1407527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fr-CA" sz="1200" kern="1200" dirty="0">
                <a:solidFill>
                  <a:schemeClr val="tx1"/>
                </a:solidFill>
                <a:effectLst/>
                <a:latin typeface="+mn-lt"/>
                <a:ea typeface="+mn-ea"/>
                <a:cs typeface="+mn-cs"/>
              </a:rPr>
              <a:t>At the end of the day, in our context, I have found it easiest to think about it in terms of addressing the gaps and disconnects between users and their abilities to perform tasks to achieve objectives with your products and services.</a:t>
            </a:r>
          </a:p>
          <a:p>
            <a:pPr marL="171450" indent="-171450">
              <a:buFont typeface="Arial" panose="020B0604020202020204" pitchFamily="34" charset="0"/>
              <a:buChar char="•"/>
            </a:pPr>
            <a:r>
              <a:rPr lang="fr-CA" sz="1200" kern="1200" dirty="0">
                <a:solidFill>
                  <a:schemeClr val="tx1"/>
                </a:solidFill>
                <a:effectLst/>
                <a:latin typeface="+mn-lt"/>
                <a:ea typeface="+mn-ea"/>
                <a:cs typeface="+mn-cs"/>
              </a:rPr>
              <a:t>We also do UX to address problems that may occur during a person’s journey towards accomplishing a task with your product or service.</a:t>
            </a:r>
          </a:p>
          <a:p>
            <a:pPr marL="171450" indent="-171450">
              <a:buFont typeface="Arial" panose="020B0604020202020204" pitchFamily="34" charset="0"/>
              <a:buChar char="•"/>
            </a:pPr>
            <a:r>
              <a:rPr lang="fr-CA" sz="1200" kern="1200" dirty="0">
                <a:solidFill>
                  <a:schemeClr val="tx1"/>
                </a:solidFill>
                <a:effectLst/>
                <a:latin typeface="+mn-lt"/>
                <a:ea typeface="+mn-ea"/>
                <a:cs typeface="+mn-cs"/>
              </a:rPr>
              <a:t>So, when we think about usability, were need to think it all the way though. This means that sometimes there will be problems that you will need to address, or at least consider, in terms of what is happening before your product or service becomes part of their journey, or after.</a:t>
            </a:r>
          </a:p>
          <a:p>
            <a:pPr marL="171450" indent="-171450">
              <a:buFont typeface="Arial" panose="020B0604020202020204" pitchFamily="34" charset="0"/>
              <a:buChar char="•"/>
            </a:pPr>
            <a:r>
              <a:rPr lang="fr-CA" sz="1200" kern="1200" dirty="0">
                <a:solidFill>
                  <a:schemeClr val="tx1"/>
                </a:solidFill>
                <a:effectLst/>
                <a:latin typeface="+mn-lt"/>
                <a:ea typeface="+mn-ea"/>
                <a:cs typeface="+mn-cs"/>
              </a:rPr>
              <a:t>This is important, because for the most part, anything we produce is part of an ecosystem. Which means that there are things that may affect a person’s mindset while engaging with your product or service.</a:t>
            </a:r>
          </a:p>
          <a:p>
            <a:pPr marL="171450" indent="-171450">
              <a:buFont typeface="Arial" panose="020B0604020202020204" pitchFamily="34" charset="0"/>
              <a:buChar char="•"/>
            </a:pPr>
            <a:r>
              <a:rPr lang="fr-CA" sz="1200" kern="1200" dirty="0">
                <a:solidFill>
                  <a:schemeClr val="tx1"/>
                </a:solidFill>
                <a:effectLst/>
                <a:latin typeface="+mn-lt"/>
                <a:ea typeface="+mn-ea"/>
                <a:cs typeface="+mn-cs"/>
              </a:rPr>
              <a:t>In other words, make sure your stuff provides value to them by being easy to use. Otherwise, they will probably start using someone else’s stuff.</a:t>
            </a:r>
          </a:p>
          <a:p>
            <a:pPr marL="171450" indent="-171450">
              <a:buFont typeface="Arial" panose="020B0604020202020204" pitchFamily="34" charset="0"/>
              <a:buChar char="•"/>
            </a:pPr>
            <a:endParaRPr lang="fr-CA" dirty="0"/>
          </a:p>
        </p:txBody>
      </p:sp>
      <p:sp>
        <p:nvSpPr>
          <p:cNvPr id="4" name="Slide Number Placeholder 3"/>
          <p:cNvSpPr>
            <a:spLocks noGrp="1"/>
          </p:cNvSpPr>
          <p:nvPr>
            <p:ph type="sldNum" sz="quarter" idx="5"/>
          </p:nvPr>
        </p:nvSpPr>
        <p:spPr/>
        <p:txBody>
          <a:bodyPr/>
          <a:lstStyle/>
          <a:p>
            <a:fld id="{7812E784-21A3-2444-B178-39C1CB04DBD1}" type="slidenum">
              <a:rPr lang="fr-CA" smtClean="0"/>
              <a:t>5</a:t>
            </a:fld>
            <a:endParaRPr lang="fr-CA" dirty="0"/>
          </a:p>
        </p:txBody>
      </p:sp>
    </p:spTree>
    <p:extLst>
      <p:ext uri="{BB962C8B-B14F-4D97-AF65-F5344CB8AC3E}">
        <p14:creationId xmlns:p14="http://schemas.microsoft.com/office/powerpoint/2010/main" val="2253884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1200" kern="1200" dirty="0">
                <a:solidFill>
                  <a:schemeClr val="tx1"/>
                </a:solidFill>
                <a:effectLst/>
                <a:latin typeface="+mn-lt"/>
                <a:ea typeface="+mn-ea"/>
                <a:cs typeface="+mn-cs"/>
              </a:rPr>
              <a:t>DISCUSSION: Let’s think about interactions with product or services that are so good that they’re not even memorable.</a:t>
            </a:r>
          </a:p>
          <a:p>
            <a:endParaRPr lang="fr-CA" dirty="0"/>
          </a:p>
        </p:txBody>
      </p:sp>
      <p:sp>
        <p:nvSpPr>
          <p:cNvPr id="4" name="Slide Number Placeholder 3"/>
          <p:cNvSpPr>
            <a:spLocks noGrp="1"/>
          </p:cNvSpPr>
          <p:nvPr>
            <p:ph type="sldNum" sz="quarter" idx="5"/>
          </p:nvPr>
        </p:nvSpPr>
        <p:spPr/>
        <p:txBody>
          <a:bodyPr/>
          <a:lstStyle/>
          <a:p>
            <a:fld id="{7812E784-21A3-2444-B178-39C1CB04DBD1}" type="slidenum">
              <a:rPr lang="fr-CA" smtClean="0"/>
              <a:t>6</a:t>
            </a:fld>
            <a:endParaRPr lang="fr-CA" dirty="0"/>
          </a:p>
        </p:txBody>
      </p:sp>
    </p:spTree>
    <p:extLst>
      <p:ext uri="{BB962C8B-B14F-4D97-AF65-F5344CB8AC3E}">
        <p14:creationId xmlns:p14="http://schemas.microsoft.com/office/powerpoint/2010/main" val="2269251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812E784-21A3-2444-B178-39C1CB04DBD1}" type="slidenum">
              <a:rPr lang="fr-CA" smtClean="0"/>
              <a:t>7</a:t>
            </a:fld>
            <a:endParaRPr lang="fr-CA" dirty="0"/>
          </a:p>
        </p:txBody>
      </p:sp>
    </p:spTree>
    <p:extLst>
      <p:ext uri="{BB962C8B-B14F-4D97-AF65-F5344CB8AC3E}">
        <p14:creationId xmlns:p14="http://schemas.microsoft.com/office/powerpoint/2010/main" val="2262761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12E784-21A3-2444-B178-39C1CB04DBD1}" type="slidenum">
              <a:rPr lang="fr-CA" smtClean="0"/>
              <a:t>8</a:t>
            </a:fld>
            <a:endParaRPr lang="fr-CA" dirty="0"/>
          </a:p>
        </p:txBody>
      </p:sp>
    </p:spTree>
    <p:extLst>
      <p:ext uri="{BB962C8B-B14F-4D97-AF65-F5344CB8AC3E}">
        <p14:creationId xmlns:p14="http://schemas.microsoft.com/office/powerpoint/2010/main" val="3554045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sz="1200" kern="1200" dirty="0">
                <a:solidFill>
                  <a:schemeClr val="tx1"/>
                </a:solidFill>
                <a:effectLst/>
                <a:latin typeface="+mn-lt"/>
                <a:ea typeface="+mn-ea"/>
                <a:cs typeface="+mn-cs"/>
              </a:rPr>
              <a:t>What it is, what it</a:t>
            </a:r>
            <a:r>
              <a:rPr lang="fr-CA" sz="1200" kern="1200" baseline="0" dirty="0">
                <a:solidFill>
                  <a:schemeClr val="tx1"/>
                </a:solidFill>
                <a:effectLst/>
                <a:latin typeface="+mn-lt"/>
                <a:ea typeface="+mn-ea"/>
                <a:cs typeface="+mn-cs"/>
              </a:rPr>
              <a:t> i</a:t>
            </a:r>
            <a:r>
              <a:rPr lang="fr-CA" sz="1200" kern="1200" dirty="0">
                <a:solidFill>
                  <a:schemeClr val="tx1"/>
                </a:solidFill>
                <a:effectLst/>
                <a:latin typeface="+mn-lt"/>
                <a:ea typeface="+mn-ea"/>
                <a:cs typeface="+mn-cs"/>
              </a:rPr>
              <a:t>s not</a:t>
            </a:r>
          </a:p>
          <a:p>
            <a:pPr marL="171450" indent="-171450">
              <a:buFont typeface="Arial" panose="020B0604020202020204" pitchFamily="34" charset="0"/>
              <a:buChar char="•"/>
            </a:pPr>
            <a:r>
              <a:rPr lang="fr-CA" sz="1200" kern="1200" dirty="0">
                <a:solidFill>
                  <a:schemeClr val="tx1"/>
                </a:solidFill>
                <a:effectLst/>
                <a:latin typeface="+mn-lt"/>
                <a:ea typeface="+mn-ea"/>
                <a:cs typeface="+mn-cs"/>
              </a:rPr>
              <a:t>Usability testing is whether the thing is usable.</a:t>
            </a:r>
          </a:p>
          <a:p>
            <a:pPr marL="628650" lvl="1" indent="-171450">
              <a:buFont typeface="Arial" panose="020B0604020202020204" pitchFamily="34" charset="0"/>
              <a:buChar char="•"/>
            </a:pPr>
            <a:r>
              <a:rPr lang="fr-CA" sz="1200" kern="1200" dirty="0">
                <a:solidFill>
                  <a:schemeClr val="tx1"/>
                </a:solidFill>
                <a:effectLst/>
                <a:latin typeface="+mn-lt"/>
                <a:ea typeface="+mn-ea"/>
                <a:cs typeface="+mn-cs"/>
              </a:rPr>
              <a:t>It’s essentially us making sure that what we made is usable in the sense that it enables users to complete tasks in the context of the product and/or service that we have built.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CA" sz="1200" kern="1200" dirty="0">
                <a:solidFill>
                  <a:schemeClr val="tx1"/>
                </a:solidFill>
                <a:effectLst/>
                <a:latin typeface="+mn-lt"/>
                <a:ea typeface="+mn-ea"/>
                <a:cs typeface="+mn-cs"/>
              </a:rPr>
              <a:t>It is NOT user acceptance testing (UAT). UAT is checking to see whether we delivered the things we said we were going to deliver, as in the requirements we said we would deliver.</a:t>
            </a:r>
          </a:p>
          <a:p>
            <a:endParaRPr lang="fr-CA" dirty="0"/>
          </a:p>
        </p:txBody>
      </p:sp>
      <p:sp>
        <p:nvSpPr>
          <p:cNvPr id="4" name="Slide Number Placeholder 3"/>
          <p:cNvSpPr>
            <a:spLocks noGrp="1"/>
          </p:cNvSpPr>
          <p:nvPr>
            <p:ph type="sldNum" sz="quarter" idx="5"/>
          </p:nvPr>
        </p:nvSpPr>
        <p:spPr/>
        <p:txBody>
          <a:bodyPr/>
          <a:lstStyle/>
          <a:p>
            <a:fld id="{7812E784-21A3-2444-B178-39C1CB04DBD1}" type="slidenum">
              <a:rPr lang="fr-CA" smtClean="0"/>
              <a:t>9</a:t>
            </a:fld>
            <a:endParaRPr lang="fr-CA" dirty="0"/>
          </a:p>
        </p:txBody>
      </p:sp>
    </p:spTree>
    <p:extLst>
      <p:ext uri="{BB962C8B-B14F-4D97-AF65-F5344CB8AC3E}">
        <p14:creationId xmlns:p14="http://schemas.microsoft.com/office/powerpoint/2010/main" val="3684582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CA"/>
              <a:t>Click to edit Master title style</a:t>
            </a:r>
            <a:endParaRPr lang="fr-CA"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CA"/>
              <a:t>Click to edit Master subtitle style</a:t>
            </a:r>
            <a:endParaRPr lang="fr-CA" dirty="0"/>
          </a:p>
        </p:txBody>
      </p:sp>
      <p:sp>
        <p:nvSpPr>
          <p:cNvPr id="4" name="Date Placeholder 3"/>
          <p:cNvSpPr>
            <a:spLocks noGrp="1"/>
          </p:cNvSpPr>
          <p:nvPr>
            <p:ph type="dt" sz="half" idx="10"/>
          </p:nvPr>
        </p:nvSpPr>
        <p:spPr/>
        <p:txBody>
          <a:bodyPr/>
          <a:lstStyle/>
          <a:p>
            <a:fld id="{48A87A34-81AB-432B-8DAE-1953F412C126}" type="datetimeFigureOut">
              <a:rPr lang="fr-CA" smtClean="0"/>
              <a:pPr/>
              <a:t>2019-04-24</a:t>
            </a:fld>
            <a:endParaRPr lang="fr-CA"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fr-CA" smtClean="0"/>
              <a:t>‹#›</a:t>
            </a:fld>
            <a:endParaRPr lang="fr-CA"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4636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4514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9806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4353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0700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1068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4/24/2019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1532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8291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0620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4122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4/24/2019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1838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CA"/>
              <a:t>Click to edit Master title style</a:t>
            </a:r>
            <a:endParaRPr lang="fr-CA"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fr-CA"/>
              <a:t>Click to edit Master text styles</a:t>
            </a:r>
          </a:p>
          <a:p>
            <a:pPr lvl="1"/>
            <a:r>
              <a:rPr lang="fr-CA"/>
              <a:t>Second level</a:t>
            </a:r>
          </a:p>
          <a:p>
            <a:pPr lvl="2"/>
            <a:r>
              <a:rPr lang="fr-CA"/>
              <a:t>Third level</a:t>
            </a:r>
          </a:p>
          <a:p>
            <a:pPr lvl="3"/>
            <a:r>
              <a:rPr lang="fr-CA"/>
              <a:t>Fourth level</a:t>
            </a:r>
          </a:p>
          <a:p>
            <a:pPr lvl="4"/>
            <a:r>
              <a:rPr lang="fr-CA"/>
              <a:t>Fifth level</a:t>
            </a:r>
            <a:endParaRPr lang="fr-CA"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fr-CA" smtClean="0"/>
              <a:pPr/>
              <a:t>2019-04-24</a:t>
            </a:fld>
            <a:endParaRPr lang="fr-CA"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fr-CA" smtClean="0"/>
              <a:pPr/>
              <a:t>‹#›</a:t>
            </a:fld>
            <a:endParaRPr lang="fr-CA"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7432246"/>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10" Type="http://schemas.openxmlformats.org/officeDocument/2006/relationships/image" Target="../media/image1.jpeg"/><Relationship Id="rId4" Type="http://schemas.openxmlformats.org/officeDocument/2006/relationships/tags" Target="../tags/tag5.xml"/><Relationship Id="rId9"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tags" Target="../tags/tag61.xml"/><Relationship Id="rId13" Type="http://schemas.openxmlformats.org/officeDocument/2006/relationships/image" Target="../media/image1.jpeg"/><Relationship Id="rId3" Type="http://schemas.openxmlformats.org/officeDocument/2006/relationships/tags" Target="../tags/tag56.xml"/><Relationship Id="rId7" Type="http://schemas.openxmlformats.org/officeDocument/2006/relationships/tags" Target="../tags/tag60.xml"/><Relationship Id="rId12" Type="http://schemas.openxmlformats.org/officeDocument/2006/relationships/notesSlide" Target="../notesSlides/notesSlide10.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11" Type="http://schemas.openxmlformats.org/officeDocument/2006/relationships/slideLayout" Target="../slideLayouts/slideLayout3.xml"/><Relationship Id="rId5" Type="http://schemas.openxmlformats.org/officeDocument/2006/relationships/tags" Target="../tags/tag58.xml"/><Relationship Id="rId10" Type="http://schemas.openxmlformats.org/officeDocument/2006/relationships/tags" Target="../tags/tag63.xml"/><Relationship Id="rId4" Type="http://schemas.openxmlformats.org/officeDocument/2006/relationships/tags" Target="../tags/tag57.xml"/><Relationship Id="rId9" Type="http://schemas.openxmlformats.org/officeDocument/2006/relationships/tags" Target="../tags/tag6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65.xml"/><Relationship Id="rId1" Type="http://schemas.openxmlformats.org/officeDocument/2006/relationships/tags" Target="../tags/tag64.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7.xml"/><Relationship Id="rId1" Type="http://schemas.openxmlformats.org/officeDocument/2006/relationships/tags" Target="../tags/tag66.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8" Type="http://schemas.openxmlformats.org/officeDocument/2006/relationships/tags" Target="../tags/tag75.xml"/><Relationship Id="rId13" Type="http://schemas.openxmlformats.org/officeDocument/2006/relationships/slideLayout" Target="../slideLayouts/slideLayout4.xml"/><Relationship Id="rId3" Type="http://schemas.openxmlformats.org/officeDocument/2006/relationships/tags" Target="../tags/tag70.xml"/><Relationship Id="rId7" Type="http://schemas.openxmlformats.org/officeDocument/2006/relationships/tags" Target="../tags/tag74.xml"/><Relationship Id="rId12" Type="http://schemas.openxmlformats.org/officeDocument/2006/relationships/tags" Target="../tags/tag79.xml"/><Relationship Id="rId17" Type="http://schemas.openxmlformats.org/officeDocument/2006/relationships/image" Target="../media/image19.svg"/><Relationship Id="rId2" Type="http://schemas.openxmlformats.org/officeDocument/2006/relationships/tags" Target="../tags/tag69.xml"/><Relationship Id="rId16" Type="http://schemas.openxmlformats.org/officeDocument/2006/relationships/image" Target="../media/image10.png"/><Relationship Id="rId1" Type="http://schemas.openxmlformats.org/officeDocument/2006/relationships/tags" Target="../tags/tag68.xml"/><Relationship Id="rId6" Type="http://schemas.openxmlformats.org/officeDocument/2006/relationships/tags" Target="../tags/tag73.xml"/><Relationship Id="rId11" Type="http://schemas.openxmlformats.org/officeDocument/2006/relationships/tags" Target="../tags/tag78.xml"/><Relationship Id="rId5" Type="http://schemas.openxmlformats.org/officeDocument/2006/relationships/tags" Target="../tags/tag72.xml"/><Relationship Id="rId15" Type="http://schemas.openxmlformats.org/officeDocument/2006/relationships/image" Target="../media/image1.jpeg"/><Relationship Id="rId10" Type="http://schemas.openxmlformats.org/officeDocument/2006/relationships/tags" Target="../tags/tag77.xml"/><Relationship Id="rId4" Type="http://schemas.openxmlformats.org/officeDocument/2006/relationships/tags" Target="../tags/tag71.xml"/><Relationship Id="rId9" Type="http://schemas.openxmlformats.org/officeDocument/2006/relationships/tags" Target="../tags/tag76.xml"/><Relationship Id="rId1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image" Target="../media/image1.jpeg"/><Relationship Id="rId3" Type="http://schemas.openxmlformats.org/officeDocument/2006/relationships/tags" Target="../tags/tag82.xml"/><Relationship Id="rId7" Type="http://schemas.openxmlformats.org/officeDocument/2006/relationships/tags" Target="../tags/tag86.xml"/><Relationship Id="rId12" Type="http://schemas.openxmlformats.org/officeDocument/2006/relationships/image" Target="../media/image9.svg"/><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image" Target="../media/image5.png"/><Relationship Id="rId5" Type="http://schemas.openxmlformats.org/officeDocument/2006/relationships/tags" Target="../tags/tag84.xml"/><Relationship Id="rId10" Type="http://schemas.openxmlformats.org/officeDocument/2006/relationships/notesSlide" Target="../notesSlides/notesSlide14.xml"/><Relationship Id="rId4" Type="http://schemas.openxmlformats.org/officeDocument/2006/relationships/tags" Target="../tags/tag83.xml"/><Relationship Id="rId9"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tags" Target="../tags/tag95.xml"/><Relationship Id="rId13" Type="http://schemas.openxmlformats.org/officeDocument/2006/relationships/image" Target="../media/image1.jpeg"/><Relationship Id="rId3" Type="http://schemas.openxmlformats.org/officeDocument/2006/relationships/tags" Target="../tags/tag90.xml"/><Relationship Id="rId7" Type="http://schemas.openxmlformats.org/officeDocument/2006/relationships/tags" Target="../tags/tag94.xml"/><Relationship Id="rId12" Type="http://schemas.openxmlformats.org/officeDocument/2006/relationships/image" Target="../media/image9.svg"/><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tags" Target="../tags/tag93.xml"/><Relationship Id="rId11" Type="http://schemas.openxmlformats.org/officeDocument/2006/relationships/image" Target="../media/image5.png"/><Relationship Id="rId5" Type="http://schemas.openxmlformats.org/officeDocument/2006/relationships/tags" Target="../tags/tag92.xml"/><Relationship Id="rId10" Type="http://schemas.openxmlformats.org/officeDocument/2006/relationships/notesSlide" Target="../notesSlides/notesSlide15.xml"/><Relationship Id="rId4" Type="http://schemas.openxmlformats.org/officeDocument/2006/relationships/tags" Target="../tags/tag91.xml"/><Relationship Id="rId9"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tags" Target="../tags/tag103.xml"/><Relationship Id="rId13" Type="http://schemas.openxmlformats.org/officeDocument/2006/relationships/notesSlide" Target="../notesSlides/notesSlide16.xml"/><Relationship Id="rId3" Type="http://schemas.openxmlformats.org/officeDocument/2006/relationships/tags" Target="../tags/tag98.xml"/><Relationship Id="rId7" Type="http://schemas.openxmlformats.org/officeDocument/2006/relationships/tags" Target="../tags/tag102.xml"/><Relationship Id="rId12" Type="http://schemas.openxmlformats.org/officeDocument/2006/relationships/slideLayout" Target="../slideLayouts/slideLayout3.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tags" Target="../tags/tag101.xml"/><Relationship Id="rId11" Type="http://schemas.openxmlformats.org/officeDocument/2006/relationships/tags" Target="../tags/tag106.xml"/><Relationship Id="rId5" Type="http://schemas.openxmlformats.org/officeDocument/2006/relationships/tags" Target="../tags/tag100.xml"/><Relationship Id="rId10" Type="http://schemas.openxmlformats.org/officeDocument/2006/relationships/tags" Target="../tags/tag105.xml"/><Relationship Id="rId4" Type="http://schemas.openxmlformats.org/officeDocument/2006/relationships/tags" Target="../tags/tag99.xml"/><Relationship Id="rId9" Type="http://schemas.openxmlformats.org/officeDocument/2006/relationships/tags" Target="../tags/tag104.xml"/><Relationship Id="rId14" Type="http://schemas.openxmlformats.org/officeDocument/2006/relationships/image" Target="../media/image1.jpeg"/></Relationships>
</file>

<file path=ppt/slides/_rels/slide17.xml.rels><?xml version="1.0" encoding="UTF-8" standalone="yes"?>
<Relationships xmlns="http://schemas.openxmlformats.org/package/2006/relationships"><Relationship Id="rId8" Type="http://schemas.openxmlformats.org/officeDocument/2006/relationships/tags" Target="../tags/tag114.xml"/><Relationship Id="rId13" Type="http://schemas.openxmlformats.org/officeDocument/2006/relationships/slideLayout" Target="../slideLayouts/slideLayout4.xml"/><Relationship Id="rId3" Type="http://schemas.openxmlformats.org/officeDocument/2006/relationships/tags" Target="../tags/tag109.xml"/><Relationship Id="rId7" Type="http://schemas.openxmlformats.org/officeDocument/2006/relationships/tags" Target="../tags/tag113.xml"/><Relationship Id="rId12" Type="http://schemas.openxmlformats.org/officeDocument/2006/relationships/tags" Target="../tags/tag118.xml"/><Relationship Id="rId17" Type="http://schemas.openxmlformats.org/officeDocument/2006/relationships/image" Target="../media/image21.svg"/><Relationship Id="rId2" Type="http://schemas.openxmlformats.org/officeDocument/2006/relationships/tags" Target="../tags/tag108.xml"/><Relationship Id="rId16" Type="http://schemas.openxmlformats.org/officeDocument/2006/relationships/image" Target="../media/image11.png"/><Relationship Id="rId1" Type="http://schemas.openxmlformats.org/officeDocument/2006/relationships/tags" Target="../tags/tag107.xml"/><Relationship Id="rId6" Type="http://schemas.openxmlformats.org/officeDocument/2006/relationships/tags" Target="../tags/tag112.xml"/><Relationship Id="rId11" Type="http://schemas.openxmlformats.org/officeDocument/2006/relationships/tags" Target="../tags/tag117.xml"/><Relationship Id="rId5" Type="http://schemas.openxmlformats.org/officeDocument/2006/relationships/tags" Target="../tags/tag111.xml"/><Relationship Id="rId15" Type="http://schemas.openxmlformats.org/officeDocument/2006/relationships/image" Target="../media/image1.jpeg"/><Relationship Id="rId10" Type="http://schemas.openxmlformats.org/officeDocument/2006/relationships/tags" Target="../tags/tag116.xml"/><Relationship Id="rId4" Type="http://schemas.openxmlformats.org/officeDocument/2006/relationships/tags" Target="../tags/tag110.xml"/><Relationship Id="rId9" Type="http://schemas.openxmlformats.org/officeDocument/2006/relationships/tags" Target="../tags/tag115.xml"/><Relationship Id="rId1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8" Type="http://schemas.openxmlformats.org/officeDocument/2006/relationships/tags" Target="../tags/tag126.xml"/><Relationship Id="rId13" Type="http://schemas.openxmlformats.org/officeDocument/2006/relationships/notesSlide" Target="../notesSlides/notesSlide18.xml"/><Relationship Id="rId3" Type="http://schemas.openxmlformats.org/officeDocument/2006/relationships/tags" Target="../tags/tag121.xml"/><Relationship Id="rId7" Type="http://schemas.openxmlformats.org/officeDocument/2006/relationships/tags" Target="../tags/tag125.xml"/><Relationship Id="rId12" Type="http://schemas.openxmlformats.org/officeDocument/2006/relationships/slideLayout" Target="../slideLayouts/slideLayout3.xml"/><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tags" Target="../tags/tag124.xml"/><Relationship Id="rId11" Type="http://schemas.openxmlformats.org/officeDocument/2006/relationships/tags" Target="../tags/tag129.xml"/><Relationship Id="rId5" Type="http://schemas.openxmlformats.org/officeDocument/2006/relationships/tags" Target="../tags/tag123.xml"/><Relationship Id="rId10" Type="http://schemas.openxmlformats.org/officeDocument/2006/relationships/tags" Target="../tags/tag128.xml"/><Relationship Id="rId4" Type="http://schemas.openxmlformats.org/officeDocument/2006/relationships/tags" Target="../tags/tag122.xml"/><Relationship Id="rId9" Type="http://schemas.openxmlformats.org/officeDocument/2006/relationships/tags" Target="../tags/tag127.xml"/><Relationship Id="rId14" Type="http://schemas.openxmlformats.org/officeDocument/2006/relationships/image" Target="../media/image1.jpeg"/></Relationships>
</file>

<file path=ppt/slides/_rels/slide19.xml.rels><?xml version="1.0" encoding="UTF-8" standalone="yes"?>
<Relationships xmlns="http://schemas.openxmlformats.org/package/2006/relationships"><Relationship Id="rId8" Type="http://schemas.openxmlformats.org/officeDocument/2006/relationships/tags" Target="../tags/tag137.xml"/><Relationship Id="rId13" Type="http://schemas.openxmlformats.org/officeDocument/2006/relationships/slideLayout" Target="../slideLayouts/slideLayout4.xml"/><Relationship Id="rId3" Type="http://schemas.openxmlformats.org/officeDocument/2006/relationships/tags" Target="../tags/tag132.xml"/><Relationship Id="rId7" Type="http://schemas.openxmlformats.org/officeDocument/2006/relationships/tags" Target="../tags/tag136.xml"/><Relationship Id="rId12" Type="http://schemas.openxmlformats.org/officeDocument/2006/relationships/tags" Target="../tags/tag141.xml"/><Relationship Id="rId17" Type="http://schemas.openxmlformats.org/officeDocument/2006/relationships/image" Target="../media/image23.svg"/><Relationship Id="rId2" Type="http://schemas.openxmlformats.org/officeDocument/2006/relationships/tags" Target="../tags/tag131.xml"/><Relationship Id="rId16" Type="http://schemas.openxmlformats.org/officeDocument/2006/relationships/image" Target="../media/image12.png"/><Relationship Id="rId1" Type="http://schemas.openxmlformats.org/officeDocument/2006/relationships/tags" Target="../tags/tag130.xml"/><Relationship Id="rId6" Type="http://schemas.openxmlformats.org/officeDocument/2006/relationships/tags" Target="../tags/tag135.xml"/><Relationship Id="rId11" Type="http://schemas.openxmlformats.org/officeDocument/2006/relationships/tags" Target="../tags/tag140.xml"/><Relationship Id="rId5" Type="http://schemas.openxmlformats.org/officeDocument/2006/relationships/tags" Target="../tags/tag134.xml"/><Relationship Id="rId15" Type="http://schemas.openxmlformats.org/officeDocument/2006/relationships/image" Target="../media/image1.jpeg"/><Relationship Id="rId10" Type="http://schemas.openxmlformats.org/officeDocument/2006/relationships/tags" Target="../tags/tag139.xml"/><Relationship Id="rId4" Type="http://schemas.openxmlformats.org/officeDocument/2006/relationships/tags" Target="../tags/tag133.xml"/><Relationship Id="rId9" Type="http://schemas.openxmlformats.org/officeDocument/2006/relationships/tags" Target="../tags/tag138.xml"/><Relationship Id="rId1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notesSlide" Target="../notesSlides/notesSlide2.xml"/><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slideLayout" Target="../slideLayouts/slideLayout3.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tags" Target="../tags/tag19.xml"/><Relationship Id="rId5" Type="http://schemas.openxmlformats.org/officeDocument/2006/relationships/tags" Target="../tags/tag13.xml"/><Relationship Id="rId10" Type="http://schemas.openxmlformats.org/officeDocument/2006/relationships/tags" Target="../tags/tag18.xml"/><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image" Target="../media/image1.jpeg"/></Relationships>
</file>

<file path=ppt/slides/_rels/slide20.xml.rels><?xml version="1.0" encoding="UTF-8" standalone="yes"?>
<Relationships xmlns="http://schemas.openxmlformats.org/package/2006/relationships"><Relationship Id="rId8" Type="http://schemas.openxmlformats.org/officeDocument/2006/relationships/tags" Target="../tags/tag149.xml"/><Relationship Id="rId13" Type="http://schemas.openxmlformats.org/officeDocument/2006/relationships/tags" Target="../tags/tag154.xml"/><Relationship Id="rId18" Type="http://schemas.openxmlformats.org/officeDocument/2006/relationships/image" Target="../media/image25.svg"/><Relationship Id="rId3" Type="http://schemas.openxmlformats.org/officeDocument/2006/relationships/tags" Target="../tags/tag144.xml"/><Relationship Id="rId7" Type="http://schemas.openxmlformats.org/officeDocument/2006/relationships/tags" Target="../tags/tag148.xml"/><Relationship Id="rId12" Type="http://schemas.openxmlformats.org/officeDocument/2006/relationships/tags" Target="../tags/tag153.xml"/><Relationship Id="rId17" Type="http://schemas.openxmlformats.org/officeDocument/2006/relationships/image" Target="../media/image13.png"/><Relationship Id="rId2" Type="http://schemas.openxmlformats.org/officeDocument/2006/relationships/tags" Target="../tags/tag143.xml"/><Relationship Id="rId16" Type="http://schemas.openxmlformats.org/officeDocument/2006/relationships/image" Target="../media/image1.jpeg"/><Relationship Id="rId20" Type="http://schemas.openxmlformats.org/officeDocument/2006/relationships/image" Target="../media/image27.svg"/><Relationship Id="rId1" Type="http://schemas.openxmlformats.org/officeDocument/2006/relationships/tags" Target="../tags/tag142.xml"/><Relationship Id="rId6" Type="http://schemas.openxmlformats.org/officeDocument/2006/relationships/tags" Target="../tags/tag147.xml"/><Relationship Id="rId11" Type="http://schemas.openxmlformats.org/officeDocument/2006/relationships/tags" Target="../tags/tag152.xml"/><Relationship Id="rId5" Type="http://schemas.openxmlformats.org/officeDocument/2006/relationships/tags" Target="../tags/tag146.xml"/><Relationship Id="rId15" Type="http://schemas.openxmlformats.org/officeDocument/2006/relationships/notesSlide" Target="../notesSlides/notesSlide20.xml"/><Relationship Id="rId10" Type="http://schemas.openxmlformats.org/officeDocument/2006/relationships/tags" Target="../tags/tag151.xml"/><Relationship Id="rId19" Type="http://schemas.openxmlformats.org/officeDocument/2006/relationships/image" Target="../media/image14.png"/><Relationship Id="rId4" Type="http://schemas.openxmlformats.org/officeDocument/2006/relationships/tags" Target="../tags/tag145.xml"/><Relationship Id="rId9" Type="http://schemas.openxmlformats.org/officeDocument/2006/relationships/tags" Target="../tags/tag150.xml"/><Relationship Id="rId14"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tags" Target="../tags/tag162.xml"/><Relationship Id="rId13" Type="http://schemas.openxmlformats.org/officeDocument/2006/relationships/slideLayout" Target="../slideLayouts/slideLayout4.xml"/><Relationship Id="rId3" Type="http://schemas.openxmlformats.org/officeDocument/2006/relationships/tags" Target="../tags/tag157.xml"/><Relationship Id="rId7" Type="http://schemas.openxmlformats.org/officeDocument/2006/relationships/tags" Target="../tags/tag161.xml"/><Relationship Id="rId12" Type="http://schemas.openxmlformats.org/officeDocument/2006/relationships/tags" Target="../tags/tag166.xml"/><Relationship Id="rId17" Type="http://schemas.openxmlformats.org/officeDocument/2006/relationships/image" Target="../media/image29.svg"/><Relationship Id="rId2" Type="http://schemas.openxmlformats.org/officeDocument/2006/relationships/tags" Target="../tags/tag156.xml"/><Relationship Id="rId16" Type="http://schemas.openxmlformats.org/officeDocument/2006/relationships/image" Target="../media/image15.png"/><Relationship Id="rId1" Type="http://schemas.openxmlformats.org/officeDocument/2006/relationships/tags" Target="../tags/tag155.xml"/><Relationship Id="rId6" Type="http://schemas.openxmlformats.org/officeDocument/2006/relationships/tags" Target="../tags/tag160.xml"/><Relationship Id="rId11" Type="http://schemas.openxmlformats.org/officeDocument/2006/relationships/tags" Target="../tags/tag165.xml"/><Relationship Id="rId5" Type="http://schemas.openxmlformats.org/officeDocument/2006/relationships/tags" Target="../tags/tag159.xml"/><Relationship Id="rId15" Type="http://schemas.openxmlformats.org/officeDocument/2006/relationships/image" Target="../media/image1.jpeg"/><Relationship Id="rId10" Type="http://schemas.openxmlformats.org/officeDocument/2006/relationships/tags" Target="../tags/tag164.xml"/><Relationship Id="rId4" Type="http://schemas.openxmlformats.org/officeDocument/2006/relationships/tags" Target="../tags/tag158.xml"/><Relationship Id="rId9" Type="http://schemas.openxmlformats.org/officeDocument/2006/relationships/tags" Target="../tags/tag163.xml"/><Relationship Id="rId1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8" Type="http://schemas.openxmlformats.org/officeDocument/2006/relationships/tags" Target="../tags/tag174.xml"/><Relationship Id="rId13" Type="http://schemas.openxmlformats.org/officeDocument/2006/relationships/notesSlide" Target="../notesSlides/notesSlide22.xml"/><Relationship Id="rId3" Type="http://schemas.openxmlformats.org/officeDocument/2006/relationships/tags" Target="../tags/tag169.xml"/><Relationship Id="rId7" Type="http://schemas.openxmlformats.org/officeDocument/2006/relationships/tags" Target="../tags/tag173.xml"/><Relationship Id="rId12" Type="http://schemas.openxmlformats.org/officeDocument/2006/relationships/slideLayout" Target="../slideLayouts/slideLayout3.xml"/><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tags" Target="../tags/tag172.xml"/><Relationship Id="rId11" Type="http://schemas.openxmlformats.org/officeDocument/2006/relationships/tags" Target="../tags/tag177.xml"/><Relationship Id="rId5" Type="http://schemas.openxmlformats.org/officeDocument/2006/relationships/tags" Target="../tags/tag171.xml"/><Relationship Id="rId10" Type="http://schemas.openxmlformats.org/officeDocument/2006/relationships/tags" Target="../tags/tag176.xml"/><Relationship Id="rId4" Type="http://schemas.openxmlformats.org/officeDocument/2006/relationships/tags" Target="../tags/tag170.xml"/><Relationship Id="rId9" Type="http://schemas.openxmlformats.org/officeDocument/2006/relationships/tags" Target="../tags/tag175.xml"/><Relationship Id="rId14" Type="http://schemas.openxmlformats.org/officeDocument/2006/relationships/image" Target="../media/image1.jpeg"/></Relationships>
</file>

<file path=ppt/slides/_rels/slide23.xml.rels><?xml version="1.0" encoding="UTF-8" standalone="yes"?>
<Relationships xmlns="http://schemas.openxmlformats.org/package/2006/relationships"><Relationship Id="rId8" Type="http://schemas.openxmlformats.org/officeDocument/2006/relationships/tags" Target="../tags/tag185.xml"/><Relationship Id="rId13" Type="http://schemas.openxmlformats.org/officeDocument/2006/relationships/slideLayout" Target="../slideLayouts/slideLayout4.xml"/><Relationship Id="rId3" Type="http://schemas.openxmlformats.org/officeDocument/2006/relationships/tags" Target="../tags/tag180.xml"/><Relationship Id="rId7" Type="http://schemas.openxmlformats.org/officeDocument/2006/relationships/tags" Target="../tags/tag184.xml"/><Relationship Id="rId12" Type="http://schemas.openxmlformats.org/officeDocument/2006/relationships/tags" Target="../tags/tag189.xml"/><Relationship Id="rId17" Type="http://schemas.openxmlformats.org/officeDocument/2006/relationships/image" Target="../media/image31.svg"/><Relationship Id="rId2" Type="http://schemas.openxmlformats.org/officeDocument/2006/relationships/tags" Target="../tags/tag179.xml"/><Relationship Id="rId16" Type="http://schemas.openxmlformats.org/officeDocument/2006/relationships/image" Target="../media/image16.png"/><Relationship Id="rId1" Type="http://schemas.openxmlformats.org/officeDocument/2006/relationships/tags" Target="../tags/tag178.xml"/><Relationship Id="rId6" Type="http://schemas.openxmlformats.org/officeDocument/2006/relationships/tags" Target="../tags/tag183.xml"/><Relationship Id="rId11" Type="http://schemas.openxmlformats.org/officeDocument/2006/relationships/tags" Target="../tags/tag188.xml"/><Relationship Id="rId5" Type="http://schemas.openxmlformats.org/officeDocument/2006/relationships/tags" Target="../tags/tag182.xml"/><Relationship Id="rId15" Type="http://schemas.openxmlformats.org/officeDocument/2006/relationships/image" Target="../media/image1.jpeg"/><Relationship Id="rId10" Type="http://schemas.openxmlformats.org/officeDocument/2006/relationships/tags" Target="../tags/tag187.xml"/><Relationship Id="rId4" Type="http://schemas.openxmlformats.org/officeDocument/2006/relationships/tags" Target="../tags/tag181.xml"/><Relationship Id="rId9" Type="http://schemas.openxmlformats.org/officeDocument/2006/relationships/tags" Target="../tags/tag186.xml"/><Relationship Id="rId1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8" Type="http://schemas.openxmlformats.org/officeDocument/2006/relationships/tags" Target="../tags/tag197.xml"/><Relationship Id="rId13" Type="http://schemas.openxmlformats.org/officeDocument/2006/relationships/slideLayout" Target="../slideLayouts/slideLayout4.xml"/><Relationship Id="rId3" Type="http://schemas.openxmlformats.org/officeDocument/2006/relationships/tags" Target="../tags/tag192.xml"/><Relationship Id="rId7" Type="http://schemas.openxmlformats.org/officeDocument/2006/relationships/tags" Target="../tags/tag196.xml"/><Relationship Id="rId12" Type="http://schemas.openxmlformats.org/officeDocument/2006/relationships/tags" Target="../tags/tag201.xml"/><Relationship Id="rId17" Type="http://schemas.openxmlformats.org/officeDocument/2006/relationships/image" Target="../media/image31.svg"/><Relationship Id="rId2" Type="http://schemas.openxmlformats.org/officeDocument/2006/relationships/tags" Target="../tags/tag191.xml"/><Relationship Id="rId16" Type="http://schemas.openxmlformats.org/officeDocument/2006/relationships/image" Target="../media/image16.png"/><Relationship Id="rId1" Type="http://schemas.openxmlformats.org/officeDocument/2006/relationships/tags" Target="../tags/tag190.xml"/><Relationship Id="rId6" Type="http://schemas.openxmlformats.org/officeDocument/2006/relationships/tags" Target="../tags/tag195.xml"/><Relationship Id="rId11" Type="http://schemas.openxmlformats.org/officeDocument/2006/relationships/tags" Target="../tags/tag200.xml"/><Relationship Id="rId5" Type="http://schemas.openxmlformats.org/officeDocument/2006/relationships/tags" Target="../tags/tag194.xml"/><Relationship Id="rId15" Type="http://schemas.openxmlformats.org/officeDocument/2006/relationships/image" Target="../media/image1.jpeg"/><Relationship Id="rId10" Type="http://schemas.openxmlformats.org/officeDocument/2006/relationships/tags" Target="../tags/tag199.xml"/><Relationship Id="rId4" Type="http://schemas.openxmlformats.org/officeDocument/2006/relationships/tags" Target="../tags/tag193.xml"/><Relationship Id="rId9" Type="http://schemas.openxmlformats.org/officeDocument/2006/relationships/tags" Target="../tags/tag198.xml"/><Relationship Id="rId1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8" Type="http://schemas.openxmlformats.org/officeDocument/2006/relationships/tags" Target="../tags/tag209.xml"/><Relationship Id="rId13" Type="http://schemas.openxmlformats.org/officeDocument/2006/relationships/notesSlide" Target="../notesSlides/notesSlide25.xml"/><Relationship Id="rId3" Type="http://schemas.openxmlformats.org/officeDocument/2006/relationships/tags" Target="../tags/tag204.xml"/><Relationship Id="rId7" Type="http://schemas.openxmlformats.org/officeDocument/2006/relationships/tags" Target="../tags/tag208.xml"/><Relationship Id="rId12" Type="http://schemas.openxmlformats.org/officeDocument/2006/relationships/slideLayout" Target="../slideLayouts/slideLayout3.xml"/><Relationship Id="rId2" Type="http://schemas.openxmlformats.org/officeDocument/2006/relationships/tags" Target="../tags/tag203.xml"/><Relationship Id="rId1" Type="http://schemas.openxmlformats.org/officeDocument/2006/relationships/tags" Target="../tags/tag202.xml"/><Relationship Id="rId6" Type="http://schemas.openxmlformats.org/officeDocument/2006/relationships/tags" Target="../tags/tag207.xml"/><Relationship Id="rId11" Type="http://schemas.openxmlformats.org/officeDocument/2006/relationships/tags" Target="../tags/tag212.xml"/><Relationship Id="rId5" Type="http://schemas.openxmlformats.org/officeDocument/2006/relationships/tags" Target="../tags/tag206.xml"/><Relationship Id="rId10" Type="http://schemas.openxmlformats.org/officeDocument/2006/relationships/tags" Target="../tags/tag211.xml"/><Relationship Id="rId4" Type="http://schemas.openxmlformats.org/officeDocument/2006/relationships/tags" Target="../tags/tag205.xml"/><Relationship Id="rId9" Type="http://schemas.openxmlformats.org/officeDocument/2006/relationships/tags" Target="../tags/tag210.xml"/><Relationship Id="rId14" Type="http://schemas.openxmlformats.org/officeDocument/2006/relationships/image" Target="../media/image1.jpeg"/></Relationships>
</file>

<file path=ppt/slides/_rels/slide26.xml.rels><?xml version="1.0" encoding="UTF-8" standalone="yes"?>
<Relationships xmlns="http://schemas.openxmlformats.org/package/2006/relationships"><Relationship Id="rId8" Type="http://schemas.openxmlformats.org/officeDocument/2006/relationships/tags" Target="../tags/tag220.xml"/><Relationship Id="rId13" Type="http://schemas.openxmlformats.org/officeDocument/2006/relationships/slideLayout" Target="../slideLayouts/slideLayout4.xml"/><Relationship Id="rId3" Type="http://schemas.openxmlformats.org/officeDocument/2006/relationships/tags" Target="../tags/tag215.xml"/><Relationship Id="rId7" Type="http://schemas.openxmlformats.org/officeDocument/2006/relationships/tags" Target="../tags/tag219.xml"/><Relationship Id="rId12" Type="http://schemas.openxmlformats.org/officeDocument/2006/relationships/tags" Target="../tags/tag224.xml"/><Relationship Id="rId17" Type="http://schemas.openxmlformats.org/officeDocument/2006/relationships/image" Target="../media/image33.svg"/><Relationship Id="rId2" Type="http://schemas.openxmlformats.org/officeDocument/2006/relationships/tags" Target="../tags/tag214.xml"/><Relationship Id="rId16" Type="http://schemas.openxmlformats.org/officeDocument/2006/relationships/image" Target="../media/image17.png"/><Relationship Id="rId1" Type="http://schemas.openxmlformats.org/officeDocument/2006/relationships/tags" Target="../tags/tag213.xml"/><Relationship Id="rId6" Type="http://schemas.openxmlformats.org/officeDocument/2006/relationships/tags" Target="../tags/tag218.xml"/><Relationship Id="rId11" Type="http://schemas.openxmlformats.org/officeDocument/2006/relationships/tags" Target="../tags/tag223.xml"/><Relationship Id="rId5" Type="http://schemas.openxmlformats.org/officeDocument/2006/relationships/tags" Target="../tags/tag217.xml"/><Relationship Id="rId15" Type="http://schemas.openxmlformats.org/officeDocument/2006/relationships/image" Target="../media/image1.jpeg"/><Relationship Id="rId10" Type="http://schemas.openxmlformats.org/officeDocument/2006/relationships/tags" Target="../tags/tag222.xml"/><Relationship Id="rId4" Type="http://schemas.openxmlformats.org/officeDocument/2006/relationships/tags" Target="../tags/tag216.xml"/><Relationship Id="rId9" Type="http://schemas.openxmlformats.org/officeDocument/2006/relationships/tags" Target="../tags/tag221.xml"/><Relationship Id="rId1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8" Type="http://schemas.openxmlformats.org/officeDocument/2006/relationships/tags" Target="../tags/tag232.xml"/><Relationship Id="rId13" Type="http://schemas.openxmlformats.org/officeDocument/2006/relationships/notesSlide" Target="../notesSlides/notesSlide27.xml"/><Relationship Id="rId3" Type="http://schemas.openxmlformats.org/officeDocument/2006/relationships/tags" Target="../tags/tag227.xml"/><Relationship Id="rId7" Type="http://schemas.openxmlformats.org/officeDocument/2006/relationships/tags" Target="../tags/tag231.xml"/><Relationship Id="rId12" Type="http://schemas.openxmlformats.org/officeDocument/2006/relationships/slideLayout" Target="../slideLayouts/slideLayout3.xml"/><Relationship Id="rId2" Type="http://schemas.openxmlformats.org/officeDocument/2006/relationships/tags" Target="../tags/tag226.xml"/><Relationship Id="rId1" Type="http://schemas.openxmlformats.org/officeDocument/2006/relationships/tags" Target="../tags/tag225.xml"/><Relationship Id="rId6" Type="http://schemas.openxmlformats.org/officeDocument/2006/relationships/tags" Target="../tags/tag230.xml"/><Relationship Id="rId11" Type="http://schemas.openxmlformats.org/officeDocument/2006/relationships/tags" Target="../tags/tag235.xml"/><Relationship Id="rId5" Type="http://schemas.openxmlformats.org/officeDocument/2006/relationships/tags" Target="../tags/tag229.xml"/><Relationship Id="rId10" Type="http://schemas.openxmlformats.org/officeDocument/2006/relationships/tags" Target="../tags/tag234.xml"/><Relationship Id="rId4" Type="http://schemas.openxmlformats.org/officeDocument/2006/relationships/tags" Target="../tags/tag228.xml"/><Relationship Id="rId9" Type="http://schemas.openxmlformats.org/officeDocument/2006/relationships/tags" Target="../tags/tag233.xml"/><Relationship Id="rId14" Type="http://schemas.openxmlformats.org/officeDocument/2006/relationships/image" Target="../media/image1.jpeg"/></Relationships>
</file>

<file path=ppt/slides/_rels/slide28.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slideLayout" Target="../slideLayouts/slideLayout2.xml"/><Relationship Id="rId7" Type="http://schemas.openxmlformats.org/officeDocument/2006/relationships/diagramQuickStyle" Target="../diagrams/quickStyle3.xml"/><Relationship Id="rId2" Type="http://schemas.openxmlformats.org/officeDocument/2006/relationships/tags" Target="../tags/tag237.xml"/><Relationship Id="rId1" Type="http://schemas.openxmlformats.org/officeDocument/2006/relationships/tags" Target="../tags/tag236.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notesSlide" Target="../notesSlides/notesSlide28.xml"/><Relationship Id="rId9" Type="http://schemas.microsoft.com/office/2007/relationships/diagramDrawing" Target="../diagrams/drawing3.xml"/></Relationships>
</file>

<file path=ppt/slides/_rels/slide29.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slideLayout" Target="../slideLayouts/slideLayout2.xml"/><Relationship Id="rId7" Type="http://schemas.openxmlformats.org/officeDocument/2006/relationships/diagramQuickStyle" Target="../diagrams/quickStyle4.xml"/><Relationship Id="rId2" Type="http://schemas.openxmlformats.org/officeDocument/2006/relationships/tags" Target="../tags/tag239.xml"/><Relationship Id="rId1" Type="http://schemas.openxmlformats.org/officeDocument/2006/relationships/tags" Target="../tags/tag238.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notesSlide" Target="../notesSlides/notesSlide29.xml"/><Relationship Id="rId9" Type="http://schemas.microsoft.com/office/2007/relationships/diagramDrawing" Target="../diagrams/drawing4.xml"/></Relationships>
</file>

<file path=ppt/slides/_rels/slide3.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23.xml"/></Relationships>
</file>

<file path=ppt/slides/_rels/slide30.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slideLayout" Target="../slideLayouts/slideLayout2.xml"/><Relationship Id="rId7" Type="http://schemas.openxmlformats.org/officeDocument/2006/relationships/diagramQuickStyle" Target="../diagrams/quickStyle5.xml"/><Relationship Id="rId2" Type="http://schemas.openxmlformats.org/officeDocument/2006/relationships/tags" Target="../tags/tag241.xml"/><Relationship Id="rId1" Type="http://schemas.openxmlformats.org/officeDocument/2006/relationships/tags" Target="../tags/tag240.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notesSlide" Target="../notesSlides/notesSlide30.xml"/><Relationship Id="rId9" Type="http://schemas.microsoft.com/office/2007/relationships/diagramDrawing" Target="../diagrams/drawing5.xml"/></Relationships>
</file>

<file path=ppt/slides/_rels/slide31.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slideLayout" Target="../slideLayouts/slideLayout2.xml"/><Relationship Id="rId7" Type="http://schemas.openxmlformats.org/officeDocument/2006/relationships/diagramQuickStyle" Target="../diagrams/quickStyle6.xml"/><Relationship Id="rId2" Type="http://schemas.openxmlformats.org/officeDocument/2006/relationships/tags" Target="../tags/tag243.xml"/><Relationship Id="rId1" Type="http://schemas.openxmlformats.org/officeDocument/2006/relationships/tags" Target="../tags/tag242.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notesSlide" Target="../notesSlides/notesSlide31.xml"/><Relationship Id="rId9" Type="http://schemas.microsoft.com/office/2007/relationships/diagramDrawing" Target="../diagrams/drawing6.xml"/></Relationships>
</file>

<file path=ppt/slides/_rels/slide32.xml.rels><?xml version="1.0" encoding="UTF-8" standalone="yes"?>
<Relationships xmlns="http://schemas.openxmlformats.org/package/2006/relationships"><Relationship Id="rId8" Type="http://schemas.openxmlformats.org/officeDocument/2006/relationships/tags" Target="../tags/tag251.xml"/><Relationship Id="rId13" Type="http://schemas.openxmlformats.org/officeDocument/2006/relationships/slideLayout" Target="../slideLayouts/slideLayout4.xml"/><Relationship Id="rId3" Type="http://schemas.openxmlformats.org/officeDocument/2006/relationships/tags" Target="../tags/tag246.xml"/><Relationship Id="rId7" Type="http://schemas.openxmlformats.org/officeDocument/2006/relationships/tags" Target="../tags/tag250.xml"/><Relationship Id="rId12" Type="http://schemas.openxmlformats.org/officeDocument/2006/relationships/tags" Target="../tags/tag255.xml"/><Relationship Id="rId17" Type="http://schemas.openxmlformats.org/officeDocument/2006/relationships/image" Target="../media/image35.svg"/><Relationship Id="rId2" Type="http://schemas.openxmlformats.org/officeDocument/2006/relationships/tags" Target="../tags/tag245.xml"/><Relationship Id="rId16" Type="http://schemas.openxmlformats.org/officeDocument/2006/relationships/image" Target="../media/image18.png"/><Relationship Id="rId1" Type="http://schemas.openxmlformats.org/officeDocument/2006/relationships/tags" Target="../tags/tag244.xml"/><Relationship Id="rId6" Type="http://schemas.openxmlformats.org/officeDocument/2006/relationships/tags" Target="../tags/tag249.xml"/><Relationship Id="rId11" Type="http://schemas.openxmlformats.org/officeDocument/2006/relationships/tags" Target="../tags/tag254.xml"/><Relationship Id="rId5" Type="http://schemas.openxmlformats.org/officeDocument/2006/relationships/tags" Target="../tags/tag248.xml"/><Relationship Id="rId15" Type="http://schemas.openxmlformats.org/officeDocument/2006/relationships/image" Target="../media/image1.jpeg"/><Relationship Id="rId10" Type="http://schemas.openxmlformats.org/officeDocument/2006/relationships/tags" Target="../tags/tag253.xml"/><Relationship Id="rId4" Type="http://schemas.openxmlformats.org/officeDocument/2006/relationships/tags" Target="../tags/tag247.xml"/><Relationship Id="rId9" Type="http://schemas.openxmlformats.org/officeDocument/2006/relationships/tags" Target="../tags/tag252.xml"/><Relationship Id="rId1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8" Type="http://schemas.openxmlformats.org/officeDocument/2006/relationships/tags" Target="../tags/tag263.xml"/><Relationship Id="rId13" Type="http://schemas.openxmlformats.org/officeDocument/2006/relationships/slideLayout" Target="../slideLayouts/slideLayout4.xml"/><Relationship Id="rId3" Type="http://schemas.openxmlformats.org/officeDocument/2006/relationships/tags" Target="../tags/tag258.xml"/><Relationship Id="rId7" Type="http://schemas.openxmlformats.org/officeDocument/2006/relationships/tags" Target="../tags/tag262.xml"/><Relationship Id="rId12" Type="http://schemas.openxmlformats.org/officeDocument/2006/relationships/tags" Target="../tags/tag267.xml"/><Relationship Id="rId17" Type="http://schemas.openxmlformats.org/officeDocument/2006/relationships/image" Target="../media/image37.svg"/><Relationship Id="rId2" Type="http://schemas.openxmlformats.org/officeDocument/2006/relationships/tags" Target="../tags/tag257.xml"/><Relationship Id="rId16" Type="http://schemas.openxmlformats.org/officeDocument/2006/relationships/image" Target="../media/image19.png"/><Relationship Id="rId1" Type="http://schemas.openxmlformats.org/officeDocument/2006/relationships/tags" Target="../tags/tag256.xml"/><Relationship Id="rId6" Type="http://schemas.openxmlformats.org/officeDocument/2006/relationships/tags" Target="../tags/tag261.xml"/><Relationship Id="rId11" Type="http://schemas.openxmlformats.org/officeDocument/2006/relationships/tags" Target="../tags/tag266.xml"/><Relationship Id="rId5" Type="http://schemas.openxmlformats.org/officeDocument/2006/relationships/tags" Target="../tags/tag260.xml"/><Relationship Id="rId15" Type="http://schemas.openxmlformats.org/officeDocument/2006/relationships/image" Target="../media/image1.jpeg"/><Relationship Id="rId10" Type="http://schemas.openxmlformats.org/officeDocument/2006/relationships/tags" Target="../tags/tag265.xml"/><Relationship Id="rId4" Type="http://schemas.openxmlformats.org/officeDocument/2006/relationships/tags" Target="../tags/tag259.xml"/><Relationship Id="rId9" Type="http://schemas.openxmlformats.org/officeDocument/2006/relationships/tags" Target="../tags/tag264.xml"/><Relationship Id="rId1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8" Type="http://schemas.openxmlformats.org/officeDocument/2006/relationships/tags" Target="../tags/tag275.xml"/><Relationship Id="rId13" Type="http://schemas.openxmlformats.org/officeDocument/2006/relationships/notesSlide" Target="../notesSlides/notesSlide34.xml"/><Relationship Id="rId3" Type="http://schemas.openxmlformats.org/officeDocument/2006/relationships/tags" Target="../tags/tag270.xml"/><Relationship Id="rId7" Type="http://schemas.openxmlformats.org/officeDocument/2006/relationships/tags" Target="../tags/tag274.xml"/><Relationship Id="rId12" Type="http://schemas.openxmlformats.org/officeDocument/2006/relationships/slideLayout" Target="../slideLayouts/slideLayout3.xml"/><Relationship Id="rId2" Type="http://schemas.openxmlformats.org/officeDocument/2006/relationships/tags" Target="../tags/tag269.xml"/><Relationship Id="rId1" Type="http://schemas.openxmlformats.org/officeDocument/2006/relationships/tags" Target="../tags/tag268.xml"/><Relationship Id="rId6" Type="http://schemas.openxmlformats.org/officeDocument/2006/relationships/tags" Target="../tags/tag273.xml"/><Relationship Id="rId11" Type="http://schemas.openxmlformats.org/officeDocument/2006/relationships/tags" Target="../tags/tag278.xml"/><Relationship Id="rId5" Type="http://schemas.openxmlformats.org/officeDocument/2006/relationships/tags" Target="../tags/tag272.xml"/><Relationship Id="rId10" Type="http://schemas.openxmlformats.org/officeDocument/2006/relationships/tags" Target="../tags/tag277.xml"/><Relationship Id="rId4" Type="http://schemas.openxmlformats.org/officeDocument/2006/relationships/tags" Target="../tags/tag271.xml"/><Relationship Id="rId9" Type="http://schemas.openxmlformats.org/officeDocument/2006/relationships/tags" Target="../tags/tag276.xml"/><Relationship Id="rId14" Type="http://schemas.openxmlformats.org/officeDocument/2006/relationships/image" Target="../media/image1.jpeg"/></Relationships>
</file>

<file path=ppt/slides/_rels/slide35.xml.rels><?xml version="1.0" encoding="UTF-8" standalone="yes"?>
<Relationships xmlns="http://schemas.openxmlformats.org/package/2006/relationships"><Relationship Id="rId8" Type="http://schemas.openxmlformats.org/officeDocument/2006/relationships/tags" Target="../tags/tag286.xml"/><Relationship Id="rId13" Type="http://schemas.openxmlformats.org/officeDocument/2006/relationships/slideLayout" Target="../slideLayouts/slideLayout4.xml"/><Relationship Id="rId3" Type="http://schemas.openxmlformats.org/officeDocument/2006/relationships/tags" Target="../tags/tag281.xml"/><Relationship Id="rId7" Type="http://schemas.openxmlformats.org/officeDocument/2006/relationships/tags" Target="../tags/tag285.xml"/><Relationship Id="rId12" Type="http://schemas.openxmlformats.org/officeDocument/2006/relationships/tags" Target="../tags/tag290.xml"/><Relationship Id="rId17" Type="http://schemas.openxmlformats.org/officeDocument/2006/relationships/image" Target="../media/image39.svg"/><Relationship Id="rId2" Type="http://schemas.openxmlformats.org/officeDocument/2006/relationships/tags" Target="../tags/tag280.xml"/><Relationship Id="rId16" Type="http://schemas.openxmlformats.org/officeDocument/2006/relationships/image" Target="../media/image20.png"/><Relationship Id="rId1" Type="http://schemas.openxmlformats.org/officeDocument/2006/relationships/tags" Target="../tags/tag279.xml"/><Relationship Id="rId6" Type="http://schemas.openxmlformats.org/officeDocument/2006/relationships/tags" Target="../tags/tag284.xml"/><Relationship Id="rId11" Type="http://schemas.openxmlformats.org/officeDocument/2006/relationships/tags" Target="../tags/tag289.xml"/><Relationship Id="rId5" Type="http://schemas.openxmlformats.org/officeDocument/2006/relationships/tags" Target="../tags/tag283.xml"/><Relationship Id="rId15" Type="http://schemas.openxmlformats.org/officeDocument/2006/relationships/image" Target="../media/image1.jpeg"/><Relationship Id="rId10" Type="http://schemas.openxmlformats.org/officeDocument/2006/relationships/tags" Target="../tags/tag288.xml"/><Relationship Id="rId4" Type="http://schemas.openxmlformats.org/officeDocument/2006/relationships/tags" Target="../tags/tag282.xml"/><Relationship Id="rId9" Type="http://schemas.openxmlformats.org/officeDocument/2006/relationships/tags" Target="../tags/tag287.xml"/><Relationship Id="rId1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8" Type="http://schemas.openxmlformats.org/officeDocument/2006/relationships/tags" Target="../tags/tag298.xml"/><Relationship Id="rId13" Type="http://schemas.openxmlformats.org/officeDocument/2006/relationships/slideLayout" Target="../slideLayouts/slideLayout4.xml"/><Relationship Id="rId3" Type="http://schemas.openxmlformats.org/officeDocument/2006/relationships/tags" Target="../tags/tag293.xml"/><Relationship Id="rId7" Type="http://schemas.openxmlformats.org/officeDocument/2006/relationships/tags" Target="../tags/tag297.xml"/><Relationship Id="rId12" Type="http://schemas.openxmlformats.org/officeDocument/2006/relationships/tags" Target="../tags/tag302.xml"/><Relationship Id="rId17" Type="http://schemas.openxmlformats.org/officeDocument/2006/relationships/image" Target="../media/image37.svg"/><Relationship Id="rId2" Type="http://schemas.openxmlformats.org/officeDocument/2006/relationships/tags" Target="../tags/tag292.xml"/><Relationship Id="rId16" Type="http://schemas.openxmlformats.org/officeDocument/2006/relationships/image" Target="../media/image19.png"/><Relationship Id="rId1" Type="http://schemas.openxmlformats.org/officeDocument/2006/relationships/tags" Target="../tags/tag291.xml"/><Relationship Id="rId6" Type="http://schemas.openxmlformats.org/officeDocument/2006/relationships/tags" Target="../tags/tag296.xml"/><Relationship Id="rId11" Type="http://schemas.openxmlformats.org/officeDocument/2006/relationships/tags" Target="../tags/tag301.xml"/><Relationship Id="rId5" Type="http://schemas.openxmlformats.org/officeDocument/2006/relationships/tags" Target="../tags/tag295.xml"/><Relationship Id="rId15" Type="http://schemas.openxmlformats.org/officeDocument/2006/relationships/image" Target="../media/image1.jpeg"/><Relationship Id="rId10" Type="http://schemas.openxmlformats.org/officeDocument/2006/relationships/tags" Target="../tags/tag300.xml"/><Relationship Id="rId4" Type="http://schemas.openxmlformats.org/officeDocument/2006/relationships/tags" Target="../tags/tag294.xml"/><Relationship Id="rId9" Type="http://schemas.openxmlformats.org/officeDocument/2006/relationships/tags" Target="../tags/tag299.xml"/><Relationship Id="rId1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slideLayout" Target="../slideLayouts/slideLayout2.xml"/><Relationship Id="rId7" Type="http://schemas.openxmlformats.org/officeDocument/2006/relationships/diagramQuickStyle" Target="../diagrams/quickStyle7.xml"/><Relationship Id="rId2" Type="http://schemas.openxmlformats.org/officeDocument/2006/relationships/tags" Target="../tags/tag304.xml"/><Relationship Id="rId1" Type="http://schemas.openxmlformats.org/officeDocument/2006/relationships/tags" Target="../tags/tag303.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notesSlide" Target="../notesSlides/notesSlide37.xml"/><Relationship Id="rId9" Type="http://schemas.microsoft.com/office/2007/relationships/diagramDrawing" Target="../diagrams/drawing7.xml"/></Relationships>
</file>

<file path=ppt/slides/_rels/slide38.xml.rels><?xml version="1.0" encoding="UTF-8" standalone="yes"?>
<Relationships xmlns="http://schemas.openxmlformats.org/package/2006/relationships"><Relationship Id="rId3" Type="http://schemas.openxmlformats.org/officeDocument/2006/relationships/tags" Target="../tags/tag307.xml"/><Relationship Id="rId7" Type="http://schemas.openxmlformats.org/officeDocument/2006/relationships/image" Target="../media/image49.svg"/><Relationship Id="rId2" Type="http://schemas.openxmlformats.org/officeDocument/2006/relationships/tags" Target="../tags/tag306.xml"/><Relationship Id="rId1" Type="http://schemas.openxmlformats.org/officeDocument/2006/relationships/tags" Target="../tags/tag305.xml"/><Relationship Id="rId6" Type="http://schemas.openxmlformats.org/officeDocument/2006/relationships/image" Target="../media/image25.png"/><Relationship Id="rId5" Type="http://schemas.openxmlformats.org/officeDocument/2006/relationships/notesSlide" Target="../notesSlides/notesSlide38.xml"/><Relationship Id="rId4"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tags" Target="../tags/tag310.xml"/><Relationship Id="rId7" Type="http://schemas.openxmlformats.org/officeDocument/2006/relationships/notesSlide" Target="../notesSlides/notesSlide39.xml"/><Relationship Id="rId2" Type="http://schemas.openxmlformats.org/officeDocument/2006/relationships/tags" Target="../tags/tag309.xml"/><Relationship Id="rId1" Type="http://schemas.openxmlformats.org/officeDocument/2006/relationships/tags" Target="../tags/tag308.xml"/><Relationship Id="rId6" Type="http://schemas.openxmlformats.org/officeDocument/2006/relationships/slideLayout" Target="../slideLayouts/slideLayout8.xml"/><Relationship Id="rId5" Type="http://schemas.openxmlformats.org/officeDocument/2006/relationships/tags" Target="../tags/tag312.xml"/><Relationship Id="rId10" Type="http://schemas.openxmlformats.org/officeDocument/2006/relationships/image" Target="../media/image28.png"/><Relationship Id="rId4" Type="http://schemas.openxmlformats.org/officeDocument/2006/relationships/tags" Target="../tags/tag311.xml"/><Relationship Id="rId9"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26.xml"/><Relationship Id="rId7" Type="http://schemas.openxmlformats.org/officeDocument/2006/relationships/notesSlide" Target="../notesSlides/notesSlide4.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slideLayout" Target="../slideLayouts/slideLayout6.xml"/><Relationship Id="rId11" Type="http://schemas.openxmlformats.org/officeDocument/2006/relationships/image" Target="../media/image5.svg"/><Relationship Id="rId5" Type="http://schemas.openxmlformats.org/officeDocument/2006/relationships/tags" Target="../tags/tag28.xml"/><Relationship Id="rId10" Type="http://schemas.openxmlformats.org/officeDocument/2006/relationships/image" Target="../media/image3.png"/><Relationship Id="rId4" Type="http://schemas.openxmlformats.org/officeDocument/2006/relationships/tags" Target="../tags/tag27.xml"/><Relationship Id="rId9" Type="http://schemas.openxmlformats.org/officeDocument/2006/relationships/image" Target="../media/image3.svg"/></Relationships>
</file>

<file path=ppt/slides/_rels/slide40.xml.rels><?xml version="1.0" encoding="UTF-8" standalone="yes"?>
<Relationships xmlns="http://schemas.openxmlformats.org/package/2006/relationships"><Relationship Id="rId8" Type="http://schemas.openxmlformats.org/officeDocument/2006/relationships/tags" Target="../tags/tag320.xml"/><Relationship Id="rId13" Type="http://schemas.openxmlformats.org/officeDocument/2006/relationships/slideLayout" Target="../slideLayouts/slideLayout4.xml"/><Relationship Id="rId3" Type="http://schemas.openxmlformats.org/officeDocument/2006/relationships/tags" Target="../tags/tag315.xml"/><Relationship Id="rId7" Type="http://schemas.openxmlformats.org/officeDocument/2006/relationships/tags" Target="../tags/tag319.xml"/><Relationship Id="rId12" Type="http://schemas.openxmlformats.org/officeDocument/2006/relationships/tags" Target="../tags/tag324.xml"/><Relationship Id="rId2" Type="http://schemas.openxmlformats.org/officeDocument/2006/relationships/tags" Target="../tags/tag314.xml"/><Relationship Id="rId16" Type="http://schemas.openxmlformats.org/officeDocument/2006/relationships/image" Target="../media/image29.png"/><Relationship Id="rId1" Type="http://schemas.openxmlformats.org/officeDocument/2006/relationships/tags" Target="../tags/tag313.xml"/><Relationship Id="rId6" Type="http://schemas.openxmlformats.org/officeDocument/2006/relationships/tags" Target="../tags/tag318.xml"/><Relationship Id="rId11" Type="http://schemas.openxmlformats.org/officeDocument/2006/relationships/tags" Target="../tags/tag323.xml"/><Relationship Id="rId5" Type="http://schemas.openxmlformats.org/officeDocument/2006/relationships/tags" Target="../tags/tag317.xml"/><Relationship Id="rId15" Type="http://schemas.openxmlformats.org/officeDocument/2006/relationships/image" Target="../media/image1.jpeg"/><Relationship Id="rId10" Type="http://schemas.openxmlformats.org/officeDocument/2006/relationships/tags" Target="../tags/tag322.xml"/><Relationship Id="rId4" Type="http://schemas.openxmlformats.org/officeDocument/2006/relationships/tags" Target="../tags/tag316.xml"/><Relationship Id="rId9" Type="http://schemas.openxmlformats.org/officeDocument/2006/relationships/tags" Target="../tags/tag321.xml"/><Relationship Id="rId14"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8" Type="http://schemas.openxmlformats.org/officeDocument/2006/relationships/tags" Target="../tags/tag332.xml"/><Relationship Id="rId13" Type="http://schemas.openxmlformats.org/officeDocument/2006/relationships/slideLayout" Target="../slideLayouts/slideLayout4.xml"/><Relationship Id="rId3" Type="http://schemas.openxmlformats.org/officeDocument/2006/relationships/tags" Target="../tags/tag327.xml"/><Relationship Id="rId7" Type="http://schemas.openxmlformats.org/officeDocument/2006/relationships/tags" Target="../tags/tag331.xml"/><Relationship Id="rId12" Type="http://schemas.openxmlformats.org/officeDocument/2006/relationships/tags" Target="../tags/tag336.xml"/><Relationship Id="rId2" Type="http://schemas.openxmlformats.org/officeDocument/2006/relationships/tags" Target="../tags/tag326.xml"/><Relationship Id="rId16" Type="http://schemas.openxmlformats.org/officeDocument/2006/relationships/image" Target="../media/image30.png"/><Relationship Id="rId1" Type="http://schemas.openxmlformats.org/officeDocument/2006/relationships/tags" Target="../tags/tag325.xml"/><Relationship Id="rId6" Type="http://schemas.openxmlformats.org/officeDocument/2006/relationships/tags" Target="../tags/tag330.xml"/><Relationship Id="rId11" Type="http://schemas.openxmlformats.org/officeDocument/2006/relationships/tags" Target="../tags/tag335.xml"/><Relationship Id="rId5" Type="http://schemas.openxmlformats.org/officeDocument/2006/relationships/tags" Target="../tags/tag329.xml"/><Relationship Id="rId15" Type="http://schemas.openxmlformats.org/officeDocument/2006/relationships/image" Target="../media/image1.jpeg"/><Relationship Id="rId10" Type="http://schemas.openxmlformats.org/officeDocument/2006/relationships/tags" Target="../tags/tag334.xml"/><Relationship Id="rId4" Type="http://schemas.openxmlformats.org/officeDocument/2006/relationships/tags" Target="../tags/tag328.xml"/><Relationship Id="rId9" Type="http://schemas.openxmlformats.org/officeDocument/2006/relationships/tags" Target="../tags/tag333.xml"/><Relationship Id="rId14"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8" Type="http://schemas.openxmlformats.org/officeDocument/2006/relationships/tags" Target="../tags/tag344.xml"/><Relationship Id="rId13" Type="http://schemas.openxmlformats.org/officeDocument/2006/relationships/tags" Target="../tags/tag349.xml"/><Relationship Id="rId18" Type="http://schemas.openxmlformats.org/officeDocument/2006/relationships/image" Target="../media/image32.png"/><Relationship Id="rId3" Type="http://schemas.openxmlformats.org/officeDocument/2006/relationships/tags" Target="../tags/tag339.xml"/><Relationship Id="rId7" Type="http://schemas.openxmlformats.org/officeDocument/2006/relationships/tags" Target="../tags/tag343.xml"/><Relationship Id="rId12" Type="http://schemas.openxmlformats.org/officeDocument/2006/relationships/tags" Target="../tags/tag348.xml"/><Relationship Id="rId17" Type="http://schemas.openxmlformats.org/officeDocument/2006/relationships/image" Target="../media/image31.png"/><Relationship Id="rId2" Type="http://schemas.openxmlformats.org/officeDocument/2006/relationships/tags" Target="../tags/tag338.xml"/><Relationship Id="rId16" Type="http://schemas.openxmlformats.org/officeDocument/2006/relationships/image" Target="../media/image1.jpeg"/><Relationship Id="rId1" Type="http://schemas.openxmlformats.org/officeDocument/2006/relationships/tags" Target="../tags/tag337.xml"/><Relationship Id="rId6" Type="http://schemas.openxmlformats.org/officeDocument/2006/relationships/tags" Target="../tags/tag342.xml"/><Relationship Id="rId11" Type="http://schemas.openxmlformats.org/officeDocument/2006/relationships/tags" Target="../tags/tag347.xml"/><Relationship Id="rId5" Type="http://schemas.openxmlformats.org/officeDocument/2006/relationships/tags" Target="../tags/tag341.xml"/><Relationship Id="rId15" Type="http://schemas.openxmlformats.org/officeDocument/2006/relationships/notesSlide" Target="../notesSlides/notesSlide42.xml"/><Relationship Id="rId10" Type="http://schemas.openxmlformats.org/officeDocument/2006/relationships/tags" Target="../tags/tag346.xml"/><Relationship Id="rId4" Type="http://schemas.openxmlformats.org/officeDocument/2006/relationships/tags" Target="../tags/tag340.xml"/><Relationship Id="rId9" Type="http://schemas.openxmlformats.org/officeDocument/2006/relationships/tags" Target="../tags/tag345.xml"/><Relationship Id="rId14"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8" Type="http://schemas.openxmlformats.org/officeDocument/2006/relationships/tags" Target="../tags/tag357.xml"/><Relationship Id="rId13" Type="http://schemas.openxmlformats.org/officeDocument/2006/relationships/notesSlide" Target="../notesSlides/notesSlide43.xml"/><Relationship Id="rId3" Type="http://schemas.openxmlformats.org/officeDocument/2006/relationships/tags" Target="../tags/tag352.xml"/><Relationship Id="rId7" Type="http://schemas.openxmlformats.org/officeDocument/2006/relationships/tags" Target="../tags/tag356.xml"/><Relationship Id="rId12" Type="http://schemas.openxmlformats.org/officeDocument/2006/relationships/slideLayout" Target="../slideLayouts/slideLayout3.xml"/><Relationship Id="rId2" Type="http://schemas.openxmlformats.org/officeDocument/2006/relationships/tags" Target="../tags/tag351.xml"/><Relationship Id="rId1" Type="http://schemas.openxmlformats.org/officeDocument/2006/relationships/tags" Target="../tags/tag350.xml"/><Relationship Id="rId6" Type="http://schemas.openxmlformats.org/officeDocument/2006/relationships/tags" Target="../tags/tag355.xml"/><Relationship Id="rId11" Type="http://schemas.openxmlformats.org/officeDocument/2006/relationships/tags" Target="../tags/tag360.xml"/><Relationship Id="rId5" Type="http://schemas.openxmlformats.org/officeDocument/2006/relationships/tags" Target="../tags/tag354.xml"/><Relationship Id="rId10" Type="http://schemas.openxmlformats.org/officeDocument/2006/relationships/tags" Target="../tags/tag359.xml"/><Relationship Id="rId4" Type="http://schemas.openxmlformats.org/officeDocument/2006/relationships/tags" Target="../tags/tag353.xml"/><Relationship Id="rId9" Type="http://schemas.openxmlformats.org/officeDocument/2006/relationships/tags" Target="../tags/tag358.xml"/><Relationship Id="rId14" Type="http://schemas.openxmlformats.org/officeDocument/2006/relationships/image" Target="../media/image1.jpeg"/></Relationships>
</file>

<file path=ppt/slides/_rels/slide44.xml.rels><?xml version="1.0" encoding="UTF-8" standalone="yes"?>
<Relationships xmlns="http://schemas.openxmlformats.org/package/2006/relationships"><Relationship Id="rId8" Type="http://schemas.openxmlformats.org/officeDocument/2006/relationships/tags" Target="../tags/tag368.xml"/><Relationship Id="rId13" Type="http://schemas.openxmlformats.org/officeDocument/2006/relationships/slideLayout" Target="../slideLayouts/slideLayout4.xml"/><Relationship Id="rId3" Type="http://schemas.openxmlformats.org/officeDocument/2006/relationships/tags" Target="../tags/tag363.xml"/><Relationship Id="rId7" Type="http://schemas.openxmlformats.org/officeDocument/2006/relationships/tags" Target="../tags/tag367.xml"/><Relationship Id="rId12" Type="http://schemas.openxmlformats.org/officeDocument/2006/relationships/tags" Target="../tags/tag372.xml"/><Relationship Id="rId17" Type="http://schemas.openxmlformats.org/officeDocument/2006/relationships/image" Target="../media/image58.svg"/><Relationship Id="rId2" Type="http://schemas.openxmlformats.org/officeDocument/2006/relationships/tags" Target="../tags/tag362.xml"/><Relationship Id="rId16" Type="http://schemas.openxmlformats.org/officeDocument/2006/relationships/image" Target="../media/image33.png"/><Relationship Id="rId1" Type="http://schemas.openxmlformats.org/officeDocument/2006/relationships/tags" Target="../tags/tag361.xml"/><Relationship Id="rId6" Type="http://schemas.openxmlformats.org/officeDocument/2006/relationships/tags" Target="../tags/tag366.xml"/><Relationship Id="rId11" Type="http://schemas.openxmlformats.org/officeDocument/2006/relationships/tags" Target="../tags/tag371.xml"/><Relationship Id="rId5" Type="http://schemas.openxmlformats.org/officeDocument/2006/relationships/tags" Target="../tags/tag365.xml"/><Relationship Id="rId15" Type="http://schemas.openxmlformats.org/officeDocument/2006/relationships/image" Target="../media/image1.jpeg"/><Relationship Id="rId10" Type="http://schemas.openxmlformats.org/officeDocument/2006/relationships/tags" Target="../tags/tag370.xml"/><Relationship Id="rId4" Type="http://schemas.openxmlformats.org/officeDocument/2006/relationships/tags" Target="../tags/tag364.xml"/><Relationship Id="rId9" Type="http://schemas.openxmlformats.org/officeDocument/2006/relationships/tags" Target="../tags/tag369.xml"/><Relationship Id="rId14"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image" Target="../media/image1.jpeg"/><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image" Target="../media/image7.sv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image" Target="../media/image4.png"/><Relationship Id="rId5" Type="http://schemas.openxmlformats.org/officeDocument/2006/relationships/tags" Target="../tags/tag33.xml"/><Relationship Id="rId10" Type="http://schemas.openxmlformats.org/officeDocument/2006/relationships/notesSlide" Target="../notesSlides/notesSlide5.xml"/><Relationship Id="rId4" Type="http://schemas.openxmlformats.org/officeDocument/2006/relationships/tags" Target="../tags/tag32.xml"/><Relationship Id="rId9"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image" Target="../media/image1.jpeg"/><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image" Target="../media/image9.sv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image" Target="../media/image5.png"/><Relationship Id="rId5" Type="http://schemas.openxmlformats.org/officeDocument/2006/relationships/tags" Target="../tags/tag41.xml"/><Relationship Id="rId10" Type="http://schemas.openxmlformats.org/officeDocument/2006/relationships/notesSlide" Target="../notesSlides/notesSlide6.xml"/><Relationship Id="rId4" Type="http://schemas.openxmlformats.org/officeDocument/2006/relationships/tags" Target="../tags/tag40.xml"/><Relationship Id="rId9"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48.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6.xml"/><Relationship Id="rId7" Type="http://schemas.openxmlformats.org/officeDocument/2006/relationships/diagramQuickStyle" Target="../diagrams/quickStyle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notesSlide" Target="../notesSlides/notesSlide8.xml"/><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tags" Target="../tags/tag53.xml"/><Relationship Id="rId7" Type="http://schemas.openxmlformats.org/officeDocument/2006/relationships/diagramLayout" Target="../diagrams/layout2.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diagramData" Target="../diagrams/data2.xml"/><Relationship Id="rId5" Type="http://schemas.openxmlformats.org/officeDocument/2006/relationships/notesSlide" Target="../notesSlides/notesSlide9.xml"/><Relationship Id="rId10" Type="http://schemas.microsoft.com/office/2007/relationships/diagramDrawing" Target="../diagrams/drawing2.xml"/><Relationship Id="rId4" Type="http://schemas.openxmlformats.org/officeDocument/2006/relationships/slideLayout" Target="../slideLayouts/slideLayout6.xml"/><Relationship Id="rId9" Type="http://schemas.openxmlformats.org/officeDocument/2006/relationships/diagramColors" Target="../diagrams/colors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 xmlns:a16="http://schemas.microsoft.com/office/drawing/2014/main" id="{B5F9E98A-4FF4-43D6-9C48-6DF0E7F2D2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40">
            <a:extLst>
              <a:ext uri="{FF2B5EF4-FFF2-40B4-BE49-F238E27FC236}">
                <a16:creationId xmlns="" xmlns:a16="http://schemas.microsoft.com/office/drawing/2014/main" id="{D207A636-DC99-4588-80C4-9E069B97C3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 xmlns:a16="http://schemas.microsoft.com/office/drawing/2014/main" id="{CB0CBB63-18CC-7E48-94F2-EE4F5DB21C9E}"/>
              </a:ext>
            </a:extLst>
          </p:cNvPr>
          <p:cNvSpPr>
            <a:spLocks noGrp="1"/>
          </p:cNvSpPr>
          <p:nvPr>
            <p:ph type="ctrTitle"/>
            <p:custDataLst>
              <p:tags r:id="rId3"/>
            </p:custDataLst>
          </p:nvPr>
        </p:nvSpPr>
        <p:spPr>
          <a:xfrm>
            <a:off x="960933" y="960241"/>
            <a:ext cx="6849699" cy="4203872"/>
          </a:xfrm>
        </p:spPr>
        <p:txBody>
          <a:bodyPr anchor="ctr">
            <a:normAutofit/>
          </a:bodyPr>
          <a:lstStyle/>
          <a:p>
            <a:pPr algn="r"/>
            <a:r>
              <a:rPr lang="fr-CA" sz="5400" b="1" dirty="0"/>
              <a:t>Essais de convivialité</a:t>
            </a:r>
          </a:p>
        </p:txBody>
      </p:sp>
      <p:sp>
        <p:nvSpPr>
          <p:cNvPr id="3" name="Subtitle 2">
            <a:extLst>
              <a:ext uri="{FF2B5EF4-FFF2-40B4-BE49-F238E27FC236}">
                <a16:creationId xmlns="" xmlns:a16="http://schemas.microsoft.com/office/drawing/2014/main" id="{04B3A98B-2783-2443-99A5-6FF2FD7FFF7E}"/>
              </a:ext>
            </a:extLst>
          </p:cNvPr>
          <p:cNvSpPr>
            <a:spLocks noGrp="1"/>
          </p:cNvSpPr>
          <p:nvPr>
            <p:ph type="subTitle" idx="1"/>
            <p:custDataLst>
              <p:tags r:id="rId4"/>
            </p:custDataLst>
          </p:nvPr>
        </p:nvSpPr>
        <p:spPr>
          <a:xfrm>
            <a:off x="8453071" y="964028"/>
            <a:ext cx="2770873" cy="4196299"/>
          </a:xfrm>
        </p:spPr>
        <p:txBody>
          <a:bodyPr anchor="ctr">
            <a:normAutofit/>
          </a:bodyPr>
          <a:lstStyle/>
          <a:p>
            <a:r>
              <a:rPr lang="fr-CA" dirty="0"/>
              <a:t>(avec une pincée </a:t>
            </a:r>
            <a:r>
              <a:rPr lang="fr-CA" dirty="0" smtClean="0"/>
              <a:t>d’AGILITÉ)</a:t>
            </a:r>
            <a:endParaRPr lang="fr-CA" dirty="0"/>
          </a:p>
        </p:txBody>
      </p:sp>
      <p:cxnSp>
        <p:nvCxnSpPr>
          <p:cNvPr id="37" name="Straight Connector 42">
            <a:extLst>
              <a:ext uri="{FF2B5EF4-FFF2-40B4-BE49-F238E27FC236}">
                <a16:creationId xmlns="" xmlns:a16="http://schemas.microsoft.com/office/drawing/2014/main" id="{0F2BAA51-3181-4303-929A-FCD9C33F890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5"/>
            </p:custDataLst>
            <p:extLst>
              <p:ext uri="{386F3935-93C4-4BCD-93E2-E3B085C9AB24}">
                <p16:designElem xmlns="" xmlns:p16="http://schemas.microsoft.com/office/powerpoint/2015/main" val="1"/>
              </p:ext>
            </p:extLst>
          </p:nvPr>
        </p:nvCxnSpPr>
        <p:spPr>
          <a:xfrm>
            <a:off x="8127685" y="1328764"/>
            <a:ext cx="0" cy="3466826"/>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0" name="Picture 44">
            <a:extLst>
              <a:ext uri="{FF2B5EF4-FFF2-40B4-BE49-F238E27FC236}">
                <a16:creationId xmlns="" xmlns:a16="http://schemas.microsoft.com/office/drawing/2014/main" id="{D4ED6A5F-3B06-48C5-850F-8045C4DF69A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6"/>
            </p:custDataLst>
            <p:extLst>
              <p:ext uri="{386F3935-93C4-4BCD-93E2-E3B085C9AB24}">
                <p16:designElem xmlns="" xmlns:p16="http://schemas.microsoft.com/office/powerpoint/2015/main" val="1"/>
              </p:ext>
            </p:extLst>
          </p:nvPr>
        </p:nvPicPr>
        <p:blipFill rotWithShape="1">
          <a:blip r:embed="rId10"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62" name="Straight Connector 46">
            <a:extLst>
              <a:ext uri="{FF2B5EF4-FFF2-40B4-BE49-F238E27FC236}">
                <a16:creationId xmlns="" xmlns:a16="http://schemas.microsoft.com/office/drawing/2014/main" id="{C9A60B9D-8DAC-4DA9-88DE-9911621A2B96}"/>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7"/>
            </p:custDataLst>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364424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23522FE7-5A29-4EF6-B1EF-2CA55748A7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 xmlns:a16="http://schemas.microsoft.com/office/drawing/2014/main" id="{C2192E09-EBC7-416C-B887-DFF915D7F43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2"/>
            </p:custDataLst>
            <p:extLst>
              <p:ext uri="{386F3935-93C4-4BCD-93E2-E3B085C9AB24}">
                <p16:designElem xmlns="" xmlns:p16="http://schemas.microsoft.com/office/powerpoint/2015/main" val="1"/>
              </p:ext>
            </p:extLst>
          </p:nvPr>
        </p:nvPicPr>
        <p:blipFill rotWithShape="1">
          <a:blip r:embed="rId13"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14" name="Straight Connector 13">
            <a:extLst>
              <a:ext uri="{FF2B5EF4-FFF2-40B4-BE49-F238E27FC236}">
                <a16:creationId xmlns="" xmlns:a16="http://schemas.microsoft.com/office/drawing/2014/main" id="{2924498D-E084-44BE-A196-CFCE3556435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3"/>
            </p:custDataLst>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3BBC7667-C352-4842-9AFD-E5C16AD002F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4"/>
            </p:custDataLst>
            <p:extLst>
              <p:ext uri="{386F3935-93C4-4BCD-93E2-E3B085C9AB24}">
                <p16:designElem xmlns=""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 xmlns:a16="http://schemas.microsoft.com/office/drawing/2014/main" id="{1EC4A490-3310-4798-850D-30C8DB8D1F0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5"/>
            </p:custDataLst>
            <p:extLst>
              <p:ext uri="{386F3935-93C4-4BCD-93E2-E3B085C9AB24}">
                <p16:designElem xmlns="" xmlns:p16="http://schemas.microsoft.com/office/powerpoint/2015/main" val="1"/>
              </p:ext>
            </p:extLst>
          </p:nvPr>
        </p:nvSpPr>
        <p:spPr>
          <a:xfrm>
            <a:off x="0" y="1143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 xmlns:a16="http://schemas.microsoft.com/office/drawing/2014/main" id="{AE92B721-D2EC-4A85-A67A-96767C3EDE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2" name="Rectangle 21">
            <a:extLst>
              <a:ext uri="{FF2B5EF4-FFF2-40B4-BE49-F238E27FC236}">
                <a16:creationId xmlns="" xmlns:a16="http://schemas.microsoft.com/office/drawing/2014/main" id="{6A0FFA78-985C-4F50-B21A-77045C7DF6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7"/>
            </p:custDataLst>
            <p:extLst>
              <p:ext uri="{386F3935-93C4-4BCD-93E2-E3B085C9AB24}">
                <p16:designElem xmlns="" xmlns:p16="http://schemas.microsoft.com/office/powerpoint/2015/main" val="1"/>
              </p:ext>
            </p:extLst>
          </p:nvPr>
        </p:nvSpPr>
        <p:spPr>
          <a:xfrm>
            <a:off x="3753134" y="2523579"/>
            <a:ext cx="8438867"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442EFAD2-4AA0-934F-8856-322C18804339}"/>
              </a:ext>
            </a:extLst>
          </p:cNvPr>
          <p:cNvSpPr>
            <a:spLocks noGrp="1"/>
          </p:cNvSpPr>
          <p:nvPr>
            <p:ph type="title"/>
            <p:custDataLst>
              <p:tags r:id="rId8"/>
            </p:custDataLst>
          </p:nvPr>
        </p:nvSpPr>
        <p:spPr>
          <a:xfrm>
            <a:off x="4065511" y="2695118"/>
            <a:ext cx="6832500" cy="1432743"/>
          </a:xfrm>
        </p:spPr>
        <p:txBody>
          <a:bodyPr vert="horz" lIns="91440" tIns="45720" rIns="91440" bIns="0" rtlCol="0" anchor="b">
            <a:normAutofit/>
          </a:bodyPr>
          <a:lstStyle/>
          <a:p>
            <a:r>
              <a:rPr lang="fr-CA" sz="4400" dirty="0">
                <a:solidFill>
                  <a:srgbClr val="FFFFFE"/>
                </a:solidFill>
              </a:rPr>
              <a:t>Mise en contexte des essais de convivialité</a:t>
            </a:r>
          </a:p>
        </p:txBody>
      </p:sp>
      <p:cxnSp>
        <p:nvCxnSpPr>
          <p:cNvPr id="24" name="Straight Connector 23">
            <a:extLst>
              <a:ext uri="{FF2B5EF4-FFF2-40B4-BE49-F238E27FC236}">
                <a16:creationId xmlns="" xmlns:a16="http://schemas.microsoft.com/office/drawing/2014/main" id="{65409EC7-69B1-45CC-8FB7-1964C1AB672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9"/>
            </p:custDataLst>
            <p:extLst>
              <p:ext uri="{386F3935-93C4-4BCD-93E2-E3B085C9AB24}">
                <p16:designElem xmlns="" xmlns:p16="http://schemas.microsoft.com/office/powerpoint/2015/main" val="1"/>
              </p:ext>
            </p:extLst>
          </p:nvPr>
        </p:nvCxnSpPr>
        <p:spPr>
          <a:xfrm>
            <a:off x="4065509" y="4210031"/>
            <a:ext cx="683249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6" name="Picture 25">
            <a:extLst>
              <a:ext uri="{FF2B5EF4-FFF2-40B4-BE49-F238E27FC236}">
                <a16:creationId xmlns="" xmlns:a16="http://schemas.microsoft.com/office/drawing/2014/main" id="{095A6DC3-387B-4D0B-A44D-E83246EFD0A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10"/>
            </p:custDataLst>
            <p:extLst>
              <p:ext uri="{386F3935-93C4-4BCD-93E2-E3B085C9AB24}">
                <p16:designElem xmlns="" xmlns:p16="http://schemas.microsoft.com/office/powerpoint/2015/main" val="1"/>
              </p:ext>
            </p:extLst>
          </p:nvPr>
        </p:nvPicPr>
        <p:blipFill rotWithShape="1">
          <a:blip r:embed="rId13"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Tree>
    <p:extLst>
      <p:ext uri="{BB962C8B-B14F-4D97-AF65-F5344CB8AC3E}">
        <p14:creationId xmlns:p14="http://schemas.microsoft.com/office/powerpoint/2010/main" val="4265358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fontScale="90000"/>
          </a:bodyPr>
          <a:lstStyle/>
          <a:p>
            <a:r>
              <a:rPr lang="fr-CA" dirty="0"/>
              <a:t>Alors, où se situent les essais de convivialité dans le processus de l’UX?</a:t>
            </a:r>
          </a:p>
        </p:txBody>
      </p:sp>
      <p:grpSp>
        <p:nvGrpSpPr>
          <p:cNvPr id="5" name="Group 4"/>
          <p:cNvGrpSpPr/>
          <p:nvPr>
            <p:custDataLst>
              <p:tags r:id="rId2"/>
            </p:custDataLst>
          </p:nvPr>
        </p:nvGrpSpPr>
        <p:grpSpPr>
          <a:xfrm rot="16200000">
            <a:off x="7717066" y="2141066"/>
            <a:ext cx="3726542" cy="1863271"/>
            <a:chOff x="8302171" y="2350497"/>
            <a:chExt cx="2438400" cy="1219200"/>
          </a:xfrm>
        </p:grpSpPr>
        <p:sp>
          <p:nvSpPr>
            <p:cNvPr id="6" name="Diamond 5"/>
            <p:cNvSpPr/>
            <p:nvPr/>
          </p:nvSpPr>
          <p:spPr>
            <a:xfrm>
              <a:off x="8302171" y="2350497"/>
              <a:ext cx="1219200" cy="1219200"/>
            </a:xfrm>
            <a:prstGeom prst="diamond">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 name="Diamond 6"/>
            <p:cNvSpPr/>
            <p:nvPr/>
          </p:nvSpPr>
          <p:spPr>
            <a:xfrm>
              <a:off x="9521371" y="2350497"/>
              <a:ext cx="1219200" cy="1219200"/>
            </a:xfrm>
            <a:prstGeom prst="diamond">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8" name="Freeform 7"/>
            <p:cNvSpPr/>
            <p:nvPr/>
          </p:nvSpPr>
          <p:spPr>
            <a:xfrm rot="19595094">
              <a:off x="8810458" y="2856002"/>
              <a:ext cx="202626" cy="208189"/>
            </a:xfrm>
            <a:custGeom>
              <a:avLst/>
              <a:gdLst>
                <a:gd name="connsiteX0" fmla="*/ 1250926 w 1508855"/>
                <a:gd name="connsiteY0" fmla="*/ 500061 h 1550282"/>
                <a:gd name="connsiteX1" fmla="*/ 858600 w 1508855"/>
                <a:gd name="connsiteY1" fmla="*/ 477430 h 1550282"/>
                <a:gd name="connsiteX2" fmla="*/ 963253 w 1508855"/>
                <a:gd name="connsiteY2" fmla="*/ 318806 h 1550282"/>
                <a:gd name="connsiteX3" fmla="*/ 942938 w 1508855"/>
                <a:gd name="connsiteY3" fmla="*/ 312915 h 1550282"/>
                <a:gd name="connsiteX4" fmla="*/ 415958 w 1508855"/>
                <a:gd name="connsiteY4" fmla="*/ 537112 h 1550282"/>
                <a:gd name="connsiteX5" fmla="*/ 371204 w 1508855"/>
                <a:gd name="connsiteY5" fmla="*/ 622505 h 1550282"/>
                <a:gd name="connsiteX6" fmla="*/ 571976 w 1508855"/>
                <a:gd name="connsiteY6" fmla="*/ 968664 h 1550282"/>
                <a:gd name="connsiteX7" fmla="*/ 353835 w 1508855"/>
                <a:gd name="connsiteY7" fmla="*/ 968664 h 1550282"/>
                <a:gd name="connsiteX8" fmla="*/ 370039 w 1508855"/>
                <a:gd name="connsiteY8" fmla="*/ 1021468 h 1550282"/>
                <a:gd name="connsiteX9" fmla="*/ 563087 w 1508855"/>
                <a:gd name="connsiteY9" fmla="*/ 1254830 h 1550282"/>
                <a:gd name="connsiteX10" fmla="*/ 952418 w 1508855"/>
                <a:gd name="connsiteY10" fmla="*/ 1329910 h 1550282"/>
                <a:gd name="connsiteX11" fmla="*/ 958604 w 1508855"/>
                <a:gd name="connsiteY11" fmla="*/ 1328011 h 1550282"/>
                <a:gd name="connsiteX12" fmla="*/ 1184861 w 1508855"/>
                <a:gd name="connsiteY12" fmla="*/ 1024494 h 1550282"/>
                <a:gd name="connsiteX13" fmla="*/ 1241274 w 1508855"/>
                <a:gd name="connsiteY13" fmla="*/ 1156220 h 1550282"/>
                <a:gd name="connsiteX14" fmla="*/ 1280805 w 1508855"/>
                <a:gd name="connsiteY14" fmla="*/ 1107701 h 1550282"/>
                <a:gd name="connsiteX15" fmla="*/ 1279575 w 1508855"/>
                <a:gd name="connsiteY15" fmla="*/ 535014 h 1550282"/>
                <a:gd name="connsiteX16" fmla="*/ 1173588 w 1508855"/>
                <a:gd name="connsiteY16" fmla="*/ 0 h 1550282"/>
                <a:gd name="connsiteX17" fmla="*/ 1427671 w 1508855"/>
                <a:gd name="connsiteY17" fmla="*/ 510257 h 1550282"/>
                <a:gd name="connsiteX18" fmla="*/ 1426964 w 1508855"/>
                <a:gd name="connsiteY18" fmla="*/ 510216 h 1550282"/>
                <a:gd name="connsiteX19" fmla="*/ 1458156 w 1508855"/>
                <a:gd name="connsiteY19" fmla="*/ 568650 h 1550282"/>
                <a:gd name="connsiteX20" fmla="*/ 1399620 w 1508855"/>
                <a:gd name="connsiteY20" fmla="*/ 1186089 h 1550282"/>
                <a:gd name="connsiteX21" fmla="*/ 1315126 w 1508855"/>
                <a:gd name="connsiteY21" fmla="*/ 1289794 h 1550282"/>
                <a:gd name="connsiteX22" fmla="*/ 1302804 w 1508855"/>
                <a:gd name="connsiteY22" fmla="*/ 1299893 h 1550282"/>
                <a:gd name="connsiteX23" fmla="*/ 1410036 w 1508855"/>
                <a:gd name="connsiteY23" fmla="*/ 1550282 h 1550282"/>
                <a:gd name="connsiteX24" fmla="*/ 855096 w 1508855"/>
                <a:gd name="connsiteY24" fmla="*/ 1482831 h 1550282"/>
                <a:gd name="connsiteX25" fmla="*/ 855013 w 1508855"/>
                <a:gd name="connsiteY25" fmla="*/ 1482840 h 1550282"/>
                <a:gd name="connsiteX26" fmla="*/ 484699 w 1508855"/>
                <a:gd name="connsiteY26" fmla="*/ 1373644 h 1550282"/>
                <a:gd name="connsiteX27" fmla="*/ 238608 w 1508855"/>
                <a:gd name="connsiteY27" fmla="*/ 1076163 h 1550282"/>
                <a:gd name="connsiteX28" fmla="*/ 205620 w 1508855"/>
                <a:gd name="connsiteY28" fmla="*/ 968664 h 1550282"/>
                <a:gd name="connsiteX29" fmla="*/ 0 w 1508855"/>
                <a:gd name="connsiteY29" fmla="*/ 968664 h 1550282"/>
                <a:gd name="connsiteX30" fmla="*/ 285988 w 1508855"/>
                <a:gd name="connsiteY30" fmla="*/ 475581 h 1550282"/>
                <a:gd name="connsiteX31" fmla="*/ 287207 w 1508855"/>
                <a:gd name="connsiteY31" fmla="*/ 477683 h 1550282"/>
                <a:gd name="connsiteX32" fmla="*/ 297144 w 1508855"/>
                <a:gd name="connsiteY32" fmla="*/ 458724 h 1550282"/>
                <a:gd name="connsiteX33" fmla="*/ 968918 w 1508855"/>
                <a:gd name="connsiteY33" fmla="*/ 172926 h 1550282"/>
                <a:gd name="connsiteX34" fmla="*/ 1044953 w 1508855"/>
                <a:gd name="connsiteY34" fmla="*/ 194973 h 1550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508855" h="1550282">
                  <a:moveTo>
                    <a:pt x="1250926" y="500061"/>
                  </a:moveTo>
                  <a:lnTo>
                    <a:pt x="858600" y="477430"/>
                  </a:lnTo>
                  <a:lnTo>
                    <a:pt x="963253" y="318806"/>
                  </a:lnTo>
                  <a:lnTo>
                    <a:pt x="942938" y="312915"/>
                  </a:lnTo>
                  <a:cubicBezTo>
                    <a:pt x="744424" y="276164"/>
                    <a:pt x="534131" y="357996"/>
                    <a:pt x="415958" y="537112"/>
                  </a:cubicBezTo>
                  <a:lnTo>
                    <a:pt x="371204" y="622505"/>
                  </a:lnTo>
                  <a:lnTo>
                    <a:pt x="571976" y="968664"/>
                  </a:lnTo>
                  <a:lnTo>
                    <a:pt x="353835" y="968664"/>
                  </a:lnTo>
                  <a:lnTo>
                    <a:pt x="370039" y="1021468"/>
                  </a:lnTo>
                  <a:cubicBezTo>
                    <a:pt x="408293" y="1113627"/>
                    <a:pt x="473530" y="1195744"/>
                    <a:pt x="563087" y="1254830"/>
                  </a:cubicBezTo>
                  <a:cubicBezTo>
                    <a:pt x="682498" y="1333612"/>
                    <a:pt x="822536" y="1356535"/>
                    <a:pt x="952418" y="1329910"/>
                  </a:cubicBezTo>
                  <a:lnTo>
                    <a:pt x="958604" y="1328011"/>
                  </a:lnTo>
                  <a:lnTo>
                    <a:pt x="1184861" y="1024494"/>
                  </a:lnTo>
                  <a:lnTo>
                    <a:pt x="1241274" y="1156220"/>
                  </a:lnTo>
                  <a:lnTo>
                    <a:pt x="1280805" y="1107701"/>
                  </a:lnTo>
                  <a:cubicBezTo>
                    <a:pt x="1398978" y="928585"/>
                    <a:pt x="1391468" y="703056"/>
                    <a:pt x="1279575" y="535014"/>
                  </a:cubicBezTo>
                  <a:close/>
                  <a:moveTo>
                    <a:pt x="1173588" y="0"/>
                  </a:moveTo>
                  <a:lnTo>
                    <a:pt x="1427671" y="510257"/>
                  </a:lnTo>
                  <a:lnTo>
                    <a:pt x="1426964" y="510216"/>
                  </a:lnTo>
                  <a:lnTo>
                    <a:pt x="1458156" y="568650"/>
                  </a:lnTo>
                  <a:cubicBezTo>
                    <a:pt x="1539429" y="764451"/>
                    <a:pt x="1525155" y="995814"/>
                    <a:pt x="1399620" y="1186089"/>
                  </a:cubicBezTo>
                  <a:cubicBezTo>
                    <a:pt x="1374512" y="1224144"/>
                    <a:pt x="1346143" y="1258754"/>
                    <a:pt x="1315126" y="1289794"/>
                  </a:cubicBezTo>
                  <a:lnTo>
                    <a:pt x="1302804" y="1299893"/>
                  </a:lnTo>
                  <a:lnTo>
                    <a:pt x="1410036" y="1550282"/>
                  </a:lnTo>
                  <a:lnTo>
                    <a:pt x="855096" y="1482831"/>
                  </a:lnTo>
                  <a:lnTo>
                    <a:pt x="855013" y="1482840"/>
                  </a:lnTo>
                  <a:cubicBezTo>
                    <a:pt x="727821" y="1484233"/>
                    <a:pt x="598864" y="1448965"/>
                    <a:pt x="484699" y="1373644"/>
                  </a:cubicBezTo>
                  <a:cubicBezTo>
                    <a:pt x="370534" y="1298323"/>
                    <a:pt x="287372" y="1193644"/>
                    <a:pt x="238608" y="1076163"/>
                  </a:cubicBezTo>
                  <a:lnTo>
                    <a:pt x="205620" y="968664"/>
                  </a:lnTo>
                  <a:lnTo>
                    <a:pt x="0" y="968664"/>
                  </a:lnTo>
                  <a:lnTo>
                    <a:pt x="285988" y="475581"/>
                  </a:lnTo>
                  <a:lnTo>
                    <a:pt x="287207" y="477683"/>
                  </a:lnTo>
                  <a:lnTo>
                    <a:pt x="297144" y="458724"/>
                  </a:lnTo>
                  <a:cubicBezTo>
                    <a:pt x="447786" y="230393"/>
                    <a:pt x="715860" y="126077"/>
                    <a:pt x="968918" y="172926"/>
                  </a:cubicBezTo>
                  <a:lnTo>
                    <a:pt x="1044953" y="194973"/>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Freeform 8"/>
            <p:cNvSpPr/>
            <p:nvPr/>
          </p:nvSpPr>
          <p:spPr>
            <a:xfrm rot="19595094">
              <a:off x="10029659" y="2856002"/>
              <a:ext cx="202626" cy="208189"/>
            </a:xfrm>
            <a:custGeom>
              <a:avLst/>
              <a:gdLst>
                <a:gd name="connsiteX0" fmla="*/ 1250926 w 1508855"/>
                <a:gd name="connsiteY0" fmla="*/ 500061 h 1550282"/>
                <a:gd name="connsiteX1" fmla="*/ 858600 w 1508855"/>
                <a:gd name="connsiteY1" fmla="*/ 477430 h 1550282"/>
                <a:gd name="connsiteX2" fmla="*/ 963253 w 1508855"/>
                <a:gd name="connsiteY2" fmla="*/ 318806 h 1550282"/>
                <a:gd name="connsiteX3" fmla="*/ 942938 w 1508855"/>
                <a:gd name="connsiteY3" fmla="*/ 312915 h 1550282"/>
                <a:gd name="connsiteX4" fmla="*/ 415958 w 1508855"/>
                <a:gd name="connsiteY4" fmla="*/ 537112 h 1550282"/>
                <a:gd name="connsiteX5" fmla="*/ 371204 w 1508855"/>
                <a:gd name="connsiteY5" fmla="*/ 622505 h 1550282"/>
                <a:gd name="connsiteX6" fmla="*/ 571976 w 1508855"/>
                <a:gd name="connsiteY6" fmla="*/ 968664 h 1550282"/>
                <a:gd name="connsiteX7" fmla="*/ 353835 w 1508855"/>
                <a:gd name="connsiteY7" fmla="*/ 968664 h 1550282"/>
                <a:gd name="connsiteX8" fmla="*/ 370039 w 1508855"/>
                <a:gd name="connsiteY8" fmla="*/ 1021468 h 1550282"/>
                <a:gd name="connsiteX9" fmla="*/ 563087 w 1508855"/>
                <a:gd name="connsiteY9" fmla="*/ 1254830 h 1550282"/>
                <a:gd name="connsiteX10" fmla="*/ 952418 w 1508855"/>
                <a:gd name="connsiteY10" fmla="*/ 1329910 h 1550282"/>
                <a:gd name="connsiteX11" fmla="*/ 958604 w 1508855"/>
                <a:gd name="connsiteY11" fmla="*/ 1328011 h 1550282"/>
                <a:gd name="connsiteX12" fmla="*/ 1184861 w 1508855"/>
                <a:gd name="connsiteY12" fmla="*/ 1024494 h 1550282"/>
                <a:gd name="connsiteX13" fmla="*/ 1241274 w 1508855"/>
                <a:gd name="connsiteY13" fmla="*/ 1156220 h 1550282"/>
                <a:gd name="connsiteX14" fmla="*/ 1280805 w 1508855"/>
                <a:gd name="connsiteY14" fmla="*/ 1107701 h 1550282"/>
                <a:gd name="connsiteX15" fmla="*/ 1279575 w 1508855"/>
                <a:gd name="connsiteY15" fmla="*/ 535014 h 1550282"/>
                <a:gd name="connsiteX16" fmla="*/ 1173588 w 1508855"/>
                <a:gd name="connsiteY16" fmla="*/ 0 h 1550282"/>
                <a:gd name="connsiteX17" fmla="*/ 1427671 w 1508855"/>
                <a:gd name="connsiteY17" fmla="*/ 510257 h 1550282"/>
                <a:gd name="connsiteX18" fmla="*/ 1426964 w 1508855"/>
                <a:gd name="connsiteY18" fmla="*/ 510216 h 1550282"/>
                <a:gd name="connsiteX19" fmla="*/ 1458156 w 1508855"/>
                <a:gd name="connsiteY19" fmla="*/ 568650 h 1550282"/>
                <a:gd name="connsiteX20" fmla="*/ 1399620 w 1508855"/>
                <a:gd name="connsiteY20" fmla="*/ 1186089 h 1550282"/>
                <a:gd name="connsiteX21" fmla="*/ 1315126 w 1508855"/>
                <a:gd name="connsiteY21" fmla="*/ 1289794 h 1550282"/>
                <a:gd name="connsiteX22" fmla="*/ 1302804 w 1508855"/>
                <a:gd name="connsiteY22" fmla="*/ 1299893 h 1550282"/>
                <a:gd name="connsiteX23" fmla="*/ 1410036 w 1508855"/>
                <a:gd name="connsiteY23" fmla="*/ 1550282 h 1550282"/>
                <a:gd name="connsiteX24" fmla="*/ 855096 w 1508855"/>
                <a:gd name="connsiteY24" fmla="*/ 1482831 h 1550282"/>
                <a:gd name="connsiteX25" fmla="*/ 855013 w 1508855"/>
                <a:gd name="connsiteY25" fmla="*/ 1482840 h 1550282"/>
                <a:gd name="connsiteX26" fmla="*/ 484699 w 1508855"/>
                <a:gd name="connsiteY26" fmla="*/ 1373644 h 1550282"/>
                <a:gd name="connsiteX27" fmla="*/ 238608 w 1508855"/>
                <a:gd name="connsiteY27" fmla="*/ 1076163 h 1550282"/>
                <a:gd name="connsiteX28" fmla="*/ 205620 w 1508855"/>
                <a:gd name="connsiteY28" fmla="*/ 968664 h 1550282"/>
                <a:gd name="connsiteX29" fmla="*/ 0 w 1508855"/>
                <a:gd name="connsiteY29" fmla="*/ 968664 h 1550282"/>
                <a:gd name="connsiteX30" fmla="*/ 285988 w 1508855"/>
                <a:gd name="connsiteY30" fmla="*/ 475581 h 1550282"/>
                <a:gd name="connsiteX31" fmla="*/ 287207 w 1508855"/>
                <a:gd name="connsiteY31" fmla="*/ 477683 h 1550282"/>
                <a:gd name="connsiteX32" fmla="*/ 297144 w 1508855"/>
                <a:gd name="connsiteY32" fmla="*/ 458724 h 1550282"/>
                <a:gd name="connsiteX33" fmla="*/ 968918 w 1508855"/>
                <a:gd name="connsiteY33" fmla="*/ 172926 h 1550282"/>
                <a:gd name="connsiteX34" fmla="*/ 1044953 w 1508855"/>
                <a:gd name="connsiteY34" fmla="*/ 194973 h 1550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508855" h="1550282">
                  <a:moveTo>
                    <a:pt x="1250926" y="500061"/>
                  </a:moveTo>
                  <a:lnTo>
                    <a:pt x="858600" y="477430"/>
                  </a:lnTo>
                  <a:lnTo>
                    <a:pt x="963253" y="318806"/>
                  </a:lnTo>
                  <a:lnTo>
                    <a:pt x="942938" y="312915"/>
                  </a:lnTo>
                  <a:cubicBezTo>
                    <a:pt x="744424" y="276164"/>
                    <a:pt x="534131" y="357996"/>
                    <a:pt x="415958" y="537112"/>
                  </a:cubicBezTo>
                  <a:lnTo>
                    <a:pt x="371204" y="622505"/>
                  </a:lnTo>
                  <a:lnTo>
                    <a:pt x="571976" y="968664"/>
                  </a:lnTo>
                  <a:lnTo>
                    <a:pt x="353835" y="968664"/>
                  </a:lnTo>
                  <a:lnTo>
                    <a:pt x="370039" y="1021468"/>
                  </a:lnTo>
                  <a:cubicBezTo>
                    <a:pt x="408293" y="1113627"/>
                    <a:pt x="473530" y="1195744"/>
                    <a:pt x="563087" y="1254830"/>
                  </a:cubicBezTo>
                  <a:cubicBezTo>
                    <a:pt x="682498" y="1333612"/>
                    <a:pt x="822536" y="1356535"/>
                    <a:pt x="952418" y="1329910"/>
                  </a:cubicBezTo>
                  <a:lnTo>
                    <a:pt x="958604" y="1328011"/>
                  </a:lnTo>
                  <a:lnTo>
                    <a:pt x="1184861" y="1024494"/>
                  </a:lnTo>
                  <a:lnTo>
                    <a:pt x="1241274" y="1156220"/>
                  </a:lnTo>
                  <a:lnTo>
                    <a:pt x="1280805" y="1107701"/>
                  </a:lnTo>
                  <a:cubicBezTo>
                    <a:pt x="1398978" y="928585"/>
                    <a:pt x="1391468" y="703056"/>
                    <a:pt x="1279575" y="535014"/>
                  </a:cubicBezTo>
                  <a:close/>
                  <a:moveTo>
                    <a:pt x="1173588" y="0"/>
                  </a:moveTo>
                  <a:lnTo>
                    <a:pt x="1427671" y="510257"/>
                  </a:lnTo>
                  <a:lnTo>
                    <a:pt x="1426964" y="510216"/>
                  </a:lnTo>
                  <a:lnTo>
                    <a:pt x="1458156" y="568650"/>
                  </a:lnTo>
                  <a:cubicBezTo>
                    <a:pt x="1539429" y="764451"/>
                    <a:pt x="1525155" y="995814"/>
                    <a:pt x="1399620" y="1186089"/>
                  </a:cubicBezTo>
                  <a:cubicBezTo>
                    <a:pt x="1374512" y="1224144"/>
                    <a:pt x="1346143" y="1258754"/>
                    <a:pt x="1315126" y="1289794"/>
                  </a:cubicBezTo>
                  <a:lnTo>
                    <a:pt x="1302804" y="1299893"/>
                  </a:lnTo>
                  <a:lnTo>
                    <a:pt x="1410036" y="1550282"/>
                  </a:lnTo>
                  <a:lnTo>
                    <a:pt x="855096" y="1482831"/>
                  </a:lnTo>
                  <a:lnTo>
                    <a:pt x="855013" y="1482840"/>
                  </a:lnTo>
                  <a:cubicBezTo>
                    <a:pt x="727821" y="1484233"/>
                    <a:pt x="598864" y="1448965"/>
                    <a:pt x="484699" y="1373644"/>
                  </a:cubicBezTo>
                  <a:cubicBezTo>
                    <a:pt x="370534" y="1298323"/>
                    <a:pt x="287372" y="1193644"/>
                    <a:pt x="238608" y="1076163"/>
                  </a:cubicBezTo>
                  <a:lnTo>
                    <a:pt x="205620" y="968664"/>
                  </a:lnTo>
                  <a:lnTo>
                    <a:pt x="0" y="968664"/>
                  </a:lnTo>
                  <a:lnTo>
                    <a:pt x="285988" y="475581"/>
                  </a:lnTo>
                  <a:lnTo>
                    <a:pt x="287207" y="477683"/>
                  </a:lnTo>
                  <a:lnTo>
                    <a:pt x="297144" y="458724"/>
                  </a:lnTo>
                  <a:cubicBezTo>
                    <a:pt x="447786" y="230393"/>
                    <a:pt x="715860" y="126077"/>
                    <a:pt x="968918" y="172926"/>
                  </a:cubicBezTo>
                  <a:lnTo>
                    <a:pt x="1044953" y="194973"/>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Tree>
    <p:extLst>
      <p:ext uri="{BB962C8B-B14F-4D97-AF65-F5344CB8AC3E}">
        <p14:creationId xmlns:p14="http://schemas.microsoft.com/office/powerpoint/2010/main" val="128914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accel="80000" fill="hold" nodeType="clickEffect">
                                  <p:stCondLst>
                                    <p:cond delay="0"/>
                                  </p:stCondLst>
                                  <p:childTnLst>
                                    <p:anim calcmode="lin" valueType="num">
                                      <p:cBhvr additive="base">
                                        <p:cTn id="6" dur="1000"/>
                                        <p:tgtEl>
                                          <p:spTgt spid="5"/>
                                        </p:tgtEl>
                                        <p:attrNameLst>
                                          <p:attrName>ppt_x</p:attrName>
                                        </p:attrNameLst>
                                      </p:cBhvr>
                                      <p:tavLst>
                                        <p:tav tm="0">
                                          <p:val>
                                            <p:strVal val="ppt_x"/>
                                          </p:val>
                                        </p:tav>
                                        <p:tav tm="100000">
                                          <p:val>
                                            <p:strVal val="ppt_x"/>
                                          </p:val>
                                        </p:tav>
                                      </p:tavLst>
                                    </p:anim>
                                    <p:anim calcmode="lin" valueType="num">
                                      <p:cBhvr additive="base">
                                        <p:cTn id="7" dur="1000"/>
                                        <p:tgtEl>
                                          <p:spTgt spid="5"/>
                                        </p:tgtEl>
                                        <p:attrNameLst>
                                          <p:attrName>ppt_y</p:attrName>
                                        </p:attrNameLst>
                                      </p:cBhvr>
                                      <p:tavLst>
                                        <p:tav tm="0">
                                          <p:val>
                                            <p:strVal val="ppt_y"/>
                                          </p:val>
                                        </p:tav>
                                        <p:tav tm="100000">
                                          <p:val>
                                            <p:strVal val="1+ppt_h/2"/>
                                          </p:val>
                                        </p:tav>
                                      </p:tavLst>
                                    </p:anim>
                                    <p:set>
                                      <p:cBhvr>
                                        <p:cTn id="8"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iamond 19"/>
          <p:cNvSpPr/>
          <p:nvPr>
            <p:custDataLst>
              <p:tags r:id="rId1"/>
            </p:custDataLst>
          </p:nvPr>
        </p:nvSpPr>
        <p:spPr>
          <a:xfrm>
            <a:off x="6104290" y="250339"/>
            <a:ext cx="5431700" cy="5431699"/>
          </a:xfrm>
          <a:prstGeom prst="diamond">
            <a:avLst/>
          </a:prstGeom>
          <a:solidFill>
            <a:srgbClr val="C00000">
              <a:alpha val="20000"/>
            </a:srgbClr>
          </a:solidFill>
          <a:ln w="5715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2" name="Group 1"/>
          <p:cNvGrpSpPr/>
          <p:nvPr>
            <p:custDataLst>
              <p:tags r:id="rId2"/>
            </p:custDataLst>
          </p:nvPr>
        </p:nvGrpSpPr>
        <p:grpSpPr>
          <a:xfrm>
            <a:off x="637771" y="174446"/>
            <a:ext cx="10924758" cy="5964989"/>
            <a:chOff x="831653" y="437739"/>
            <a:chExt cx="10255447" cy="5599542"/>
          </a:xfrm>
        </p:grpSpPr>
        <p:cxnSp>
          <p:nvCxnSpPr>
            <p:cNvPr id="3" name="Straight Connector 2"/>
            <p:cNvCxnSpPr>
              <a:stCxn id="9" idx="0"/>
            </p:cNvCxnSpPr>
            <p:nvPr/>
          </p:nvCxnSpPr>
          <p:spPr>
            <a:xfrm flipH="1">
              <a:off x="3411447" y="497060"/>
              <a:ext cx="2355" cy="5463679"/>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 name="Straight Connector 3"/>
            <p:cNvCxnSpPr>
              <a:stCxn id="8" idx="0"/>
            </p:cNvCxnSpPr>
            <p:nvPr/>
          </p:nvCxnSpPr>
          <p:spPr>
            <a:xfrm flipH="1">
              <a:off x="8509780" y="497060"/>
              <a:ext cx="2945" cy="5463679"/>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5965563" y="437739"/>
              <a:ext cx="0" cy="552300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31653" y="437739"/>
              <a:ext cx="0" cy="552300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087100" y="437739"/>
              <a:ext cx="0" cy="552300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Diamond 7"/>
            <p:cNvSpPr/>
            <p:nvPr/>
          </p:nvSpPr>
          <p:spPr>
            <a:xfrm>
              <a:off x="5963263" y="497060"/>
              <a:ext cx="5098924" cy="5098923"/>
            </a:xfrm>
            <a:prstGeom prst="diamond">
              <a:avLst/>
            </a:prstGeom>
            <a:noFill/>
            <a:ln w="57150">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Diamond 8"/>
            <p:cNvSpPr/>
            <p:nvPr/>
          </p:nvSpPr>
          <p:spPr>
            <a:xfrm>
              <a:off x="864339" y="497060"/>
              <a:ext cx="5098924" cy="5098923"/>
            </a:xfrm>
            <a:prstGeom prst="diamond">
              <a:avLst/>
            </a:prstGeom>
            <a:noFill/>
            <a:ln w="57150">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0" name="TextBox 9"/>
            <p:cNvSpPr txBox="1"/>
            <p:nvPr/>
          </p:nvSpPr>
          <p:spPr>
            <a:xfrm>
              <a:off x="1005562" y="2893382"/>
              <a:ext cx="2080709" cy="433381"/>
            </a:xfrm>
            <a:prstGeom prst="rect">
              <a:avLst/>
            </a:prstGeom>
            <a:noFill/>
          </p:spPr>
          <p:txBody>
            <a:bodyPr wrap="square" rtlCol="0">
              <a:spAutoFit/>
            </a:bodyPr>
            <a:lstStyle/>
            <a:p>
              <a:pPr algn="ctr"/>
              <a:r>
                <a:rPr lang="fr-CA" sz="2400" b="1" dirty="0"/>
                <a:t>DÉCOUVRIR</a:t>
              </a:r>
            </a:p>
          </p:txBody>
        </p:sp>
        <p:sp>
          <p:nvSpPr>
            <p:cNvPr id="11" name="TextBox 10"/>
            <p:cNvSpPr txBox="1"/>
            <p:nvPr/>
          </p:nvSpPr>
          <p:spPr>
            <a:xfrm>
              <a:off x="3915159" y="2893382"/>
              <a:ext cx="1506354" cy="433381"/>
            </a:xfrm>
            <a:prstGeom prst="rect">
              <a:avLst/>
            </a:prstGeom>
            <a:noFill/>
          </p:spPr>
          <p:txBody>
            <a:bodyPr wrap="square" rtlCol="0">
              <a:spAutoFit/>
            </a:bodyPr>
            <a:lstStyle/>
            <a:p>
              <a:pPr algn="ctr"/>
              <a:r>
                <a:rPr lang="fr-CA" sz="2400" b="1" dirty="0"/>
                <a:t>DÉFINIR</a:t>
              </a:r>
            </a:p>
          </p:txBody>
        </p:sp>
        <p:sp>
          <p:nvSpPr>
            <p:cNvPr id="12" name="TextBox 11"/>
            <p:cNvSpPr txBox="1"/>
            <p:nvPr/>
          </p:nvSpPr>
          <p:spPr>
            <a:xfrm>
              <a:off x="6201753" y="2893382"/>
              <a:ext cx="2148281" cy="390042"/>
            </a:xfrm>
            <a:prstGeom prst="rect">
              <a:avLst/>
            </a:prstGeom>
            <a:noFill/>
          </p:spPr>
          <p:txBody>
            <a:bodyPr wrap="square" rtlCol="0">
              <a:spAutoFit/>
            </a:bodyPr>
            <a:lstStyle/>
            <a:p>
              <a:pPr algn="ctr"/>
              <a:r>
                <a:rPr lang="fr-CA" sz="2100" b="1" dirty="0"/>
                <a:t>APPROFONDIR</a:t>
              </a:r>
            </a:p>
          </p:txBody>
        </p:sp>
        <p:sp>
          <p:nvSpPr>
            <p:cNvPr id="13" name="TextBox 12"/>
            <p:cNvSpPr txBox="1"/>
            <p:nvPr/>
          </p:nvSpPr>
          <p:spPr>
            <a:xfrm>
              <a:off x="8751215" y="2893382"/>
              <a:ext cx="1915680" cy="433381"/>
            </a:xfrm>
            <a:prstGeom prst="rect">
              <a:avLst/>
            </a:prstGeom>
            <a:noFill/>
          </p:spPr>
          <p:txBody>
            <a:bodyPr wrap="square" rtlCol="0">
              <a:spAutoFit/>
            </a:bodyPr>
            <a:lstStyle/>
            <a:p>
              <a:pPr algn="ctr"/>
              <a:r>
                <a:rPr lang="fr-CA" sz="2400" b="1" dirty="0"/>
                <a:t>EXÉCUTER</a:t>
              </a:r>
            </a:p>
          </p:txBody>
        </p:sp>
        <p:sp>
          <p:nvSpPr>
            <p:cNvPr id="14" name="TextBox 13"/>
            <p:cNvSpPr txBox="1"/>
            <p:nvPr/>
          </p:nvSpPr>
          <p:spPr>
            <a:xfrm>
              <a:off x="993198" y="4650462"/>
              <a:ext cx="1867349" cy="1386819"/>
            </a:xfrm>
            <a:prstGeom prst="rect">
              <a:avLst/>
            </a:prstGeom>
            <a:noFill/>
          </p:spPr>
          <p:txBody>
            <a:bodyPr wrap="square" rtlCol="0">
              <a:spAutoFit/>
            </a:bodyPr>
            <a:lstStyle/>
            <a:p>
              <a:r>
                <a:rPr lang="fr-CA" dirty="0"/>
                <a:t>Comment les utilisateurs résolvent-ils le problème maintenant?</a:t>
              </a:r>
            </a:p>
          </p:txBody>
        </p:sp>
        <p:sp>
          <p:nvSpPr>
            <p:cNvPr id="15" name="TextBox 14"/>
            <p:cNvSpPr txBox="1"/>
            <p:nvPr/>
          </p:nvSpPr>
          <p:spPr>
            <a:xfrm>
              <a:off x="4218002" y="4611446"/>
              <a:ext cx="1594102" cy="1386819"/>
            </a:xfrm>
            <a:prstGeom prst="rect">
              <a:avLst/>
            </a:prstGeom>
            <a:noFill/>
          </p:spPr>
          <p:txBody>
            <a:bodyPr wrap="square" rtlCol="0">
              <a:spAutoFit/>
            </a:bodyPr>
            <a:lstStyle/>
            <a:p>
              <a:pPr algn="r"/>
              <a:r>
                <a:rPr lang="fr-CA" dirty="0"/>
                <a:t>Les besoins de l’utilisateur sur lesquels</a:t>
              </a:r>
              <a:br>
                <a:rPr lang="fr-CA" dirty="0"/>
              </a:br>
              <a:r>
                <a:rPr lang="fr-CA" dirty="0"/>
                <a:t>nous nous concentrerons</a:t>
              </a:r>
            </a:p>
          </p:txBody>
        </p:sp>
        <p:sp>
          <p:nvSpPr>
            <p:cNvPr id="16" name="TextBox 15"/>
            <p:cNvSpPr txBox="1"/>
            <p:nvPr/>
          </p:nvSpPr>
          <p:spPr>
            <a:xfrm>
              <a:off x="6135663" y="4767515"/>
              <a:ext cx="1685463" cy="1126790"/>
            </a:xfrm>
            <a:prstGeom prst="rect">
              <a:avLst/>
            </a:prstGeom>
            <a:noFill/>
          </p:spPr>
          <p:txBody>
            <a:bodyPr wrap="square" rtlCol="0">
              <a:spAutoFit/>
            </a:bodyPr>
            <a:lstStyle/>
            <a:p>
              <a:r>
                <a:rPr lang="fr-CA" dirty="0" smtClean="0"/>
                <a:t>Créer des prototypes de solutions</a:t>
              </a:r>
              <a:endParaRPr lang="fr-CA" dirty="0"/>
            </a:p>
            <a:p>
              <a:endParaRPr lang="fr-CA" dirty="0"/>
            </a:p>
          </p:txBody>
        </p:sp>
        <p:sp>
          <p:nvSpPr>
            <p:cNvPr id="17" name="TextBox 16"/>
            <p:cNvSpPr txBox="1"/>
            <p:nvPr/>
          </p:nvSpPr>
          <p:spPr>
            <a:xfrm>
              <a:off x="9363149" y="4767515"/>
              <a:ext cx="1594102" cy="1126790"/>
            </a:xfrm>
            <a:prstGeom prst="rect">
              <a:avLst/>
            </a:prstGeom>
            <a:noFill/>
          </p:spPr>
          <p:txBody>
            <a:bodyPr wrap="square" rtlCol="0">
              <a:spAutoFit/>
            </a:bodyPr>
            <a:lstStyle/>
            <a:p>
              <a:pPr algn="r"/>
              <a:r>
                <a:rPr lang="fr-CA" dirty="0"/>
                <a:t>Essais avec les utilisateurs finaux et l’organisation</a:t>
              </a:r>
            </a:p>
          </p:txBody>
        </p:sp>
        <p:sp>
          <p:nvSpPr>
            <p:cNvPr id="18" name="Freeform 17"/>
            <p:cNvSpPr/>
            <p:nvPr/>
          </p:nvSpPr>
          <p:spPr>
            <a:xfrm rot="19595094">
              <a:off x="3091795" y="2846238"/>
              <a:ext cx="541096" cy="555952"/>
            </a:xfrm>
            <a:custGeom>
              <a:avLst/>
              <a:gdLst>
                <a:gd name="connsiteX0" fmla="*/ 1250926 w 1508855"/>
                <a:gd name="connsiteY0" fmla="*/ 500061 h 1550282"/>
                <a:gd name="connsiteX1" fmla="*/ 858600 w 1508855"/>
                <a:gd name="connsiteY1" fmla="*/ 477430 h 1550282"/>
                <a:gd name="connsiteX2" fmla="*/ 963253 w 1508855"/>
                <a:gd name="connsiteY2" fmla="*/ 318806 h 1550282"/>
                <a:gd name="connsiteX3" fmla="*/ 942938 w 1508855"/>
                <a:gd name="connsiteY3" fmla="*/ 312915 h 1550282"/>
                <a:gd name="connsiteX4" fmla="*/ 415958 w 1508855"/>
                <a:gd name="connsiteY4" fmla="*/ 537112 h 1550282"/>
                <a:gd name="connsiteX5" fmla="*/ 371204 w 1508855"/>
                <a:gd name="connsiteY5" fmla="*/ 622505 h 1550282"/>
                <a:gd name="connsiteX6" fmla="*/ 571976 w 1508855"/>
                <a:gd name="connsiteY6" fmla="*/ 968664 h 1550282"/>
                <a:gd name="connsiteX7" fmla="*/ 353835 w 1508855"/>
                <a:gd name="connsiteY7" fmla="*/ 968664 h 1550282"/>
                <a:gd name="connsiteX8" fmla="*/ 370039 w 1508855"/>
                <a:gd name="connsiteY8" fmla="*/ 1021468 h 1550282"/>
                <a:gd name="connsiteX9" fmla="*/ 563087 w 1508855"/>
                <a:gd name="connsiteY9" fmla="*/ 1254830 h 1550282"/>
                <a:gd name="connsiteX10" fmla="*/ 952418 w 1508855"/>
                <a:gd name="connsiteY10" fmla="*/ 1329910 h 1550282"/>
                <a:gd name="connsiteX11" fmla="*/ 958604 w 1508855"/>
                <a:gd name="connsiteY11" fmla="*/ 1328011 h 1550282"/>
                <a:gd name="connsiteX12" fmla="*/ 1184861 w 1508855"/>
                <a:gd name="connsiteY12" fmla="*/ 1024494 h 1550282"/>
                <a:gd name="connsiteX13" fmla="*/ 1241274 w 1508855"/>
                <a:gd name="connsiteY13" fmla="*/ 1156220 h 1550282"/>
                <a:gd name="connsiteX14" fmla="*/ 1280805 w 1508855"/>
                <a:gd name="connsiteY14" fmla="*/ 1107701 h 1550282"/>
                <a:gd name="connsiteX15" fmla="*/ 1279575 w 1508855"/>
                <a:gd name="connsiteY15" fmla="*/ 535014 h 1550282"/>
                <a:gd name="connsiteX16" fmla="*/ 1173588 w 1508855"/>
                <a:gd name="connsiteY16" fmla="*/ 0 h 1550282"/>
                <a:gd name="connsiteX17" fmla="*/ 1427671 w 1508855"/>
                <a:gd name="connsiteY17" fmla="*/ 510257 h 1550282"/>
                <a:gd name="connsiteX18" fmla="*/ 1426964 w 1508855"/>
                <a:gd name="connsiteY18" fmla="*/ 510216 h 1550282"/>
                <a:gd name="connsiteX19" fmla="*/ 1458156 w 1508855"/>
                <a:gd name="connsiteY19" fmla="*/ 568650 h 1550282"/>
                <a:gd name="connsiteX20" fmla="*/ 1399620 w 1508855"/>
                <a:gd name="connsiteY20" fmla="*/ 1186089 h 1550282"/>
                <a:gd name="connsiteX21" fmla="*/ 1315126 w 1508855"/>
                <a:gd name="connsiteY21" fmla="*/ 1289794 h 1550282"/>
                <a:gd name="connsiteX22" fmla="*/ 1302804 w 1508855"/>
                <a:gd name="connsiteY22" fmla="*/ 1299893 h 1550282"/>
                <a:gd name="connsiteX23" fmla="*/ 1410036 w 1508855"/>
                <a:gd name="connsiteY23" fmla="*/ 1550282 h 1550282"/>
                <a:gd name="connsiteX24" fmla="*/ 855096 w 1508855"/>
                <a:gd name="connsiteY24" fmla="*/ 1482831 h 1550282"/>
                <a:gd name="connsiteX25" fmla="*/ 855013 w 1508855"/>
                <a:gd name="connsiteY25" fmla="*/ 1482840 h 1550282"/>
                <a:gd name="connsiteX26" fmla="*/ 484699 w 1508855"/>
                <a:gd name="connsiteY26" fmla="*/ 1373644 h 1550282"/>
                <a:gd name="connsiteX27" fmla="*/ 238608 w 1508855"/>
                <a:gd name="connsiteY27" fmla="*/ 1076163 h 1550282"/>
                <a:gd name="connsiteX28" fmla="*/ 205620 w 1508855"/>
                <a:gd name="connsiteY28" fmla="*/ 968664 h 1550282"/>
                <a:gd name="connsiteX29" fmla="*/ 0 w 1508855"/>
                <a:gd name="connsiteY29" fmla="*/ 968664 h 1550282"/>
                <a:gd name="connsiteX30" fmla="*/ 285988 w 1508855"/>
                <a:gd name="connsiteY30" fmla="*/ 475581 h 1550282"/>
                <a:gd name="connsiteX31" fmla="*/ 287207 w 1508855"/>
                <a:gd name="connsiteY31" fmla="*/ 477683 h 1550282"/>
                <a:gd name="connsiteX32" fmla="*/ 297144 w 1508855"/>
                <a:gd name="connsiteY32" fmla="*/ 458724 h 1550282"/>
                <a:gd name="connsiteX33" fmla="*/ 968918 w 1508855"/>
                <a:gd name="connsiteY33" fmla="*/ 172926 h 1550282"/>
                <a:gd name="connsiteX34" fmla="*/ 1044953 w 1508855"/>
                <a:gd name="connsiteY34" fmla="*/ 194973 h 1550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508855" h="1550282">
                  <a:moveTo>
                    <a:pt x="1250926" y="500061"/>
                  </a:moveTo>
                  <a:lnTo>
                    <a:pt x="858600" y="477430"/>
                  </a:lnTo>
                  <a:lnTo>
                    <a:pt x="963253" y="318806"/>
                  </a:lnTo>
                  <a:lnTo>
                    <a:pt x="942938" y="312915"/>
                  </a:lnTo>
                  <a:cubicBezTo>
                    <a:pt x="744424" y="276164"/>
                    <a:pt x="534131" y="357996"/>
                    <a:pt x="415958" y="537112"/>
                  </a:cubicBezTo>
                  <a:lnTo>
                    <a:pt x="371204" y="622505"/>
                  </a:lnTo>
                  <a:lnTo>
                    <a:pt x="571976" y="968664"/>
                  </a:lnTo>
                  <a:lnTo>
                    <a:pt x="353835" y="968664"/>
                  </a:lnTo>
                  <a:lnTo>
                    <a:pt x="370039" y="1021468"/>
                  </a:lnTo>
                  <a:cubicBezTo>
                    <a:pt x="408293" y="1113627"/>
                    <a:pt x="473530" y="1195744"/>
                    <a:pt x="563087" y="1254830"/>
                  </a:cubicBezTo>
                  <a:cubicBezTo>
                    <a:pt x="682498" y="1333612"/>
                    <a:pt x="822536" y="1356535"/>
                    <a:pt x="952418" y="1329910"/>
                  </a:cubicBezTo>
                  <a:lnTo>
                    <a:pt x="958604" y="1328011"/>
                  </a:lnTo>
                  <a:lnTo>
                    <a:pt x="1184861" y="1024494"/>
                  </a:lnTo>
                  <a:lnTo>
                    <a:pt x="1241274" y="1156220"/>
                  </a:lnTo>
                  <a:lnTo>
                    <a:pt x="1280805" y="1107701"/>
                  </a:lnTo>
                  <a:cubicBezTo>
                    <a:pt x="1398978" y="928585"/>
                    <a:pt x="1391468" y="703056"/>
                    <a:pt x="1279575" y="535014"/>
                  </a:cubicBezTo>
                  <a:close/>
                  <a:moveTo>
                    <a:pt x="1173588" y="0"/>
                  </a:moveTo>
                  <a:lnTo>
                    <a:pt x="1427671" y="510257"/>
                  </a:lnTo>
                  <a:lnTo>
                    <a:pt x="1426964" y="510216"/>
                  </a:lnTo>
                  <a:lnTo>
                    <a:pt x="1458156" y="568650"/>
                  </a:lnTo>
                  <a:cubicBezTo>
                    <a:pt x="1539429" y="764451"/>
                    <a:pt x="1525155" y="995814"/>
                    <a:pt x="1399620" y="1186089"/>
                  </a:cubicBezTo>
                  <a:cubicBezTo>
                    <a:pt x="1374512" y="1224144"/>
                    <a:pt x="1346143" y="1258754"/>
                    <a:pt x="1315126" y="1289794"/>
                  </a:cubicBezTo>
                  <a:lnTo>
                    <a:pt x="1302804" y="1299893"/>
                  </a:lnTo>
                  <a:lnTo>
                    <a:pt x="1410036" y="1550282"/>
                  </a:lnTo>
                  <a:lnTo>
                    <a:pt x="855096" y="1482831"/>
                  </a:lnTo>
                  <a:lnTo>
                    <a:pt x="855013" y="1482840"/>
                  </a:lnTo>
                  <a:cubicBezTo>
                    <a:pt x="727821" y="1484233"/>
                    <a:pt x="598864" y="1448965"/>
                    <a:pt x="484699" y="1373644"/>
                  </a:cubicBezTo>
                  <a:cubicBezTo>
                    <a:pt x="370534" y="1298323"/>
                    <a:pt x="287372" y="1193644"/>
                    <a:pt x="238608" y="1076163"/>
                  </a:cubicBezTo>
                  <a:lnTo>
                    <a:pt x="205620" y="968664"/>
                  </a:lnTo>
                  <a:lnTo>
                    <a:pt x="0" y="968664"/>
                  </a:lnTo>
                  <a:lnTo>
                    <a:pt x="285988" y="475581"/>
                  </a:lnTo>
                  <a:lnTo>
                    <a:pt x="287207" y="477683"/>
                  </a:lnTo>
                  <a:lnTo>
                    <a:pt x="297144" y="458724"/>
                  </a:lnTo>
                  <a:cubicBezTo>
                    <a:pt x="447786" y="230393"/>
                    <a:pt x="715860" y="126077"/>
                    <a:pt x="968918" y="172926"/>
                  </a:cubicBezTo>
                  <a:lnTo>
                    <a:pt x="1044953" y="194973"/>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9" name="Freeform 18"/>
            <p:cNvSpPr/>
            <p:nvPr/>
          </p:nvSpPr>
          <p:spPr>
            <a:xfrm rot="19595094">
              <a:off x="8197195" y="2846238"/>
              <a:ext cx="541096" cy="555952"/>
            </a:xfrm>
            <a:custGeom>
              <a:avLst/>
              <a:gdLst>
                <a:gd name="connsiteX0" fmla="*/ 1250926 w 1508855"/>
                <a:gd name="connsiteY0" fmla="*/ 500061 h 1550282"/>
                <a:gd name="connsiteX1" fmla="*/ 858600 w 1508855"/>
                <a:gd name="connsiteY1" fmla="*/ 477430 h 1550282"/>
                <a:gd name="connsiteX2" fmla="*/ 963253 w 1508855"/>
                <a:gd name="connsiteY2" fmla="*/ 318806 h 1550282"/>
                <a:gd name="connsiteX3" fmla="*/ 942938 w 1508855"/>
                <a:gd name="connsiteY3" fmla="*/ 312915 h 1550282"/>
                <a:gd name="connsiteX4" fmla="*/ 415958 w 1508855"/>
                <a:gd name="connsiteY4" fmla="*/ 537112 h 1550282"/>
                <a:gd name="connsiteX5" fmla="*/ 371204 w 1508855"/>
                <a:gd name="connsiteY5" fmla="*/ 622505 h 1550282"/>
                <a:gd name="connsiteX6" fmla="*/ 571976 w 1508855"/>
                <a:gd name="connsiteY6" fmla="*/ 968664 h 1550282"/>
                <a:gd name="connsiteX7" fmla="*/ 353835 w 1508855"/>
                <a:gd name="connsiteY7" fmla="*/ 968664 h 1550282"/>
                <a:gd name="connsiteX8" fmla="*/ 370039 w 1508855"/>
                <a:gd name="connsiteY8" fmla="*/ 1021468 h 1550282"/>
                <a:gd name="connsiteX9" fmla="*/ 563087 w 1508855"/>
                <a:gd name="connsiteY9" fmla="*/ 1254830 h 1550282"/>
                <a:gd name="connsiteX10" fmla="*/ 952418 w 1508855"/>
                <a:gd name="connsiteY10" fmla="*/ 1329910 h 1550282"/>
                <a:gd name="connsiteX11" fmla="*/ 958604 w 1508855"/>
                <a:gd name="connsiteY11" fmla="*/ 1328011 h 1550282"/>
                <a:gd name="connsiteX12" fmla="*/ 1184861 w 1508855"/>
                <a:gd name="connsiteY12" fmla="*/ 1024494 h 1550282"/>
                <a:gd name="connsiteX13" fmla="*/ 1241274 w 1508855"/>
                <a:gd name="connsiteY13" fmla="*/ 1156220 h 1550282"/>
                <a:gd name="connsiteX14" fmla="*/ 1280805 w 1508855"/>
                <a:gd name="connsiteY14" fmla="*/ 1107701 h 1550282"/>
                <a:gd name="connsiteX15" fmla="*/ 1279575 w 1508855"/>
                <a:gd name="connsiteY15" fmla="*/ 535014 h 1550282"/>
                <a:gd name="connsiteX16" fmla="*/ 1173588 w 1508855"/>
                <a:gd name="connsiteY16" fmla="*/ 0 h 1550282"/>
                <a:gd name="connsiteX17" fmla="*/ 1427671 w 1508855"/>
                <a:gd name="connsiteY17" fmla="*/ 510257 h 1550282"/>
                <a:gd name="connsiteX18" fmla="*/ 1426964 w 1508855"/>
                <a:gd name="connsiteY18" fmla="*/ 510216 h 1550282"/>
                <a:gd name="connsiteX19" fmla="*/ 1458156 w 1508855"/>
                <a:gd name="connsiteY19" fmla="*/ 568650 h 1550282"/>
                <a:gd name="connsiteX20" fmla="*/ 1399620 w 1508855"/>
                <a:gd name="connsiteY20" fmla="*/ 1186089 h 1550282"/>
                <a:gd name="connsiteX21" fmla="*/ 1315126 w 1508855"/>
                <a:gd name="connsiteY21" fmla="*/ 1289794 h 1550282"/>
                <a:gd name="connsiteX22" fmla="*/ 1302804 w 1508855"/>
                <a:gd name="connsiteY22" fmla="*/ 1299893 h 1550282"/>
                <a:gd name="connsiteX23" fmla="*/ 1410036 w 1508855"/>
                <a:gd name="connsiteY23" fmla="*/ 1550282 h 1550282"/>
                <a:gd name="connsiteX24" fmla="*/ 855096 w 1508855"/>
                <a:gd name="connsiteY24" fmla="*/ 1482831 h 1550282"/>
                <a:gd name="connsiteX25" fmla="*/ 855013 w 1508855"/>
                <a:gd name="connsiteY25" fmla="*/ 1482840 h 1550282"/>
                <a:gd name="connsiteX26" fmla="*/ 484699 w 1508855"/>
                <a:gd name="connsiteY26" fmla="*/ 1373644 h 1550282"/>
                <a:gd name="connsiteX27" fmla="*/ 238608 w 1508855"/>
                <a:gd name="connsiteY27" fmla="*/ 1076163 h 1550282"/>
                <a:gd name="connsiteX28" fmla="*/ 205620 w 1508855"/>
                <a:gd name="connsiteY28" fmla="*/ 968664 h 1550282"/>
                <a:gd name="connsiteX29" fmla="*/ 0 w 1508855"/>
                <a:gd name="connsiteY29" fmla="*/ 968664 h 1550282"/>
                <a:gd name="connsiteX30" fmla="*/ 285988 w 1508855"/>
                <a:gd name="connsiteY30" fmla="*/ 475581 h 1550282"/>
                <a:gd name="connsiteX31" fmla="*/ 287207 w 1508855"/>
                <a:gd name="connsiteY31" fmla="*/ 477683 h 1550282"/>
                <a:gd name="connsiteX32" fmla="*/ 297144 w 1508855"/>
                <a:gd name="connsiteY32" fmla="*/ 458724 h 1550282"/>
                <a:gd name="connsiteX33" fmla="*/ 968918 w 1508855"/>
                <a:gd name="connsiteY33" fmla="*/ 172926 h 1550282"/>
                <a:gd name="connsiteX34" fmla="*/ 1044953 w 1508855"/>
                <a:gd name="connsiteY34" fmla="*/ 194973 h 1550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508855" h="1550282">
                  <a:moveTo>
                    <a:pt x="1250926" y="500061"/>
                  </a:moveTo>
                  <a:lnTo>
                    <a:pt x="858600" y="477430"/>
                  </a:lnTo>
                  <a:lnTo>
                    <a:pt x="963253" y="318806"/>
                  </a:lnTo>
                  <a:lnTo>
                    <a:pt x="942938" y="312915"/>
                  </a:lnTo>
                  <a:cubicBezTo>
                    <a:pt x="744424" y="276164"/>
                    <a:pt x="534131" y="357996"/>
                    <a:pt x="415958" y="537112"/>
                  </a:cubicBezTo>
                  <a:lnTo>
                    <a:pt x="371204" y="622505"/>
                  </a:lnTo>
                  <a:lnTo>
                    <a:pt x="571976" y="968664"/>
                  </a:lnTo>
                  <a:lnTo>
                    <a:pt x="353835" y="968664"/>
                  </a:lnTo>
                  <a:lnTo>
                    <a:pt x="370039" y="1021468"/>
                  </a:lnTo>
                  <a:cubicBezTo>
                    <a:pt x="408293" y="1113627"/>
                    <a:pt x="473530" y="1195744"/>
                    <a:pt x="563087" y="1254830"/>
                  </a:cubicBezTo>
                  <a:cubicBezTo>
                    <a:pt x="682498" y="1333612"/>
                    <a:pt x="822536" y="1356535"/>
                    <a:pt x="952418" y="1329910"/>
                  </a:cubicBezTo>
                  <a:lnTo>
                    <a:pt x="958604" y="1328011"/>
                  </a:lnTo>
                  <a:lnTo>
                    <a:pt x="1184861" y="1024494"/>
                  </a:lnTo>
                  <a:lnTo>
                    <a:pt x="1241274" y="1156220"/>
                  </a:lnTo>
                  <a:lnTo>
                    <a:pt x="1280805" y="1107701"/>
                  </a:lnTo>
                  <a:cubicBezTo>
                    <a:pt x="1398978" y="928585"/>
                    <a:pt x="1391468" y="703056"/>
                    <a:pt x="1279575" y="535014"/>
                  </a:cubicBezTo>
                  <a:close/>
                  <a:moveTo>
                    <a:pt x="1173588" y="0"/>
                  </a:moveTo>
                  <a:lnTo>
                    <a:pt x="1427671" y="510257"/>
                  </a:lnTo>
                  <a:lnTo>
                    <a:pt x="1426964" y="510216"/>
                  </a:lnTo>
                  <a:lnTo>
                    <a:pt x="1458156" y="568650"/>
                  </a:lnTo>
                  <a:cubicBezTo>
                    <a:pt x="1539429" y="764451"/>
                    <a:pt x="1525155" y="995814"/>
                    <a:pt x="1399620" y="1186089"/>
                  </a:cubicBezTo>
                  <a:cubicBezTo>
                    <a:pt x="1374512" y="1224144"/>
                    <a:pt x="1346143" y="1258754"/>
                    <a:pt x="1315126" y="1289794"/>
                  </a:cubicBezTo>
                  <a:lnTo>
                    <a:pt x="1302804" y="1299893"/>
                  </a:lnTo>
                  <a:lnTo>
                    <a:pt x="1410036" y="1550282"/>
                  </a:lnTo>
                  <a:lnTo>
                    <a:pt x="855096" y="1482831"/>
                  </a:lnTo>
                  <a:lnTo>
                    <a:pt x="855013" y="1482840"/>
                  </a:lnTo>
                  <a:cubicBezTo>
                    <a:pt x="727821" y="1484233"/>
                    <a:pt x="598864" y="1448965"/>
                    <a:pt x="484699" y="1373644"/>
                  </a:cubicBezTo>
                  <a:cubicBezTo>
                    <a:pt x="370534" y="1298323"/>
                    <a:pt x="287372" y="1193644"/>
                    <a:pt x="238608" y="1076163"/>
                  </a:cubicBezTo>
                  <a:lnTo>
                    <a:pt x="205620" y="968664"/>
                  </a:lnTo>
                  <a:lnTo>
                    <a:pt x="0" y="968664"/>
                  </a:lnTo>
                  <a:lnTo>
                    <a:pt x="285988" y="475581"/>
                  </a:lnTo>
                  <a:lnTo>
                    <a:pt x="287207" y="477683"/>
                  </a:lnTo>
                  <a:lnTo>
                    <a:pt x="297144" y="458724"/>
                  </a:lnTo>
                  <a:cubicBezTo>
                    <a:pt x="447786" y="230393"/>
                    <a:pt x="715860" y="126077"/>
                    <a:pt x="968918" y="172926"/>
                  </a:cubicBezTo>
                  <a:lnTo>
                    <a:pt x="1044953" y="194973"/>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Tree>
    <p:extLst>
      <p:ext uri="{BB962C8B-B14F-4D97-AF65-F5344CB8AC3E}">
        <p14:creationId xmlns:p14="http://schemas.microsoft.com/office/powerpoint/2010/main" val="289600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 xmlns:a16="http://schemas.microsoft.com/office/drawing/2014/main" id="{0CABCAE3-64FC-4149-819F-2C18128241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8" name="Picture 17">
            <a:extLst>
              <a:ext uri="{FF2B5EF4-FFF2-40B4-BE49-F238E27FC236}">
                <a16:creationId xmlns="" xmlns:a16="http://schemas.microsoft.com/office/drawing/2014/main" id="{012FDCFE-9AD2-4D8A-8CBF-B3AA37EBF6D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2"/>
            </p:custDataLst>
            <p:extLst>
              <p:ext uri="{386F3935-93C4-4BCD-93E2-E3B085C9AB24}">
                <p16:designElem xmlns="" xmlns:p16="http://schemas.microsoft.com/office/powerpoint/2015/main" val="1"/>
              </p:ext>
            </p:extLst>
          </p:nvPr>
        </p:nvPicPr>
        <p:blipFill rotWithShape="1">
          <a:blip r:embed="rId15"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20" name="Straight Connector 19">
            <a:extLst>
              <a:ext uri="{FF2B5EF4-FFF2-40B4-BE49-F238E27FC236}">
                <a16:creationId xmlns="" xmlns:a16="http://schemas.microsoft.com/office/drawing/2014/main" id="{FBD463FC-4CA8-4FF4-85A3-AF9F4B98D21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3"/>
            </p:custDataLst>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A56012FD-74A8-4C91-B318-435CF2B7192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4"/>
            </p:custDataLst>
            <p:extLst>
              <p:ext uri="{386F3935-93C4-4BCD-93E2-E3B085C9AB24}">
                <p16:designElem xmlns=""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4" name="Rectangle 23">
            <a:extLst>
              <a:ext uri="{FF2B5EF4-FFF2-40B4-BE49-F238E27FC236}">
                <a16:creationId xmlns="" xmlns:a16="http://schemas.microsoft.com/office/drawing/2014/main" id="{35C3D674-3D59-4E93-80CA-0C0A9095E81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5"/>
            </p:custDataLst>
            <p:extLst>
              <p:ext uri="{386F3935-93C4-4BCD-93E2-E3B085C9AB24}">
                <p16:designElem xmlns=""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a:extLst>
              <a:ext uri="{FF2B5EF4-FFF2-40B4-BE49-F238E27FC236}">
                <a16:creationId xmlns="" xmlns:a16="http://schemas.microsoft.com/office/drawing/2014/main" id="{C884B8F8-FDC9-498B-9960-5D7260AFCB0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6"/>
            </p:custDataLst>
            <p:extLst>
              <p:ext uri="{386F3935-93C4-4BCD-93E2-E3B085C9AB24}">
                <p16:designElem xmlns=""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custDataLst>
              <p:tags r:id="rId7"/>
            </p:custDataLst>
          </p:nvPr>
        </p:nvSpPr>
        <p:spPr>
          <a:xfrm>
            <a:off x="1451580" y="804520"/>
            <a:ext cx="4176511" cy="1049235"/>
          </a:xfrm>
        </p:spPr>
        <p:txBody>
          <a:bodyPr vert="horz" lIns="91440" tIns="45720" rIns="91440" bIns="45720" rtlCol="0" anchor="t">
            <a:normAutofit/>
          </a:bodyPr>
          <a:lstStyle/>
          <a:p>
            <a:r>
              <a:rPr lang="fr-CA" sz="2200" dirty="0"/>
              <a:t>Auditoires et problèmes</a:t>
            </a:r>
            <a:br>
              <a:rPr lang="fr-CA" sz="2200" dirty="0"/>
            </a:br>
            <a:r>
              <a:rPr lang="fr-CA" sz="2200" dirty="0"/>
              <a:t> – Pour qui, pour quoi?</a:t>
            </a:r>
          </a:p>
        </p:txBody>
      </p:sp>
      <p:sp>
        <p:nvSpPr>
          <p:cNvPr id="28" name="Rectangle 27">
            <a:extLst>
              <a:ext uri="{FF2B5EF4-FFF2-40B4-BE49-F238E27FC236}">
                <a16:creationId xmlns="" xmlns:a16="http://schemas.microsoft.com/office/drawing/2014/main" id="{EF2A81E1-BCBE-426B-8C09-33274E6940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8"/>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 name="Content Placeholder 2"/>
          <p:cNvSpPr>
            <a:spLocks noGrp="1"/>
          </p:cNvSpPr>
          <p:nvPr>
            <p:ph sz="half" idx="1"/>
            <p:custDataLst>
              <p:tags r:id="rId9"/>
            </p:custDataLst>
          </p:nvPr>
        </p:nvSpPr>
        <p:spPr>
          <a:xfrm>
            <a:off x="1451581" y="2015732"/>
            <a:ext cx="4172212" cy="3450613"/>
          </a:xfrm>
        </p:spPr>
        <p:txBody>
          <a:bodyPr vert="horz" lIns="91440" tIns="45720" rIns="91440" bIns="45720" rtlCol="0" anchor="t">
            <a:normAutofit/>
          </a:bodyPr>
          <a:lstStyle/>
          <a:p>
            <a:r>
              <a:rPr lang="fr-CA" dirty="0"/>
              <a:t>À qui s’adresse votre produit/service?</a:t>
            </a:r>
          </a:p>
          <a:p>
            <a:pPr lvl="1"/>
            <a:r>
              <a:rPr lang="fr-CA" dirty="0"/>
              <a:t>Que savez-vous à leur sujet?</a:t>
            </a:r>
          </a:p>
          <a:p>
            <a:r>
              <a:rPr lang="fr-CA" dirty="0"/>
              <a:t>Quels sont les problèmes que vous traitez pour eux?</a:t>
            </a:r>
          </a:p>
          <a:p>
            <a:r>
              <a:rPr lang="fr-CA" dirty="0"/>
              <a:t>Soyez un détective, pas un </a:t>
            </a:r>
            <a:r>
              <a:rPr lang="fr-CA" dirty="0" smtClean="0"/>
              <a:t>touriste.</a:t>
            </a:r>
            <a:endParaRPr lang="fr-CA" dirty="0"/>
          </a:p>
          <a:p>
            <a:pPr lvl="1"/>
            <a:r>
              <a:rPr lang="fr-CA" dirty="0"/>
              <a:t>À quoi ressemble leur contexte d’utilisation?</a:t>
            </a:r>
          </a:p>
          <a:p>
            <a:pPr marL="0"/>
            <a:endParaRPr lang="fr-CA" dirty="0"/>
          </a:p>
        </p:txBody>
      </p:sp>
      <p:pic>
        <p:nvPicPr>
          <p:cNvPr id="11" name="Content Placeholder 10" descr="Connections">
            <a:extLst>
              <a:ext uri="{FF2B5EF4-FFF2-40B4-BE49-F238E27FC236}">
                <a16:creationId xmlns="" xmlns:a16="http://schemas.microsoft.com/office/drawing/2014/main" id="{045B2232-E430-A74B-A4FE-1FAA56280D00}"/>
              </a:ext>
            </a:extLst>
          </p:cNvPr>
          <p:cNvPicPr>
            <a:picLocks noGrp="1" noChangeAspect="1"/>
          </p:cNvPicPr>
          <p:nvPr>
            <p:ph sz="half" idx="2"/>
            <p:custDataLst>
              <p:tags r:id="rId10"/>
            </p:custDataLst>
          </p:nvPr>
        </p:nvPicPr>
        <p:blipFill>
          <a:blip r:embed="rId16">
            <a:extLst>
              <a:ext uri="{96DAC541-7B7A-43D3-8B79-37D633B846F1}">
                <asvg:svgBlip xmlns="" xmlns:asvg="http://schemas.microsoft.com/office/drawing/2016/SVG/main" r:embed="rId17"/>
              </a:ext>
            </a:extLst>
          </a:blip>
          <a:stretch>
            <a:fillRect/>
          </a:stretch>
        </p:blipFill>
        <p:spPr>
          <a:xfrm>
            <a:off x="6244251" y="805583"/>
            <a:ext cx="4660762" cy="4660762"/>
          </a:xfrm>
          <a:prstGeom prst="rect">
            <a:avLst/>
          </a:prstGeom>
        </p:spPr>
      </p:pic>
      <p:pic>
        <p:nvPicPr>
          <p:cNvPr id="30" name="Picture 29">
            <a:extLst>
              <a:ext uri="{FF2B5EF4-FFF2-40B4-BE49-F238E27FC236}">
                <a16:creationId xmlns="" xmlns:a16="http://schemas.microsoft.com/office/drawing/2014/main" id="{39D1DDD4-5BB3-45BA-B9B3-06B62299AD7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11"/>
            </p:custDataLst>
            <p:extLst>
              <p:ext uri="{386F3935-93C4-4BCD-93E2-E3B085C9AB24}">
                <p16:designElem xmlns="" xmlns:p16="http://schemas.microsoft.com/office/powerpoint/2015/main" val="1"/>
              </p:ext>
            </p:extLst>
          </p:nvPr>
        </p:nvPicPr>
        <p:blipFill rotWithShape="1">
          <a:blip r:embed="rId15"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32" name="Straight Connector 31">
            <a:extLst>
              <a:ext uri="{FF2B5EF4-FFF2-40B4-BE49-F238E27FC236}">
                <a16:creationId xmlns="" xmlns:a16="http://schemas.microsoft.com/office/drawing/2014/main" id="{A24DAE64-2302-42EA-8239-F2F0775CA5A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12"/>
            </p:custDataLst>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0885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35C3D674-3D59-4E93-80CA-0C0A9095E81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 xmlns:a16="http://schemas.microsoft.com/office/drawing/2014/main" id="{C884B8F8-FDC9-498B-9960-5D7260AFCB0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2"/>
            </p:custDataLst>
            <p:extLst>
              <p:ext uri="{386F3935-93C4-4BCD-93E2-E3B085C9AB24}">
                <p16:designElem xmlns=""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 xmlns:a16="http://schemas.microsoft.com/office/drawing/2014/main" id="{389B71F8-5A94-C748-B1FC-72E9FC7C3111}"/>
              </a:ext>
            </a:extLst>
          </p:cNvPr>
          <p:cNvSpPr>
            <a:spLocks noGrp="1"/>
          </p:cNvSpPr>
          <p:nvPr>
            <p:ph type="title"/>
            <p:custDataLst>
              <p:tags r:id="rId3"/>
            </p:custDataLst>
          </p:nvPr>
        </p:nvSpPr>
        <p:spPr>
          <a:xfrm>
            <a:off x="1451580" y="804520"/>
            <a:ext cx="4176511" cy="1049235"/>
          </a:xfrm>
        </p:spPr>
        <p:txBody>
          <a:bodyPr>
            <a:normAutofit fontScale="90000"/>
          </a:bodyPr>
          <a:lstStyle/>
          <a:p>
            <a:r>
              <a:rPr lang="fr-CA" sz="2500" dirty="0"/>
              <a:t>Parlons-en : Les essais de convivialité sont-ils toujours appropriés?</a:t>
            </a:r>
          </a:p>
        </p:txBody>
      </p:sp>
      <p:sp>
        <p:nvSpPr>
          <p:cNvPr id="14" name="Rectangle 13">
            <a:extLst>
              <a:ext uri="{FF2B5EF4-FFF2-40B4-BE49-F238E27FC236}">
                <a16:creationId xmlns="" xmlns:a16="http://schemas.microsoft.com/office/drawing/2014/main" id="{EF2A81E1-BCBE-426B-8C09-33274E6940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 xmlns:a16="http://schemas.microsoft.com/office/drawing/2014/main" id="{9F13D37E-50CC-5E49-B8A9-DB4C1BEC1245}"/>
              </a:ext>
            </a:extLst>
          </p:cNvPr>
          <p:cNvSpPr>
            <a:spLocks noGrp="1"/>
          </p:cNvSpPr>
          <p:nvPr>
            <p:ph idx="1"/>
            <p:custDataLst>
              <p:tags r:id="rId5"/>
            </p:custDataLst>
          </p:nvPr>
        </p:nvSpPr>
        <p:spPr>
          <a:xfrm>
            <a:off x="1451581" y="2015732"/>
            <a:ext cx="4172212" cy="3450613"/>
          </a:xfrm>
        </p:spPr>
        <p:txBody>
          <a:bodyPr>
            <a:normAutofit/>
          </a:bodyPr>
          <a:lstStyle/>
          <a:p>
            <a:pPr marL="0" indent="0">
              <a:buNone/>
            </a:pPr>
            <a:r>
              <a:rPr lang="fr-CA" i="1" dirty="0"/>
              <a:t>Scénario :</a:t>
            </a:r>
            <a:r>
              <a:rPr lang="fr-CA" dirty="0"/>
              <a:t> Vous entendez dire que certaines personnes ont des problèmes de convivialité avec votre </a:t>
            </a:r>
            <a:r>
              <a:rPr lang="fr-CA" dirty="0" smtClean="0"/>
              <a:t>site. Vous regardez  les </a:t>
            </a:r>
            <a:r>
              <a:rPr lang="fr-CA" dirty="0"/>
              <a:t>analyses et </a:t>
            </a:r>
            <a:r>
              <a:rPr lang="fr-CA" dirty="0" smtClean="0"/>
              <a:t>constatez un déclin </a:t>
            </a:r>
            <a:r>
              <a:rPr lang="fr-CA" dirty="0"/>
              <a:t>dans </a:t>
            </a:r>
            <a:r>
              <a:rPr lang="fr-CA" dirty="0" smtClean="0"/>
              <a:t>la consultation de certaines </a:t>
            </a:r>
            <a:r>
              <a:rPr lang="fr-CA" dirty="0"/>
              <a:t>pages. Que faites-vous? </a:t>
            </a:r>
          </a:p>
        </p:txBody>
      </p:sp>
      <p:pic>
        <p:nvPicPr>
          <p:cNvPr id="7" name="Graphic 6" descr="Chat">
            <a:extLst>
              <a:ext uri="{FF2B5EF4-FFF2-40B4-BE49-F238E27FC236}">
                <a16:creationId xmlns="" xmlns:a16="http://schemas.microsoft.com/office/drawing/2014/main" id="{08D3ECA0-8074-45FE-8664-F2B6FCA9157D}"/>
              </a:ext>
            </a:extLst>
          </p:cNvPr>
          <p:cNvPicPr>
            <a:picLocks noChangeAspect="1"/>
          </p:cNvPicPr>
          <p:nvPr>
            <p:custDataLst>
              <p:tags r:id="rId6"/>
            </p:custDataLst>
          </p:nvPr>
        </p:nvPicPr>
        <p:blipFill>
          <a:blip r:embed="rId11">
            <a:extLst>
              <a:ext uri="{28A0092B-C50C-407E-A947-70E740481C1C}">
                <a14:useLocalDpi xmlns:a14="http://schemas.microsoft.com/office/drawing/2010/main"/>
              </a:ext>
              <a:ext uri="{96DAC541-7B7A-43D3-8B79-37D633B846F1}">
                <asvg:svgBlip xmlns="" xmlns:asvg="http://schemas.microsoft.com/office/drawing/2016/SVG/main" r:embed="rId12"/>
              </a:ext>
            </a:extLst>
          </a:blip>
          <a:stretch>
            <a:fillRect/>
          </a:stretch>
        </p:blipFill>
        <p:spPr>
          <a:xfrm>
            <a:off x="6577364" y="805583"/>
            <a:ext cx="4660762" cy="4660762"/>
          </a:xfrm>
          <a:prstGeom prst="rect">
            <a:avLst/>
          </a:prstGeom>
          <a:effectLst>
            <a:outerShdw blurRad="50800" dist="38100" dir="2700000" algn="tl" rotWithShape="0">
              <a:prstClr val="black">
                <a:alpha val="40000"/>
              </a:prstClr>
            </a:outerShdw>
          </a:effectLst>
        </p:spPr>
      </p:pic>
      <p:pic>
        <p:nvPicPr>
          <p:cNvPr id="16" name="Picture 15">
            <a:extLst>
              <a:ext uri="{FF2B5EF4-FFF2-40B4-BE49-F238E27FC236}">
                <a16:creationId xmlns="" xmlns:a16="http://schemas.microsoft.com/office/drawing/2014/main" id="{39D1DDD4-5BB3-45BA-B9B3-06B62299AD7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7"/>
            </p:custDataLst>
            <p:extLst>
              <p:ext uri="{386F3935-93C4-4BCD-93E2-E3B085C9AB24}">
                <p16:designElem xmlns="" xmlns:p16="http://schemas.microsoft.com/office/powerpoint/2015/main" val="1"/>
              </p:ext>
            </p:extLst>
          </p:nvPr>
        </p:nvPicPr>
        <p:blipFill rotWithShape="1">
          <a:blip r:embed="rId13"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18" name="Straight Connector 17">
            <a:extLst>
              <a:ext uri="{FF2B5EF4-FFF2-40B4-BE49-F238E27FC236}">
                <a16:creationId xmlns="" xmlns:a16="http://schemas.microsoft.com/office/drawing/2014/main" id="{A24DAE64-2302-42EA-8239-F2F0775CA5A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8"/>
            </p:custDataLst>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8609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35C3D674-3D59-4E93-80CA-0C0A9095E81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 xmlns:a16="http://schemas.microsoft.com/office/drawing/2014/main" id="{C884B8F8-FDC9-498B-9960-5D7260AFCB0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2"/>
            </p:custDataLst>
            <p:extLst>
              <p:ext uri="{386F3935-93C4-4BCD-93E2-E3B085C9AB24}">
                <p16:designElem xmlns=""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 xmlns:a16="http://schemas.microsoft.com/office/drawing/2014/main" id="{389B71F8-5A94-C748-B1FC-72E9FC7C3111}"/>
              </a:ext>
            </a:extLst>
          </p:cNvPr>
          <p:cNvSpPr>
            <a:spLocks noGrp="1"/>
          </p:cNvSpPr>
          <p:nvPr>
            <p:ph type="title"/>
            <p:custDataLst>
              <p:tags r:id="rId3"/>
            </p:custDataLst>
          </p:nvPr>
        </p:nvSpPr>
        <p:spPr>
          <a:xfrm>
            <a:off x="1451580" y="804520"/>
            <a:ext cx="4176511" cy="1049235"/>
          </a:xfrm>
        </p:spPr>
        <p:txBody>
          <a:bodyPr>
            <a:normAutofit fontScale="90000"/>
          </a:bodyPr>
          <a:lstStyle/>
          <a:p>
            <a:r>
              <a:rPr lang="fr-CA" sz="2500" dirty="0"/>
              <a:t>Parlons-en : Les essais de convivialité sont-ils toujours appropriés?</a:t>
            </a:r>
          </a:p>
        </p:txBody>
      </p:sp>
      <p:sp>
        <p:nvSpPr>
          <p:cNvPr id="14" name="Rectangle 13">
            <a:extLst>
              <a:ext uri="{FF2B5EF4-FFF2-40B4-BE49-F238E27FC236}">
                <a16:creationId xmlns="" xmlns:a16="http://schemas.microsoft.com/office/drawing/2014/main" id="{EF2A81E1-BCBE-426B-8C09-33274E6940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 xmlns:a16="http://schemas.microsoft.com/office/drawing/2014/main" id="{9F13D37E-50CC-5E49-B8A9-DB4C1BEC1245}"/>
              </a:ext>
            </a:extLst>
          </p:cNvPr>
          <p:cNvSpPr>
            <a:spLocks noGrp="1"/>
          </p:cNvSpPr>
          <p:nvPr>
            <p:ph idx="1"/>
            <p:custDataLst>
              <p:tags r:id="rId5"/>
            </p:custDataLst>
          </p:nvPr>
        </p:nvSpPr>
        <p:spPr>
          <a:xfrm>
            <a:off x="1451581" y="2015732"/>
            <a:ext cx="4172212" cy="3450613"/>
          </a:xfrm>
        </p:spPr>
        <p:txBody>
          <a:bodyPr>
            <a:normAutofit lnSpcReduction="10000"/>
          </a:bodyPr>
          <a:lstStyle/>
          <a:p>
            <a:r>
              <a:rPr lang="fr-CA" dirty="0"/>
              <a:t>Trianguler le problème</a:t>
            </a:r>
          </a:p>
          <a:p>
            <a:r>
              <a:rPr lang="fr-CA" dirty="0"/>
              <a:t>Quand vous entendez </a:t>
            </a:r>
            <a:r>
              <a:rPr lang="fr-CA" dirty="0" smtClean="0"/>
              <a:t>des battements de sabots, </a:t>
            </a:r>
            <a:r>
              <a:rPr lang="fr-CA" dirty="0"/>
              <a:t>ne pensez pas </a:t>
            </a:r>
            <a:r>
              <a:rPr lang="fr-CA" dirty="0" smtClean="0"/>
              <a:t>à des zèbres</a:t>
            </a:r>
            <a:endParaRPr lang="fr-CA" dirty="0"/>
          </a:p>
          <a:p>
            <a:r>
              <a:rPr lang="fr-CA" dirty="0"/>
              <a:t>Posez les bonnes questions</a:t>
            </a:r>
          </a:p>
          <a:p>
            <a:pPr lvl="1"/>
            <a:r>
              <a:rPr lang="fr-CA" dirty="0"/>
              <a:t>Qu’est-ce qui vient avant/après?</a:t>
            </a:r>
          </a:p>
          <a:p>
            <a:pPr lvl="1"/>
            <a:r>
              <a:rPr lang="fr-CA" dirty="0"/>
              <a:t>Qu’est-ce qui fait partie du contexte et/ou de l’écosystème de l’expérience?</a:t>
            </a:r>
          </a:p>
          <a:p>
            <a:pPr marL="0" indent="0">
              <a:buNone/>
            </a:pPr>
            <a:endParaRPr lang="fr-CA" dirty="0"/>
          </a:p>
        </p:txBody>
      </p:sp>
      <p:pic>
        <p:nvPicPr>
          <p:cNvPr id="7" name="Graphic 6" descr="Chat">
            <a:extLst>
              <a:ext uri="{FF2B5EF4-FFF2-40B4-BE49-F238E27FC236}">
                <a16:creationId xmlns="" xmlns:a16="http://schemas.microsoft.com/office/drawing/2014/main" id="{08D3ECA0-8074-45FE-8664-F2B6FCA9157D}"/>
              </a:ext>
            </a:extLst>
          </p:cNvPr>
          <p:cNvPicPr>
            <a:picLocks noChangeAspect="1"/>
          </p:cNvPicPr>
          <p:nvPr>
            <p:custDataLst>
              <p:tags r:id="rId6"/>
            </p:custDataLst>
          </p:nvPr>
        </p:nvPicPr>
        <p:blipFill>
          <a:blip r:embed="rId11">
            <a:extLst>
              <a:ext uri="{28A0092B-C50C-407E-A947-70E740481C1C}">
                <a14:useLocalDpi xmlns:a14="http://schemas.microsoft.com/office/drawing/2010/main"/>
              </a:ext>
              <a:ext uri="{96DAC541-7B7A-43D3-8B79-37D633B846F1}">
                <asvg:svgBlip xmlns="" xmlns:asvg="http://schemas.microsoft.com/office/drawing/2016/SVG/main" r:embed="rId12"/>
              </a:ext>
            </a:extLst>
          </a:blip>
          <a:stretch>
            <a:fillRect/>
          </a:stretch>
        </p:blipFill>
        <p:spPr>
          <a:xfrm>
            <a:off x="6577364" y="805583"/>
            <a:ext cx="4660762" cy="4660762"/>
          </a:xfrm>
          <a:prstGeom prst="rect">
            <a:avLst/>
          </a:prstGeom>
          <a:effectLst>
            <a:outerShdw blurRad="50800" dist="38100" dir="2700000" algn="tl" rotWithShape="0">
              <a:prstClr val="black">
                <a:alpha val="40000"/>
              </a:prstClr>
            </a:outerShdw>
          </a:effectLst>
        </p:spPr>
      </p:pic>
      <p:pic>
        <p:nvPicPr>
          <p:cNvPr id="16" name="Picture 15">
            <a:extLst>
              <a:ext uri="{FF2B5EF4-FFF2-40B4-BE49-F238E27FC236}">
                <a16:creationId xmlns="" xmlns:a16="http://schemas.microsoft.com/office/drawing/2014/main" id="{39D1DDD4-5BB3-45BA-B9B3-06B62299AD7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7"/>
            </p:custDataLst>
            <p:extLst>
              <p:ext uri="{386F3935-93C4-4BCD-93E2-E3B085C9AB24}">
                <p16:designElem xmlns="" xmlns:p16="http://schemas.microsoft.com/office/powerpoint/2015/main" val="1"/>
              </p:ext>
            </p:extLst>
          </p:nvPr>
        </p:nvPicPr>
        <p:blipFill rotWithShape="1">
          <a:blip r:embed="rId13"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18" name="Straight Connector 17">
            <a:extLst>
              <a:ext uri="{FF2B5EF4-FFF2-40B4-BE49-F238E27FC236}">
                <a16:creationId xmlns="" xmlns:a16="http://schemas.microsoft.com/office/drawing/2014/main" id="{A24DAE64-2302-42EA-8239-F2F0775CA5A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8"/>
            </p:custDataLst>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528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23522FE7-5A29-4EF6-B1EF-2CA55748A7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 xmlns:a16="http://schemas.microsoft.com/office/drawing/2014/main" id="{C2192E09-EBC7-416C-B887-DFF915D7F43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2"/>
            </p:custDataLst>
            <p:extLst>
              <p:ext uri="{386F3935-93C4-4BCD-93E2-E3B085C9AB24}">
                <p16:designElem xmlns="" xmlns:p16="http://schemas.microsoft.com/office/powerpoint/2015/main" val="1"/>
              </p:ext>
            </p:extLst>
          </p:nvPr>
        </p:nvPicPr>
        <p:blipFill rotWithShape="1">
          <a:blip r:embed="rId14"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14" name="Straight Connector 13">
            <a:extLst>
              <a:ext uri="{FF2B5EF4-FFF2-40B4-BE49-F238E27FC236}">
                <a16:creationId xmlns="" xmlns:a16="http://schemas.microsoft.com/office/drawing/2014/main" id="{2924498D-E084-44BE-A196-CFCE3556435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3"/>
            </p:custDataLst>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3BBC7667-C352-4842-9AFD-E5C16AD002F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4"/>
            </p:custDataLst>
            <p:extLst>
              <p:ext uri="{386F3935-93C4-4BCD-93E2-E3B085C9AB24}">
                <p16:designElem xmlns=""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 xmlns:a16="http://schemas.microsoft.com/office/drawing/2014/main" id="{1EC4A490-3310-4798-850D-30C8DB8D1F0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5"/>
            </p:custDataLst>
            <p:extLst>
              <p:ext uri="{386F3935-93C4-4BCD-93E2-E3B085C9AB24}">
                <p16:designElem xmlns="" xmlns:p16="http://schemas.microsoft.com/office/powerpoint/2015/main" val="1"/>
              </p:ext>
            </p:extLst>
          </p:nvPr>
        </p:nvSpPr>
        <p:spPr>
          <a:xfrm>
            <a:off x="0" y="1143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AE92B721-D2EC-4A85-A67A-96767C3EDE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2" name="Rectangle 21">
            <a:extLst>
              <a:ext uri="{FF2B5EF4-FFF2-40B4-BE49-F238E27FC236}">
                <a16:creationId xmlns="" xmlns:a16="http://schemas.microsoft.com/office/drawing/2014/main" id="{6A0FFA78-985C-4F50-B21A-77045C7DF6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7"/>
            </p:custDataLst>
            <p:extLst>
              <p:ext uri="{386F3935-93C4-4BCD-93E2-E3B085C9AB24}">
                <p16:designElem xmlns="" xmlns:p16="http://schemas.microsoft.com/office/powerpoint/2015/main" val="1"/>
              </p:ext>
            </p:extLst>
          </p:nvPr>
        </p:nvSpPr>
        <p:spPr>
          <a:xfrm>
            <a:off x="3753134" y="2523579"/>
            <a:ext cx="8438867"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E08EB468-2623-104B-B0C2-ADB46E290162}"/>
              </a:ext>
            </a:extLst>
          </p:cNvPr>
          <p:cNvSpPr>
            <a:spLocks noGrp="1"/>
          </p:cNvSpPr>
          <p:nvPr>
            <p:ph type="title"/>
            <p:custDataLst>
              <p:tags r:id="rId8"/>
            </p:custDataLst>
          </p:nvPr>
        </p:nvSpPr>
        <p:spPr>
          <a:xfrm>
            <a:off x="4065511" y="2695118"/>
            <a:ext cx="6832500" cy="1432743"/>
          </a:xfrm>
        </p:spPr>
        <p:txBody>
          <a:bodyPr vert="horz" lIns="91440" tIns="45720" rIns="91440" bIns="0" rtlCol="0" anchor="b">
            <a:normAutofit/>
          </a:bodyPr>
          <a:lstStyle/>
          <a:p>
            <a:r>
              <a:rPr lang="fr-CA" sz="4400" dirty="0">
                <a:solidFill>
                  <a:srgbClr val="FFFFFE"/>
                </a:solidFill>
              </a:rPr>
              <a:t>Comprendre</a:t>
            </a:r>
            <a:br>
              <a:rPr lang="fr-CA" sz="4400" dirty="0">
                <a:solidFill>
                  <a:srgbClr val="FFFFFE"/>
                </a:solidFill>
              </a:rPr>
            </a:br>
            <a:r>
              <a:rPr lang="fr-CA" sz="4400" dirty="0">
                <a:solidFill>
                  <a:srgbClr val="FFFFFE"/>
                </a:solidFill>
              </a:rPr>
              <a:t>vos réalités</a:t>
            </a:r>
          </a:p>
        </p:txBody>
      </p:sp>
      <p:cxnSp>
        <p:nvCxnSpPr>
          <p:cNvPr id="24" name="Straight Connector 23">
            <a:extLst>
              <a:ext uri="{FF2B5EF4-FFF2-40B4-BE49-F238E27FC236}">
                <a16:creationId xmlns="" xmlns:a16="http://schemas.microsoft.com/office/drawing/2014/main" id="{65409EC7-69B1-45CC-8FB7-1964C1AB672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9"/>
            </p:custDataLst>
            <p:extLst>
              <p:ext uri="{386F3935-93C4-4BCD-93E2-E3B085C9AB24}">
                <p16:designElem xmlns="" xmlns:p16="http://schemas.microsoft.com/office/powerpoint/2015/main" val="1"/>
              </p:ext>
            </p:extLst>
          </p:nvPr>
        </p:nvCxnSpPr>
        <p:spPr>
          <a:xfrm>
            <a:off x="4065509" y="4210031"/>
            <a:ext cx="683249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ext Placeholder 4">
            <a:extLst>
              <a:ext uri="{FF2B5EF4-FFF2-40B4-BE49-F238E27FC236}">
                <a16:creationId xmlns="" xmlns:a16="http://schemas.microsoft.com/office/drawing/2014/main" id="{CE6EBD83-A55D-4146-9E88-AAFD4810351E}"/>
              </a:ext>
            </a:extLst>
          </p:cNvPr>
          <p:cNvSpPr>
            <a:spLocks noGrp="1"/>
          </p:cNvSpPr>
          <p:nvPr>
            <p:ph type="body" idx="1"/>
            <p:custDataLst>
              <p:tags r:id="rId10"/>
            </p:custDataLst>
          </p:nvPr>
        </p:nvSpPr>
        <p:spPr>
          <a:xfrm>
            <a:off x="4065511" y="4212696"/>
            <a:ext cx="6832499" cy="574842"/>
          </a:xfrm>
        </p:spPr>
        <p:txBody>
          <a:bodyPr vert="horz" lIns="91440" tIns="91440" rIns="91440" bIns="91440" rtlCol="0">
            <a:normAutofit/>
          </a:bodyPr>
          <a:lstStyle/>
          <a:p>
            <a:endParaRPr lang="en-US" sz="1600" cap="all">
              <a:solidFill>
                <a:srgbClr val="FFFFFE"/>
              </a:solidFill>
            </a:endParaRPr>
          </a:p>
        </p:txBody>
      </p:sp>
      <p:pic>
        <p:nvPicPr>
          <p:cNvPr id="26" name="Picture 25">
            <a:extLst>
              <a:ext uri="{FF2B5EF4-FFF2-40B4-BE49-F238E27FC236}">
                <a16:creationId xmlns="" xmlns:a16="http://schemas.microsoft.com/office/drawing/2014/main" id="{095A6DC3-387B-4D0B-A44D-E83246EFD0A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11"/>
            </p:custDataLst>
            <p:extLst>
              <p:ext uri="{386F3935-93C4-4BCD-93E2-E3B085C9AB24}">
                <p16:designElem xmlns="" xmlns:p16="http://schemas.microsoft.com/office/powerpoint/2015/main" val="1"/>
              </p:ext>
            </p:extLst>
          </p:nvPr>
        </p:nvPicPr>
        <p:blipFill rotWithShape="1">
          <a:blip r:embed="rId14"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Tree>
    <p:extLst>
      <p:ext uri="{BB962C8B-B14F-4D97-AF65-F5344CB8AC3E}">
        <p14:creationId xmlns:p14="http://schemas.microsoft.com/office/powerpoint/2010/main" val="2585059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0CABCAE3-64FC-4149-819F-2C18128241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 xmlns:a16="http://schemas.microsoft.com/office/drawing/2014/main" id="{012FDCFE-9AD2-4D8A-8CBF-B3AA37EBF6D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2"/>
            </p:custDataLst>
            <p:extLst>
              <p:ext uri="{386F3935-93C4-4BCD-93E2-E3B085C9AB24}">
                <p16:designElem xmlns="" xmlns:p16="http://schemas.microsoft.com/office/powerpoint/2015/main" val="1"/>
              </p:ext>
            </p:extLst>
          </p:nvPr>
        </p:nvPicPr>
        <p:blipFill rotWithShape="1">
          <a:blip r:embed="rId15"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16" name="Straight Connector 15">
            <a:extLst>
              <a:ext uri="{FF2B5EF4-FFF2-40B4-BE49-F238E27FC236}">
                <a16:creationId xmlns="" xmlns:a16="http://schemas.microsoft.com/office/drawing/2014/main" id="{FBD463FC-4CA8-4FF4-85A3-AF9F4B98D21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3"/>
            </p:custDataLst>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A56012FD-74A8-4C91-B318-435CF2B7192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4"/>
            </p:custDataLst>
            <p:extLst>
              <p:ext uri="{386F3935-93C4-4BCD-93E2-E3B085C9AB24}">
                <p16:designElem xmlns=""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 name="Rectangle 19">
            <a:extLst>
              <a:ext uri="{FF2B5EF4-FFF2-40B4-BE49-F238E27FC236}">
                <a16:creationId xmlns="" xmlns:a16="http://schemas.microsoft.com/office/drawing/2014/main" id="{35C3D674-3D59-4E93-80CA-0C0A9095E81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5"/>
            </p:custDataLst>
            <p:extLst>
              <p:ext uri="{386F3935-93C4-4BCD-93E2-E3B085C9AB24}">
                <p16:designElem xmlns=""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 xmlns:a16="http://schemas.microsoft.com/office/drawing/2014/main" id="{C884B8F8-FDC9-498B-9960-5D7260AFCB0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6"/>
            </p:custDataLst>
            <p:extLst>
              <p:ext uri="{386F3935-93C4-4BCD-93E2-E3B085C9AB24}">
                <p16:designElem xmlns=""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Title 3"/>
          <p:cNvSpPr>
            <a:spLocks noGrp="1"/>
          </p:cNvSpPr>
          <p:nvPr>
            <p:ph type="title"/>
            <p:custDataLst>
              <p:tags r:id="rId7"/>
            </p:custDataLst>
          </p:nvPr>
        </p:nvSpPr>
        <p:spPr>
          <a:xfrm>
            <a:off x="1451580" y="804520"/>
            <a:ext cx="4176511" cy="1049235"/>
          </a:xfrm>
        </p:spPr>
        <p:txBody>
          <a:bodyPr vert="horz" lIns="91440" tIns="45720" rIns="91440" bIns="45720" rtlCol="0" anchor="t">
            <a:normAutofit/>
          </a:bodyPr>
          <a:lstStyle/>
          <a:p>
            <a:r>
              <a:rPr lang="fr-CA" sz="2200" dirty="0"/>
              <a:t>Comprendre vos réalités</a:t>
            </a:r>
            <a:br>
              <a:rPr lang="fr-CA" sz="2200" dirty="0"/>
            </a:br>
            <a:r>
              <a:rPr lang="fr-CA" sz="2200" dirty="0"/>
              <a:t>– l’expérience utilisateur où vous êtes</a:t>
            </a:r>
          </a:p>
        </p:txBody>
      </p:sp>
      <p:sp>
        <p:nvSpPr>
          <p:cNvPr id="24" name="Rectangle 23">
            <a:extLst>
              <a:ext uri="{FF2B5EF4-FFF2-40B4-BE49-F238E27FC236}">
                <a16:creationId xmlns="" xmlns:a16="http://schemas.microsoft.com/office/drawing/2014/main" id="{EF2A81E1-BCBE-426B-8C09-33274E6940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8"/>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Content Placeholder 6"/>
          <p:cNvSpPr>
            <a:spLocks noGrp="1"/>
          </p:cNvSpPr>
          <p:nvPr>
            <p:ph sz="half" idx="1"/>
            <p:custDataLst>
              <p:tags r:id="rId9"/>
            </p:custDataLst>
          </p:nvPr>
        </p:nvSpPr>
        <p:spPr>
          <a:xfrm>
            <a:off x="1451581" y="2015732"/>
            <a:ext cx="4172212" cy="3450613"/>
          </a:xfrm>
        </p:spPr>
        <p:txBody>
          <a:bodyPr vert="horz" lIns="91440" tIns="45720" rIns="91440" bIns="45720" rtlCol="0" anchor="t">
            <a:normAutofit/>
          </a:bodyPr>
          <a:lstStyle/>
          <a:p>
            <a:r>
              <a:rPr lang="fr-CA" dirty="0"/>
              <a:t>À quoi ressemblent les essais de convivialité à l’endroit où vous êtes?</a:t>
            </a:r>
          </a:p>
          <a:p>
            <a:r>
              <a:rPr lang="fr-CA" dirty="0"/>
              <a:t>Qui est concerné?</a:t>
            </a:r>
          </a:p>
          <a:p>
            <a:r>
              <a:rPr lang="fr-CA" dirty="0"/>
              <a:t>Quand et comment </a:t>
            </a:r>
            <a:r>
              <a:rPr lang="fr-CA" dirty="0" smtClean="0"/>
              <a:t>sont-ils faits?</a:t>
            </a:r>
            <a:endParaRPr lang="fr-CA" dirty="0"/>
          </a:p>
        </p:txBody>
      </p:sp>
      <p:pic>
        <p:nvPicPr>
          <p:cNvPr id="3" name="Content Placeholder 2" descr="Map with pin">
            <a:extLst>
              <a:ext uri="{FF2B5EF4-FFF2-40B4-BE49-F238E27FC236}">
                <a16:creationId xmlns="" xmlns:a16="http://schemas.microsoft.com/office/drawing/2014/main" id="{954875F6-9BBF-4646-8702-C0BFBC567C56}"/>
              </a:ext>
            </a:extLst>
          </p:cNvPr>
          <p:cNvPicPr>
            <a:picLocks noGrp="1" noChangeAspect="1"/>
          </p:cNvPicPr>
          <p:nvPr>
            <p:ph sz="half" idx="2"/>
            <p:custDataLst>
              <p:tags r:id="rId10"/>
            </p:custDataLst>
          </p:nvPr>
        </p:nvPicPr>
        <p:blipFill>
          <a:blip r:embed="rId16">
            <a:extLst>
              <a:ext uri="{96DAC541-7B7A-43D3-8B79-37D633B846F1}">
                <asvg:svgBlip xmlns="" xmlns:asvg="http://schemas.microsoft.com/office/drawing/2016/SVG/main" r:embed="rId17"/>
              </a:ext>
            </a:extLst>
          </a:blip>
          <a:stretch>
            <a:fillRect/>
          </a:stretch>
        </p:blipFill>
        <p:spPr>
          <a:xfrm>
            <a:off x="6577364" y="805583"/>
            <a:ext cx="4660762" cy="4660762"/>
          </a:xfrm>
          <a:prstGeom prst="rect">
            <a:avLst/>
          </a:prstGeom>
        </p:spPr>
      </p:pic>
      <p:pic>
        <p:nvPicPr>
          <p:cNvPr id="26" name="Picture 25">
            <a:extLst>
              <a:ext uri="{FF2B5EF4-FFF2-40B4-BE49-F238E27FC236}">
                <a16:creationId xmlns="" xmlns:a16="http://schemas.microsoft.com/office/drawing/2014/main" id="{39D1DDD4-5BB3-45BA-B9B3-06B62299AD7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11"/>
            </p:custDataLst>
            <p:extLst>
              <p:ext uri="{386F3935-93C4-4BCD-93E2-E3B085C9AB24}">
                <p16:designElem xmlns="" xmlns:p16="http://schemas.microsoft.com/office/powerpoint/2015/main" val="1"/>
              </p:ext>
            </p:extLst>
          </p:nvPr>
        </p:nvPicPr>
        <p:blipFill rotWithShape="1">
          <a:blip r:embed="rId15"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28" name="Straight Connector 27">
            <a:extLst>
              <a:ext uri="{FF2B5EF4-FFF2-40B4-BE49-F238E27FC236}">
                <a16:creationId xmlns="" xmlns:a16="http://schemas.microsoft.com/office/drawing/2014/main" id="{A24DAE64-2302-42EA-8239-F2F0775CA5A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12"/>
            </p:custDataLst>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2163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23522FE7-5A29-4EF6-B1EF-2CA55748A7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 xmlns:a16="http://schemas.microsoft.com/office/drawing/2014/main" id="{C2192E09-EBC7-416C-B887-DFF915D7F43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2"/>
            </p:custDataLst>
            <p:extLst>
              <p:ext uri="{386F3935-93C4-4BCD-93E2-E3B085C9AB24}">
                <p16:designElem xmlns="" xmlns:p16="http://schemas.microsoft.com/office/powerpoint/2015/main" val="1"/>
              </p:ext>
            </p:extLst>
          </p:nvPr>
        </p:nvPicPr>
        <p:blipFill rotWithShape="1">
          <a:blip r:embed="rId14"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14" name="Straight Connector 13">
            <a:extLst>
              <a:ext uri="{FF2B5EF4-FFF2-40B4-BE49-F238E27FC236}">
                <a16:creationId xmlns="" xmlns:a16="http://schemas.microsoft.com/office/drawing/2014/main" id="{2924498D-E084-44BE-A196-CFCE3556435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3"/>
            </p:custDataLst>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3BBC7667-C352-4842-9AFD-E5C16AD002F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4"/>
            </p:custDataLst>
            <p:extLst>
              <p:ext uri="{386F3935-93C4-4BCD-93E2-E3B085C9AB24}">
                <p16:designElem xmlns=""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 xmlns:a16="http://schemas.microsoft.com/office/drawing/2014/main" id="{1EC4A490-3310-4798-850D-30C8DB8D1F0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5"/>
            </p:custDataLst>
            <p:extLst>
              <p:ext uri="{386F3935-93C4-4BCD-93E2-E3B085C9AB24}">
                <p16:designElem xmlns="" xmlns:p16="http://schemas.microsoft.com/office/powerpoint/2015/main" val="1"/>
              </p:ext>
            </p:extLst>
          </p:nvPr>
        </p:nvSpPr>
        <p:spPr>
          <a:xfrm>
            <a:off x="0" y="1143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AE92B721-D2EC-4A85-A67A-96767C3EDE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2" name="Rectangle 21">
            <a:extLst>
              <a:ext uri="{FF2B5EF4-FFF2-40B4-BE49-F238E27FC236}">
                <a16:creationId xmlns="" xmlns:a16="http://schemas.microsoft.com/office/drawing/2014/main" id="{6A0FFA78-985C-4F50-B21A-77045C7DF6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7"/>
            </p:custDataLst>
            <p:extLst>
              <p:ext uri="{386F3935-93C4-4BCD-93E2-E3B085C9AB24}">
                <p16:designElem xmlns="" xmlns:p16="http://schemas.microsoft.com/office/powerpoint/2015/main" val="1"/>
              </p:ext>
            </p:extLst>
          </p:nvPr>
        </p:nvSpPr>
        <p:spPr>
          <a:xfrm>
            <a:off x="3753134" y="2523579"/>
            <a:ext cx="8438867"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81195880-AE00-A84B-A162-BF66D982F25E}"/>
              </a:ext>
            </a:extLst>
          </p:cNvPr>
          <p:cNvSpPr>
            <a:spLocks noGrp="1"/>
          </p:cNvSpPr>
          <p:nvPr>
            <p:ph type="title"/>
            <p:custDataLst>
              <p:tags r:id="rId8"/>
            </p:custDataLst>
          </p:nvPr>
        </p:nvSpPr>
        <p:spPr>
          <a:xfrm>
            <a:off x="4065511" y="2695118"/>
            <a:ext cx="6832500" cy="1432743"/>
          </a:xfrm>
        </p:spPr>
        <p:txBody>
          <a:bodyPr vert="horz" lIns="91440" tIns="45720" rIns="91440" bIns="0" rtlCol="0" anchor="b">
            <a:normAutofit/>
          </a:bodyPr>
          <a:lstStyle/>
          <a:p>
            <a:r>
              <a:rPr lang="fr-CA" sz="4400" dirty="0">
                <a:solidFill>
                  <a:srgbClr val="FFFFFE"/>
                </a:solidFill>
              </a:rPr>
              <a:t>Types d’essais</a:t>
            </a:r>
          </a:p>
        </p:txBody>
      </p:sp>
      <p:cxnSp>
        <p:nvCxnSpPr>
          <p:cNvPr id="24" name="Straight Connector 23">
            <a:extLst>
              <a:ext uri="{FF2B5EF4-FFF2-40B4-BE49-F238E27FC236}">
                <a16:creationId xmlns="" xmlns:a16="http://schemas.microsoft.com/office/drawing/2014/main" id="{65409EC7-69B1-45CC-8FB7-1964C1AB672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9"/>
            </p:custDataLst>
            <p:extLst>
              <p:ext uri="{386F3935-93C4-4BCD-93E2-E3B085C9AB24}">
                <p16:designElem xmlns="" xmlns:p16="http://schemas.microsoft.com/office/powerpoint/2015/main" val="1"/>
              </p:ext>
            </p:extLst>
          </p:nvPr>
        </p:nvCxnSpPr>
        <p:spPr>
          <a:xfrm>
            <a:off x="4065509" y="4210031"/>
            <a:ext cx="683249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ext Placeholder 4">
            <a:extLst>
              <a:ext uri="{FF2B5EF4-FFF2-40B4-BE49-F238E27FC236}">
                <a16:creationId xmlns="" xmlns:a16="http://schemas.microsoft.com/office/drawing/2014/main" id="{E9A74C5D-B7BB-2B4C-B2DF-7FE81DC67200}"/>
              </a:ext>
            </a:extLst>
          </p:cNvPr>
          <p:cNvSpPr>
            <a:spLocks noGrp="1"/>
          </p:cNvSpPr>
          <p:nvPr>
            <p:ph type="body" idx="1"/>
            <p:custDataLst>
              <p:tags r:id="rId10"/>
            </p:custDataLst>
          </p:nvPr>
        </p:nvSpPr>
        <p:spPr>
          <a:xfrm>
            <a:off x="4065511" y="4212696"/>
            <a:ext cx="6832499" cy="574842"/>
          </a:xfrm>
        </p:spPr>
        <p:txBody>
          <a:bodyPr vert="horz" lIns="91440" tIns="91440" rIns="91440" bIns="91440" rtlCol="0">
            <a:normAutofit/>
          </a:bodyPr>
          <a:lstStyle/>
          <a:p>
            <a:endParaRPr lang="en-US" sz="1600" cap="all">
              <a:solidFill>
                <a:srgbClr val="FFFFFE"/>
              </a:solidFill>
            </a:endParaRPr>
          </a:p>
        </p:txBody>
      </p:sp>
      <p:pic>
        <p:nvPicPr>
          <p:cNvPr id="26" name="Picture 25">
            <a:extLst>
              <a:ext uri="{FF2B5EF4-FFF2-40B4-BE49-F238E27FC236}">
                <a16:creationId xmlns="" xmlns:a16="http://schemas.microsoft.com/office/drawing/2014/main" id="{095A6DC3-387B-4D0B-A44D-E83246EFD0A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11"/>
            </p:custDataLst>
            <p:extLst>
              <p:ext uri="{386F3935-93C4-4BCD-93E2-E3B085C9AB24}">
                <p16:designElem xmlns="" xmlns:p16="http://schemas.microsoft.com/office/powerpoint/2015/main" val="1"/>
              </p:ext>
            </p:extLst>
          </p:nvPr>
        </p:nvPicPr>
        <p:blipFill rotWithShape="1">
          <a:blip r:embed="rId14"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Tree>
    <p:extLst>
      <p:ext uri="{BB962C8B-B14F-4D97-AF65-F5344CB8AC3E}">
        <p14:creationId xmlns:p14="http://schemas.microsoft.com/office/powerpoint/2010/main" val="3175500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0CABCAE3-64FC-4149-819F-2C18128241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Picture 14">
            <a:extLst>
              <a:ext uri="{FF2B5EF4-FFF2-40B4-BE49-F238E27FC236}">
                <a16:creationId xmlns="" xmlns:a16="http://schemas.microsoft.com/office/drawing/2014/main" id="{012FDCFE-9AD2-4D8A-8CBF-B3AA37EBF6D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2"/>
            </p:custDataLst>
            <p:extLst>
              <p:ext uri="{386F3935-93C4-4BCD-93E2-E3B085C9AB24}">
                <p16:designElem xmlns="" xmlns:p16="http://schemas.microsoft.com/office/powerpoint/2015/main" val="1"/>
              </p:ext>
            </p:extLst>
          </p:nvPr>
        </p:nvPicPr>
        <p:blipFill rotWithShape="1">
          <a:blip r:embed="rId15"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17" name="Straight Connector 16">
            <a:extLst>
              <a:ext uri="{FF2B5EF4-FFF2-40B4-BE49-F238E27FC236}">
                <a16:creationId xmlns="" xmlns:a16="http://schemas.microsoft.com/office/drawing/2014/main" id="{FBD463FC-4CA8-4FF4-85A3-AF9F4B98D21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3"/>
            </p:custDataLst>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A56012FD-74A8-4C91-B318-435CF2B7192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4"/>
            </p:custDataLst>
            <p:extLst>
              <p:ext uri="{386F3935-93C4-4BCD-93E2-E3B085C9AB24}">
                <p16:designElem xmlns=""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1" name="Rectangle 20">
            <a:extLst>
              <a:ext uri="{FF2B5EF4-FFF2-40B4-BE49-F238E27FC236}">
                <a16:creationId xmlns="" xmlns:a16="http://schemas.microsoft.com/office/drawing/2014/main" id="{35C3D674-3D59-4E93-80CA-0C0A9095E81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5"/>
            </p:custDataLst>
            <p:extLst>
              <p:ext uri="{386F3935-93C4-4BCD-93E2-E3B085C9AB24}">
                <p16:designElem xmlns=""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 xmlns:a16="http://schemas.microsoft.com/office/drawing/2014/main" id="{C884B8F8-FDC9-498B-9960-5D7260AFCB0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6"/>
            </p:custDataLst>
            <p:extLst>
              <p:ext uri="{386F3935-93C4-4BCD-93E2-E3B085C9AB24}">
                <p16:designElem xmlns=""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 xmlns:a16="http://schemas.microsoft.com/office/drawing/2014/main" id="{B7472D0C-940C-DA43-A512-2AA4E082ED40}"/>
              </a:ext>
            </a:extLst>
          </p:cNvPr>
          <p:cNvSpPr>
            <a:spLocks noGrp="1"/>
          </p:cNvSpPr>
          <p:nvPr>
            <p:ph type="title"/>
            <p:custDataLst>
              <p:tags r:id="rId7"/>
            </p:custDataLst>
          </p:nvPr>
        </p:nvSpPr>
        <p:spPr>
          <a:xfrm>
            <a:off x="1451580" y="804520"/>
            <a:ext cx="4176511" cy="1049235"/>
          </a:xfrm>
        </p:spPr>
        <p:txBody>
          <a:bodyPr vert="horz" lIns="91440" tIns="45720" rIns="91440" bIns="45720" rtlCol="0" anchor="t">
            <a:normAutofit/>
          </a:bodyPr>
          <a:lstStyle/>
          <a:p>
            <a:r>
              <a:rPr lang="fr-CA" dirty="0"/>
              <a:t>Types d’essais – Basse fidélité</a:t>
            </a:r>
          </a:p>
        </p:txBody>
      </p:sp>
      <p:sp>
        <p:nvSpPr>
          <p:cNvPr id="25" name="Rectangle 24">
            <a:extLst>
              <a:ext uri="{FF2B5EF4-FFF2-40B4-BE49-F238E27FC236}">
                <a16:creationId xmlns="" xmlns:a16="http://schemas.microsoft.com/office/drawing/2014/main" id="{EF2A81E1-BCBE-426B-8C09-33274E6940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8"/>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Content Placeholder 3"/>
          <p:cNvSpPr>
            <a:spLocks noGrp="1"/>
          </p:cNvSpPr>
          <p:nvPr>
            <p:ph sz="half" idx="1"/>
            <p:custDataLst>
              <p:tags r:id="rId9"/>
            </p:custDataLst>
          </p:nvPr>
        </p:nvSpPr>
        <p:spPr>
          <a:xfrm>
            <a:off x="1451581" y="2015732"/>
            <a:ext cx="4172212" cy="3450613"/>
          </a:xfrm>
        </p:spPr>
        <p:txBody>
          <a:bodyPr vert="horz" lIns="91440" tIns="45720" rIns="91440" bIns="45720" rtlCol="0" anchor="t">
            <a:normAutofit lnSpcReduction="10000"/>
          </a:bodyPr>
          <a:lstStyle/>
          <a:p>
            <a:pPr>
              <a:lnSpc>
                <a:spcPct val="110000"/>
              </a:lnSpc>
            </a:pPr>
            <a:r>
              <a:rPr lang="fr-CA" sz="1900" dirty="0"/>
              <a:t>Niveau stratégique</a:t>
            </a:r>
          </a:p>
          <a:p>
            <a:pPr>
              <a:lnSpc>
                <a:spcPct val="110000"/>
              </a:lnSpc>
            </a:pPr>
            <a:r>
              <a:rPr lang="fr-CA" sz="1900" dirty="0"/>
              <a:t>Exemples : Séances de sollicitation rapide, visites structurelles et discussions</a:t>
            </a:r>
          </a:p>
          <a:p>
            <a:pPr>
              <a:lnSpc>
                <a:spcPct val="110000"/>
              </a:lnSpc>
            </a:pPr>
            <a:r>
              <a:rPr lang="fr-CA" sz="1900" dirty="0"/>
              <a:t>Validation de la vision, de la direction et de l’audience de la conception</a:t>
            </a:r>
          </a:p>
          <a:p>
            <a:pPr>
              <a:lnSpc>
                <a:spcPct val="110000"/>
              </a:lnSpc>
            </a:pPr>
            <a:r>
              <a:rPr lang="fr-CA" sz="1900" b="1" dirty="0"/>
              <a:t>Valeur</a:t>
            </a:r>
            <a:r>
              <a:rPr lang="fr-CA" sz="1900" dirty="0"/>
              <a:t> : valider ce que nous savons par rapport aux conceptions initiales et itérer de manière rapide et économique.</a:t>
            </a:r>
          </a:p>
        </p:txBody>
      </p:sp>
      <p:pic>
        <p:nvPicPr>
          <p:cNvPr id="8" name="Content Placeholder 7" descr="Customer review">
            <a:extLst>
              <a:ext uri="{FF2B5EF4-FFF2-40B4-BE49-F238E27FC236}">
                <a16:creationId xmlns="" xmlns:a16="http://schemas.microsoft.com/office/drawing/2014/main" id="{FE0F8643-9BCB-F64B-87FA-EE46C24E7974}"/>
              </a:ext>
            </a:extLst>
          </p:cNvPr>
          <p:cNvPicPr>
            <a:picLocks noGrp="1" noChangeAspect="1"/>
          </p:cNvPicPr>
          <p:nvPr>
            <p:ph sz="half" idx="2"/>
            <p:custDataLst>
              <p:tags r:id="rId10"/>
            </p:custDataLst>
          </p:nvPr>
        </p:nvPicPr>
        <p:blipFill>
          <a:blip r:embed="rId16">
            <a:extLst>
              <a:ext uri="{96DAC541-7B7A-43D3-8B79-37D633B846F1}">
                <asvg:svgBlip xmlns="" xmlns:asvg="http://schemas.microsoft.com/office/drawing/2016/SVG/main" r:embed="rId17"/>
              </a:ext>
            </a:extLst>
          </a:blip>
          <a:stretch>
            <a:fillRect/>
          </a:stretch>
        </p:blipFill>
        <p:spPr>
          <a:xfrm>
            <a:off x="6577364" y="805583"/>
            <a:ext cx="4660762" cy="4660762"/>
          </a:xfrm>
          <a:prstGeom prst="rect">
            <a:avLst/>
          </a:prstGeom>
        </p:spPr>
      </p:pic>
      <p:pic>
        <p:nvPicPr>
          <p:cNvPr id="27" name="Picture 26">
            <a:extLst>
              <a:ext uri="{FF2B5EF4-FFF2-40B4-BE49-F238E27FC236}">
                <a16:creationId xmlns="" xmlns:a16="http://schemas.microsoft.com/office/drawing/2014/main" id="{39D1DDD4-5BB3-45BA-B9B3-06B62299AD7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11"/>
            </p:custDataLst>
            <p:extLst>
              <p:ext uri="{386F3935-93C4-4BCD-93E2-E3B085C9AB24}">
                <p16:designElem xmlns="" xmlns:p16="http://schemas.microsoft.com/office/powerpoint/2015/main" val="1"/>
              </p:ext>
            </p:extLst>
          </p:nvPr>
        </p:nvPicPr>
        <p:blipFill rotWithShape="1">
          <a:blip r:embed="rId15"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29" name="Straight Connector 28">
            <a:extLst>
              <a:ext uri="{FF2B5EF4-FFF2-40B4-BE49-F238E27FC236}">
                <a16:creationId xmlns="" xmlns:a16="http://schemas.microsoft.com/office/drawing/2014/main" id="{A24DAE64-2302-42EA-8239-F2F0775CA5A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12"/>
            </p:custDataLst>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3182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23522FE7-5A29-4EF6-B1EF-2CA55748A7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 xmlns:a16="http://schemas.microsoft.com/office/drawing/2014/main" id="{C2192E09-EBC7-416C-B887-DFF915D7F43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2"/>
            </p:custDataLst>
            <p:extLst>
              <p:ext uri="{386F3935-93C4-4BCD-93E2-E3B085C9AB24}">
                <p16:designElem xmlns="" xmlns:p16="http://schemas.microsoft.com/office/powerpoint/2015/main" val="1"/>
              </p:ext>
            </p:extLst>
          </p:nvPr>
        </p:nvPicPr>
        <p:blipFill rotWithShape="1">
          <a:blip r:embed="rId14"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14" name="Straight Connector 13">
            <a:extLst>
              <a:ext uri="{FF2B5EF4-FFF2-40B4-BE49-F238E27FC236}">
                <a16:creationId xmlns="" xmlns:a16="http://schemas.microsoft.com/office/drawing/2014/main" id="{2924498D-E084-44BE-A196-CFCE3556435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3"/>
            </p:custDataLst>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3BBC7667-C352-4842-9AFD-E5C16AD002F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4"/>
            </p:custDataLst>
            <p:extLst>
              <p:ext uri="{386F3935-93C4-4BCD-93E2-E3B085C9AB24}">
                <p16:designElem xmlns=""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 xmlns:a16="http://schemas.microsoft.com/office/drawing/2014/main" id="{1EC4A490-3310-4798-850D-30C8DB8D1F0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5"/>
            </p:custDataLst>
            <p:extLst>
              <p:ext uri="{386F3935-93C4-4BCD-93E2-E3B085C9AB24}">
                <p16:designElem xmlns="" xmlns:p16="http://schemas.microsoft.com/office/powerpoint/2015/main" val="1"/>
              </p:ext>
            </p:extLst>
          </p:nvPr>
        </p:nvSpPr>
        <p:spPr>
          <a:xfrm>
            <a:off x="0" y="1143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 xmlns:a16="http://schemas.microsoft.com/office/drawing/2014/main" id="{AE92B721-D2EC-4A85-A67A-96767C3EDE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2" name="Rectangle 21">
            <a:extLst>
              <a:ext uri="{FF2B5EF4-FFF2-40B4-BE49-F238E27FC236}">
                <a16:creationId xmlns="" xmlns:a16="http://schemas.microsoft.com/office/drawing/2014/main" id="{6A0FFA78-985C-4F50-B21A-77045C7DF6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7"/>
            </p:custDataLst>
            <p:extLst>
              <p:ext uri="{386F3935-93C4-4BCD-93E2-E3B085C9AB24}">
                <p16:designElem xmlns="" xmlns:p16="http://schemas.microsoft.com/office/powerpoint/2015/main" val="1"/>
              </p:ext>
            </p:extLst>
          </p:nvPr>
        </p:nvSpPr>
        <p:spPr>
          <a:xfrm>
            <a:off x="3753134" y="2523579"/>
            <a:ext cx="8438867"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F3257A26-E595-4D42-A0BC-58BDDA141005}"/>
              </a:ext>
            </a:extLst>
          </p:cNvPr>
          <p:cNvSpPr>
            <a:spLocks noGrp="1"/>
          </p:cNvSpPr>
          <p:nvPr>
            <p:ph type="title"/>
            <p:custDataLst>
              <p:tags r:id="rId8"/>
            </p:custDataLst>
          </p:nvPr>
        </p:nvSpPr>
        <p:spPr>
          <a:xfrm>
            <a:off x="4065511" y="2695118"/>
            <a:ext cx="6832500" cy="1432743"/>
          </a:xfrm>
        </p:spPr>
        <p:txBody>
          <a:bodyPr vert="horz" lIns="91440" tIns="45720" rIns="91440" bIns="0" rtlCol="0" anchor="b">
            <a:normAutofit/>
          </a:bodyPr>
          <a:lstStyle/>
          <a:p>
            <a:r>
              <a:rPr lang="fr-CA" sz="4400" dirty="0">
                <a:solidFill>
                  <a:srgbClr val="FFFFFE"/>
                </a:solidFill>
              </a:rPr>
              <a:t>Pour commencer</a:t>
            </a:r>
          </a:p>
        </p:txBody>
      </p:sp>
      <p:cxnSp>
        <p:nvCxnSpPr>
          <p:cNvPr id="24" name="Straight Connector 23">
            <a:extLst>
              <a:ext uri="{FF2B5EF4-FFF2-40B4-BE49-F238E27FC236}">
                <a16:creationId xmlns="" xmlns:a16="http://schemas.microsoft.com/office/drawing/2014/main" id="{65409EC7-69B1-45CC-8FB7-1964C1AB672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9"/>
            </p:custDataLst>
            <p:extLst>
              <p:ext uri="{386F3935-93C4-4BCD-93E2-E3B085C9AB24}">
                <p16:designElem xmlns="" xmlns:p16="http://schemas.microsoft.com/office/powerpoint/2015/main" val="1"/>
              </p:ext>
            </p:extLst>
          </p:nvPr>
        </p:nvCxnSpPr>
        <p:spPr>
          <a:xfrm>
            <a:off x="4065509" y="4210031"/>
            <a:ext cx="683249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ext Placeholder 4">
            <a:extLst>
              <a:ext uri="{FF2B5EF4-FFF2-40B4-BE49-F238E27FC236}">
                <a16:creationId xmlns="" xmlns:a16="http://schemas.microsoft.com/office/drawing/2014/main" id="{D22FAE52-C083-7C48-9853-A7DEE57F3D6E}"/>
              </a:ext>
            </a:extLst>
          </p:cNvPr>
          <p:cNvSpPr>
            <a:spLocks noGrp="1"/>
          </p:cNvSpPr>
          <p:nvPr>
            <p:ph type="body" idx="1"/>
            <p:custDataLst>
              <p:tags r:id="rId10"/>
            </p:custDataLst>
          </p:nvPr>
        </p:nvSpPr>
        <p:spPr>
          <a:xfrm>
            <a:off x="4065511" y="4212696"/>
            <a:ext cx="6832499" cy="574842"/>
          </a:xfrm>
        </p:spPr>
        <p:txBody>
          <a:bodyPr vert="horz" lIns="91440" tIns="91440" rIns="91440" bIns="91440" rtlCol="0">
            <a:normAutofit/>
          </a:bodyPr>
          <a:lstStyle/>
          <a:p>
            <a:endParaRPr lang="en-US" sz="1600" cap="all" dirty="0">
              <a:solidFill>
                <a:srgbClr val="FFFFFE"/>
              </a:solidFill>
            </a:endParaRPr>
          </a:p>
        </p:txBody>
      </p:sp>
      <p:pic>
        <p:nvPicPr>
          <p:cNvPr id="26" name="Picture 25">
            <a:extLst>
              <a:ext uri="{FF2B5EF4-FFF2-40B4-BE49-F238E27FC236}">
                <a16:creationId xmlns="" xmlns:a16="http://schemas.microsoft.com/office/drawing/2014/main" id="{095A6DC3-387B-4D0B-A44D-E83246EFD0A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11"/>
            </p:custDataLst>
            <p:extLst>
              <p:ext uri="{386F3935-93C4-4BCD-93E2-E3B085C9AB24}">
                <p16:designElem xmlns="" xmlns:p16="http://schemas.microsoft.com/office/powerpoint/2015/main" val="1"/>
              </p:ext>
            </p:extLst>
          </p:nvPr>
        </p:nvPicPr>
        <p:blipFill rotWithShape="1">
          <a:blip r:embed="rId14"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Tree>
    <p:extLst>
      <p:ext uri="{BB962C8B-B14F-4D97-AF65-F5344CB8AC3E}">
        <p14:creationId xmlns:p14="http://schemas.microsoft.com/office/powerpoint/2010/main" val="2449422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3" name="Rectangle 14">
            <a:extLst>
              <a:ext uri="{FF2B5EF4-FFF2-40B4-BE49-F238E27FC236}">
                <a16:creationId xmlns="" xmlns:a16="http://schemas.microsoft.com/office/drawing/2014/main" id="{EEA869E1-F851-4A52-92F5-77E592B76A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4" name="Picture 16">
            <a:extLst>
              <a:ext uri="{FF2B5EF4-FFF2-40B4-BE49-F238E27FC236}">
                <a16:creationId xmlns="" xmlns:a16="http://schemas.microsoft.com/office/drawing/2014/main" id="{B083AD55-8296-44BD-8E14-DD2DDBC351B0}"/>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2"/>
            </p:custDataLst>
            <p:extLst>
              <p:ext uri="{386F3935-93C4-4BCD-93E2-E3B085C9AB24}">
                <p16:designElem xmlns="" xmlns:p16="http://schemas.microsoft.com/office/powerpoint/2015/main" val="1"/>
              </p:ext>
            </p:extLst>
          </p:nvPr>
        </p:nvPicPr>
        <p:blipFill rotWithShape="1">
          <a:blip r:embed="rId16"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35" name="Straight Connector 18">
            <a:extLst>
              <a:ext uri="{FF2B5EF4-FFF2-40B4-BE49-F238E27FC236}">
                <a16:creationId xmlns="" xmlns:a16="http://schemas.microsoft.com/office/drawing/2014/main" id="{2BF46B26-15FC-4C5A-94FA-AE9ED64B5C2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3"/>
            </p:custDataLst>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20">
            <a:extLst>
              <a:ext uri="{FF2B5EF4-FFF2-40B4-BE49-F238E27FC236}">
                <a16:creationId xmlns="" xmlns:a16="http://schemas.microsoft.com/office/drawing/2014/main" id="{BADF1045-FC61-45F9-B214-2286C967598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4"/>
            </p:custDataLst>
            <p:extLst>
              <p:ext uri="{386F3935-93C4-4BCD-93E2-E3B085C9AB24}">
                <p16:designElem xmlns=""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7" name="Rectangle 22">
            <a:extLst>
              <a:ext uri="{FF2B5EF4-FFF2-40B4-BE49-F238E27FC236}">
                <a16:creationId xmlns="" xmlns:a16="http://schemas.microsoft.com/office/drawing/2014/main" id="{01E8EC89-86BC-4558-B010-53DF36A5AB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5"/>
            </p:custDataLst>
            <p:extLst>
              <p:ext uri="{386F3935-93C4-4BCD-93E2-E3B085C9AB24}">
                <p16:designElem xmlns=""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24">
            <a:extLst>
              <a:ext uri="{FF2B5EF4-FFF2-40B4-BE49-F238E27FC236}">
                <a16:creationId xmlns="" xmlns:a16="http://schemas.microsoft.com/office/drawing/2014/main" id="{4CCCDDFF-B9CC-494C-8BEE-2451CD79A09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6"/>
            </p:custDataLst>
            <p:extLst>
              <p:ext uri="{386F3935-93C4-4BCD-93E2-E3B085C9AB24}">
                <p16:designElem xmlns="" xmlns:p16="http://schemas.microsoft.com/office/powerpoint/2015/main" val="1"/>
              </p:ext>
            </p:extLst>
          </p:nvPr>
        </p:nvCxnSpPr>
        <p:spPr>
          <a:xfrm>
            <a:off x="1453897" y="1847088"/>
            <a:ext cx="35237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 xmlns:a16="http://schemas.microsoft.com/office/drawing/2014/main" id="{B7472D0C-940C-DA43-A512-2AA4E082ED40}"/>
              </a:ext>
            </a:extLst>
          </p:cNvPr>
          <p:cNvSpPr>
            <a:spLocks noGrp="1"/>
          </p:cNvSpPr>
          <p:nvPr>
            <p:ph type="title"/>
            <p:custDataLst>
              <p:tags r:id="rId7"/>
            </p:custDataLst>
          </p:nvPr>
        </p:nvSpPr>
        <p:spPr>
          <a:xfrm>
            <a:off x="1451580" y="804519"/>
            <a:ext cx="3525184" cy="1049235"/>
          </a:xfrm>
        </p:spPr>
        <p:txBody>
          <a:bodyPr vert="horz" lIns="91440" tIns="45720" rIns="91440" bIns="45720" rtlCol="0" anchor="t">
            <a:normAutofit fontScale="90000"/>
          </a:bodyPr>
          <a:lstStyle/>
          <a:p>
            <a:r>
              <a:rPr lang="fr-CA" dirty="0"/>
              <a:t>Types d’essais – Fidélité moyenne</a:t>
            </a:r>
          </a:p>
        </p:txBody>
      </p:sp>
      <p:sp>
        <p:nvSpPr>
          <p:cNvPr id="39" name="Rectangle 26">
            <a:extLst>
              <a:ext uri="{FF2B5EF4-FFF2-40B4-BE49-F238E27FC236}">
                <a16:creationId xmlns="" xmlns:a16="http://schemas.microsoft.com/office/drawing/2014/main" id="{54977EF3-E0BF-4719-9C15-8564B7D68F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8"/>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Content Placeholder 3"/>
          <p:cNvSpPr>
            <a:spLocks noGrp="1"/>
          </p:cNvSpPr>
          <p:nvPr>
            <p:ph sz="half" idx="1"/>
            <p:custDataLst>
              <p:tags r:id="rId9"/>
            </p:custDataLst>
          </p:nvPr>
        </p:nvSpPr>
        <p:spPr>
          <a:xfrm>
            <a:off x="1451580" y="2015732"/>
            <a:ext cx="3525184" cy="3450613"/>
          </a:xfrm>
        </p:spPr>
        <p:txBody>
          <a:bodyPr vert="horz" lIns="91440" tIns="45720" rIns="91440" bIns="45720" rtlCol="0" anchor="t">
            <a:normAutofit fontScale="92500" lnSpcReduction="20000"/>
          </a:bodyPr>
          <a:lstStyle/>
          <a:p>
            <a:r>
              <a:rPr lang="fr-CA" sz="1900" dirty="0"/>
              <a:t>Niveau tactique</a:t>
            </a:r>
          </a:p>
          <a:p>
            <a:r>
              <a:rPr lang="fr-CA" sz="1900" dirty="0"/>
              <a:t>Exemples : Essais de convivialité modérés, essais de premier-clic</a:t>
            </a:r>
          </a:p>
          <a:p>
            <a:r>
              <a:rPr lang="fr-CA" sz="1900" dirty="0"/>
              <a:t>Mettre à l’essai les hypothèses de conception, chercher les tendances en matière d’utilisation (+/-)</a:t>
            </a:r>
          </a:p>
          <a:p>
            <a:r>
              <a:rPr lang="fr-CA" sz="1900" b="1" dirty="0"/>
              <a:t>Valeur</a:t>
            </a:r>
            <a:r>
              <a:rPr lang="fr-CA" sz="1900" dirty="0"/>
              <a:t> : valider les hypothèses de conception de façon plus détaillée.</a:t>
            </a:r>
          </a:p>
        </p:txBody>
      </p:sp>
      <p:pic>
        <p:nvPicPr>
          <p:cNvPr id="8" name="Content Placeholder 7" descr="Monitor">
            <a:extLst>
              <a:ext uri="{FF2B5EF4-FFF2-40B4-BE49-F238E27FC236}">
                <a16:creationId xmlns="" xmlns:a16="http://schemas.microsoft.com/office/drawing/2014/main" id="{4E3E6F55-1309-9F45-9AF2-9B5E66137926}"/>
              </a:ext>
            </a:extLst>
          </p:cNvPr>
          <p:cNvPicPr>
            <a:picLocks noGrp="1" noChangeAspect="1"/>
          </p:cNvPicPr>
          <p:nvPr>
            <p:ph sz="half" idx="2"/>
            <p:custDataLst>
              <p:tags r:id="rId10"/>
            </p:custDataLst>
          </p:nvPr>
        </p:nvPicPr>
        <p:blipFill>
          <a:blip r:embed="rId17">
            <a:extLst>
              <a:ext uri="{96DAC541-7B7A-43D3-8B79-37D633B846F1}">
                <asvg:svgBlip xmlns="" xmlns:asvg="http://schemas.microsoft.com/office/drawing/2016/SVG/main" r:embed="rId18"/>
              </a:ext>
            </a:extLst>
          </a:blip>
          <a:stretch>
            <a:fillRect/>
          </a:stretch>
        </p:blipFill>
        <p:spPr>
          <a:xfrm>
            <a:off x="7097579" y="1140133"/>
            <a:ext cx="3963840" cy="3963840"/>
          </a:xfrm>
          <a:prstGeom prst="rect">
            <a:avLst/>
          </a:prstGeom>
        </p:spPr>
      </p:pic>
      <p:pic>
        <p:nvPicPr>
          <p:cNvPr id="40" name="Picture 28">
            <a:extLst>
              <a:ext uri="{FF2B5EF4-FFF2-40B4-BE49-F238E27FC236}">
                <a16:creationId xmlns="" xmlns:a16="http://schemas.microsoft.com/office/drawing/2014/main" id="{A5DC397C-2B77-4200-B02F-47CA26CA2AC4}"/>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11"/>
            </p:custDataLst>
            <p:extLst>
              <p:ext uri="{386F3935-93C4-4BCD-93E2-E3B085C9AB24}">
                <p16:designElem xmlns="" xmlns:p16="http://schemas.microsoft.com/office/powerpoint/2015/main" val="1"/>
              </p:ext>
            </p:extLst>
          </p:nvPr>
        </p:nvPicPr>
        <p:blipFill rotWithShape="1">
          <a:blip r:embed="rId16"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41" name="Straight Connector 30">
            <a:extLst>
              <a:ext uri="{FF2B5EF4-FFF2-40B4-BE49-F238E27FC236}">
                <a16:creationId xmlns="" xmlns:a16="http://schemas.microsoft.com/office/drawing/2014/main" id="{13AFA304-05B8-441F-BA73-B92E08BD6E0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12"/>
            </p:custDataLst>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0" name="Graphic 9" descr="Right pointing backhand index ">
            <a:extLst>
              <a:ext uri="{FF2B5EF4-FFF2-40B4-BE49-F238E27FC236}">
                <a16:creationId xmlns="" xmlns:a16="http://schemas.microsoft.com/office/drawing/2014/main" id="{23C0E872-579D-5047-81D3-79FB1090C220}"/>
              </a:ext>
            </a:extLst>
          </p:cNvPr>
          <p:cNvPicPr>
            <a:picLocks noChangeAspect="1"/>
          </p:cNvPicPr>
          <p:nvPr>
            <p:custDataLst>
              <p:tags r:id="rId13"/>
            </p:custDataLst>
          </p:nvPr>
        </p:nvPicPr>
        <p:blipFill>
          <a:blip r:embed="rId19">
            <a:extLst>
              <a:ext uri="{96DAC541-7B7A-43D3-8B79-37D633B846F1}">
                <asvg:svgBlip xmlns="" xmlns:asvg="http://schemas.microsoft.com/office/drawing/2016/SVG/main" r:embed="rId20"/>
              </a:ext>
            </a:extLst>
          </a:blip>
          <a:stretch>
            <a:fillRect/>
          </a:stretch>
        </p:blipFill>
        <p:spPr>
          <a:xfrm rot="18000000">
            <a:off x="6865230" y="3124911"/>
            <a:ext cx="2387202" cy="238720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50581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0CABCAE3-64FC-4149-819F-2C18128241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 xmlns:a16="http://schemas.microsoft.com/office/drawing/2014/main" id="{012FDCFE-9AD2-4D8A-8CBF-B3AA37EBF6D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2"/>
            </p:custDataLst>
            <p:extLst>
              <p:ext uri="{386F3935-93C4-4BCD-93E2-E3B085C9AB24}">
                <p16:designElem xmlns="" xmlns:p16="http://schemas.microsoft.com/office/powerpoint/2015/main" val="1"/>
              </p:ext>
            </p:extLst>
          </p:nvPr>
        </p:nvPicPr>
        <p:blipFill rotWithShape="1">
          <a:blip r:embed="rId15"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15" name="Straight Connector 14">
            <a:extLst>
              <a:ext uri="{FF2B5EF4-FFF2-40B4-BE49-F238E27FC236}">
                <a16:creationId xmlns="" xmlns:a16="http://schemas.microsoft.com/office/drawing/2014/main" id="{FBD463FC-4CA8-4FF4-85A3-AF9F4B98D21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3"/>
            </p:custDataLst>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 xmlns:a16="http://schemas.microsoft.com/office/drawing/2014/main" id="{A56012FD-74A8-4C91-B318-435CF2B7192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4"/>
            </p:custDataLst>
            <p:extLst>
              <p:ext uri="{386F3935-93C4-4BCD-93E2-E3B085C9AB24}">
                <p16:designElem xmlns=""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 xmlns:a16="http://schemas.microsoft.com/office/drawing/2014/main" id="{35C3D674-3D59-4E93-80CA-0C0A9095E81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5"/>
            </p:custDataLst>
            <p:extLst>
              <p:ext uri="{386F3935-93C4-4BCD-93E2-E3B085C9AB24}">
                <p16:designElem xmlns=""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 xmlns:a16="http://schemas.microsoft.com/office/drawing/2014/main" id="{C884B8F8-FDC9-498B-9960-5D7260AFCB0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6"/>
            </p:custDataLst>
            <p:extLst>
              <p:ext uri="{386F3935-93C4-4BCD-93E2-E3B085C9AB24}">
                <p16:designElem xmlns=""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 xmlns:a16="http://schemas.microsoft.com/office/drawing/2014/main" id="{B7472D0C-940C-DA43-A512-2AA4E082ED40}"/>
              </a:ext>
            </a:extLst>
          </p:cNvPr>
          <p:cNvSpPr>
            <a:spLocks noGrp="1"/>
          </p:cNvSpPr>
          <p:nvPr>
            <p:ph type="title"/>
            <p:custDataLst>
              <p:tags r:id="rId7"/>
            </p:custDataLst>
          </p:nvPr>
        </p:nvSpPr>
        <p:spPr>
          <a:xfrm>
            <a:off x="1451580" y="804520"/>
            <a:ext cx="4176511" cy="1049235"/>
          </a:xfrm>
        </p:spPr>
        <p:txBody>
          <a:bodyPr vert="horz" lIns="91440" tIns="45720" rIns="91440" bIns="45720" rtlCol="0" anchor="t">
            <a:normAutofit/>
          </a:bodyPr>
          <a:lstStyle/>
          <a:p>
            <a:r>
              <a:rPr lang="fr-CA" dirty="0"/>
              <a:t>Types d’essais – Haute fidélité</a:t>
            </a:r>
          </a:p>
        </p:txBody>
      </p:sp>
      <p:sp>
        <p:nvSpPr>
          <p:cNvPr id="23" name="Rectangle 22">
            <a:extLst>
              <a:ext uri="{FF2B5EF4-FFF2-40B4-BE49-F238E27FC236}">
                <a16:creationId xmlns="" xmlns:a16="http://schemas.microsoft.com/office/drawing/2014/main" id="{EF2A81E1-BCBE-426B-8C09-33274E6940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8"/>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Content Placeholder 3"/>
          <p:cNvSpPr>
            <a:spLocks noGrp="1"/>
          </p:cNvSpPr>
          <p:nvPr>
            <p:ph sz="half" idx="1"/>
            <p:custDataLst>
              <p:tags r:id="rId9"/>
            </p:custDataLst>
          </p:nvPr>
        </p:nvSpPr>
        <p:spPr>
          <a:xfrm>
            <a:off x="1451581" y="2015732"/>
            <a:ext cx="4172212" cy="3450613"/>
          </a:xfrm>
        </p:spPr>
        <p:txBody>
          <a:bodyPr vert="horz" lIns="91440" tIns="45720" rIns="91440" bIns="45720" rtlCol="0" anchor="t">
            <a:normAutofit fontScale="92500" lnSpcReduction="20000"/>
          </a:bodyPr>
          <a:lstStyle/>
          <a:p>
            <a:r>
              <a:rPr lang="fr-CA" dirty="0"/>
              <a:t>Aussi au niveau tactique</a:t>
            </a:r>
          </a:p>
          <a:p>
            <a:r>
              <a:rPr lang="fr-CA" dirty="0"/>
              <a:t>Exemples : Essais en ligne à </a:t>
            </a:r>
            <a:r>
              <a:rPr lang="fr-CA" dirty="0" smtClean="0"/>
              <a:t>rythme libre</a:t>
            </a:r>
            <a:endParaRPr lang="fr-CA" dirty="0"/>
          </a:p>
          <a:p>
            <a:r>
              <a:rPr lang="fr-CA" dirty="0"/>
              <a:t>Mettre à l’essai les hypothèses de conception, chercher les tendances en matière d’utilisation (+/-)</a:t>
            </a:r>
          </a:p>
          <a:p>
            <a:r>
              <a:rPr lang="fr-CA" b="1" dirty="0"/>
              <a:t>Valeur</a:t>
            </a:r>
            <a:r>
              <a:rPr lang="fr-CA" dirty="0"/>
              <a:t> : Peaufiner la conception en termes d’interactions, de flux, d’étiquettes, etc., mais en contexte réel.</a:t>
            </a:r>
          </a:p>
        </p:txBody>
      </p:sp>
      <p:pic>
        <p:nvPicPr>
          <p:cNvPr id="6" name="Content Placeholder 5" descr="Cloud Computing">
            <a:extLst>
              <a:ext uri="{FF2B5EF4-FFF2-40B4-BE49-F238E27FC236}">
                <a16:creationId xmlns="" xmlns:a16="http://schemas.microsoft.com/office/drawing/2014/main" id="{8619912F-B7B8-DD4D-817A-93720D7E6853}"/>
              </a:ext>
            </a:extLst>
          </p:cNvPr>
          <p:cNvPicPr>
            <a:picLocks noGrp="1" noChangeAspect="1"/>
          </p:cNvPicPr>
          <p:nvPr>
            <p:ph sz="half" idx="2"/>
            <p:custDataLst>
              <p:tags r:id="rId10"/>
            </p:custDataLst>
          </p:nvPr>
        </p:nvPicPr>
        <p:blipFill>
          <a:blip r:embed="rId16">
            <a:extLst>
              <a:ext uri="{96DAC541-7B7A-43D3-8B79-37D633B846F1}">
                <asvg:svgBlip xmlns="" xmlns:asvg="http://schemas.microsoft.com/office/drawing/2016/SVG/main" r:embed="rId17"/>
              </a:ext>
            </a:extLst>
          </a:blip>
          <a:stretch>
            <a:fillRect/>
          </a:stretch>
        </p:blipFill>
        <p:spPr>
          <a:xfrm>
            <a:off x="7378454" y="1350471"/>
            <a:ext cx="3683116" cy="3683116"/>
          </a:xfrm>
          <a:prstGeom prst="rect">
            <a:avLst/>
          </a:prstGeom>
        </p:spPr>
      </p:pic>
      <p:pic>
        <p:nvPicPr>
          <p:cNvPr id="25" name="Picture 24">
            <a:extLst>
              <a:ext uri="{FF2B5EF4-FFF2-40B4-BE49-F238E27FC236}">
                <a16:creationId xmlns="" xmlns:a16="http://schemas.microsoft.com/office/drawing/2014/main" id="{39D1DDD4-5BB3-45BA-B9B3-06B62299AD7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11"/>
            </p:custDataLst>
            <p:extLst>
              <p:ext uri="{386F3935-93C4-4BCD-93E2-E3B085C9AB24}">
                <p16:designElem xmlns="" xmlns:p16="http://schemas.microsoft.com/office/powerpoint/2015/main" val="1"/>
              </p:ext>
            </p:extLst>
          </p:nvPr>
        </p:nvPicPr>
        <p:blipFill rotWithShape="1">
          <a:blip r:embed="rId15"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27" name="Straight Connector 26">
            <a:extLst>
              <a:ext uri="{FF2B5EF4-FFF2-40B4-BE49-F238E27FC236}">
                <a16:creationId xmlns="" xmlns:a16="http://schemas.microsoft.com/office/drawing/2014/main" id="{A24DAE64-2302-42EA-8239-F2F0775CA5A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12"/>
            </p:custDataLst>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3473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23522FE7-5A29-4EF6-B1EF-2CA55748A7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 xmlns:a16="http://schemas.microsoft.com/office/drawing/2014/main" id="{C2192E09-EBC7-416C-B887-DFF915D7F43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2"/>
            </p:custDataLst>
            <p:extLst>
              <p:ext uri="{386F3935-93C4-4BCD-93E2-E3B085C9AB24}">
                <p16:designElem xmlns="" xmlns:p16="http://schemas.microsoft.com/office/powerpoint/2015/main" val="1"/>
              </p:ext>
            </p:extLst>
          </p:nvPr>
        </p:nvPicPr>
        <p:blipFill rotWithShape="1">
          <a:blip r:embed="rId14"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12" name="Straight Connector 11">
            <a:extLst>
              <a:ext uri="{FF2B5EF4-FFF2-40B4-BE49-F238E27FC236}">
                <a16:creationId xmlns="" xmlns:a16="http://schemas.microsoft.com/office/drawing/2014/main" id="{2924498D-E084-44BE-A196-CFCE3556435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3"/>
            </p:custDataLst>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 xmlns:a16="http://schemas.microsoft.com/office/drawing/2014/main" id="{3BBC7667-C352-4842-9AFD-E5C16AD002F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4"/>
            </p:custDataLst>
            <p:extLst>
              <p:ext uri="{386F3935-93C4-4BCD-93E2-E3B085C9AB24}">
                <p16:designElem xmlns=""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 xmlns:a16="http://schemas.microsoft.com/office/drawing/2014/main" id="{1EC4A490-3310-4798-850D-30C8DB8D1F0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5"/>
            </p:custDataLst>
            <p:extLst>
              <p:ext uri="{386F3935-93C4-4BCD-93E2-E3B085C9AB24}">
                <p16:designElem xmlns="" xmlns:p16="http://schemas.microsoft.com/office/powerpoint/2015/main" val="1"/>
              </p:ext>
            </p:extLst>
          </p:nvPr>
        </p:nvSpPr>
        <p:spPr>
          <a:xfrm>
            <a:off x="0" y="1143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 xmlns:a16="http://schemas.microsoft.com/office/drawing/2014/main" id="{AE92B721-D2EC-4A85-A67A-96767C3EDE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0" name="Rectangle 19">
            <a:extLst>
              <a:ext uri="{FF2B5EF4-FFF2-40B4-BE49-F238E27FC236}">
                <a16:creationId xmlns="" xmlns:a16="http://schemas.microsoft.com/office/drawing/2014/main" id="{6A0FFA78-985C-4F50-B21A-77045C7DF6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7"/>
            </p:custDataLst>
            <p:extLst>
              <p:ext uri="{386F3935-93C4-4BCD-93E2-E3B085C9AB24}">
                <p16:designElem xmlns="" xmlns:p16="http://schemas.microsoft.com/office/powerpoint/2015/main" val="1"/>
              </p:ext>
            </p:extLst>
          </p:nvPr>
        </p:nvSpPr>
        <p:spPr>
          <a:xfrm>
            <a:off x="3753134" y="2523579"/>
            <a:ext cx="8438867"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8E59B7C2-D63C-3A4C-95A5-FCE7B402884D}"/>
              </a:ext>
            </a:extLst>
          </p:cNvPr>
          <p:cNvSpPr>
            <a:spLocks noGrp="1"/>
          </p:cNvSpPr>
          <p:nvPr>
            <p:ph type="title"/>
            <p:custDataLst>
              <p:tags r:id="rId8"/>
            </p:custDataLst>
          </p:nvPr>
        </p:nvSpPr>
        <p:spPr>
          <a:xfrm>
            <a:off x="4065511" y="2695118"/>
            <a:ext cx="6832500" cy="1432743"/>
          </a:xfrm>
        </p:spPr>
        <p:txBody>
          <a:bodyPr vert="horz" lIns="91440" tIns="45720" rIns="91440" bIns="0" rtlCol="0" anchor="b">
            <a:normAutofit/>
          </a:bodyPr>
          <a:lstStyle/>
          <a:p>
            <a:r>
              <a:rPr lang="fr-CA" sz="4400" dirty="0">
                <a:solidFill>
                  <a:srgbClr val="FFFFFE"/>
                </a:solidFill>
              </a:rPr>
              <a:t>Cette pincée </a:t>
            </a:r>
            <a:r>
              <a:rPr lang="fr-CA" sz="4400" dirty="0" smtClean="0">
                <a:solidFill>
                  <a:srgbClr val="FFFFFE"/>
                </a:solidFill>
              </a:rPr>
              <a:t>d’AGILITÉ</a:t>
            </a:r>
            <a:endParaRPr lang="fr-CA" sz="4400" dirty="0">
              <a:solidFill>
                <a:srgbClr val="FFFFFE"/>
              </a:solidFill>
            </a:endParaRPr>
          </a:p>
        </p:txBody>
      </p:sp>
      <p:cxnSp>
        <p:nvCxnSpPr>
          <p:cNvPr id="22" name="Straight Connector 21">
            <a:extLst>
              <a:ext uri="{FF2B5EF4-FFF2-40B4-BE49-F238E27FC236}">
                <a16:creationId xmlns="" xmlns:a16="http://schemas.microsoft.com/office/drawing/2014/main" id="{65409EC7-69B1-45CC-8FB7-1964C1AB672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9"/>
            </p:custDataLst>
            <p:extLst>
              <p:ext uri="{386F3935-93C4-4BCD-93E2-E3B085C9AB24}">
                <p16:designElem xmlns="" xmlns:p16="http://schemas.microsoft.com/office/powerpoint/2015/main" val="1"/>
              </p:ext>
            </p:extLst>
          </p:nvPr>
        </p:nvCxnSpPr>
        <p:spPr>
          <a:xfrm>
            <a:off x="4065509" y="4210031"/>
            <a:ext cx="683249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 name="Text Placeholder 2">
            <a:extLst>
              <a:ext uri="{FF2B5EF4-FFF2-40B4-BE49-F238E27FC236}">
                <a16:creationId xmlns="" xmlns:a16="http://schemas.microsoft.com/office/drawing/2014/main" id="{AC35E150-4669-F141-B259-FF39641B734F}"/>
              </a:ext>
            </a:extLst>
          </p:cNvPr>
          <p:cNvSpPr>
            <a:spLocks noGrp="1"/>
          </p:cNvSpPr>
          <p:nvPr>
            <p:ph type="body" idx="1"/>
            <p:custDataLst>
              <p:tags r:id="rId10"/>
            </p:custDataLst>
          </p:nvPr>
        </p:nvSpPr>
        <p:spPr>
          <a:xfrm>
            <a:off x="4065511" y="4212696"/>
            <a:ext cx="6832499" cy="574842"/>
          </a:xfrm>
        </p:spPr>
        <p:txBody>
          <a:bodyPr vert="horz" lIns="91440" tIns="91440" rIns="91440" bIns="91440" rtlCol="0">
            <a:normAutofit/>
          </a:bodyPr>
          <a:lstStyle/>
          <a:p>
            <a:endParaRPr lang="en-US" sz="1600" cap="all">
              <a:solidFill>
                <a:srgbClr val="FFFFFE"/>
              </a:solidFill>
            </a:endParaRPr>
          </a:p>
        </p:txBody>
      </p:sp>
      <p:pic>
        <p:nvPicPr>
          <p:cNvPr id="24" name="Picture 23">
            <a:extLst>
              <a:ext uri="{FF2B5EF4-FFF2-40B4-BE49-F238E27FC236}">
                <a16:creationId xmlns="" xmlns:a16="http://schemas.microsoft.com/office/drawing/2014/main" id="{095A6DC3-387B-4D0B-A44D-E83246EFD0A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11"/>
            </p:custDataLst>
            <p:extLst>
              <p:ext uri="{386F3935-93C4-4BCD-93E2-E3B085C9AB24}">
                <p16:designElem xmlns="" xmlns:p16="http://schemas.microsoft.com/office/powerpoint/2015/main" val="1"/>
              </p:ext>
            </p:extLst>
          </p:nvPr>
        </p:nvPicPr>
        <p:blipFill rotWithShape="1">
          <a:blip r:embed="rId14"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Tree>
    <p:extLst>
      <p:ext uri="{BB962C8B-B14F-4D97-AF65-F5344CB8AC3E}">
        <p14:creationId xmlns:p14="http://schemas.microsoft.com/office/powerpoint/2010/main" val="390470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0CABCAE3-64FC-4149-819F-2C18128241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 xmlns:a16="http://schemas.microsoft.com/office/drawing/2014/main" id="{012FDCFE-9AD2-4D8A-8CBF-B3AA37EBF6D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2"/>
            </p:custDataLst>
            <p:extLst>
              <p:ext uri="{386F3935-93C4-4BCD-93E2-E3B085C9AB24}">
                <p16:designElem xmlns="" xmlns:p16="http://schemas.microsoft.com/office/powerpoint/2015/main" val="1"/>
              </p:ext>
            </p:extLst>
          </p:nvPr>
        </p:nvPicPr>
        <p:blipFill rotWithShape="1">
          <a:blip r:embed="rId15"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15" name="Straight Connector 14">
            <a:extLst>
              <a:ext uri="{FF2B5EF4-FFF2-40B4-BE49-F238E27FC236}">
                <a16:creationId xmlns="" xmlns:a16="http://schemas.microsoft.com/office/drawing/2014/main" id="{FBD463FC-4CA8-4FF4-85A3-AF9F4B98D21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3"/>
            </p:custDataLst>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 xmlns:a16="http://schemas.microsoft.com/office/drawing/2014/main" id="{A56012FD-74A8-4C91-B318-435CF2B7192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4"/>
            </p:custDataLst>
            <p:extLst>
              <p:ext uri="{386F3935-93C4-4BCD-93E2-E3B085C9AB24}">
                <p16:designElem xmlns=""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 xmlns:a16="http://schemas.microsoft.com/office/drawing/2014/main" id="{35C3D674-3D59-4E93-80CA-0C0A9095E81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5"/>
            </p:custDataLst>
            <p:extLst>
              <p:ext uri="{386F3935-93C4-4BCD-93E2-E3B085C9AB24}">
                <p16:designElem xmlns=""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 xmlns:a16="http://schemas.microsoft.com/office/drawing/2014/main" id="{C884B8F8-FDC9-498B-9960-5D7260AFCB0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6"/>
            </p:custDataLst>
            <p:extLst>
              <p:ext uri="{386F3935-93C4-4BCD-93E2-E3B085C9AB24}">
                <p16:designElem xmlns=""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Title 3">
            <a:extLst>
              <a:ext uri="{FF2B5EF4-FFF2-40B4-BE49-F238E27FC236}">
                <a16:creationId xmlns="" xmlns:a16="http://schemas.microsoft.com/office/drawing/2014/main" id="{C2CA3A55-1D47-FF42-ADB8-8B3198C52BC1}"/>
              </a:ext>
            </a:extLst>
          </p:cNvPr>
          <p:cNvSpPr>
            <a:spLocks noGrp="1"/>
          </p:cNvSpPr>
          <p:nvPr>
            <p:ph type="title"/>
            <p:custDataLst>
              <p:tags r:id="rId7"/>
            </p:custDataLst>
          </p:nvPr>
        </p:nvSpPr>
        <p:spPr>
          <a:xfrm>
            <a:off x="1451580" y="804520"/>
            <a:ext cx="4176511" cy="1049235"/>
          </a:xfrm>
        </p:spPr>
        <p:txBody>
          <a:bodyPr vert="horz" lIns="91440" tIns="45720" rIns="91440" bIns="45720" rtlCol="0" anchor="t">
            <a:normAutofit/>
          </a:bodyPr>
          <a:lstStyle/>
          <a:p>
            <a:r>
              <a:rPr lang="fr-CA" sz="2200" dirty="0"/>
              <a:t>Cette pincée </a:t>
            </a:r>
            <a:r>
              <a:rPr lang="fr-CA" sz="2200" dirty="0" smtClean="0"/>
              <a:t>d’AGILITÉ</a:t>
            </a:r>
            <a:r>
              <a:rPr lang="fr-CA" sz="2200" dirty="0"/>
              <a:t/>
            </a:r>
            <a:br>
              <a:rPr lang="fr-CA" sz="2200" dirty="0"/>
            </a:br>
            <a:r>
              <a:rPr lang="fr-CA" sz="2200" dirty="0"/>
              <a:t>– Cas d’utilisation ET témoignages d’utilisateurs </a:t>
            </a:r>
          </a:p>
        </p:txBody>
      </p:sp>
      <p:sp>
        <p:nvSpPr>
          <p:cNvPr id="23" name="Rectangle 22">
            <a:extLst>
              <a:ext uri="{FF2B5EF4-FFF2-40B4-BE49-F238E27FC236}">
                <a16:creationId xmlns="" xmlns:a16="http://schemas.microsoft.com/office/drawing/2014/main" id="{EF2A81E1-BCBE-426B-8C09-33274E6940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8"/>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Content Placeholder 4">
            <a:extLst>
              <a:ext uri="{FF2B5EF4-FFF2-40B4-BE49-F238E27FC236}">
                <a16:creationId xmlns="" xmlns:a16="http://schemas.microsoft.com/office/drawing/2014/main" id="{139F9541-9CA8-3F4B-8C8F-C433518C6D18}"/>
              </a:ext>
            </a:extLst>
          </p:cNvPr>
          <p:cNvSpPr>
            <a:spLocks noGrp="1"/>
          </p:cNvSpPr>
          <p:nvPr>
            <p:ph sz="half" idx="1"/>
            <p:custDataLst>
              <p:tags r:id="rId9"/>
            </p:custDataLst>
          </p:nvPr>
        </p:nvSpPr>
        <p:spPr>
          <a:xfrm>
            <a:off x="1451581" y="2015732"/>
            <a:ext cx="4172212" cy="3450613"/>
          </a:xfrm>
        </p:spPr>
        <p:txBody>
          <a:bodyPr vert="horz" lIns="91440" tIns="45720" rIns="91440" bIns="45720" rtlCol="0" anchor="t">
            <a:normAutofit/>
          </a:bodyPr>
          <a:lstStyle/>
          <a:p>
            <a:r>
              <a:rPr lang="fr-CA" dirty="0" smtClean="0"/>
              <a:t>Schéma descriptif des </a:t>
            </a:r>
            <a:r>
              <a:rPr lang="fr-CA" dirty="0"/>
              <a:t>exigences</a:t>
            </a:r>
          </a:p>
          <a:p>
            <a:r>
              <a:rPr lang="fr-CA" dirty="0"/>
              <a:t>Cas d’utilisation </a:t>
            </a:r>
          </a:p>
          <a:p>
            <a:pPr lvl="1"/>
            <a:r>
              <a:rPr lang="fr-CA" i="1" dirty="0"/>
              <a:t>C’est le comportement du système, </a:t>
            </a:r>
            <a:r>
              <a:rPr lang="fr-CA" i="1" dirty="0" smtClean="0"/>
              <a:t>selon </a:t>
            </a:r>
            <a:r>
              <a:rPr lang="fr-CA" i="1" dirty="0"/>
              <a:t>ce qu’il doit</a:t>
            </a:r>
            <a:r>
              <a:rPr lang="fr-CA" dirty="0"/>
              <a:t> </a:t>
            </a:r>
            <a:r>
              <a:rPr lang="fr-CA" i="1" dirty="0"/>
              <a:t>permettre à l’utilisateur</a:t>
            </a:r>
          </a:p>
          <a:p>
            <a:r>
              <a:rPr lang="fr-CA" dirty="0"/>
              <a:t>Récit de l’utilisateur </a:t>
            </a:r>
          </a:p>
          <a:p>
            <a:pPr lvl="1"/>
            <a:r>
              <a:rPr lang="fr-CA" i="1" dirty="0" smtClean="0"/>
              <a:t>C’est ce </a:t>
            </a:r>
            <a:r>
              <a:rPr lang="fr-CA" i="1" dirty="0"/>
              <a:t>que l’utilisateur </a:t>
            </a:r>
            <a:r>
              <a:rPr lang="fr-CA" i="1" dirty="0" smtClean="0"/>
              <a:t>veut/doit accomplir à l’aide de système</a:t>
            </a:r>
            <a:endParaRPr lang="fr-CA" i="1" dirty="0"/>
          </a:p>
        </p:txBody>
      </p:sp>
      <p:pic>
        <p:nvPicPr>
          <p:cNvPr id="6" name="Content Placeholder 5" descr="Circles with arrows">
            <a:extLst>
              <a:ext uri="{FF2B5EF4-FFF2-40B4-BE49-F238E27FC236}">
                <a16:creationId xmlns="" xmlns:a16="http://schemas.microsoft.com/office/drawing/2014/main" id="{6F61B129-F76E-A24C-8F00-2B03B64BF3D7}"/>
              </a:ext>
            </a:extLst>
          </p:cNvPr>
          <p:cNvPicPr>
            <a:picLocks noGrp="1" noChangeAspect="1"/>
          </p:cNvPicPr>
          <p:nvPr>
            <p:ph sz="half" idx="2"/>
            <p:custDataLst>
              <p:tags r:id="rId10"/>
            </p:custDataLst>
          </p:nvPr>
        </p:nvPicPr>
        <p:blipFill>
          <a:blip r:embed="rId16">
            <a:extLst>
              <a:ext uri="{96DAC541-7B7A-43D3-8B79-37D633B846F1}">
                <asvg:svgBlip xmlns="" xmlns:asvg="http://schemas.microsoft.com/office/drawing/2016/SVG/main" r:embed="rId17"/>
              </a:ext>
            </a:extLst>
          </a:blip>
          <a:stretch>
            <a:fillRect/>
          </a:stretch>
        </p:blipFill>
        <p:spPr>
          <a:xfrm>
            <a:off x="6577364" y="805583"/>
            <a:ext cx="4660762" cy="4660762"/>
          </a:xfrm>
          <a:prstGeom prst="rect">
            <a:avLst/>
          </a:prstGeom>
        </p:spPr>
      </p:pic>
      <p:pic>
        <p:nvPicPr>
          <p:cNvPr id="25" name="Picture 24">
            <a:extLst>
              <a:ext uri="{FF2B5EF4-FFF2-40B4-BE49-F238E27FC236}">
                <a16:creationId xmlns="" xmlns:a16="http://schemas.microsoft.com/office/drawing/2014/main" id="{39D1DDD4-5BB3-45BA-B9B3-06B62299AD7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11"/>
            </p:custDataLst>
            <p:extLst>
              <p:ext uri="{386F3935-93C4-4BCD-93E2-E3B085C9AB24}">
                <p16:designElem xmlns="" xmlns:p16="http://schemas.microsoft.com/office/powerpoint/2015/main" val="1"/>
              </p:ext>
            </p:extLst>
          </p:nvPr>
        </p:nvPicPr>
        <p:blipFill rotWithShape="1">
          <a:blip r:embed="rId15"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27" name="Straight Connector 26">
            <a:extLst>
              <a:ext uri="{FF2B5EF4-FFF2-40B4-BE49-F238E27FC236}">
                <a16:creationId xmlns="" xmlns:a16="http://schemas.microsoft.com/office/drawing/2014/main" id="{A24DAE64-2302-42EA-8239-F2F0775CA5A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12"/>
            </p:custDataLst>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2799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0CABCAE3-64FC-4149-819F-2C18128241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 xmlns:a16="http://schemas.microsoft.com/office/drawing/2014/main" id="{012FDCFE-9AD2-4D8A-8CBF-B3AA37EBF6D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2"/>
            </p:custDataLst>
            <p:extLst>
              <p:ext uri="{386F3935-93C4-4BCD-93E2-E3B085C9AB24}">
                <p16:designElem xmlns="" xmlns:p16="http://schemas.microsoft.com/office/powerpoint/2015/main" val="1"/>
              </p:ext>
            </p:extLst>
          </p:nvPr>
        </p:nvPicPr>
        <p:blipFill rotWithShape="1">
          <a:blip r:embed="rId15"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15" name="Straight Connector 14">
            <a:extLst>
              <a:ext uri="{FF2B5EF4-FFF2-40B4-BE49-F238E27FC236}">
                <a16:creationId xmlns="" xmlns:a16="http://schemas.microsoft.com/office/drawing/2014/main" id="{FBD463FC-4CA8-4FF4-85A3-AF9F4B98D21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3"/>
            </p:custDataLst>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 xmlns:a16="http://schemas.microsoft.com/office/drawing/2014/main" id="{A56012FD-74A8-4C91-B318-435CF2B7192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4"/>
            </p:custDataLst>
            <p:extLst>
              <p:ext uri="{386F3935-93C4-4BCD-93E2-E3B085C9AB24}">
                <p16:designElem xmlns=""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 xmlns:a16="http://schemas.microsoft.com/office/drawing/2014/main" id="{35C3D674-3D59-4E93-80CA-0C0A9095E81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5"/>
            </p:custDataLst>
            <p:extLst>
              <p:ext uri="{386F3935-93C4-4BCD-93E2-E3B085C9AB24}">
                <p16:designElem xmlns=""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 xmlns:a16="http://schemas.microsoft.com/office/drawing/2014/main" id="{C884B8F8-FDC9-498B-9960-5D7260AFCB0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6"/>
            </p:custDataLst>
            <p:extLst>
              <p:ext uri="{386F3935-93C4-4BCD-93E2-E3B085C9AB24}">
                <p16:designElem xmlns=""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Title 3">
            <a:extLst>
              <a:ext uri="{FF2B5EF4-FFF2-40B4-BE49-F238E27FC236}">
                <a16:creationId xmlns="" xmlns:a16="http://schemas.microsoft.com/office/drawing/2014/main" id="{C2CA3A55-1D47-FF42-ADB8-8B3198C52BC1}"/>
              </a:ext>
            </a:extLst>
          </p:cNvPr>
          <p:cNvSpPr>
            <a:spLocks noGrp="1"/>
          </p:cNvSpPr>
          <p:nvPr>
            <p:ph type="title"/>
            <p:custDataLst>
              <p:tags r:id="rId7"/>
            </p:custDataLst>
          </p:nvPr>
        </p:nvSpPr>
        <p:spPr>
          <a:xfrm>
            <a:off x="1451580" y="804520"/>
            <a:ext cx="4176511" cy="1049235"/>
          </a:xfrm>
        </p:spPr>
        <p:txBody>
          <a:bodyPr vert="horz" lIns="91440" tIns="45720" rIns="91440" bIns="45720" rtlCol="0" anchor="t">
            <a:normAutofit/>
          </a:bodyPr>
          <a:lstStyle/>
          <a:p>
            <a:r>
              <a:rPr lang="fr-CA" sz="2200" dirty="0"/>
              <a:t>Cette pincée d’AGILITÉ</a:t>
            </a:r>
            <a:br>
              <a:rPr lang="fr-CA" sz="2200" dirty="0"/>
            </a:br>
            <a:r>
              <a:rPr lang="fr-CA" sz="2200" dirty="0"/>
              <a:t>– </a:t>
            </a:r>
            <a:r>
              <a:rPr lang="fr-CA" sz="2200" dirty="0" smtClean="0"/>
              <a:t>établissement </a:t>
            </a:r>
            <a:r>
              <a:rPr lang="fr-CA" sz="2200" dirty="0"/>
              <a:t>des priorités et </a:t>
            </a:r>
            <a:r>
              <a:rPr lang="fr-CA" sz="2200" dirty="0" smtClean="0"/>
              <a:t>planification</a:t>
            </a:r>
            <a:endParaRPr lang="fr-CA" sz="2200" dirty="0"/>
          </a:p>
        </p:txBody>
      </p:sp>
      <p:sp>
        <p:nvSpPr>
          <p:cNvPr id="23" name="Rectangle 22">
            <a:extLst>
              <a:ext uri="{FF2B5EF4-FFF2-40B4-BE49-F238E27FC236}">
                <a16:creationId xmlns="" xmlns:a16="http://schemas.microsoft.com/office/drawing/2014/main" id="{EF2A81E1-BCBE-426B-8C09-33274E6940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8"/>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Content Placeholder 4">
            <a:extLst>
              <a:ext uri="{FF2B5EF4-FFF2-40B4-BE49-F238E27FC236}">
                <a16:creationId xmlns="" xmlns:a16="http://schemas.microsoft.com/office/drawing/2014/main" id="{139F9541-9CA8-3F4B-8C8F-C433518C6D18}"/>
              </a:ext>
            </a:extLst>
          </p:cNvPr>
          <p:cNvSpPr>
            <a:spLocks noGrp="1"/>
          </p:cNvSpPr>
          <p:nvPr>
            <p:ph sz="half" idx="1"/>
            <p:custDataLst>
              <p:tags r:id="rId9"/>
            </p:custDataLst>
          </p:nvPr>
        </p:nvSpPr>
        <p:spPr>
          <a:xfrm>
            <a:off x="1451581" y="2015732"/>
            <a:ext cx="4172212" cy="3450613"/>
          </a:xfrm>
        </p:spPr>
        <p:txBody>
          <a:bodyPr vert="horz" lIns="91440" tIns="45720" rIns="91440" bIns="45720" rtlCol="0" anchor="t">
            <a:normAutofit/>
          </a:bodyPr>
          <a:lstStyle/>
          <a:p>
            <a:r>
              <a:rPr lang="fr-CA" dirty="0"/>
              <a:t>Établissement des priorités</a:t>
            </a:r>
          </a:p>
          <a:p>
            <a:pPr lvl="1"/>
            <a:r>
              <a:rPr lang="fr-CA" dirty="0"/>
              <a:t>Rouge/Vert + </a:t>
            </a:r>
            <a:r>
              <a:rPr lang="fr-CA" dirty="0" err="1"/>
              <a:t>MoSCoW</a:t>
            </a:r>
            <a:endParaRPr lang="fr-CA" dirty="0"/>
          </a:p>
          <a:p>
            <a:r>
              <a:rPr lang="fr-CA" dirty="0"/>
              <a:t>Travail </a:t>
            </a:r>
            <a:r>
              <a:rPr lang="fr-CA" dirty="0" smtClean="0"/>
              <a:t>accumulé</a:t>
            </a:r>
            <a:endParaRPr lang="fr-CA" dirty="0"/>
          </a:p>
          <a:p>
            <a:r>
              <a:rPr lang="fr-CA" dirty="0" smtClean="0"/>
              <a:t>Sprint de planification</a:t>
            </a:r>
            <a:endParaRPr lang="fr-CA" dirty="0"/>
          </a:p>
        </p:txBody>
      </p:sp>
      <p:pic>
        <p:nvPicPr>
          <p:cNvPr id="6" name="Content Placeholder 5" descr="Circles with arrows">
            <a:extLst>
              <a:ext uri="{FF2B5EF4-FFF2-40B4-BE49-F238E27FC236}">
                <a16:creationId xmlns="" xmlns:a16="http://schemas.microsoft.com/office/drawing/2014/main" id="{7D9E8ED4-81B6-1E4A-AB83-7B90574BA908}"/>
              </a:ext>
            </a:extLst>
          </p:cNvPr>
          <p:cNvPicPr>
            <a:picLocks noGrp="1" noChangeAspect="1"/>
          </p:cNvPicPr>
          <p:nvPr>
            <p:ph sz="half" idx="2"/>
            <p:custDataLst>
              <p:tags r:id="rId10"/>
            </p:custDataLst>
          </p:nvPr>
        </p:nvPicPr>
        <p:blipFill>
          <a:blip r:embed="rId16">
            <a:extLst>
              <a:ext uri="{96DAC541-7B7A-43D3-8B79-37D633B846F1}">
                <asvg:svgBlip xmlns="" xmlns:asvg="http://schemas.microsoft.com/office/drawing/2016/SVG/main" r:embed="rId17"/>
              </a:ext>
            </a:extLst>
          </a:blip>
          <a:stretch>
            <a:fillRect/>
          </a:stretch>
        </p:blipFill>
        <p:spPr>
          <a:xfrm>
            <a:off x="6577364" y="805583"/>
            <a:ext cx="4660762" cy="4660762"/>
          </a:xfrm>
          <a:prstGeom prst="rect">
            <a:avLst/>
          </a:prstGeom>
        </p:spPr>
      </p:pic>
      <p:pic>
        <p:nvPicPr>
          <p:cNvPr id="25" name="Picture 24">
            <a:extLst>
              <a:ext uri="{FF2B5EF4-FFF2-40B4-BE49-F238E27FC236}">
                <a16:creationId xmlns="" xmlns:a16="http://schemas.microsoft.com/office/drawing/2014/main" id="{39D1DDD4-5BB3-45BA-B9B3-06B62299AD7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11"/>
            </p:custDataLst>
            <p:extLst>
              <p:ext uri="{386F3935-93C4-4BCD-93E2-E3B085C9AB24}">
                <p16:designElem xmlns="" xmlns:p16="http://schemas.microsoft.com/office/powerpoint/2015/main" val="1"/>
              </p:ext>
            </p:extLst>
          </p:nvPr>
        </p:nvPicPr>
        <p:blipFill rotWithShape="1">
          <a:blip r:embed="rId15"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27" name="Straight Connector 26">
            <a:extLst>
              <a:ext uri="{FF2B5EF4-FFF2-40B4-BE49-F238E27FC236}">
                <a16:creationId xmlns="" xmlns:a16="http://schemas.microsoft.com/office/drawing/2014/main" id="{A24DAE64-2302-42EA-8239-F2F0775CA5A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12"/>
            </p:custDataLst>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0308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23522FE7-5A29-4EF6-B1EF-2CA55748A7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 xmlns:a16="http://schemas.microsoft.com/office/drawing/2014/main" id="{C2192E09-EBC7-416C-B887-DFF915D7F43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2"/>
            </p:custDataLst>
            <p:extLst>
              <p:ext uri="{386F3935-93C4-4BCD-93E2-E3B085C9AB24}">
                <p16:designElem xmlns="" xmlns:p16="http://schemas.microsoft.com/office/powerpoint/2015/main" val="1"/>
              </p:ext>
            </p:extLst>
          </p:nvPr>
        </p:nvPicPr>
        <p:blipFill rotWithShape="1">
          <a:blip r:embed="rId14"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14" name="Straight Connector 13">
            <a:extLst>
              <a:ext uri="{FF2B5EF4-FFF2-40B4-BE49-F238E27FC236}">
                <a16:creationId xmlns="" xmlns:a16="http://schemas.microsoft.com/office/drawing/2014/main" id="{2924498D-E084-44BE-A196-CFCE3556435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3"/>
            </p:custDataLst>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3BBC7667-C352-4842-9AFD-E5C16AD002F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4"/>
            </p:custDataLst>
            <p:extLst>
              <p:ext uri="{386F3935-93C4-4BCD-93E2-E3B085C9AB24}">
                <p16:designElem xmlns=""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 xmlns:a16="http://schemas.microsoft.com/office/drawing/2014/main" id="{1EC4A490-3310-4798-850D-30C8DB8D1F0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5"/>
            </p:custDataLst>
            <p:extLst>
              <p:ext uri="{386F3935-93C4-4BCD-93E2-E3B085C9AB24}">
                <p16:designElem xmlns="" xmlns:p16="http://schemas.microsoft.com/office/powerpoint/2015/main" val="1"/>
              </p:ext>
            </p:extLst>
          </p:nvPr>
        </p:nvSpPr>
        <p:spPr>
          <a:xfrm>
            <a:off x="0" y="1143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AE92B721-D2EC-4A85-A67A-96767C3EDE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2" name="Rectangle 21">
            <a:extLst>
              <a:ext uri="{FF2B5EF4-FFF2-40B4-BE49-F238E27FC236}">
                <a16:creationId xmlns="" xmlns:a16="http://schemas.microsoft.com/office/drawing/2014/main" id="{6A0FFA78-985C-4F50-B21A-77045C7DF6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7"/>
            </p:custDataLst>
            <p:extLst>
              <p:ext uri="{386F3935-93C4-4BCD-93E2-E3B085C9AB24}">
                <p16:designElem xmlns="" xmlns:p16="http://schemas.microsoft.com/office/powerpoint/2015/main" val="1"/>
              </p:ext>
            </p:extLst>
          </p:nvPr>
        </p:nvSpPr>
        <p:spPr>
          <a:xfrm>
            <a:off x="3753134" y="2523579"/>
            <a:ext cx="8438867"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5FE53334-695B-F64F-9CE5-D6BE11F264FD}"/>
              </a:ext>
            </a:extLst>
          </p:cNvPr>
          <p:cNvSpPr>
            <a:spLocks noGrp="1"/>
          </p:cNvSpPr>
          <p:nvPr>
            <p:ph type="title"/>
            <p:custDataLst>
              <p:tags r:id="rId8"/>
            </p:custDataLst>
          </p:nvPr>
        </p:nvSpPr>
        <p:spPr>
          <a:xfrm>
            <a:off x="4065511" y="2695118"/>
            <a:ext cx="6832500" cy="1432743"/>
          </a:xfrm>
        </p:spPr>
        <p:txBody>
          <a:bodyPr vert="horz" lIns="91440" tIns="45720" rIns="91440" bIns="0" rtlCol="0" anchor="b">
            <a:normAutofit/>
          </a:bodyPr>
          <a:lstStyle/>
          <a:p>
            <a:r>
              <a:rPr lang="fr-CA" sz="4400" dirty="0">
                <a:solidFill>
                  <a:srgbClr val="FFFFFE"/>
                </a:solidFill>
              </a:rPr>
              <a:t>Stratégie de mise à l’essai</a:t>
            </a:r>
          </a:p>
        </p:txBody>
      </p:sp>
      <p:cxnSp>
        <p:nvCxnSpPr>
          <p:cNvPr id="24" name="Straight Connector 23">
            <a:extLst>
              <a:ext uri="{FF2B5EF4-FFF2-40B4-BE49-F238E27FC236}">
                <a16:creationId xmlns="" xmlns:a16="http://schemas.microsoft.com/office/drawing/2014/main" id="{65409EC7-69B1-45CC-8FB7-1964C1AB672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9"/>
            </p:custDataLst>
            <p:extLst>
              <p:ext uri="{386F3935-93C4-4BCD-93E2-E3B085C9AB24}">
                <p16:designElem xmlns="" xmlns:p16="http://schemas.microsoft.com/office/powerpoint/2015/main" val="1"/>
              </p:ext>
            </p:extLst>
          </p:nvPr>
        </p:nvCxnSpPr>
        <p:spPr>
          <a:xfrm>
            <a:off x="4065509" y="4210031"/>
            <a:ext cx="683249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ext Placeholder 4">
            <a:extLst>
              <a:ext uri="{FF2B5EF4-FFF2-40B4-BE49-F238E27FC236}">
                <a16:creationId xmlns="" xmlns:a16="http://schemas.microsoft.com/office/drawing/2014/main" id="{918D3715-0FC0-3240-A2BA-6871114D60AE}"/>
              </a:ext>
            </a:extLst>
          </p:cNvPr>
          <p:cNvSpPr>
            <a:spLocks noGrp="1"/>
          </p:cNvSpPr>
          <p:nvPr>
            <p:ph type="body" idx="1"/>
            <p:custDataLst>
              <p:tags r:id="rId10"/>
            </p:custDataLst>
          </p:nvPr>
        </p:nvSpPr>
        <p:spPr>
          <a:xfrm>
            <a:off x="4065511" y="4212696"/>
            <a:ext cx="6832499" cy="574842"/>
          </a:xfrm>
        </p:spPr>
        <p:txBody>
          <a:bodyPr vert="horz" lIns="91440" tIns="91440" rIns="91440" bIns="91440" rtlCol="0">
            <a:normAutofit/>
          </a:bodyPr>
          <a:lstStyle/>
          <a:p>
            <a:endParaRPr lang="en-US" sz="1600" cap="all">
              <a:solidFill>
                <a:srgbClr val="FFFFFE"/>
              </a:solidFill>
            </a:endParaRPr>
          </a:p>
        </p:txBody>
      </p:sp>
      <p:pic>
        <p:nvPicPr>
          <p:cNvPr id="26" name="Picture 25">
            <a:extLst>
              <a:ext uri="{FF2B5EF4-FFF2-40B4-BE49-F238E27FC236}">
                <a16:creationId xmlns="" xmlns:a16="http://schemas.microsoft.com/office/drawing/2014/main" id="{095A6DC3-387B-4D0B-A44D-E83246EFD0A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11"/>
            </p:custDataLst>
            <p:extLst>
              <p:ext uri="{386F3935-93C4-4BCD-93E2-E3B085C9AB24}">
                <p16:designElem xmlns="" xmlns:p16="http://schemas.microsoft.com/office/powerpoint/2015/main" val="1"/>
              </p:ext>
            </p:extLst>
          </p:nvPr>
        </p:nvPicPr>
        <p:blipFill rotWithShape="1">
          <a:blip r:embed="rId14"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Tree>
    <p:extLst>
      <p:ext uri="{BB962C8B-B14F-4D97-AF65-F5344CB8AC3E}">
        <p14:creationId xmlns:p14="http://schemas.microsoft.com/office/powerpoint/2010/main" val="3756110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0CABCAE3-64FC-4149-819F-2C18128241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 xmlns:a16="http://schemas.microsoft.com/office/drawing/2014/main" id="{012FDCFE-9AD2-4D8A-8CBF-B3AA37EBF6D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2"/>
            </p:custDataLst>
            <p:extLst>
              <p:ext uri="{386F3935-93C4-4BCD-93E2-E3B085C9AB24}">
                <p16:designElem xmlns="" xmlns:p16="http://schemas.microsoft.com/office/powerpoint/2015/main" val="1"/>
              </p:ext>
            </p:extLst>
          </p:nvPr>
        </p:nvPicPr>
        <p:blipFill rotWithShape="1">
          <a:blip r:embed="rId15"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15" name="Straight Connector 14">
            <a:extLst>
              <a:ext uri="{FF2B5EF4-FFF2-40B4-BE49-F238E27FC236}">
                <a16:creationId xmlns="" xmlns:a16="http://schemas.microsoft.com/office/drawing/2014/main" id="{FBD463FC-4CA8-4FF4-85A3-AF9F4B98D21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3"/>
            </p:custDataLst>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 xmlns:a16="http://schemas.microsoft.com/office/drawing/2014/main" id="{A56012FD-74A8-4C91-B318-435CF2B7192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4"/>
            </p:custDataLst>
            <p:extLst>
              <p:ext uri="{386F3935-93C4-4BCD-93E2-E3B085C9AB24}">
                <p16:designElem xmlns=""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 xmlns:a16="http://schemas.microsoft.com/office/drawing/2014/main" id="{35C3D674-3D59-4E93-80CA-0C0A9095E81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5"/>
            </p:custDataLst>
            <p:extLst>
              <p:ext uri="{386F3935-93C4-4BCD-93E2-E3B085C9AB24}">
                <p16:designElem xmlns=""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 xmlns:a16="http://schemas.microsoft.com/office/drawing/2014/main" id="{C884B8F8-FDC9-498B-9960-5D7260AFCB0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6"/>
            </p:custDataLst>
            <p:extLst>
              <p:ext uri="{386F3935-93C4-4BCD-93E2-E3B085C9AB24}">
                <p16:designElem xmlns=""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 xmlns:a16="http://schemas.microsoft.com/office/drawing/2014/main" id="{5C60ED80-D5BB-8443-826C-042CCD7D9700}"/>
              </a:ext>
            </a:extLst>
          </p:cNvPr>
          <p:cNvSpPr>
            <a:spLocks noGrp="1"/>
          </p:cNvSpPr>
          <p:nvPr>
            <p:ph type="title"/>
            <p:custDataLst>
              <p:tags r:id="rId7"/>
            </p:custDataLst>
          </p:nvPr>
        </p:nvSpPr>
        <p:spPr>
          <a:xfrm>
            <a:off x="1451580" y="804520"/>
            <a:ext cx="4176511" cy="1049235"/>
          </a:xfrm>
        </p:spPr>
        <p:txBody>
          <a:bodyPr vert="horz" lIns="91440" tIns="45720" rIns="91440" bIns="45720" rtlCol="0" anchor="t">
            <a:normAutofit/>
          </a:bodyPr>
          <a:lstStyle/>
          <a:p>
            <a:r>
              <a:rPr lang="fr-CA" dirty="0"/>
              <a:t>Stratégie de mise à l’essai</a:t>
            </a:r>
          </a:p>
        </p:txBody>
      </p:sp>
      <p:sp>
        <p:nvSpPr>
          <p:cNvPr id="23" name="Rectangle 22">
            <a:extLst>
              <a:ext uri="{FF2B5EF4-FFF2-40B4-BE49-F238E27FC236}">
                <a16:creationId xmlns="" xmlns:a16="http://schemas.microsoft.com/office/drawing/2014/main" id="{EF2A81E1-BCBE-426B-8C09-33274E6940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8"/>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 xmlns:a16="http://schemas.microsoft.com/office/drawing/2014/main" id="{9584E30E-8B53-FA41-BE31-486B5075DBB0}"/>
              </a:ext>
            </a:extLst>
          </p:cNvPr>
          <p:cNvSpPr>
            <a:spLocks noGrp="1"/>
          </p:cNvSpPr>
          <p:nvPr>
            <p:ph sz="half" idx="1"/>
            <p:custDataLst>
              <p:tags r:id="rId9"/>
            </p:custDataLst>
          </p:nvPr>
        </p:nvSpPr>
        <p:spPr>
          <a:xfrm>
            <a:off x="1451581" y="2015732"/>
            <a:ext cx="4172212" cy="3450613"/>
          </a:xfrm>
        </p:spPr>
        <p:txBody>
          <a:bodyPr vert="horz" lIns="91440" tIns="45720" rIns="91440" bIns="45720" rtlCol="0" anchor="t">
            <a:normAutofit/>
          </a:bodyPr>
          <a:lstStyle/>
          <a:p>
            <a:pPr lvl="0"/>
            <a:r>
              <a:rPr lang="fr-CA" dirty="0"/>
              <a:t>Objectif</a:t>
            </a:r>
          </a:p>
          <a:p>
            <a:pPr lvl="0"/>
            <a:r>
              <a:rPr lang="fr-CA" dirty="0"/>
              <a:t>Méthodologie</a:t>
            </a:r>
          </a:p>
          <a:p>
            <a:pPr lvl="0"/>
            <a:r>
              <a:rPr lang="fr-CA" dirty="0"/>
              <a:t>Mesures</a:t>
            </a:r>
          </a:p>
          <a:p>
            <a:pPr lvl="0"/>
            <a:r>
              <a:rPr lang="fr-CA" dirty="0"/>
              <a:t>Produits livrables</a:t>
            </a:r>
          </a:p>
        </p:txBody>
      </p:sp>
      <p:pic>
        <p:nvPicPr>
          <p:cNvPr id="6" name="Content Placeholder 5" descr="Playbook">
            <a:extLst>
              <a:ext uri="{FF2B5EF4-FFF2-40B4-BE49-F238E27FC236}">
                <a16:creationId xmlns="" xmlns:a16="http://schemas.microsoft.com/office/drawing/2014/main" id="{E862DA98-BCC9-514A-8EB0-876B9876799F}"/>
              </a:ext>
            </a:extLst>
          </p:cNvPr>
          <p:cNvPicPr>
            <a:picLocks noGrp="1" noChangeAspect="1"/>
          </p:cNvPicPr>
          <p:nvPr>
            <p:ph sz="half" idx="2"/>
            <p:custDataLst>
              <p:tags r:id="rId10"/>
            </p:custDataLst>
          </p:nvPr>
        </p:nvPicPr>
        <p:blipFill>
          <a:blip r:embed="rId16">
            <a:extLst>
              <a:ext uri="{96DAC541-7B7A-43D3-8B79-37D633B846F1}">
                <asvg:svgBlip xmlns="" xmlns:asvg="http://schemas.microsoft.com/office/drawing/2016/SVG/main" r:embed="rId17"/>
              </a:ext>
            </a:extLst>
          </a:blip>
          <a:stretch>
            <a:fillRect/>
          </a:stretch>
        </p:blipFill>
        <p:spPr>
          <a:xfrm>
            <a:off x="6577364" y="805583"/>
            <a:ext cx="4660762" cy="4660762"/>
          </a:xfrm>
          <a:prstGeom prst="rect">
            <a:avLst/>
          </a:prstGeom>
        </p:spPr>
      </p:pic>
      <p:pic>
        <p:nvPicPr>
          <p:cNvPr id="25" name="Picture 24">
            <a:extLst>
              <a:ext uri="{FF2B5EF4-FFF2-40B4-BE49-F238E27FC236}">
                <a16:creationId xmlns="" xmlns:a16="http://schemas.microsoft.com/office/drawing/2014/main" id="{39D1DDD4-5BB3-45BA-B9B3-06B62299AD7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11"/>
            </p:custDataLst>
            <p:extLst>
              <p:ext uri="{386F3935-93C4-4BCD-93E2-E3B085C9AB24}">
                <p16:designElem xmlns="" xmlns:p16="http://schemas.microsoft.com/office/powerpoint/2015/main" val="1"/>
              </p:ext>
            </p:extLst>
          </p:nvPr>
        </p:nvPicPr>
        <p:blipFill rotWithShape="1">
          <a:blip r:embed="rId15"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27" name="Straight Connector 26">
            <a:extLst>
              <a:ext uri="{FF2B5EF4-FFF2-40B4-BE49-F238E27FC236}">
                <a16:creationId xmlns="" xmlns:a16="http://schemas.microsoft.com/office/drawing/2014/main" id="{A24DAE64-2302-42EA-8239-F2F0775CA5A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12"/>
            </p:custDataLst>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7257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23522FE7-5A29-4EF6-B1EF-2CA55748A7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 xmlns:a16="http://schemas.microsoft.com/office/drawing/2014/main" id="{C2192E09-EBC7-416C-B887-DFF915D7F43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2"/>
            </p:custDataLst>
            <p:extLst>
              <p:ext uri="{386F3935-93C4-4BCD-93E2-E3B085C9AB24}">
                <p16:designElem xmlns="" xmlns:p16="http://schemas.microsoft.com/office/powerpoint/2015/main" val="1"/>
              </p:ext>
            </p:extLst>
          </p:nvPr>
        </p:nvPicPr>
        <p:blipFill rotWithShape="1">
          <a:blip r:embed="rId14"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14" name="Straight Connector 13">
            <a:extLst>
              <a:ext uri="{FF2B5EF4-FFF2-40B4-BE49-F238E27FC236}">
                <a16:creationId xmlns="" xmlns:a16="http://schemas.microsoft.com/office/drawing/2014/main" id="{2924498D-E084-44BE-A196-CFCE3556435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3"/>
            </p:custDataLst>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3BBC7667-C352-4842-9AFD-E5C16AD002F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4"/>
            </p:custDataLst>
            <p:extLst>
              <p:ext uri="{386F3935-93C4-4BCD-93E2-E3B085C9AB24}">
                <p16:designElem xmlns=""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 xmlns:a16="http://schemas.microsoft.com/office/drawing/2014/main" id="{1EC4A490-3310-4798-850D-30C8DB8D1F0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5"/>
            </p:custDataLst>
            <p:extLst>
              <p:ext uri="{386F3935-93C4-4BCD-93E2-E3B085C9AB24}">
                <p16:designElem xmlns="" xmlns:p16="http://schemas.microsoft.com/office/powerpoint/2015/main" val="1"/>
              </p:ext>
            </p:extLst>
          </p:nvPr>
        </p:nvSpPr>
        <p:spPr>
          <a:xfrm>
            <a:off x="0" y="1143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AE92B721-D2EC-4A85-A67A-96767C3EDE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2" name="Rectangle 21">
            <a:extLst>
              <a:ext uri="{FF2B5EF4-FFF2-40B4-BE49-F238E27FC236}">
                <a16:creationId xmlns="" xmlns:a16="http://schemas.microsoft.com/office/drawing/2014/main" id="{6A0FFA78-985C-4F50-B21A-77045C7DF6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7"/>
            </p:custDataLst>
            <p:extLst>
              <p:ext uri="{386F3935-93C4-4BCD-93E2-E3B085C9AB24}">
                <p16:designElem xmlns="" xmlns:p16="http://schemas.microsoft.com/office/powerpoint/2015/main" val="1"/>
              </p:ext>
            </p:extLst>
          </p:nvPr>
        </p:nvSpPr>
        <p:spPr>
          <a:xfrm>
            <a:off x="3753134" y="2523579"/>
            <a:ext cx="8438867"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5FE53334-695B-F64F-9CE5-D6BE11F264FD}"/>
              </a:ext>
            </a:extLst>
          </p:cNvPr>
          <p:cNvSpPr>
            <a:spLocks noGrp="1"/>
          </p:cNvSpPr>
          <p:nvPr>
            <p:ph type="title"/>
            <p:custDataLst>
              <p:tags r:id="rId8"/>
            </p:custDataLst>
          </p:nvPr>
        </p:nvSpPr>
        <p:spPr>
          <a:xfrm>
            <a:off x="4065511" y="2695118"/>
            <a:ext cx="6832500" cy="1432743"/>
          </a:xfrm>
        </p:spPr>
        <p:txBody>
          <a:bodyPr vert="horz" lIns="91440" tIns="45720" rIns="91440" bIns="0" rtlCol="0" anchor="b">
            <a:normAutofit/>
          </a:bodyPr>
          <a:lstStyle/>
          <a:p>
            <a:r>
              <a:rPr lang="fr-CA" sz="4400" dirty="0" smtClean="0">
                <a:solidFill>
                  <a:srgbClr val="FFFFFE"/>
                </a:solidFill>
              </a:rPr>
              <a:t>séquence </a:t>
            </a:r>
            <a:r>
              <a:rPr lang="fr-CA" sz="4400" dirty="0">
                <a:solidFill>
                  <a:srgbClr val="FFFFFE"/>
                </a:solidFill>
              </a:rPr>
              <a:t>d’essai de convivialité typique</a:t>
            </a:r>
          </a:p>
        </p:txBody>
      </p:sp>
      <p:cxnSp>
        <p:nvCxnSpPr>
          <p:cNvPr id="24" name="Straight Connector 23">
            <a:extLst>
              <a:ext uri="{FF2B5EF4-FFF2-40B4-BE49-F238E27FC236}">
                <a16:creationId xmlns="" xmlns:a16="http://schemas.microsoft.com/office/drawing/2014/main" id="{65409EC7-69B1-45CC-8FB7-1964C1AB672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9"/>
            </p:custDataLst>
            <p:extLst>
              <p:ext uri="{386F3935-93C4-4BCD-93E2-E3B085C9AB24}">
                <p16:designElem xmlns="" xmlns:p16="http://schemas.microsoft.com/office/powerpoint/2015/main" val="1"/>
              </p:ext>
            </p:extLst>
          </p:nvPr>
        </p:nvCxnSpPr>
        <p:spPr>
          <a:xfrm>
            <a:off x="4065509" y="4210031"/>
            <a:ext cx="683249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ext Placeholder 4">
            <a:extLst>
              <a:ext uri="{FF2B5EF4-FFF2-40B4-BE49-F238E27FC236}">
                <a16:creationId xmlns="" xmlns:a16="http://schemas.microsoft.com/office/drawing/2014/main" id="{918D3715-0FC0-3240-A2BA-6871114D60AE}"/>
              </a:ext>
            </a:extLst>
          </p:cNvPr>
          <p:cNvSpPr>
            <a:spLocks noGrp="1"/>
          </p:cNvSpPr>
          <p:nvPr>
            <p:ph type="body" idx="1"/>
            <p:custDataLst>
              <p:tags r:id="rId10"/>
            </p:custDataLst>
          </p:nvPr>
        </p:nvSpPr>
        <p:spPr>
          <a:xfrm>
            <a:off x="4065511" y="4212696"/>
            <a:ext cx="6832499" cy="574842"/>
          </a:xfrm>
        </p:spPr>
        <p:txBody>
          <a:bodyPr vert="horz" lIns="91440" tIns="91440" rIns="91440" bIns="91440" rtlCol="0">
            <a:normAutofit/>
          </a:bodyPr>
          <a:lstStyle/>
          <a:p>
            <a:endParaRPr lang="en-US" sz="1600" cap="all">
              <a:solidFill>
                <a:srgbClr val="FFFFFE"/>
              </a:solidFill>
            </a:endParaRPr>
          </a:p>
        </p:txBody>
      </p:sp>
      <p:pic>
        <p:nvPicPr>
          <p:cNvPr id="26" name="Picture 25">
            <a:extLst>
              <a:ext uri="{FF2B5EF4-FFF2-40B4-BE49-F238E27FC236}">
                <a16:creationId xmlns="" xmlns:a16="http://schemas.microsoft.com/office/drawing/2014/main" id="{095A6DC3-387B-4D0B-A44D-E83246EFD0A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11"/>
            </p:custDataLst>
            <p:extLst>
              <p:ext uri="{386F3935-93C4-4BCD-93E2-E3B085C9AB24}">
                <p16:designElem xmlns="" xmlns:p16="http://schemas.microsoft.com/office/powerpoint/2015/main" val="1"/>
              </p:ext>
            </p:extLst>
          </p:nvPr>
        </p:nvPicPr>
        <p:blipFill rotWithShape="1">
          <a:blip r:embed="rId14"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Tree>
    <p:extLst>
      <p:ext uri="{BB962C8B-B14F-4D97-AF65-F5344CB8AC3E}">
        <p14:creationId xmlns:p14="http://schemas.microsoft.com/office/powerpoint/2010/main" val="14140682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62D4A5-9183-234C-8B3B-7F896B957519}"/>
              </a:ext>
            </a:extLst>
          </p:cNvPr>
          <p:cNvSpPr>
            <a:spLocks noGrp="1"/>
          </p:cNvSpPr>
          <p:nvPr>
            <p:ph type="title"/>
            <p:custDataLst>
              <p:tags r:id="rId1"/>
            </p:custDataLst>
          </p:nvPr>
        </p:nvSpPr>
        <p:spPr/>
        <p:txBody>
          <a:bodyPr/>
          <a:lstStyle/>
          <a:p>
            <a:r>
              <a:rPr lang="fr-CA" dirty="0" smtClean="0"/>
              <a:t>séquence </a:t>
            </a:r>
            <a:r>
              <a:rPr lang="fr-CA" dirty="0"/>
              <a:t>d’essai de convivialité typique</a:t>
            </a:r>
          </a:p>
        </p:txBody>
      </p:sp>
      <p:graphicFrame>
        <p:nvGraphicFramePr>
          <p:cNvPr id="4" name="Content Placeholder 3"/>
          <p:cNvGraphicFramePr>
            <a:graphicFrameLocks noGrp="1"/>
          </p:cNvGraphicFramePr>
          <p:nvPr>
            <p:ph idx="1"/>
            <p:custDataLst>
              <p:tags r:id="rId2"/>
            </p:custDataLst>
            <p:extLst>
              <p:ext uri="{D42A27DB-BD31-4B8C-83A1-F6EECF244321}">
                <p14:modId xmlns:p14="http://schemas.microsoft.com/office/powerpoint/2010/main" val="2902332812"/>
              </p:ext>
            </p:extLst>
          </p:nvPr>
        </p:nvGraphicFramePr>
        <p:xfrm>
          <a:off x="1450975" y="2460968"/>
          <a:ext cx="9604375" cy="34496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8561318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62D4A5-9183-234C-8B3B-7F896B957519}"/>
              </a:ext>
            </a:extLst>
          </p:cNvPr>
          <p:cNvSpPr>
            <a:spLocks noGrp="1"/>
          </p:cNvSpPr>
          <p:nvPr>
            <p:ph type="title"/>
            <p:custDataLst>
              <p:tags r:id="rId1"/>
            </p:custDataLst>
          </p:nvPr>
        </p:nvSpPr>
        <p:spPr/>
        <p:txBody>
          <a:bodyPr>
            <a:normAutofit/>
          </a:bodyPr>
          <a:lstStyle/>
          <a:p>
            <a:r>
              <a:rPr lang="fr-CA" dirty="0" smtClean="0"/>
              <a:t>séquence </a:t>
            </a:r>
            <a:r>
              <a:rPr lang="fr-CA" dirty="0"/>
              <a:t>d’essai de convivialité typique</a:t>
            </a:r>
            <a:br>
              <a:rPr lang="fr-CA" dirty="0"/>
            </a:br>
            <a:r>
              <a:rPr lang="fr-CA" dirty="0"/>
              <a:t>– Planification et logistique</a:t>
            </a:r>
          </a:p>
        </p:txBody>
      </p:sp>
      <p:graphicFrame>
        <p:nvGraphicFramePr>
          <p:cNvPr id="4" name="Content Placeholder 3"/>
          <p:cNvGraphicFramePr>
            <a:graphicFrameLocks noGrp="1"/>
          </p:cNvGraphicFramePr>
          <p:nvPr>
            <p:ph idx="1"/>
            <p:custDataLst>
              <p:tags r:id="rId2"/>
            </p:custDataLst>
            <p:extLst>
              <p:ext uri="{D42A27DB-BD31-4B8C-83A1-F6EECF244321}">
                <p14:modId xmlns:p14="http://schemas.microsoft.com/office/powerpoint/2010/main" val="1323161216"/>
              </p:ext>
            </p:extLst>
          </p:nvPr>
        </p:nvGraphicFramePr>
        <p:xfrm>
          <a:off x="2587798" y="2348455"/>
          <a:ext cx="7001046" cy="276313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607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29C51009-A09A-4689-8E6C-F8FC99E6A84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 xmlns:a16="http://schemas.microsoft.com/office/drawing/2014/main" id="{A76FB03F-11C9-B54B-8783-0F7F07F347AC}"/>
              </a:ext>
            </a:extLst>
          </p:cNvPr>
          <p:cNvSpPr>
            <a:spLocks noGrp="1"/>
          </p:cNvSpPr>
          <p:nvPr>
            <p:ph type="title"/>
            <p:custDataLst>
              <p:tags r:id="rId2"/>
            </p:custDataLst>
          </p:nvPr>
        </p:nvSpPr>
        <p:spPr>
          <a:xfrm>
            <a:off x="844476" y="1600199"/>
            <a:ext cx="3539266" cy="4297680"/>
          </a:xfrm>
        </p:spPr>
        <p:txBody>
          <a:bodyPr anchor="ctr">
            <a:normAutofit/>
          </a:bodyPr>
          <a:lstStyle/>
          <a:p>
            <a:r>
              <a:rPr lang="fr-CA" dirty="0"/>
              <a:t>Définir la convivialité (facilité d’utilisation)</a:t>
            </a:r>
          </a:p>
        </p:txBody>
      </p:sp>
      <p:cxnSp>
        <p:nvCxnSpPr>
          <p:cNvPr id="12" name="Straight Connector 11">
            <a:extLst>
              <a:ext uri="{FF2B5EF4-FFF2-40B4-BE49-F238E27FC236}">
                <a16:creationId xmlns="" xmlns:a16="http://schemas.microsoft.com/office/drawing/2014/main" id="{9EC65442-F244-409C-BF44-C5D6472E810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3"/>
            </p:custDataLst>
            <p:extLst>
              <p:ext uri="{386F3935-93C4-4BCD-93E2-E3B085C9AB24}">
                <p16:designElem xmlns=""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 xmlns:a16="http://schemas.microsoft.com/office/drawing/2014/main" id="{5AC6037D-C1DF-6149-8BA0-18310C67AAD1}"/>
              </a:ext>
            </a:extLst>
          </p:cNvPr>
          <p:cNvSpPr>
            <a:spLocks noGrp="1"/>
          </p:cNvSpPr>
          <p:nvPr>
            <p:ph idx="1"/>
            <p:custDataLst>
              <p:tags r:id="rId4"/>
            </p:custDataLst>
          </p:nvPr>
        </p:nvSpPr>
        <p:spPr>
          <a:xfrm>
            <a:off x="4924851" y="1600199"/>
            <a:ext cx="6130003" cy="4297680"/>
          </a:xfrm>
        </p:spPr>
        <p:txBody>
          <a:bodyPr anchor="ctr">
            <a:normAutofit/>
          </a:bodyPr>
          <a:lstStyle/>
          <a:p>
            <a:pPr marL="0" indent="0">
              <a:buNone/>
            </a:pPr>
            <a:r>
              <a:rPr lang="fr-CA" sz="2800" dirty="0"/>
              <a:t>« Mesure dans laquelle un produit peut être utilisé par des utilisateurs spécifiés dans le but d’atteindre des objectifs précis et ce, de façon </a:t>
            </a:r>
            <a:r>
              <a:rPr lang="fr-CA" sz="2800" b="1" dirty="0"/>
              <a:t>efficace</a:t>
            </a:r>
            <a:r>
              <a:rPr lang="fr-CA" sz="2800" dirty="0"/>
              <a:t>, </a:t>
            </a:r>
            <a:r>
              <a:rPr lang="fr-CA" sz="2800" b="1" dirty="0"/>
              <a:t>efficiente</a:t>
            </a:r>
            <a:r>
              <a:rPr lang="fr-CA" sz="2800" dirty="0"/>
              <a:t> et </a:t>
            </a:r>
            <a:r>
              <a:rPr lang="fr-CA" sz="2800" b="1" dirty="0"/>
              <a:t>satisfaisante</a:t>
            </a:r>
            <a:r>
              <a:rPr lang="fr-CA" sz="2800" dirty="0"/>
              <a:t> dans un contexte d’utilisation précis »</a:t>
            </a:r>
          </a:p>
          <a:p>
            <a:pPr marL="0" indent="0">
              <a:buNone/>
            </a:pPr>
            <a:r>
              <a:rPr lang="fr-CA" sz="2800" dirty="0"/>
              <a:t>				 - ISO 9241-11</a:t>
            </a:r>
          </a:p>
        </p:txBody>
      </p:sp>
    </p:spTree>
    <p:extLst>
      <p:ext uri="{BB962C8B-B14F-4D97-AF65-F5344CB8AC3E}">
        <p14:creationId xmlns:p14="http://schemas.microsoft.com/office/powerpoint/2010/main" val="1503473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62D4A5-9183-234C-8B3B-7F896B957519}"/>
              </a:ext>
            </a:extLst>
          </p:cNvPr>
          <p:cNvSpPr>
            <a:spLocks noGrp="1"/>
          </p:cNvSpPr>
          <p:nvPr>
            <p:ph type="title"/>
            <p:custDataLst>
              <p:tags r:id="rId1"/>
            </p:custDataLst>
          </p:nvPr>
        </p:nvSpPr>
        <p:spPr/>
        <p:txBody>
          <a:bodyPr>
            <a:normAutofit/>
          </a:bodyPr>
          <a:lstStyle/>
          <a:p>
            <a:r>
              <a:rPr lang="fr-CA" dirty="0" smtClean="0"/>
              <a:t>séquence </a:t>
            </a:r>
            <a:r>
              <a:rPr lang="fr-CA" dirty="0"/>
              <a:t>d’essai de convivialité typique</a:t>
            </a:r>
            <a:br>
              <a:rPr lang="fr-CA" dirty="0"/>
            </a:br>
            <a:r>
              <a:rPr lang="fr-CA" dirty="0"/>
              <a:t>– Exécution (sprints)</a:t>
            </a:r>
          </a:p>
        </p:txBody>
      </p:sp>
      <p:graphicFrame>
        <p:nvGraphicFramePr>
          <p:cNvPr id="4" name="Content Placeholder 3"/>
          <p:cNvGraphicFramePr>
            <a:graphicFrameLocks noGrp="1"/>
          </p:cNvGraphicFramePr>
          <p:nvPr>
            <p:ph idx="1"/>
            <p:custDataLst>
              <p:tags r:id="rId2"/>
            </p:custDataLst>
            <p:extLst>
              <p:ext uri="{D42A27DB-BD31-4B8C-83A1-F6EECF244321}">
                <p14:modId xmlns:p14="http://schemas.microsoft.com/office/powerpoint/2010/main" val="3482552975"/>
              </p:ext>
            </p:extLst>
          </p:nvPr>
        </p:nvGraphicFramePr>
        <p:xfrm>
          <a:off x="487186" y="2139691"/>
          <a:ext cx="11217628" cy="402907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927077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62D4A5-9183-234C-8B3B-7F896B957519}"/>
              </a:ext>
            </a:extLst>
          </p:cNvPr>
          <p:cNvSpPr>
            <a:spLocks noGrp="1"/>
          </p:cNvSpPr>
          <p:nvPr>
            <p:ph type="title"/>
            <p:custDataLst>
              <p:tags r:id="rId1"/>
            </p:custDataLst>
          </p:nvPr>
        </p:nvSpPr>
        <p:spPr/>
        <p:txBody>
          <a:bodyPr>
            <a:normAutofit/>
          </a:bodyPr>
          <a:lstStyle/>
          <a:p>
            <a:r>
              <a:rPr lang="fr-CA" dirty="0" smtClean="0"/>
              <a:t>séquence </a:t>
            </a:r>
            <a:r>
              <a:rPr lang="fr-CA" dirty="0"/>
              <a:t>d’essai de convivialité typique</a:t>
            </a:r>
            <a:br>
              <a:rPr lang="fr-CA" dirty="0"/>
            </a:br>
            <a:r>
              <a:rPr lang="fr-CA" dirty="0"/>
              <a:t>– Analyse et recommandations</a:t>
            </a:r>
          </a:p>
        </p:txBody>
      </p:sp>
      <p:graphicFrame>
        <p:nvGraphicFramePr>
          <p:cNvPr id="5" name="Content Placeholder 3">
            <a:extLst>
              <a:ext uri="{FF2B5EF4-FFF2-40B4-BE49-F238E27FC236}">
                <a16:creationId xmlns="" xmlns:a16="http://schemas.microsoft.com/office/drawing/2014/main" id="{3383CA4D-B505-E946-A808-47DD4A17E6BC}"/>
              </a:ext>
            </a:extLst>
          </p:cNvPr>
          <p:cNvGraphicFramePr>
            <a:graphicFrameLocks noGrp="1"/>
          </p:cNvGraphicFramePr>
          <p:nvPr>
            <p:ph idx="1"/>
            <p:custDataLst>
              <p:tags r:id="rId2"/>
            </p:custDataLst>
            <p:extLst>
              <p:ext uri="{D42A27DB-BD31-4B8C-83A1-F6EECF244321}">
                <p14:modId xmlns:p14="http://schemas.microsoft.com/office/powerpoint/2010/main" val="1196269453"/>
              </p:ext>
            </p:extLst>
          </p:nvPr>
        </p:nvGraphicFramePr>
        <p:xfrm>
          <a:off x="835042" y="2114981"/>
          <a:ext cx="10521915" cy="377919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0402132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 xmlns:a16="http://schemas.microsoft.com/office/drawing/2014/main" id="{0CABCAE3-64FC-4149-819F-2C18128241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6" name="Picture 35">
            <a:extLst>
              <a:ext uri="{FF2B5EF4-FFF2-40B4-BE49-F238E27FC236}">
                <a16:creationId xmlns="" xmlns:a16="http://schemas.microsoft.com/office/drawing/2014/main" id="{012FDCFE-9AD2-4D8A-8CBF-B3AA37EBF6D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2"/>
            </p:custDataLst>
            <p:extLst>
              <p:ext uri="{386F3935-93C4-4BCD-93E2-E3B085C9AB24}">
                <p16:designElem xmlns="" xmlns:p16="http://schemas.microsoft.com/office/powerpoint/2015/main" val="1"/>
              </p:ext>
            </p:extLst>
          </p:nvPr>
        </p:nvPicPr>
        <p:blipFill rotWithShape="1">
          <a:blip r:embed="rId15"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38" name="Straight Connector 37">
            <a:extLst>
              <a:ext uri="{FF2B5EF4-FFF2-40B4-BE49-F238E27FC236}">
                <a16:creationId xmlns="" xmlns:a16="http://schemas.microsoft.com/office/drawing/2014/main" id="{FBD463FC-4CA8-4FF4-85A3-AF9F4B98D21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3"/>
            </p:custDataLst>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 xmlns:a16="http://schemas.microsoft.com/office/drawing/2014/main" id="{A56012FD-74A8-4C91-B318-435CF2B7192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4"/>
            </p:custDataLst>
            <p:extLst>
              <p:ext uri="{386F3935-93C4-4BCD-93E2-E3B085C9AB24}">
                <p16:designElem xmlns=""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2" name="Rectangle 41">
            <a:extLst>
              <a:ext uri="{FF2B5EF4-FFF2-40B4-BE49-F238E27FC236}">
                <a16:creationId xmlns="" xmlns:a16="http://schemas.microsoft.com/office/drawing/2014/main" id="{35C3D674-3D59-4E93-80CA-0C0A9095E81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5"/>
            </p:custDataLst>
            <p:extLst>
              <p:ext uri="{386F3935-93C4-4BCD-93E2-E3B085C9AB24}">
                <p16:designElem xmlns=""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 xmlns:a16="http://schemas.microsoft.com/office/drawing/2014/main" id="{C884B8F8-FDC9-498B-9960-5D7260AFCB0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6"/>
            </p:custDataLst>
            <p:extLst>
              <p:ext uri="{386F3935-93C4-4BCD-93E2-E3B085C9AB24}">
                <p16:designElem xmlns=""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Title 3"/>
          <p:cNvSpPr>
            <a:spLocks noGrp="1"/>
          </p:cNvSpPr>
          <p:nvPr>
            <p:ph type="title"/>
            <p:custDataLst>
              <p:tags r:id="rId7"/>
            </p:custDataLst>
          </p:nvPr>
        </p:nvSpPr>
        <p:spPr>
          <a:xfrm>
            <a:off x="1451580" y="804520"/>
            <a:ext cx="4176511" cy="1049235"/>
          </a:xfrm>
        </p:spPr>
        <p:txBody>
          <a:bodyPr vert="horz" lIns="91440" tIns="45720" rIns="91440" bIns="45720" rtlCol="0" anchor="t">
            <a:normAutofit/>
          </a:bodyPr>
          <a:lstStyle/>
          <a:p>
            <a:r>
              <a:rPr lang="fr-CA" sz="2200" dirty="0"/>
              <a:t>Communiquer les essais</a:t>
            </a:r>
            <a:br>
              <a:rPr lang="fr-CA" sz="2200" dirty="0"/>
            </a:br>
            <a:r>
              <a:rPr lang="fr-CA" sz="2200" dirty="0"/>
              <a:t> – proposition + Recommandations</a:t>
            </a:r>
          </a:p>
        </p:txBody>
      </p:sp>
      <p:sp>
        <p:nvSpPr>
          <p:cNvPr id="46" name="Rectangle 45">
            <a:extLst>
              <a:ext uri="{FF2B5EF4-FFF2-40B4-BE49-F238E27FC236}">
                <a16:creationId xmlns="" xmlns:a16="http://schemas.microsoft.com/office/drawing/2014/main" id="{EF2A81E1-BCBE-426B-8C09-33274E6940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8"/>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Content Placeholder 4"/>
          <p:cNvSpPr>
            <a:spLocks noGrp="1"/>
          </p:cNvSpPr>
          <p:nvPr>
            <p:ph sz="half" idx="1"/>
            <p:custDataLst>
              <p:tags r:id="rId9"/>
            </p:custDataLst>
          </p:nvPr>
        </p:nvSpPr>
        <p:spPr>
          <a:xfrm>
            <a:off x="1451580" y="2015732"/>
            <a:ext cx="4485923" cy="3450613"/>
          </a:xfrm>
        </p:spPr>
        <p:txBody>
          <a:bodyPr vert="horz" lIns="91440" tIns="45720" rIns="91440" bIns="45720" rtlCol="0" anchor="t">
            <a:normAutofit/>
          </a:bodyPr>
          <a:lstStyle/>
          <a:p>
            <a:pPr marL="0" indent="0">
              <a:lnSpc>
                <a:spcPct val="110000"/>
              </a:lnSpc>
              <a:buNone/>
            </a:pPr>
            <a:r>
              <a:rPr lang="fr-CA" sz="1700" b="1" dirty="0"/>
              <a:t>Proposition</a:t>
            </a:r>
          </a:p>
          <a:p>
            <a:pPr>
              <a:lnSpc>
                <a:spcPct val="110000"/>
              </a:lnSpc>
            </a:pPr>
            <a:r>
              <a:rPr lang="fr-CA" sz="1700" u="sng" dirty="0"/>
              <a:t>Valeur</a:t>
            </a:r>
            <a:r>
              <a:rPr lang="fr-CA" sz="1700" dirty="0"/>
              <a:t> : Pourquoi devrais-je investir là-dedans?</a:t>
            </a:r>
          </a:p>
          <a:p>
            <a:pPr>
              <a:lnSpc>
                <a:spcPct val="110000"/>
              </a:lnSpc>
            </a:pPr>
            <a:r>
              <a:rPr lang="fr-CA" sz="1700" u="sng" dirty="0"/>
              <a:t>Résultats</a:t>
            </a:r>
            <a:r>
              <a:rPr lang="fr-CA" sz="1700" dirty="0"/>
              <a:t> : Que puis-je en tirer?</a:t>
            </a:r>
          </a:p>
          <a:p>
            <a:pPr marL="0" indent="0">
              <a:lnSpc>
                <a:spcPct val="110000"/>
              </a:lnSpc>
              <a:buNone/>
            </a:pPr>
            <a:r>
              <a:rPr lang="fr-CA" sz="1700" b="1" dirty="0"/>
              <a:t>Recommandations</a:t>
            </a:r>
          </a:p>
          <a:p>
            <a:pPr>
              <a:lnSpc>
                <a:spcPct val="110000"/>
              </a:lnSpc>
            </a:pPr>
            <a:r>
              <a:rPr lang="fr-CA" sz="1700" u="sng" dirty="0"/>
              <a:t>Observations</a:t>
            </a:r>
            <a:r>
              <a:rPr lang="fr-CA" sz="1700" dirty="0"/>
              <a:t> : Qu’avons-nous appris de nos essais?</a:t>
            </a:r>
          </a:p>
          <a:p>
            <a:pPr>
              <a:lnSpc>
                <a:spcPct val="110000"/>
              </a:lnSpc>
            </a:pPr>
            <a:r>
              <a:rPr lang="fr-CA" sz="1700" u="sng" dirty="0"/>
              <a:t>Mesures</a:t>
            </a:r>
            <a:r>
              <a:rPr lang="fr-CA" sz="1700" dirty="0"/>
              <a:t> : Ce que nous vous recommandons de faire à la suite de ce que nous avons appris.</a:t>
            </a:r>
          </a:p>
        </p:txBody>
      </p:sp>
      <p:pic>
        <p:nvPicPr>
          <p:cNvPr id="3" name="Content Placeholder 2" descr="Person with idea">
            <a:extLst>
              <a:ext uri="{FF2B5EF4-FFF2-40B4-BE49-F238E27FC236}">
                <a16:creationId xmlns="" xmlns:a16="http://schemas.microsoft.com/office/drawing/2014/main" id="{BF81DC7A-3FEB-0340-A5F2-9E8460BEB2D0}"/>
              </a:ext>
            </a:extLst>
          </p:cNvPr>
          <p:cNvPicPr>
            <a:picLocks noGrp="1" noChangeAspect="1"/>
          </p:cNvPicPr>
          <p:nvPr>
            <p:ph sz="half" idx="2"/>
            <p:custDataLst>
              <p:tags r:id="rId10"/>
            </p:custDataLst>
          </p:nvPr>
        </p:nvPicPr>
        <p:blipFill>
          <a:blip r:embed="rId16">
            <a:extLst>
              <a:ext uri="{96DAC541-7B7A-43D3-8B79-37D633B846F1}">
                <asvg:svgBlip xmlns="" xmlns:asvg="http://schemas.microsoft.com/office/drawing/2016/SVG/main" r:embed="rId17"/>
              </a:ext>
            </a:extLst>
          </a:blip>
          <a:stretch>
            <a:fillRect/>
          </a:stretch>
        </p:blipFill>
        <p:spPr>
          <a:xfrm>
            <a:off x="6560733" y="805583"/>
            <a:ext cx="4660762" cy="4660762"/>
          </a:xfrm>
          <a:prstGeom prst="rect">
            <a:avLst/>
          </a:prstGeom>
        </p:spPr>
      </p:pic>
      <p:pic>
        <p:nvPicPr>
          <p:cNvPr id="48" name="Picture 47">
            <a:extLst>
              <a:ext uri="{FF2B5EF4-FFF2-40B4-BE49-F238E27FC236}">
                <a16:creationId xmlns="" xmlns:a16="http://schemas.microsoft.com/office/drawing/2014/main" id="{39D1DDD4-5BB3-45BA-B9B3-06B62299AD7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11"/>
            </p:custDataLst>
            <p:extLst>
              <p:ext uri="{386F3935-93C4-4BCD-93E2-E3B085C9AB24}">
                <p16:designElem xmlns="" xmlns:p16="http://schemas.microsoft.com/office/powerpoint/2015/main" val="1"/>
              </p:ext>
            </p:extLst>
          </p:nvPr>
        </p:nvPicPr>
        <p:blipFill rotWithShape="1">
          <a:blip r:embed="rId15"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50" name="Straight Connector 49">
            <a:extLst>
              <a:ext uri="{FF2B5EF4-FFF2-40B4-BE49-F238E27FC236}">
                <a16:creationId xmlns="" xmlns:a16="http://schemas.microsoft.com/office/drawing/2014/main" id="{A24DAE64-2302-42EA-8239-F2F0775CA5A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12"/>
            </p:custDataLst>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18323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0CABCAE3-64FC-4149-819F-2C18128241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7" name="Picture 16">
            <a:extLst>
              <a:ext uri="{FF2B5EF4-FFF2-40B4-BE49-F238E27FC236}">
                <a16:creationId xmlns="" xmlns:a16="http://schemas.microsoft.com/office/drawing/2014/main" id="{012FDCFE-9AD2-4D8A-8CBF-B3AA37EBF6D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2"/>
            </p:custDataLst>
            <p:extLst>
              <p:ext uri="{386F3935-93C4-4BCD-93E2-E3B085C9AB24}">
                <p16:designElem xmlns="" xmlns:p16="http://schemas.microsoft.com/office/powerpoint/2015/main" val="1"/>
              </p:ext>
            </p:extLst>
          </p:nvPr>
        </p:nvPicPr>
        <p:blipFill rotWithShape="1">
          <a:blip r:embed="rId15"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19" name="Straight Connector 18">
            <a:extLst>
              <a:ext uri="{FF2B5EF4-FFF2-40B4-BE49-F238E27FC236}">
                <a16:creationId xmlns="" xmlns:a16="http://schemas.microsoft.com/office/drawing/2014/main" id="{FBD463FC-4CA8-4FF4-85A3-AF9F4B98D21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3"/>
            </p:custDataLst>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A56012FD-74A8-4C91-B318-435CF2B7192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4"/>
            </p:custDataLst>
            <p:extLst>
              <p:ext uri="{386F3935-93C4-4BCD-93E2-E3B085C9AB24}">
                <p16:designElem xmlns=""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3" name="Rectangle 22">
            <a:extLst>
              <a:ext uri="{FF2B5EF4-FFF2-40B4-BE49-F238E27FC236}">
                <a16:creationId xmlns="" xmlns:a16="http://schemas.microsoft.com/office/drawing/2014/main" id="{35C3D674-3D59-4E93-80CA-0C0A9095E81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5"/>
            </p:custDataLst>
            <p:extLst>
              <p:ext uri="{386F3935-93C4-4BCD-93E2-E3B085C9AB24}">
                <p16:designElem xmlns=""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 xmlns:a16="http://schemas.microsoft.com/office/drawing/2014/main" id="{C884B8F8-FDC9-498B-9960-5D7260AFCB0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6"/>
            </p:custDataLst>
            <p:extLst>
              <p:ext uri="{386F3935-93C4-4BCD-93E2-E3B085C9AB24}">
                <p16:designElem xmlns=""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 xmlns:a16="http://schemas.microsoft.com/office/drawing/2014/main" id="{8CDEE57A-BC17-A24E-A46E-3A60035347B7}"/>
              </a:ext>
            </a:extLst>
          </p:cNvPr>
          <p:cNvSpPr>
            <a:spLocks noGrp="1"/>
          </p:cNvSpPr>
          <p:nvPr>
            <p:ph type="title"/>
            <p:custDataLst>
              <p:tags r:id="rId7"/>
            </p:custDataLst>
          </p:nvPr>
        </p:nvSpPr>
        <p:spPr>
          <a:xfrm>
            <a:off x="1451580" y="804520"/>
            <a:ext cx="4176511" cy="1049235"/>
          </a:xfrm>
        </p:spPr>
        <p:txBody>
          <a:bodyPr vert="horz" lIns="91440" tIns="45720" rIns="91440" bIns="45720" rtlCol="0" anchor="t">
            <a:normAutofit fontScale="90000"/>
          </a:bodyPr>
          <a:lstStyle/>
          <a:p>
            <a:r>
              <a:rPr lang="fr-CA" dirty="0"/>
              <a:t>CONSEILS – Analyse et recommandations</a:t>
            </a:r>
          </a:p>
        </p:txBody>
      </p:sp>
      <p:sp>
        <p:nvSpPr>
          <p:cNvPr id="27" name="Rectangle 26">
            <a:extLst>
              <a:ext uri="{FF2B5EF4-FFF2-40B4-BE49-F238E27FC236}">
                <a16:creationId xmlns="" xmlns:a16="http://schemas.microsoft.com/office/drawing/2014/main" id="{EF2A81E1-BCBE-426B-8C09-33274E6940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8"/>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 xmlns:a16="http://schemas.microsoft.com/office/drawing/2014/main" id="{D31FA61C-79BC-E741-B164-7B04BE2C3A76}"/>
              </a:ext>
            </a:extLst>
          </p:cNvPr>
          <p:cNvSpPr>
            <a:spLocks noGrp="1"/>
          </p:cNvSpPr>
          <p:nvPr>
            <p:ph sz="half" idx="1"/>
            <p:custDataLst>
              <p:tags r:id="rId9"/>
            </p:custDataLst>
          </p:nvPr>
        </p:nvSpPr>
        <p:spPr>
          <a:xfrm>
            <a:off x="1451581" y="2015732"/>
            <a:ext cx="4172212" cy="3450613"/>
          </a:xfrm>
        </p:spPr>
        <p:txBody>
          <a:bodyPr vert="horz" lIns="91440" tIns="45720" rIns="91440" bIns="45720" rtlCol="0" anchor="t">
            <a:normAutofit/>
          </a:bodyPr>
          <a:lstStyle/>
          <a:p>
            <a:r>
              <a:rPr lang="fr-CA" dirty="0"/>
              <a:t>Analyser rapidement et de manière collaborative</a:t>
            </a:r>
          </a:p>
          <a:p>
            <a:r>
              <a:rPr lang="fr-CA" dirty="0"/>
              <a:t>La recherche consiste à observer des comportements, pas à demander des opinions</a:t>
            </a:r>
          </a:p>
          <a:p>
            <a:r>
              <a:rPr lang="fr-CA" dirty="0"/>
              <a:t>Concentrer d’abord les efforts sur les grandes priorités</a:t>
            </a:r>
          </a:p>
          <a:p>
            <a:endParaRPr lang="fr-CA" dirty="0"/>
          </a:p>
        </p:txBody>
      </p:sp>
      <p:pic>
        <p:nvPicPr>
          <p:cNvPr id="10" name="Content Placeholder 9" descr="Lightbulb and pencil">
            <a:extLst>
              <a:ext uri="{FF2B5EF4-FFF2-40B4-BE49-F238E27FC236}">
                <a16:creationId xmlns="" xmlns:a16="http://schemas.microsoft.com/office/drawing/2014/main" id="{63280EDA-7B9D-0F4A-B5A7-71D6ADC0CC61}"/>
              </a:ext>
            </a:extLst>
          </p:cNvPr>
          <p:cNvPicPr>
            <a:picLocks noGrp="1" noChangeAspect="1"/>
          </p:cNvPicPr>
          <p:nvPr>
            <p:ph sz="half" idx="2"/>
            <p:custDataLst>
              <p:tags r:id="rId10"/>
            </p:custDataLst>
          </p:nvPr>
        </p:nvPicPr>
        <p:blipFill>
          <a:blip r:embed="rId16">
            <a:extLst>
              <a:ext uri="{96DAC541-7B7A-43D3-8B79-37D633B846F1}">
                <asvg:svgBlip xmlns="" xmlns:asvg="http://schemas.microsoft.com/office/drawing/2016/SVG/main" r:embed="rId17"/>
              </a:ext>
            </a:extLst>
          </a:blip>
          <a:stretch>
            <a:fillRect/>
          </a:stretch>
        </p:blipFill>
        <p:spPr>
          <a:xfrm>
            <a:off x="7625536" y="804520"/>
            <a:ext cx="3612590" cy="3612590"/>
          </a:xfrm>
          <a:prstGeom prst="rect">
            <a:avLst/>
          </a:prstGeom>
        </p:spPr>
      </p:pic>
      <p:pic>
        <p:nvPicPr>
          <p:cNvPr id="29" name="Picture 28">
            <a:extLst>
              <a:ext uri="{FF2B5EF4-FFF2-40B4-BE49-F238E27FC236}">
                <a16:creationId xmlns="" xmlns:a16="http://schemas.microsoft.com/office/drawing/2014/main" id="{39D1DDD4-5BB3-45BA-B9B3-06B62299AD7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11"/>
            </p:custDataLst>
            <p:extLst>
              <p:ext uri="{386F3935-93C4-4BCD-93E2-E3B085C9AB24}">
                <p16:designElem xmlns="" xmlns:p16="http://schemas.microsoft.com/office/powerpoint/2015/main" val="1"/>
              </p:ext>
            </p:extLst>
          </p:nvPr>
        </p:nvPicPr>
        <p:blipFill rotWithShape="1">
          <a:blip r:embed="rId15"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31" name="Straight Connector 30">
            <a:extLst>
              <a:ext uri="{FF2B5EF4-FFF2-40B4-BE49-F238E27FC236}">
                <a16:creationId xmlns="" xmlns:a16="http://schemas.microsoft.com/office/drawing/2014/main" id="{A24DAE64-2302-42EA-8239-F2F0775CA5A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12"/>
            </p:custDataLst>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333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23522FE7-5A29-4EF6-B1EF-2CA55748A7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 xmlns:a16="http://schemas.microsoft.com/office/drawing/2014/main" id="{C2192E09-EBC7-416C-B887-DFF915D7F43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2"/>
            </p:custDataLst>
            <p:extLst>
              <p:ext uri="{386F3935-93C4-4BCD-93E2-E3B085C9AB24}">
                <p16:designElem xmlns="" xmlns:p16="http://schemas.microsoft.com/office/powerpoint/2015/main" val="1"/>
              </p:ext>
            </p:extLst>
          </p:nvPr>
        </p:nvPicPr>
        <p:blipFill rotWithShape="1">
          <a:blip r:embed="rId14"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14" name="Straight Connector 13">
            <a:extLst>
              <a:ext uri="{FF2B5EF4-FFF2-40B4-BE49-F238E27FC236}">
                <a16:creationId xmlns="" xmlns:a16="http://schemas.microsoft.com/office/drawing/2014/main" id="{2924498D-E084-44BE-A196-CFCE3556435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3"/>
            </p:custDataLst>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3BBC7667-C352-4842-9AFD-E5C16AD002F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4"/>
            </p:custDataLst>
            <p:extLst>
              <p:ext uri="{386F3935-93C4-4BCD-93E2-E3B085C9AB24}">
                <p16:designElem xmlns=""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 xmlns:a16="http://schemas.microsoft.com/office/drawing/2014/main" id="{1EC4A490-3310-4798-850D-30C8DB8D1F0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5"/>
            </p:custDataLst>
            <p:extLst>
              <p:ext uri="{386F3935-93C4-4BCD-93E2-E3B085C9AB24}">
                <p16:designElem xmlns="" xmlns:p16="http://schemas.microsoft.com/office/powerpoint/2015/main" val="1"/>
              </p:ext>
            </p:extLst>
          </p:nvPr>
        </p:nvSpPr>
        <p:spPr>
          <a:xfrm>
            <a:off x="0" y="1143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AE92B721-D2EC-4A85-A67A-96767C3EDE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2" name="Rectangle 21">
            <a:extLst>
              <a:ext uri="{FF2B5EF4-FFF2-40B4-BE49-F238E27FC236}">
                <a16:creationId xmlns="" xmlns:a16="http://schemas.microsoft.com/office/drawing/2014/main" id="{6A0FFA78-985C-4F50-B21A-77045C7DF6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7"/>
            </p:custDataLst>
            <p:extLst>
              <p:ext uri="{386F3935-93C4-4BCD-93E2-E3B085C9AB24}">
                <p16:designElem xmlns="" xmlns:p16="http://schemas.microsoft.com/office/powerpoint/2015/main" val="1"/>
              </p:ext>
            </p:extLst>
          </p:nvPr>
        </p:nvSpPr>
        <p:spPr>
          <a:xfrm>
            <a:off x="3753134" y="2523579"/>
            <a:ext cx="8438867"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F9503070-4D92-B44F-913F-478BE5F5D9F1}"/>
              </a:ext>
            </a:extLst>
          </p:cNvPr>
          <p:cNvSpPr>
            <a:spLocks noGrp="1"/>
          </p:cNvSpPr>
          <p:nvPr>
            <p:ph type="title"/>
            <p:custDataLst>
              <p:tags r:id="rId8"/>
            </p:custDataLst>
          </p:nvPr>
        </p:nvSpPr>
        <p:spPr>
          <a:xfrm>
            <a:off x="4065511" y="2695118"/>
            <a:ext cx="6832500" cy="1432743"/>
          </a:xfrm>
        </p:spPr>
        <p:txBody>
          <a:bodyPr vert="horz" lIns="91440" tIns="45720" rIns="91440" bIns="0" rtlCol="0" anchor="b">
            <a:normAutofit/>
          </a:bodyPr>
          <a:lstStyle/>
          <a:p>
            <a:r>
              <a:rPr lang="fr-CA" sz="4400" dirty="0">
                <a:solidFill>
                  <a:srgbClr val="FFFFFE"/>
                </a:solidFill>
              </a:rPr>
              <a:t>Introduction de l’outil</a:t>
            </a:r>
          </a:p>
        </p:txBody>
      </p:sp>
      <p:cxnSp>
        <p:nvCxnSpPr>
          <p:cNvPr id="24" name="Straight Connector 23">
            <a:extLst>
              <a:ext uri="{FF2B5EF4-FFF2-40B4-BE49-F238E27FC236}">
                <a16:creationId xmlns="" xmlns:a16="http://schemas.microsoft.com/office/drawing/2014/main" id="{65409EC7-69B1-45CC-8FB7-1964C1AB672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9"/>
            </p:custDataLst>
            <p:extLst>
              <p:ext uri="{386F3935-93C4-4BCD-93E2-E3B085C9AB24}">
                <p16:designElem xmlns="" xmlns:p16="http://schemas.microsoft.com/office/powerpoint/2015/main" val="1"/>
              </p:ext>
            </p:extLst>
          </p:nvPr>
        </p:nvCxnSpPr>
        <p:spPr>
          <a:xfrm>
            <a:off x="4065509" y="4210031"/>
            <a:ext cx="683249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ext Placeholder 4">
            <a:extLst>
              <a:ext uri="{FF2B5EF4-FFF2-40B4-BE49-F238E27FC236}">
                <a16:creationId xmlns="" xmlns:a16="http://schemas.microsoft.com/office/drawing/2014/main" id="{A77B881B-8A1D-4744-85F2-7C6FBCF73EC9}"/>
              </a:ext>
            </a:extLst>
          </p:cNvPr>
          <p:cNvSpPr>
            <a:spLocks noGrp="1"/>
          </p:cNvSpPr>
          <p:nvPr>
            <p:ph type="body" idx="1"/>
            <p:custDataLst>
              <p:tags r:id="rId10"/>
            </p:custDataLst>
          </p:nvPr>
        </p:nvSpPr>
        <p:spPr>
          <a:xfrm>
            <a:off x="4065511" y="4212696"/>
            <a:ext cx="6832499" cy="574842"/>
          </a:xfrm>
        </p:spPr>
        <p:txBody>
          <a:bodyPr vert="horz" lIns="91440" tIns="91440" rIns="91440" bIns="91440" rtlCol="0">
            <a:normAutofit/>
          </a:bodyPr>
          <a:lstStyle/>
          <a:p>
            <a:endParaRPr lang="en-US" sz="1600" cap="all">
              <a:solidFill>
                <a:srgbClr val="FFFFFE"/>
              </a:solidFill>
            </a:endParaRPr>
          </a:p>
        </p:txBody>
      </p:sp>
      <p:pic>
        <p:nvPicPr>
          <p:cNvPr id="26" name="Picture 25">
            <a:extLst>
              <a:ext uri="{FF2B5EF4-FFF2-40B4-BE49-F238E27FC236}">
                <a16:creationId xmlns="" xmlns:a16="http://schemas.microsoft.com/office/drawing/2014/main" id="{095A6DC3-387B-4D0B-A44D-E83246EFD0A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11"/>
            </p:custDataLst>
            <p:extLst>
              <p:ext uri="{386F3935-93C4-4BCD-93E2-E3B085C9AB24}">
                <p16:designElem xmlns="" xmlns:p16="http://schemas.microsoft.com/office/powerpoint/2015/main" val="1"/>
              </p:ext>
            </p:extLst>
          </p:nvPr>
        </p:nvPicPr>
        <p:blipFill rotWithShape="1">
          <a:blip r:embed="rId14"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Tree>
    <p:extLst>
      <p:ext uri="{BB962C8B-B14F-4D97-AF65-F5344CB8AC3E}">
        <p14:creationId xmlns:p14="http://schemas.microsoft.com/office/powerpoint/2010/main" val="11285413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 xmlns:a16="http://schemas.microsoft.com/office/drawing/2014/main" id="{0CABCAE3-64FC-4149-819F-2C18128241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60" name="Picture 59">
            <a:extLst>
              <a:ext uri="{FF2B5EF4-FFF2-40B4-BE49-F238E27FC236}">
                <a16:creationId xmlns="" xmlns:a16="http://schemas.microsoft.com/office/drawing/2014/main" id="{012FDCFE-9AD2-4D8A-8CBF-B3AA37EBF6D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2"/>
            </p:custDataLst>
            <p:extLst>
              <p:ext uri="{386F3935-93C4-4BCD-93E2-E3B085C9AB24}">
                <p16:designElem xmlns="" xmlns:p16="http://schemas.microsoft.com/office/powerpoint/2015/main" val="1"/>
              </p:ext>
            </p:extLst>
          </p:nvPr>
        </p:nvPicPr>
        <p:blipFill rotWithShape="1">
          <a:blip r:embed="rId15"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62" name="Straight Connector 61">
            <a:extLst>
              <a:ext uri="{FF2B5EF4-FFF2-40B4-BE49-F238E27FC236}">
                <a16:creationId xmlns="" xmlns:a16="http://schemas.microsoft.com/office/drawing/2014/main" id="{FBD463FC-4CA8-4FF4-85A3-AF9F4B98D21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3"/>
            </p:custDataLst>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 xmlns:a16="http://schemas.microsoft.com/office/drawing/2014/main" id="{A56012FD-74A8-4C91-B318-435CF2B7192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4"/>
            </p:custDataLst>
            <p:extLst>
              <p:ext uri="{386F3935-93C4-4BCD-93E2-E3B085C9AB24}">
                <p16:designElem xmlns=""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66" name="Rectangle 65">
            <a:extLst>
              <a:ext uri="{FF2B5EF4-FFF2-40B4-BE49-F238E27FC236}">
                <a16:creationId xmlns="" xmlns:a16="http://schemas.microsoft.com/office/drawing/2014/main" id="{35C3D674-3D59-4E93-80CA-0C0A9095E81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5"/>
            </p:custDataLst>
            <p:extLst>
              <p:ext uri="{386F3935-93C4-4BCD-93E2-E3B085C9AB24}">
                <p16:designElem xmlns=""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a:extLst>
              <a:ext uri="{FF2B5EF4-FFF2-40B4-BE49-F238E27FC236}">
                <a16:creationId xmlns="" xmlns:a16="http://schemas.microsoft.com/office/drawing/2014/main" id="{C884B8F8-FDC9-498B-9960-5D7260AFCB0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6"/>
            </p:custDataLst>
            <p:extLst>
              <p:ext uri="{386F3935-93C4-4BCD-93E2-E3B085C9AB24}">
                <p16:designElem xmlns=""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 xmlns:a16="http://schemas.microsoft.com/office/drawing/2014/main" id="{F701C2DF-2B16-3D47-8676-764A14784650}"/>
              </a:ext>
            </a:extLst>
          </p:cNvPr>
          <p:cNvSpPr>
            <a:spLocks noGrp="1"/>
          </p:cNvSpPr>
          <p:nvPr>
            <p:ph type="title"/>
            <p:custDataLst>
              <p:tags r:id="rId7"/>
            </p:custDataLst>
          </p:nvPr>
        </p:nvSpPr>
        <p:spPr>
          <a:xfrm>
            <a:off x="1451580" y="804520"/>
            <a:ext cx="4176511" cy="1049235"/>
          </a:xfrm>
        </p:spPr>
        <p:txBody>
          <a:bodyPr vert="horz" lIns="91440" tIns="45720" rIns="91440" bIns="45720" rtlCol="0" anchor="t">
            <a:normAutofit/>
          </a:bodyPr>
          <a:lstStyle/>
          <a:p>
            <a:r>
              <a:rPr lang="fr-CA" dirty="0"/>
              <a:t>Enregistrement des données</a:t>
            </a:r>
          </a:p>
        </p:txBody>
      </p:sp>
      <p:sp>
        <p:nvSpPr>
          <p:cNvPr id="70" name="Rectangle 69">
            <a:extLst>
              <a:ext uri="{FF2B5EF4-FFF2-40B4-BE49-F238E27FC236}">
                <a16:creationId xmlns="" xmlns:a16="http://schemas.microsoft.com/office/drawing/2014/main" id="{EF2A81E1-BCBE-426B-8C09-33274E6940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8"/>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 xmlns:a16="http://schemas.microsoft.com/office/drawing/2014/main" id="{3A48F95E-4231-EC47-8BA8-D207254D181C}"/>
              </a:ext>
            </a:extLst>
          </p:cNvPr>
          <p:cNvSpPr>
            <a:spLocks noGrp="1"/>
          </p:cNvSpPr>
          <p:nvPr>
            <p:ph sz="half" idx="1"/>
            <p:custDataLst>
              <p:tags r:id="rId9"/>
            </p:custDataLst>
          </p:nvPr>
        </p:nvSpPr>
        <p:spPr>
          <a:xfrm>
            <a:off x="1451581" y="2015732"/>
            <a:ext cx="4172212" cy="3450613"/>
          </a:xfrm>
        </p:spPr>
        <p:txBody>
          <a:bodyPr vert="horz" lIns="91440" tIns="45720" rIns="91440" bIns="45720" rtlCol="0" anchor="t">
            <a:normAutofit/>
          </a:bodyPr>
          <a:lstStyle/>
          <a:p>
            <a:r>
              <a:rPr lang="fr-CA" dirty="0"/>
              <a:t>Outil pour capturer les observations sur tout ce que vous voyez et entendez</a:t>
            </a:r>
          </a:p>
          <a:p>
            <a:r>
              <a:rPr lang="fr-CA" dirty="0"/>
              <a:t>Codé et catégorisé</a:t>
            </a:r>
          </a:p>
          <a:p>
            <a:r>
              <a:rPr lang="fr-CA" dirty="0"/>
              <a:t>Horodaté</a:t>
            </a:r>
          </a:p>
          <a:p>
            <a:r>
              <a:rPr lang="fr-CA" dirty="0"/>
              <a:t>Généralement utilisé avec la recherche ethnographique + les essais modérés</a:t>
            </a:r>
          </a:p>
          <a:p>
            <a:endParaRPr lang="fr-CA" dirty="0"/>
          </a:p>
        </p:txBody>
      </p:sp>
      <p:pic>
        <p:nvPicPr>
          <p:cNvPr id="38" name="Content Placeholder 37" descr="Programmer">
            <a:extLst>
              <a:ext uri="{FF2B5EF4-FFF2-40B4-BE49-F238E27FC236}">
                <a16:creationId xmlns="" xmlns:a16="http://schemas.microsoft.com/office/drawing/2014/main" id="{4E1246D5-7A9B-0344-A5C1-D6A8775A2C4B}"/>
              </a:ext>
            </a:extLst>
          </p:cNvPr>
          <p:cNvPicPr>
            <a:picLocks noGrp="1" noChangeAspect="1"/>
          </p:cNvPicPr>
          <p:nvPr>
            <p:ph sz="half" idx="2"/>
            <p:custDataLst>
              <p:tags r:id="rId10"/>
            </p:custDataLst>
          </p:nvPr>
        </p:nvPicPr>
        <p:blipFill>
          <a:blip r:embed="rId16">
            <a:extLst>
              <a:ext uri="{96DAC541-7B7A-43D3-8B79-37D633B846F1}">
                <asvg:svgBlip xmlns="" xmlns:asvg="http://schemas.microsoft.com/office/drawing/2016/SVG/main" r:embed="rId17"/>
              </a:ext>
            </a:extLst>
          </a:blip>
          <a:stretch>
            <a:fillRect/>
          </a:stretch>
        </p:blipFill>
        <p:spPr>
          <a:xfrm>
            <a:off x="6577364" y="805583"/>
            <a:ext cx="4660762" cy="4660762"/>
          </a:xfrm>
          <a:prstGeom prst="rect">
            <a:avLst/>
          </a:prstGeom>
        </p:spPr>
      </p:pic>
      <p:pic>
        <p:nvPicPr>
          <p:cNvPr id="72" name="Picture 71">
            <a:extLst>
              <a:ext uri="{FF2B5EF4-FFF2-40B4-BE49-F238E27FC236}">
                <a16:creationId xmlns="" xmlns:a16="http://schemas.microsoft.com/office/drawing/2014/main" id="{39D1DDD4-5BB3-45BA-B9B3-06B62299AD7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11"/>
            </p:custDataLst>
            <p:extLst>
              <p:ext uri="{386F3935-93C4-4BCD-93E2-E3B085C9AB24}">
                <p16:designElem xmlns="" xmlns:p16="http://schemas.microsoft.com/office/powerpoint/2015/main" val="1"/>
              </p:ext>
            </p:extLst>
          </p:nvPr>
        </p:nvPicPr>
        <p:blipFill rotWithShape="1">
          <a:blip r:embed="rId15"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74" name="Straight Connector 73">
            <a:extLst>
              <a:ext uri="{FF2B5EF4-FFF2-40B4-BE49-F238E27FC236}">
                <a16:creationId xmlns="" xmlns:a16="http://schemas.microsoft.com/office/drawing/2014/main" id="{A24DAE64-2302-42EA-8239-F2F0775CA5A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12"/>
            </p:custDataLst>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9637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0CABCAE3-64FC-4149-819F-2C18128241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7" name="Picture 16">
            <a:extLst>
              <a:ext uri="{FF2B5EF4-FFF2-40B4-BE49-F238E27FC236}">
                <a16:creationId xmlns="" xmlns:a16="http://schemas.microsoft.com/office/drawing/2014/main" id="{012FDCFE-9AD2-4D8A-8CBF-B3AA37EBF6D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2"/>
            </p:custDataLst>
            <p:extLst>
              <p:ext uri="{386F3935-93C4-4BCD-93E2-E3B085C9AB24}">
                <p16:designElem xmlns="" xmlns:p16="http://schemas.microsoft.com/office/powerpoint/2015/main" val="1"/>
              </p:ext>
            </p:extLst>
          </p:nvPr>
        </p:nvPicPr>
        <p:blipFill rotWithShape="1">
          <a:blip r:embed="rId15"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19" name="Straight Connector 18">
            <a:extLst>
              <a:ext uri="{FF2B5EF4-FFF2-40B4-BE49-F238E27FC236}">
                <a16:creationId xmlns="" xmlns:a16="http://schemas.microsoft.com/office/drawing/2014/main" id="{FBD463FC-4CA8-4FF4-85A3-AF9F4B98D21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3"/>
            </p:custDataLst>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A56012FD-74A8-4C91-B318-435CF2B7192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4"/>
            </p:custDataLst>
            <p:extLst>
              <p:ext uri="{386F3935-93C4-4BCD-93E2-E3B085C9AB24}">
                <p16:designElem xmlns=""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3" name="Rectangle 22">
            <a:extLst>
              <a:ext uri="{FF2B5EF4-FFF2-40B4-BE49-F238E27FC236}">
                <a16:creationId xmlns="" xmlns:a16="http://schemas.microsoft.com/office/drawing/2014/main" id="{35C3D674-3D59-4E93-80CA-0C0A9095E81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5"/>
            </p:custDataLst>
            <p:extLst>
              <p:ext uri="{386F3935-93C4-4BCD-93E2-E3B085C9AB24}">
                <p16:designElem xmlns=""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 xmlns:a16="http://schemas.microsoft.com/office/drawing/2014/main" id="{C884B8F8-FDC9-498B-9960-5D7260AFCB0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6"/>
            </p:custDataLst>
            <p:extLst>
              <p:ext uri="{386F3935-93C4-4BCD-93E2-E3B085C9AB24}">
                <p16:designElem xmlns=""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 xmlns:a16="http://schemas.microsoft.com/office/drawing/2014/main" id="{8CDEE57A-BC17-A24E-A46E-3A60035347B7}"/>
              </a:ext>
            </a:extLst>
          </p:cNvPr>
          <p:cNvSpPr>
            <a:spLocks noGrp="1"/>
          </p:cNvSpPr>
          <p:nvPr>
            <p:ph type="title"/>
            <p:custDataLst>
              <p:tags r:id="rId7"/>
            </p:custDataLst>
          </p:nvPr>
        </p:nvSpPr>
        <p:spPr>
          <a:xfrm>
            <a:off x="1451580" y="804520"/>
            <a:ext cx="4176511" cy="1049235"/>
          </a:xfrm>
        </p:spPr>
        <p:txBody>
          <a:bodyPr vert="horz" lIns="91440" tIns="45720" rIns="91440" bIns="45720" rtlCol="0" anchor="t">
            <a:normAutofit fontScale="90000"/>
          </a:bodyPr>
          <a:lstStyle/>
          <a:p>
            <a:r>
              <a:rPr lang="fr-CA" dirty="0"/>
              <a:t>CONSEILS – Observer les participants</a:t>
            </a:r>
          </a:p>
        </p:txBody>
      </p:sp>
      <p:sp>
        <p:nvSpPr>
          <p:cNvPr id="27" name="Rectangle 26">
            <a:extLst>
              <a:ext uri="{FF2B5EF4-FFF2-40B4-BE49-F238E27FC236}">
                <a16:creationId xmlns="" xmlns:a16="http://schemas.microsoft.com/office/drawing/2014/main" id="{EF2A81E1-BCBE-426B-8C09-33274E6940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8"/>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 xmlns:a16="http://schemas.microsoft.com/office/drawing/2014/main" id="{D31FA61C-79BC-E741-B164-7B04BE2C3A76}"/>
              </a:ext>
            </a:extLst>
          </p:cNvPr>
          <p:cNvSpPr>
            <a:spLocks noGrp="1"/>
          </p:cNvSpPr>
          <p:nvPr>
            <p:ph sz="half" idx="1"/>
            <p:custDataLst>
              <p:tags r:id="rId9"/>
            </p:custDataLst>
          </p:nvPr>
        </p:nvSpPr>
        <p:spPr>
          <a:xfrm>
            <a:off x="1451581" y="2015732"/>
            <a:ext cx="4172212" cy="3450613"/>
          </a:xfrm>
        </p:spPr>
        <p:txBody>
          <a:bodyPr vert="horz" lIns="91440" tIns="45720" rIns="91440" bIns="45720" rtlCol="0" anchor="t">
            <a:normAutofit/>
          </a:bodyPr>
          <a:lstStyle/>
          <a:p>
            <a:r>
              <a:rPr lang="fr-CA" dirty="0"/>
              <a:t>Leur rappeler de penser à voix haute</a:t>
            </a:r>
          </a:p>
          <a:p>
            <a:r>
              <a:rPr lang="fr-CA" dirty="0"/>
              <a:t>Utiliser le script</a:t>
            </a:r>
          </a:p>
          <a:p>
            <a:r>
              <a:rPr lang="fr-CA" dirty="0"/>
              <a:t>Écouter les indices</a:t>
            </a:r>
          </a:p>
          <a:p>
            <a:r>
              <a:rPr lang="fr-CA" dirty="0"/>
              <a:t>Les détails comptent</a:t>
            </a:r>
          </a:p>
          <a:p>
            <a:endParaRPr lang="fr-CA" dirty="0"/>
          </a:p>
        </p:txBody>
      </p:sp>
      <p:pic>
        <p:nvPicPr>
          <p:cNvPr id="10" name="Content Placeholder 9" descr="Lightbulb and pencil">
            <a:extLst>
              <a:ext uri="{FF2B5EF4-FFF2-40B4-BE49-F238E27FC236}">
                <a16:creationId xmlns="" xmlns:a16="http://schemas.microsoft.com/office/drawing/2014/main" id="{63280EDA-7B9D-0F4A-B5A7-71D6ADC0CC61}"/>
              </a:ext>
            </a:extLst>
          </p:cNvPr>
          <p:cNvPicPr>
            <a:picLocks noGrp="1" noChangeAspect="1"/>
          </p:cNvPicPr>
          <p:nvPr>
            <p:ph sz="half" idx="2"/>
            <p:custDataLst>
              <p:tags r:id="rId10"/>
            </p:custDataLst>
          </p:nvPr>
        </p:nvPicPr>
        <p:blipFill>
          <a:blip r:embed="rId16">
            <a:extLst>
              <a:ext uri="{96DAC541-7B7A-43D3-8B79-37D633B846F1}">
                <asvg:svgBlip xmlns="" xmlns:asvg="http://schemas.microsoft.com/office/drawing/2016/SVG/main" r:embed="rId17"/>
              </a:ext>
            </a:extLst>
          </a:blip>
          <a:stretch>
            <a:fillRect/>
          </a:stretch>
        </p:blipFill>
        <p:spPr>
          <a:xfrm>
            <a:off x="7625536" y="804520"/>
            <a:ext cx="3612590" cy="3612590"/>
          </a:xfrm>
          <a:prstGeom prst="rect">
            <a:avLst/>
          </a:prstGeom>
        </p:spPr>
      </p:pic>
      <p:pic>
        <p:nvPicPr>
          <p:cNvPr id="29" name="Picture 28">
            <a:extLst>
              <a:ext uri="{FF2B5EF4-FFF2-40B4-BE49-F238E27FC236}">
                <a16:creationId xmlns="" xmlns:a16="http://schemas.microsoft.com/office/drawing/2014/main" id="{39D1DDD4-5BB3-45BA-B9B3-06B62299AD7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11"/>
            </p:custDataLst>
            <p:extLst>
              <p:ext uri="{386F3935-93C4-4BCD-93E2-E3B085C9AB24}">
                <p16:designElem xmlns="" xmlns:p16="http://schemas.microsoft.com/office/powerpoint/2015/main" val="1"/>
              </p:ext>
            </p:extLst>
          </p:nvPr>
        </p:nvPicPr>
        <p:blipFill rotWithShape="1">
          <a:blip r:embed="rId15"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31" name="Straight Connector 30">
            <a:extLst>
              <a:ext uri="{FF2B5EF4-FFF2-40B4-BE49-F238E27FC236}">
                <a16:creationId xmlns="" xmlns:a16="http://schemas.microsoft.com/office/drawing/2014/main" id="{A24DAE64-2302-42EA-8239-F2F0775CA5A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12"/>
            </p:custDataLst>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9948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0895B374-A2C6-9649-AC0C-8D4D53183DA4}"/>
              </a:ext>
            </a:extLst>
          </p:cNvPr>
          <p:cNvSpPr>
            <a:spLocks noGrp="1"/>
          </p:cNvSpPr>
          <p:nvPr>
            <p:ph type="title"/>
            <p:custDataLst>
              <p:tags r:id="rId1"/>
            </p:custDataLst>
          </p:nvPr>
        </p:nvSpPr>
        <p:spPr>
          <a:xfrm>
            <a:off x="1451579" y="804519"/>
            <a:ext cx="9603275" cy="1049235"/>
          </a:xfrm>
        </p:spPr>
        <p:txBody>
          <a:bodyPr>
            <a:normAutofit/>
          </a:bodyPr>
          <a:lstStyle/>
          <a:p>
            <a:r>
              <a:rPr lang="fr-CA" dirty="0"/>
              <a:t>Essayons-le en regardant un essai</a:t>
            </a:r>
          </a:p>
        </p:txBody>
      </p:sp>
      <p:graphicFrame>
        <p:nvGraphicFramePr>
          <p:cNvPr id="7" name="Content Placeholder 4">
            <a:extLst>
              <a:ext uri="{FF2B5EF4-FFF2-40B4-BE49-F238E27FC236}">
                <a16:creationId xmlns="" xmlns:a16="http://schemas.microsoft.com/office/drawing/2014/main" id="{5269BE37-3614-47F3-B6B4-14B65F83C0C0}"/>
              </a:ext>
            </a:extLst>
          </p:cNvPr>
          <p:cNvGraphicFramePr>
            <a:graphicFrameLocks noGrp="1"/>
          </p:cNvGraphicFramePr>
          <p:nvPr>
            <p:ph idx="1"/>
            <p:custDataLst>
              <p:tags r:id="rId2"/>
            </p:custDataLst>
            <p:extLst>
              <p:ext uri="{D42A27DB-BD31-4B8C-83A1-F6EECF244321}">
                <p14:modId xmlns:p14="http://schemas.microsoft.com/office/powerpoint/2010/main" val="2999298672"/>
              </p:ext>
            </p:extLst>
          </p:nvPr>
        </p:nvGraphicFramePr>
        <p:xfrm>
          <a:off x="1450975" y="2587571"/>
          <a:ext cx="9604375" cy="287411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0284597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 xmlns:a16="http://schemas.microsoft.com/office/drawing/2014/main" id="{F1176DA6-4BBF-42A4-9C94-E6613CCD6B3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 xmlns:a16="http://schemas.microsoft.com/office/drawing/2014/main" id="{99AAB0AE-172B-4FB4-80C2-86CD6B82422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2"/>
            </p:custDataLst>
            <p:extLst>
              <p:ext uri="{386F3935-93C4-4BCD-93E2-E3B085C9AB24}">
                <p16:designElem xmlns="" xmlns:p16="http://schemas.microsoft.com/office/powerpoint/2015/main" val="1"/>
              </p:ext>
            </p:extLst>
          </p:nvPr>
        </p:nvSpPr>
        <p:spPr>
          <a:xfrm>
            <a:off x="477012" y="480060"/>
            <a:ext cx="11237976" cy="5897880"/>
          </a:xfrm>
          <a:prstGeom prst="rect">
            <a:avLst/>
          </a:prstGeom>
          <a:solidFill>
            <a:schemeClr val="bg1"/>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Graphic 35" descr="Theatre">
            <a:extLst>
              <a:ext uri="{FF2B5EF4-FFF2-40B4-BE49-F238E27FC236}">
                <a16:creationId xmlns="" xmlns:a16="http://schemas.microsoft.com/office/drawing/2014/main" id="{78766E83-8FE2-2A40-A617-AAFCE420DD14}"/>
              </a:ext>
            </a:extLst>
          </p:cNvPr>
          <p:cNvPicPr>
            <a:picLocks noChangeAspect="1"/>
          </p:cNvPicPr>
          <p:nvPr>
            <p:custDataLst>
              <p:tags r:id="rId3"/>
            </p:custDataLst>
          </p:nvPr>
        </p:nvPicPr>
        <p:blipFill>
          <a:blip r:embed="rId6">
            <a:extLst>
              <a:ext uri="{96DAC541-7B7A-43D3-8B79-37D633B846F1}">
                <asvg:svgBlip xmlns="" xmlns:asvg="http://schemas.microsoft.com/office/drawing/2016/SVG/main" r:embed="rId7"/>
              </a:ext>
            </a:extLst>
          </a:blip>
          <a:stretch>
            <a:fillRect/>
          </a:stretch>
        </p:blipFill>
        <p:spPr>
          <a:xfrm>
            <a:off x="4049485" y="1839684"/>
            <a:ext cx="4093029" cy="4093029"/>
          </a:xfrm>
          <a:prstGeom prst="rect">
            <a:avLst/>
          </a:prstGeom>
        </p:spPr>
      </p:pic>
    </p:spTree>
    <p:extLst>
      <p:ext uri="{BB962C8B-B14F-4D97-AF65-F5344CB8AC3E}">
        <p14:creationId xmlns:p14="http://schemas.microsoft.com/office/powerpoint/2010/main" val="25889586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A378BC-938C-3A4D-8CFA-3B107B94B578}"/>
              </a:ext>
            </a:extLst>
          </p:cNvPr>
          <p:cNvSpPr>
            <a:spLocks noGrp="1"/>
          </p:cNvSpPr>
          <p:nvPr>
            <p:ph type="title"/>
            <p:custDataLst>
              <p:tags r:id="rId1"/>
            </p:custDataLst>
          </p:nvPr>
        </p:nvSpPr>
        <p:spPr/>
        <p:txBody>
          <a:bodyPr/>
          <a:lstStyle/>
          <a:p>
            <a:r>
              <a:rPr lang="fr-CA" dirty="0"/>
              <a:t>Atelier Optimal</a:t>
            </a:r>
          </a:p>
        </p:txBody>
      </p:sp>
      <p:sp>
        <p:nvSpPr>
          <p:cNvPr id="13" name="Text Placeholder 12">
            <a:extLst>
              <a:ext uri="{FF2B5EF4-FFF2-40B4-BE49-F238E27FC236}">
                <a16:creationId xmlns="" xmlns:a16="http://schemas.microsoft.com/office/drawing/2014/main" id="{0C9CB75E-273A-7B4F-ADA2-B6B58E020610}"/>
              </a:ext>
            </a:extLst>
          </p:cNvPr>
          <p:cNvSpPr>
            <a:spLocks noGrp="1"/>
          </p:cNvSpPr>
          <p:nvPr>
            <p:ph type="body" sz="half" idx="2"/>
            <p:custDataLst>
              <p:tags r:id="rId2"/>
            </p:custDataLst>
          </p:nvPr>
        </p:nvSpPr>
        <p:spPr/>
        <p:txBody>
          <a:bodyPr/>
          <a:lstStyle/>
          <a:p>
            <a:endParaRPr lang="en-CA"/>
          </a:p>
        </p:txBody>
      </p:sp>
      <p:pic>
        <p:nvPicPr>
          <p:cNvPr id="7" name="Picture 6">
            <a:extLst>
              <a:ext uri="{FF2B5EF4-FFF2-40B4-BE49-F238E27FC236}">
                <a16:creationId xmlns="" xmlns:a16="http://schemas.microsoft.com/office/drawing/2014/main" id="{E7DCF6FE-0FF0-494C-95E7-487FE9F61038}"/>
              </a:ext>
            </a:extLst>
          </p:cNvPr>
          <p:cNvPicPr>
            <a:picLocks noChangeAspect="1"/>
          </p:cNvPicPr>
          <p:nvPr>
            <p:custDataLst>
              <p:tags r:id="rId3"/>
            </p:custDataLst>
          </p:nvPr>
        </p:nvPicPr>
        <p:blipFill>
          <a:blip r:embed="rId8"/>
          <a:stretch>
            <a:fillRect/>
          </a:stretch>
        </p:blipFill>
        <p:spPr>
          <a:xfrm>
            <a:off x="6514063" y="1113018"/>
            <a:ext cx="4010844" cy="1002711"/>
          </a:xfrm>
          <a:prstGeom prst="rect">
            <a:avLst/>
          </a:prstGeom>
        </p:spPr>
      </p:pic>
      <p:pic>
        <p:nvPicPr>
          <p:cNvPr id="9" name="Picture 8">
            <a:extLst>
              <a:ext uri="{FF2B5EF4-FFF2-40B4-BE49-F238E27FC236}">
                <a16:creationId xmlns="" xmlns:a16="http://schemas.microsoft.com/office/drawing/2014/main" id="{4B1EBC43-E3A0-9242-B09B-BF13C8F450C5}"/>
              </a:ext>
            </a:extLst>
          </p:cNvPr>
          <p:cNvPicPr>
            <a:picLocks noChangeAspect="1"/>
          </p:cNvPicPr>
          <p:nvPr>
            <p:custDataLst>
              <p:tags r:id="rId4"/>
            </p:custDataLst>
          </p:nvPr>
        </p:nvPicPr>
        <p:blipFill>
          <a:blip r:embed="rId9"/>
          <a:stretch>
            <a:fillRect/>
          </a:stretch>
        </p:blipFill>
        <p:spPr>
          <a:xfrm>
            <a:off x="6514063" y="2656205"/>
            <a:ext cx="4010844" cy="1002711"/>
          </a:xfrm>
          <a:prstGeom prst="rect">
            <a:avLst/>
          </a:prstGeom>
        </p:spPr>
      </p:pic>
      <p:pic>
        <p:nvPicPr>
          <p:cNvPr id="11" name="Picture 10">
            <a:extLst>
              <a:ext uri="{FF2B5EF4-FFF2-40B4-BE49-F238E27FC236}">
                <a16:creationId xmlns="" xmlns:a16="http://schemas.microsoft.com/office/drawing/2014/main" id="{E9F5CA61-0763-7E49-B003-59EDCED01B8C}"/>
              </a:ext>
            </a:extLst>
          </p:cNvPr>
          <p:cNvPicPr>
            <a:picLocks noChangeAspect="1"/>
          </p:cNvPicPr>
          <p:nvPr>
            <p:custDataLst>
              <p:tags r:id="rId5"/>
            </p:custDataLst>
          </p:nvPr>
        </p:nvPicPr>
        <p:blipFill>
          <a:blip r:embed="rId10"/>
          <a:stretch>
            <a:fillRect/>
          </a:stretch>
        </p:blipFill>
        <p:spPr>
          <a:xfrm>
            <a:off x="6514063" y="4199392"/>
            <a:ext cx="4010844" cy="1002711"/>
          </a:xfrm>
          <a:prstGeom prst="rect">
            <a:avLst/>
          </a:prstGeom>
        </p:spPr>
      </p:pic>
    </p:spTree>
    <p:extLst>
      <p:ext uri="{BB962C8B-B14F-4D97-AF65-F5344CB8AC3E}">
        <p14:creationId xmlns:p14="http://schemas.microsoft.com/office/powerpoint/2010/main" val="30971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C3D58D-767E-7443-ADB9-9921845DF5EA}"/>
              </a:ext>
            </a:extLst>
          </p:cNvPr>
          <p:cNvSpPr>
            <a:spLocks noGrp="1"/>
          </p:cNvSpPr>
          <p:nvPr>
            <p:ph type="title"/>
            <p:custDataLst>
              <p:tags r:id="rId1"/>
            </p:custDataLst>
          </p:nvPr>
        </p:nvSpPr>
        <p:spPr/>
        <p:txBody>
          <a:bodyPr>
            <a:normAutofit/>
          </a:bodyPr>
          <a:lstStyle/>
          <a:p>
            <a:r>
              <a:rPr lang="fr-CA" dirty="0"/>
              <a:t>Types de problèmes sur lesquels nous nous concentrons généralement</a:t>
            </a:r>
          </a:p>
        </p:txBody>
      </p:sp>
      <p:sp>
        <p:nvSpPr>
          <p:cNvPr id="3" name="Content Placeholder 2">
            <a:extLst>
              <a:ext uri="{FF2B5EF4-FFF2-40B4-BE49-F238E27FC236}">
                <a16:creationId xmlns="" xmlns:a16="http://schemas.microsoft.com/office/drawing/2014/main" id="{BBE1552C-0962-5445-9EE6-B17FF59F9DC0}"/>
              </a:ext>
            </a:extLst>
          </p:cNvPr>
          <p:cNvSpPr>
            <a:spLocks noGrp="1"/>
          </p:cNvSpPr>
          <p:nvPr>
            <p:ph idx="4294967295"/>
            <p:custDataLst>
              <p:tags r:id="rId2"/>
            </p:custDataLst>
          </p:nvPr>
        </p:nvSpPr>
        <p:spPr>
          <a:xfrm>
            <a:off x="2217738" y="4460029"/>
            <a:ext cx="2911540" cy="1212980"/>
          </a:xfrm>
        </p:spPr>
        <p:txBody>
          <a:bodyPr>
            <a:normAutofit/>
          </a:bodyPr>
          <a:lstStyle/>
          <a:p>
            <a:pPr marL="0" lvl="0" indent="0" algn="ctr">
              <a:lnSpc>
                <a:spcPct val="100000"/>
              </a:lnSpc>
              <a:spcBef>
                <a:spcPts val="0"/>
              </a:spcBef>
              <a:buClrTx/>
              <a:buSzTx/>
              <a:buNone/>
              <a:defRPr/>
            </a:pPr>
            <a:r>
              <a:rPr lang="fr-CA" sz="2400" b="1" dirty="0"/>
              <a:t>SIMPLE
</a:t>
            </a:r>
            <a:r>
              <a:rPr lang="fr-CA" sz="2400" dirty="0"/>
              <a:t>DÉFINISSABLE 
ET PRÉVISIBLE</a:t>
            </a:r>
          </a:p>
        </p:txBody>
      </p:sp>
      <p:pic>
        <p:nvPicPr>
          <p:cNvPr id="6" name="Graphic 5" descr="Devil face with no fill">
            <a:extLst>
              <a:ext uri="{FF2B5EF4-FFF2-40B4-BE49-F238E27FC236}">
                <a16:creationId xmlns="" xmlns:a16="http://schemas.microsoft.com/office/drawing/2014/main" id="{9F097899-B75E-EF44-86B3-43C7E2EDA6AB}"/>
              </a:ext>
            </a:extLst>
          </p:cNvPr>
          <p:cNvPicPr>
            <a:picLocks noChangeAspect="1"/>
          </p:cNvPicPr>
          <p:nvPr>
            <p:custDataLst>
              <p:tags r:id="rId3"/>
            </p:custDataLst>
          </p:nvPr>
        </p:nvPicPr>
        <p:blipFill>
          <a:blip r:embed="rId8">
            <a:extLst>
              <a:ext uri="{96DAC541-7B7A-43D3-8B79-37D633B846F1}">
                <asvg:svgBlip xmlns="" xmlns:asvg="http://schemas.microsoft.com/office/drawing/2016/SVG/main" r:embed="rId9"/>
              </a:ext>
            </a:extLst>
          </a:blip>
          <a:stretch>
            <a:fillRect/>
          </a:stretch>
        </p:blipFill>
        <p:spPr>
          <a:xfrm>
            <a:off x="7592201" y="2258717"/>
            <a:ext cx="2182651" cy="2182651"/>
          </a:xfrm>
          <a:prstGeom prst="rect">
            <a:avLst/>
          </a:prstGeom>
        </p:spPr>
      </p:pic>
      <p:pic>
        <p:nvPicPr>
          <p:cNvPr id="8" name="Graphic 7" descr="Grinning face with no fill">
            <a:extLst>
              <a:ext uri="{FF2B5EF4-FFF2-40B4-BE49-F238E27FC236}">
                <a16:creationId xmlns="" xmlns:a16="http://schemas.microsoft.com/office/drawing/2014/main" id="{46B330E3-49F8-C549-A4C4-A048E7D1A918}"/>
              </a:ext>
            </a:extLst>
          </p:cNvPr>
          <p:cNvPicPr>
            <a:picLocks noChangeAspect="1"/>
          </p:cNvPicPr>
          <p:nvPr>
            <p:custDataLst>
              <p:tags r:id="rId4"/>
            </p:custDataLst>
          </p:nvPr>
        </p:nvPicPr>
        <p:blipFill>
          <a:blip r:embed="rId10">
            <a:extLst>
              <a:ext uri="{96DAC541-7B7A-43D3-8B79-37D633B846F1}">
                <asvg:svgBlip xmlns="" xmlns:asvg="http://schemas.microsoft.com/office/drawing/2016/SVG/main" r:embed="rId11"/>
              </a:ext>
            </a:extLst>
          </a:blip>
          <a:stretch>
            <a:fillRect/>
          </a:stretch>
        </p:blipFill>
        <p:spPr>
          <a:xfrm>
            <a:off x="2582183" y="2277378"/>
            <a:ext cx="2182651" cy="2182651"/>
          </a:xfrm>
          <a:prstGeom prst="rect">
            <a:avLst/>
          </a:prstGeom>
        </p:spPr>
      </p:pic>
      <p:sp>
        <p:nvSpPr>
          <p:cNvPr id="9" name="Content Placeholder 2">
            <a:extLst>
              <a:ext uri="{FF2B5EF4-FFF2-40B4-BE49-F238E27FC236}">
                <a16:creationId xmlns="" xmlns:a16="http://schemas.microsoft.com/office/drawing/2014/main" id="{6E81AAC6-98AE-4649-9477-D45152221519}"/>
              </a:ext>
            </a:extLst>
          </p:cNvPr>
          <p:cNvSpPr txBox="1">
            <a:spLocks/>
          </p:cNvSpPr>
          <p:nvPr>
            <p:custDataLst>
              <p:tags r:id="rId5"/>
            </p:custDataLst>
          </p:nvPr>
        </p:nvSpPr>
        <p:spPr>
          <a:xfrm>
            <a:off x="7035281" y="4460029"/>
            <a:ext cx="3296491" cy="11936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lvl="0" indent="0" algn="ctr">
              <a:lnSpc>
                <a:spcPct val="100000"/>
              </a:lnSpc>
              <a:spcBef>
                <a:spcPts val="0"/>
              </a:spcBef>
              <a:buClrTx/>
              <a:buSzTx/>
              <a:buNone/>
              <a:defRPr/>
            </a:pPr>
            <a:r>
              <a:rPr lang="fr-CA" sz="2400" b="1" dirty="0"/>
              <a:t>COMPLEXE</a:t>
            </a:r>
            <a:r>
              <a:rPr lang="fr-CA" sz="2400" dirty="0"/>
              <a:t> 
DIFFICILE À DÉFINIR 
ET IMPRÉVISIBLE</a:t>
            </a:r>
          </a:p>
        </p:txBody>
      </p:sp>
    </p:spTree>
    <p:extLst>
      <p:ext uri="{BB962C8B-B14F-4D97-AF65-F5344CB8AC3E}">
        <p14:creationId xmlns:p14="http://schemas.microsoft.com/office/powerpoint/2010/main" val="3151036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0CABCAE3-64FC-4149-819F-2C18128241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 xmlns:a16="http://schemas.microsoft.com/office/drawing/2014/main" id="{012FDCFE-9AD2-4D8A-8CBF-B3AA37EBF6D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2"/>
            </p:custDataLst>
            <p:extLst>
              <p:ext uri="{386F3935-93C4-4BCD-93E2-E3B085C9AB24}">
                <p16:designElem xmlns="" xmlns:p16="http://schemas.microsoft.com/office/powerpoint/2015/main" val="1"/>
              </p:ext>
            </p:extLst>
          </p:nvPr>
        </p:nvPicPr>
        <p:blipFill rotWithShape="1">
          <a:blip r:embed="rId15"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16" name="Straight Connector 15">
            <a:extLst>
              <a:ext uri="{FF2B5EF4-FFF2-40B4-BE49-F238E27FC236}">
                <a16:creationId xmlns="" xmlns:a16="http://schemas.microsoft.com/office/drawing/2014/main" id="{FBD463FC-4CA8-4FF4-85A3-AF9F4B98D21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3"/>
            </p:custDataLst>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A56012FD-74A8-4C91-B318-435CF2B7192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4"/>
            </p:custDataLst>
            <p:extLst>
              <p:ext uri="{386F3935-93C4-4BCD-93E2-E3B085C9AB24}">
                <p16:designElem xmlns=""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 name="Rectangle 19">
            <a:extLst>
              <a:ext uri="{FF2B5EF4-FFF2-40B4-BE49-F238E27FC236}">
                <a16:creationId xmlns="" xmlns:a16="http://schemas.microsoft.com/office/drawing/2014/main" id="{35C3D674-3D59-4E93-80CA-0C0A9095E81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5"/>
            </p:custDataLst>
            <p:extLst>
              <p:ext uri="{386F3935-93C4-4BCD-93E2-E3B085C9AB24}">
                <p16:designElem xmlns=""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 xmlns:a16="http://schemas.microsoft.com/office/drawing/2014/main" id="{C884B8F8-FDC9-498B-9960-5D7260AFCB0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6"/>
            </p:custDataLst>
            <p:extLst>
              <p:ext uri="{386F3935-93C4-4BCD-93E2-E3B085C9AB24}">
                <p16:designElem xmlns=""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 xmlns:a16="http://schemas.microsoft.com/office/drawing/2014/main" id="{6B0B269A-FF43-C74B-87B6-ABAD208ECDDB}"/>
              </a:ext>
            </a:extLst>
          </p:cNvPr>
          <p:cNvSpPr>
            <a:spLocks noGrp="1"/>
          </p:cNvSpPr>
          <p:nvPr>
            <p:ph type="title"/>
            <p:custDataLst>
              <p:tags r:id="rId7"/>
            </p:custDataLst>
          </p:nvPr>
        </p:nvSpPr>
        <p:spPr>
          <a:xfrm>
            <a:off x="1451580" y="804520"/>
            <a:ext cx="4176511" cy="1049235"/>
          </a:xfrm>
        </p:spPr>
        <p:txBody>
          <a:bodyPr vert="horz" lIns="91440" tIns="45720" rIns="91440" bIns="45720" rtlCol="0" anchor="t">
            <a:normAutofit/>
          </a:bodyPr>
          <a:lstStyle/>
          <a:p>
            <a:r>
              <a:rPr lang="fr-CA" dirty="0"/>
              <a:t>Optimal - Questions</a:t>
            </a:r>
          </a:p>
        </p:txBody>
      </p:sp>
      <p:sp>
        <p:nvSpPr>
          <p:cNvPr id="24" name="Rectangle 23">
            <a:extLst>
              <a:ext uri="{FF2B5EF4-FFF2-40B4-BE49-F238E27FC236}">
                <a16:creationId xmlns="" xmlns:a16="http://schemas.microsoft.com/office/drawing/2014/main" id="{EF2A81E1-BCBE-426B-8C09-33274E6940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8"/>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 xmlns:a16="http://schemas.microsoft.com/office/drawing/2014/main" id="{07A70C38-2A51-3E44-9110-DAED66117340}"/>
              </a:ext>
            </a:extLst>
          </p:cNvPr>
          <p:cNvSpPr>
            <a:spLocks noGrp="1"/>
          </p:cNvSpPr>
          <p:nvPr>
            <p:ph sz="half" idx="1"/>
            <p:custDataLst>
              <p:tags r:id="rId9"/>
            </p:custDataLst>
          </p:nvPr>
        </p:nvSpPr>
        <p:spPr>
          <a:xfrm>
            <a:off x="1451581" y="2015732"/>
            <a:ext cx="4172212" cy="3450613"/>
          </a:xfrm>
        </p:spPr>
        <p:txBody>
          <a:bodyPr vert="horz" lIns="91440" tIns="45720" rIns="91440" bIns="45720" rtlCol="0" anchor="t">
            <a:normAutofit/>
          </a:bodyPr>
          <a:lstStyle/>
          <a:p>
            <a:r>
              <a:rPr lang="fr-CA" dirty="0"/>
              <a:t>Rétroaction quantitative et qualitative</a:t>
            </a:r>
          </a:p>
          <a:p>
            <a:r>
              <a:rPr lang="fr-CA" dirty="0"/>
              <a:t>Analyse en ligne ou téléchargement</a:t>
            </a:r>
            <a:br>
              <a:rPr lang="fr-CA" dirty="0"/>
            </a:br>
            <a:r>
              <a:rPr lang="fr-CA" dirty="0"/>
              <a:t>des données dans Excel</a:t>
            </a:r>
          </a:p>
          <a:p>
            <a:r>
              <a:rPr lang="fr-CA" dirty="0"/>
              <a:t>Études autonomes</a:t>
            </a:r>
          </a:p>
          <a:p>
            <a:r>
              <a:rPr lang="fr-CA" dirty="0"/>
              <a:t>Études préalables ou postérieures</a:t>
            </a:r>
          </a:p>
        </p:txBody>
      </p:sp>
      <p:pic>
        <p:nvPicPr>
          <p:cNvPr id="7" name="Content Placeholder 6" descr="A screenshot of a cell phone&#10;&#10;Description automatically generated">
            <a:extLst>
              <a:ext uri="{FF2B5EF4-FFF2-40B4-BE49-F238E27FC236}">
                <a16:creationId xmlns="" xmlns:a16="http://schemas.microsoft.com/office/drawing/2014/main" id="{158D7A8B-1A94-F449-BBFC-8F7AE13C2551}"/>
              </a:ext>
            </a:extLst>
          </p:cNvPr>
          <p:cNvPicPr>
            <a:picLocks noGrp="1" noChangeAspect="1"/>
          </p:cNvPicPr>
          <p:nvPr>
            <p:ph sz="half" idx="2"/>
            <p:custDataLst>
              <p:tags r:id="rId10"/>
            </p:custDataLst>
          </p:nvPr>
        </p:nvPicPr>
        <p:blipFill>
          <a:blip r:embed="rId16"/>
          <a:stretch>
            <a:fillRect/>
          </a:stretch>
        </p:blipFill>
        <p:spPr>
          <a:xfrm>
            <a:off x="6678356" y="2158249"/>
            <a:ext cx="4458777" cy="254150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6" name="Picture 25">
            <a:extLst>
              <a:ext uri="{FF2B5EF4-FFF2-40B4-BE49-F238E27FC236}">
                <a16:creationId xmlns="" xmlns:a16="http://schemas.microsoft.com/office/drawing/2014/main" id="{39D1DDD4-5BB3-45BA-B9B3-06B62299AD7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11"/>
            </p:custDataLst>
            <p:extLst>
              <p:ext uri="{386F3935-93C4-4BCD-93E2-E3B085C9AB24}">
                <p16:designElem xmlns="" xmlns:p16="http://schemas.microsoft.com/office/powerpoint/2015/main" val="1"/>
              </p:ext>
            </p:extLst>
          </p:nvPr>
        </p:nvPicPr>
        <p:blipFill rotWithShape="1">
          <a:blip r:embed="rId15"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28" name="Straight Connector 27">
            <a:extLst>
              <a:ext uri="{FF2B5EF4-FFF2-40B4-BE49-F238E27FC236}">
                <a16:creationId xmlns="" xmlns:a16="http://schemas.microsoft.com/office/drawing/2014/main" id="{A24DAE64-2302-42EA-8239-F2F0775CA5A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12"/>
            </p:custDataLst>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03490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0CABCAE3-64FC-4149-819F-2C18128241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 xmlns:a16="http://schemas.microsoft.com/office/drawing/2014/main" id="{012FDCFE-9AD2-4D8A-8CBF-B3AA37EBF6D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2"/>
            </p:custDataLst>
            <p:extLst>
              <p:ext uri="{386F3935-93C4-4BCD-93E2-E3B085C9AB24}">
                <p16:designElem xmlns="" xmlns:p16="http://schemas.microsoft.com/office/powerpoint/2015/main" val="1"/>
              </p:ext>
            </p:extLst>
          </p:nvPr>
        </p:nvPicPr>
        <p:blipFill rotWithShape="1">
          <a:blip r:embed="rId15"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16" name="Straight Connector 15">
            <a:extLst>
              <a:ext uri="{FF2B5EF4-FFF2-40B4-BE49-F238E27FC236}">
                <a16:creationId xmlns="" xmlns:a16="http://schemas.microsoft.com/office/drawing/2014/main" id="{FBD463FC-4CA8-4FF4-85A3-AF9F4B98D21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3"/>
            </p:custDataLst>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A56012FD-74A8-4C91-B318-435CF2B7192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4"/>
            </p:custDataLst>
            <p:extLst>
              <p:ext uri="{386F3935-93C4-4BCD-93E2-E3B085C9AB24}">
                <p16:designElem xmlns=""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 name="Rectangle 19">
            <a:extLst>
              <a:ext uri="{FF2B5EF4-FFF2-40B4-BE49-F238E27FC236}">
                <a16:creationId xmlns="" xmlns:a16="http://schemas.microsoft.com/office/drawing/2014/main" id="{35C3D674-3D59-4E93-80CA-0C0A9095E81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5"/>
            </p:custDataLst>
            <p:extLst>
              <p:ext uri="{386F3935-93C4-4BCD-93E2-E3B085C9AB24}">
                <p16:designElem xmlns=""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 xmlns:a16="http://schemas.microsoft.com/office/drawing/2014/main" id="{C884B8F8-FDC9-498B-9960-5D7260AFCB0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6"/>
            </p:custDataLst>
            <p:extLst>
              <p:ext uri="{386F3935-93C4-4BCD-93E2-E3B085C9AB24}">
                <p16:designElem xmlns=""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 xmlns:a16="http://schemas.microsoft.com/office/drawing/2014/main" id="{6B0B269A-FF43-C74B-87B6-ABAD208ECDDB}"/>
              </a:ext>
            </a:extLst>
          </p:cNvPr>
          <p:cNvSpPr>
            <a:spLocks noGrp="1"/>
          </p:cNvSpPr>
          <p:nvPr>
            <p:ph type="title"/>
            <p:custDataLst>
              <p:tags r:id="rId7"/>
            </p:custDataLst>
          </p:nvPr>
        </p:nvSpPr>
        <p:spPr>
          <a:xfrm>
            <a:off x="1447282" y="602773"/>
            <a:ext cx="4176511" cy="1049235"/>
          </a:xfrm>
        </p:spPr>
        <p:txBody>
          <a:bodyPr vert="horz" lIns="91440" tIns="45720" rIns="91440" bIns="45720" rtlCol="0" anchor="t">
            <a:normAutofit fontScale="90000"/>
          </a:bodyPr>
          <a:lstStyle/>
          <a:p>
            <a:r>
              <a:rPr lang="fr-CA" dirty="0"/>
              <a:t>Optimal </a:t>
            </a:r>
            <a:r>
              <a:rPr lang="fr-CA" dirty="0" smtClean="0"/>
              <a:t>– ESSAI DE CONCEPTION (CHALKMARK)</a:t>
            </a:r>
            <a:endParaRPr lang="fr-CA" dirty="0"/>
          </a:p>
        </p:txBody>
      </p:sp>
      <p:sp>
        <p:nvSpPr>
          <p:cNvPr id="24" name="Rectangle 23">
            <a:extLst>
              <a:ext uri="{FF2B5EF4-FFF2-40B4-BE49-F238E27FC236}">
                <a16:creationId xmlns="" xmlns:a16="http://schemas.microsoft.com/office/drawing/2014/main" id="{EF2A81E1-BCBE-426B-8C09-33274E6940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8"/>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 xmlns:a16="http://schemas.microsoft.com/office/drawing/2014/main" id="{4A66653C-193C-BD42-9380-C4415A1E1638}"/>
              </a:ext>
            </a:extLst>
          </p:cNvPr>
          <p:cNvSpPr>
            <a:spLocks noGrp="1"/>
          </p:cNvSpPr>
          <p:nvPr>
            <p:ph sz="half" idx="1"/>
            <p:custDataLst>
              <p:tags r:id="rId9"/>
            </p:custDataLst>
          </p:nvPr>
        </p:nvSpPr>
        <p:spPr>
          <a:xfrm>
            <a:off x="1451581" y="2015732"/>
            <a:ext cx="4172212" cy="3450613"/>
          </a:xfrm>
        </p:spPr>
        <p:txBody>
          <a:bodyPr vert="horz" lIns="91440" tIns="45720" rIns="91440" bIns="45720" rtlCol="0" anchor="t">
            <a:normAutofit/>
          </a:bodyPr>
          <a:lstStyle/>
          <a:p>
            <a:r>
              <a:rPr lang="fr-CA" dirty="0"/>
              <a:t>Outil d’essai de premier clic</a:t>
            </a:r>
          </a:p>
          <a:p>
            <a:r>
              <a:rPr lang="fr-CA" dirty="0"/>
              <a:t>Étiquettes d’essai et positionnement des éléments de la conception</a:t>
            </a:r>
          </a:p>
          <a:p>
            <a:r>
              <a:rPr lang="fr-CA" dirty="0" smtClean="0"/>
              <a:t>Résultats sous forme d’achèvement de </a:t>
            </a:r>
            <a:r>
              <a:rPr lang="fr-CA" dirty="0"/>
              <a:t>tâches </a:t>
            </a:r>
            <a:r>
              <a:rPr lang="fr-CA" dirty="0" smtClean="0"/>
              <a:t>et </a:t>
            </a:r>
            <a:r>
              <a:rPr lang="fr-CA" dirty="0"/>
              <a:t>de cartes thermiques</a:t>
            </a:r>
          </a:p>
        </p:txBody>
      </p:sp>
      <p:pic>
        <p:nvPicPr>
          <p:cNvPr id="7" name="Content Placeholder 6" descr="A close up of text on a white background&#10;&#10;Description automatically generated">
            <a:extLst>
              <a:ext uri="{FF2B5EF4-FFF2-40B4-BE49-F238E27FC236}">
                <a16:creationId xmlns="" xmlns:a16="http://schemas.microsoft.com/office/drawing/2014/main" id="{81BC120C-37A5-5949-8B0F-A0B153F545AA}"/>
              </a:ext>
            </a:extLst>
          </p:cNvPr>
          <p:cNvPicPr>
            <a:picLocks noGrp="1" noChangeAspect="1"/>
          </p:cNvPicPr>
          <p:nvPr>
            <p:ph sz="half" idx="2"/>
            <p:custDataLst>
              <p:tags r:id="rId10"/>
            </p:custDataLst>
          </p:nvPr>
        </p:nvPicPr>
        <p:blipFill>
          <a:blip r:embed="rId16"/>
          <a:stretch>
            <a:fillRect/>
          </a:stretch>
        </p:blipFill>
        <p:spPr>
          <a:xfrm>
            <a:off x="6548467" y="1954451"/>
            <a:ext cx="4718556" cy="294909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6" name="Picture 25">
            <a:extLst>
              <a:ext uri="{FF2B5EF4-FFF2-40B4-BE49-F238E27FC236}">
                <a16:creationId xmlns="" xmlns:a16="http://schemas.microsoft.com/office/drawing/2014/main" id="{39D1DDD4-5BB3-45BA-B9B3-06B62299AD7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11"/>
            </p:custDataLst>
            <p:extLst>
              <p:ext uri="{386F3935-93C4-4BCD-93E2-E3B085C9AB24}">
                <p16:designElem xmlns="" xmlns:p16="http://schemas.microsoft.com/office/powerpoint/2015/main" val="1"/>
              </p:ext>
            </p:extLst>
          </p:nvPr>
        </p:nvPicPr>
        <p:blipFill rotWithShape="1">
          <a:blip r:embed="rId15"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28" name="Straight Connector 27">
            <a:extLst>
              <a:ext uri="{FF2B5EF4-FFF2-40B4-BE49-F238E27FC236}">
                <a16:creationId xmlns="" xmlns:a16="http://schemas.microsoft.com/office/drawing/2014/main" id="{A24DAE64-2302-42EA-8239-F2F0775CA5A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12"/>
            </p:custDataLst>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217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EEA869E1-F851-4A52-92F5-77E592B76A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9" name="Picture 18">
            <a:extLst>
              <a:ext uri="{FF2B5EF4-FFF2-40B4-BE49-F238E27FC236}">
                <a16:creationId xmlns="" xmlns:a16="http://schemas.microsoft.com/office/drawing/2014/main" id="{B083AD55-8296-44BD-8E14-DD2DDBC351B0}"/>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2"/>
            </p:custDataLst>
            <p:extLst>
              <p:ext uri="{386F3935-93C4-4BCD-93E2-E3B085C9AB24}">
                <p16:designElem xmlns="" xmlns:p16="http://schemas.microsoft.com/office/powerpoint/2015/main" val="1"/>
              </p:ext>
            </p:extLst>
          </p:nvPr>
        </p:nvPicPr>
        <p:blipFill rotWithShape="1">
          <a:blip r:embed="rId16"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21" name="Straight Connector 20">
            <a:extLst>
              <a:ext uri="{FF2B5EF4-FFF2-40B4-BE49-F238E27FC236}">
                <a16:creationId xmlns="" xmlns:a16="http://schemas.microsoft.com/office/drawing/2014/main" id="{2BF46B26-15FC-4C5A-94FA-AE9ED64B5C2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3"/>
            </p:custDataLst>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BADF1045-FC61-45F9-B214-2286C967598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4"/>
            </p:custDataLst>
            <p:extLst>
              <p:ext uri="{386F3935-93C4-4BCD-93E2-E3B085C9AB24}">
                <p16:designElem xmlns=""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5" name="Rectangle 24">
            <a:extLst>
              <a:ext uri="{FF2B5EF4-FFF2-40B4-BE49-F238E27FC236}">
                <a16:creationId xmlns="" xmlns:a16="http://schemas.microsoft.com/office/drawing/2014/main" id="{01E8EC89-86BC-4558-B010-53DF36A5AB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5"/>
            </p:custDataLst>
            <p:extLst>
              <p:ext uri="{386F3935-93C4-4BCD-93E2-E3B085C9AB24}">
                <p16:designElem xmlns=""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 xmlns:a16="http://schemas.microsoft.com/office/drawing/2014/main" id="{4CCCDDFF-B9CC-494C-8BEE-2451CD79A09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6"/>
            </p:custDataLst>
            <p:extLst>
              <p:ext uri="{386F3935-93C4-4BCD-93E2-E3B085C9AB24}">
                <p16:designElem xmlns="" xmlns:p16="http://schemas.microsoft.com/office/powerpoint/2015/main" val="1"/>
              </p:ext>
            </p:extLst>
          </p:nvPr>
        </p:nvCxnSpPr>
        <p:spPr>
          <a:xfrm>
            <a:off x="1453897" y="1847088"/>
            <a:ext cx="35237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 xmlns:a16="http://schemas.microsoft.com/office/drawing/2014/main" id="{C49E3B10-7D23-D443-A378-84BEAA5CF138}"/>
              </a:ext>
            </a:extLst>
          </p:cNvPr>
          <p:cNvSpPr>
            <a:spLocks noGrp="1"/>
          </p:cNvSpPr>
          <p:nvPr>
            <p:ph type="title"/>
            <p:custDataLst>
              <p:tags r:id="rId7"/>
            </p:custDataLst>
          </p:nvPr>
        </p:nvSpPr>
        <p:spPr>
          <a:xfrm>
            <a:off x="1451580" y="804519"/>
            <a:ext cx="3525184" cy="1049235"/>
          </a:xfrm>
        </p:spPr>
        <p:txBody>
          <a:bodyPr vert="horz" lIns="91440" tIns="45720" rIns="91440" bIns="45720" rtlCol="0" anchor="t">
            <a:normAutofit/>
          </a:bodyPr>
          <a:lstStyle/>
          <a:p>
            <a:r>
              <a:rPr lang="fr-CA" dirty="0"/>
              <a:t>Optimal - </a:t>
            </a:r>
            <a:r>
              <a:rPr lang="fr-CA" dirty="0" err="1" smtClean="0"/>
              <a:t>RecadrAGE</a:t>
            </a:r>
            <a:endParaRPr lang="fr-CA" dirty="0"/>
          </a:p>
        </p:txBody>
      </p:sp>
      <p:sp>
        <p:nvSpPr>
          <p:cNvPr id="29" name="Rectangle 28">
            <a:extLst>
              <a:ext uri="{FF2B5EF4-FFF2-40B4-BE49-F238E27FC236}">
                <a16:creationId xmlns="" xmlns:a16="http://schemas.microsoft.com/office/drawing/2014/main" id="{54977EF3-E0BF-4719-9C15-8564B7D68F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8"/>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Content Placeholder 13">
            <a:extLst>
              <a:ext uri="{FF2B5EF4-FFF2-40B4-BE49-F238E27FC236}">
                <a16:creationId xmlns="" xmlns:a16="http://schemas.microsoft.com/office/drawing/2014/main" id="{FCAF3CE1-A763-4C4A-954D-9A6EB58F9EEE}"/>
              </a:ext>
            </a:extLst>
          </p:cNvPr>
          <p:cNvSpPr>
            <a:spLocks noGrp="1"/>
          </p:cNvSpPr>
          <p:nvPr>
            <p:ph sz="half" idx="1"/>
            <p:custDataLst>
              <p:tags r:id="rId9"/>
            </p:custDataLst>
          </p:nvPr>
        </p:nvSpPr>
        <p:spPr>
          <a:xfrm>
            <a:off x="1451580" y="2015732"/>
            <a:ext cx="3525184" cy="3450613"/>
          </a:xfrm>
        </p:spPr>
        <p:txBody>
          <a:bodyPr vert="horz" lIns="91440" tIns="45720" rIns="91440" bIns="45720" rtlCol="0" anchor="t">
            <a:normAutofit fontScale="92500"/>
          </a:bodyPr>
          <a:lstStyle/>
          <a:p>
            <a:r>
              <a:rPr lang="fr-CA" dirty="0"/>
              <a:t>Saisir/enregistrer les observations</a:t>
            </a:r>
          </a:p>
          <a:p>
            <a:r>
              <a:rPr lang="fr-CA" dirty="0"/>
              <a:t>Étiquetage</a:t>
            </a:r>
          </a:p>
          <a:p>
            <a:r>
              <a:rPr lang="fr-CA" dirty="0"/>
              <a:t>Aperçu qualitatif des données quantitatives</a:t>
            </a:r>
          </a:p>
          <a:p>
            <a:r>
              <a:rPr lang="fr-CA" dirty="0"/>
              <a:t>Créer des thèmes</a:t>
            </a:r>
          </a:p>
          <a:p>
            <a:r>
              <a:rPr lang="fr-CA" dirty="0"/>
              <a:t>Utiliser des visualisations pour chercher de l’information</a:t>
            </a:r>
          </a:p>
        </p:txBody>
      </p:sp>
      <p:pic>
        <p:nvPicPr>
          <p:cNvPr id="7" name="Content Placeholder 6" descr="A picture containing accessory, pinwheel, umbrella&#10;&#10;Description automatically generated">
            <a:extLst>
              <a:ext uri="{FF2B5EF4-FFF2-40B4-BE49-F238E27FC236}">
                <a16:creationId xmlns="" xmlns:a16="http://schemas.microsoft.com/office/drawing/2014/main" id="{0766AFF6-3D4A-A746-9ADD-B711DAA123BA}"/>
              </a:ext>
            </a:extLst>
          </p:cNvPr>
          <p:cNvPicPr>
            <a:picLocks noGrp="1" noChangeAspect="1"/>
          </p:cNvPicPr>
          <p:nvPr>
            <p:ph sz="half" idx="2"/>
            <p:custDataLst>
              <p:tags r:id="rId10"/>
            </p:custDataLst>
          </p:nvPr>
        </p:nvPicPr>
        <p:blipFill rotWithShape="1">
          <a:blip r:embed="rId17" cstate="screen">
            <a:extLst>
              <a:ext uri="{28A0092B-C50C-407E-A947-70E740481C1C}">
                <a14:useLocalDpi xmlns:a14="http://schemas.microsoft.com/office/drawing/2010/main"/>
              </a:ext>
            </a:extLst>
          </a:blip>
          <a:srcRect/>
          <a:stretch/>
        </p:blipFill>
        <p:spPr>
          <a:xfrm>
            <a:off x="8535626" y="804519"/>
            <a:ext cx="2911056" cy="285288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31" name="Picture 30">
            <a:extLst>
              <a:ext uri="{FF2B5EF4-FFF2-40B4-BE49-F238E27FC236}">
                <a16:creationId xmlns="" xmlns:a16="http://schemas.microsoft.com/office/drawing/2014/main" id="{A5DC397C-2B77-4200-B02F-47CA26CA2AC4}"/>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11"/>
            </p:custDataLst>
            <p:extLst>
              <p:ext uri="{386F3935-93C4-4BCD-93E2-E3B085C9AB24}">
                <p16:designElem xmlns="" xmlns:p16="http://schemas.microsoft.com/office/powerpoint/2015/main" val="1"/>
              </p:ext>
            </p:extLst>
          </p:nvPr>
        </p:nvPicPr>
        <p:blipFill rotWithShape="1">
          <a:blip r:embed="rId16"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33" name="Straight Connector 32">
            <a:extLst>
              <a:ext uri="{FF2B5EF4-FFF2-40B4-BE49-F238E27FC236}">
                <a16:creationId xmlns="" xmlns:a16="http://schemas.microsoft.com/office/drawing/2014/main" id="{13AFA304-05B8-441F-BA73-B92E08BD6E0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12"/>
            </p:custDataLst>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2" name="Content Placeholder 8">
            <a:extLst>
              <a:ext uri="{FF2B5EF4-FFF2-40B4-BE49-F238E27FC236}">
                <a16:creationId xmlns="" xmlns:a16="http://schemas.microsoft.com/office/drawing/2014/main" id="{BF5650B6-0220-EE43-98A7-66AF0853EBF9}"/>
              </a:ext>
            </a:extLst>
          </p:cNvPr>
          <p:cNvPicPr>
            <a:picLocks noChangeAspect="1"/>
          </p:cNvPicPr>
          <p:nvPr>
            <p:custDataLst>
              <p:tags r:id="rId13"/>
            </p:custDataLst>
          </p:nvPr>
        </p:nvPicPr>
        <p:blipFill rotWithShape="1">
          <a:blip r:embed="rId18" cstate="screen">
            <a:extLst>
              <a:ext uri="{28A0092B-C50C-407E-A947-70E740481C1C}">
                <a14:useLocalDpi xmlns:a14="http://schemas.microsoft.com/office/drawing/2010/main"/>
              </a:ext>
            </a:extLst>
          </a:blip>
          <a:srcRect/>
          <a:stretch/>
        </p:blipFill>
        <p:spPr>
          <a:xfrm>
            <a:off x="6428342" y="2791119"/>
            <a:ext cx="2810704" cy="260577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7329944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23522FE7-5A29-4EF6-B1EF-2CA55748A7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 xmlns:a16="http://schemas.microsoft.com/office/drawing/2014/main" id="{C2192E09-EBC7-416C-B887-DFF915D7F43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2"/>
            </p:custDataLst>
            <p:extLst>
              <p:ext uri="{386F3935-93C4-4BCD-93E2-E3B085C9AB24}">
                <p16:designElem xmlns="" xmlns:p16="http://schemas.microsoft.com/office/powerpoint/2015/main" val="1"/>
              </p:ext>
            </p:extLst>
          </p:nvPr>
        </p:nvPicPr>
        <p:blipFill rotWithShape="1">
          <a:blip r:embed="rId14"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14" name="Straight Connector 13">
            <a:extLst>
              <a:ext uri="{FF2B5EF4-FFF2-40B4-BE49-F238E27FC236}">
                <a16:creationId xmlns="" xmlns:a16="http://schemas.microsoft.com/office/drawing/2014/main" id="{2924498D-E084-44BE-A196-CFCE3556435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3"/>
            </p:custDataLst>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3BBC7667-C352-4842-9AFD-E5C16AD002F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4"/>
            </p:custDataLst>
            <p:extLst>
              <p:ext uri="{386F3935-93C4-4BCD-93E2-E3B085C9AB24}">
                <p16:designElem xmlns=""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 xmlns:a16="http://schemas.microsoft.com/office/drawing/2014/main" id="{1EC4A490-3310-4798-850D-30C8DB8D1F0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5"/>
            </p:custDataLst>
            <p:extLst>
              <p:ext uri="{386F3935-93C4-4BCD-93E2-E3B085C9AB24}">
                <p16:designElem xmlns="" xmlns:p16="http://schemas.microsoft.com/office/powerpoint/2015/main" val="1"/>
              </p:ext>
            </p:extLst>
          </p:nvPr>
        </p:nvSpPr>
        <p:spPr>
          <a:xfrm>
            <a:off x="0" y="1143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AE92B721-D2EC-4A85-A67A-96767C3EDE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6"/>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2" name="Rectangle 21">
            <a:extLst>
              <a:ext uri="{FF2B5EF4-FFF2-40B4-BE49-F238E27FC236}">
                <a16:creationId xmlns="" xmlns:a16="http://schemas.microsoft.com/office/drawing/2014/main" id="{6A0FFA78-985C-4F50-B21A-77045C7DF6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7"/>
            </p:custDataLst>
            <p:extLst>
              <p:ext uri="{386F3935-93C4-4BCD-93E2-E3B085C9AB24}">
                <p16:designElem xmlns="" xmlns:p16="http://schemas.microsoft.com/office/powerpoint/2015/main" val="1"/>
              </p:ext>
            </p:extLst>
          </p:nvPr>
        </p:nvSpPr>
        <p:spPr>
          <a:xfrm>
            <a:off x="3753134" y="2523579"/>
            <a:ext cx="8438867"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 xmlns:a16="http://schemas.microsoft.com/office/drawing/2014/main" id="{880E729A-9F0C-4B41-B916-BE598D912A07}"/>
              </a:ext>
            </a:extLst>
          </p:cNvPr>
          <p:cNvSpPr>
            <a:spLocks noGrp="1"/>
          </p:cNvSpPr>
          <p:nvPr>
            <p:ph type="title"/>
            <p:custDataLst>
              <p:tags r:id="rId8"/>
            </p:custDataLst>
          </p:nvPr>
        </p:nvSpPr>
        <p:spPr>
          <a:xfrm>
            <a:off x="4065511" y="2695118"/>
            <a:ext cx="6832500" cy="1432743"/>
          </a:xfrm>
        </p:spPr>
        <p:txBody>
          <a:bodyPr vert="horz" lIns="91440" tIns="45720" rIns="91440" bIns="0" rtlCol="0" anchor="b">
            <a:normAutofit/>
          </a:bodyPr>
          <a:lstStyle/>
          <a:p>
            <a:r>
              <a:rPr lang="fr-CA" sz="4400" dirty="0">
                <a:solidFill>
                  <a:srgbClr val="FFFFFE"/>
                </a:solidFill>
              </a:rPr>
              <a:t>Ressources</a:t>
            </a:r>
          </a:p>
        </p:txBody>
      </p:sp>
      <p:cxnSp>
        <p:nvCxnSpPr>
          <p:cNvPr id="24" name="Straight Connector 23">
            <a:extLst>
              <a:ext uri="{FF2B5EF4-FFF2-40B4-BE49-F238E27FC236}">
                <a16:creationId xmlns="" xmlns:a16="http://schemas.microsoft.com/office/drawing/2014/main" id="{65409EC7-69B1-45CC-8FB7-1964C1AB672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9"/>
            </p:custDataLst>
            <p:extLst>
              <p:ext uri="{386F3935-93C4-4BCD-93E2-E3B085C9AB24}">
                <p16:designElem xmlns="" xmlns:p16="http://schemas.microsoft.com/office/powerpoint/2015/main" val="1"/>
              </p:ext>
            </p:extLst>
          </p:nvPr>
        </p:nvCxnSpPr>
        <p:spPr>
          <a:xfrm>
            <a:off x="4065509" y="4210031"/>
            <a:ext cx="683249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ext Placeholder 4">
            <a:extLst>
              <a:ext uri="{FF2B5EF4-FFF2-40B4-BE49-F238E27FC236}">
                <a16:creationId xmlns="" xmlns:a16="http://schemas.microsoft.com/office/drawing/2014/main" id="{8099FFBF-A51D-E44A-B10D-618D6BCB4B32}"/>
              </a:ext>
            </a:extLst>
          </p:cNvPr>
          <p:cNvSpPr>
            <a:spLocks noGrp="1"/>
          </p:cNvSpPr>
          <p:nvPr>
            <p:ph type="body" idx="1"/>
            <p:custDataLst>
              <p:tags r:id="rId10"/>
            </p:custDataLst>
          </p:nvPr>
        </p:nvSpPr>
        <p:spPr>
          <a:xfrm>
            <a:off x="4065511" y="4212696"/>
            <a:ext cx="6832499" cy="574842"/>
          </a:xfrm>
        </p:spPr>
        <p:txBody>
          <a:bodyPr vert="horz" lIns="91440" tIns="91440" rIns="91440" bIns="91440" rtlCol="0">
            <a:normAutofit/>
          </a:bodyPr>
          <a:lstStyle/>
          <a:p>
            <a:endParaRPr lang="en-US" sz="1600" cap="all">
              <a:solidFill>
                <a:srgbClr val="FFFFFE"/>
              </a:solidFill>
            </a:endParaRPr>
          </a:p>
        </p:txBody>
      </p:sp>
      <p:pic>
        <p:nvPicPr>
          <p:cNvPr id="26" name="Picture 25">
            <a:extLst>
              <a:ext uri="{FF2B5EF4-FFF2-40B4-BE49-F238E27FC236}">
                <a16:creationId xmlns="" xmlns:a16="http://schemas.microsoft.com/office/drawing/2014/main" id="{095A6DC3-387B-4D0B-A44D-E83246EFD0A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11"/>
            </p:custDataLst>
            <p:extLst>
              <p:ext uri="{386F3935-93C4-4BCD-93E2-E3B085C9AB24}">
                <p16:designElem xmlns="" xmlns:p16="http://schemas.microsoft.com/office/powerpoint/2015/main" val="1"/>
              </p:ext>
            </p:extLst>
          </p:nvPr>
        </p:nvPicPr>
        <p:blipFill rotWithShape="1">
          <a:blip r:embed="rId14"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Tree>
    <p:extLst>
      <p:ext uri="{BB962C8B-B14F-4D97-AF65-F5344CB8AC3E}">
        <p14:creationId xmlns:p14="http://schemas.microsoft.com/office/powerpoint/2010/main" val="24254007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0CABCAE3-64FC-4149-819F-2C18128241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 xmlns:a16="http://schemas.microsoft.com/office/drawing/2014/main" id="{012FDCFE-9AD2-4D8A-8CBF-B3AA37EBF6D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2"/>
            </p:custDataLst>
            <p:extLst>
              <p:ext uri="{386F3935-93C4-4BCD-93E2-E3B085C9AB24}">
                <p16:designElem xmlns="" xmlns:p16="http://schemas.microsoft.com/office/powerpoint/2015/main" val="1"/>
              </p:ext>
            </p:extLst>
          </p:nvPr>
        </p:nvPicPr>
        <p:blipFill rotWithShape="1">
          <a:blip r:embed="rId15"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16" name="Straight Connector 15">
            <a:extLst>
              <a:ext uri="{FF2B5EF4-FFF2-40B4-BE49-F238E27FC236}">
                <a16:creationId xmlns="" xmlns:a16="http://schemas.microsoft.com/office/drawing/2014/main" id="{FBD463FC-4CA8-4FF4-85A3-AF9F4B98D21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3"/>
            </p:custDataLst>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A56012FD-74A8-4C91-B318-435CF2B7192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4"/>
            </p:custDataLst>
            <p:extLst>
              <p:ext uri="{386F3935-93C4-4BCD-93E2-E3B085C9AB24}">
                <p16:designElem xmlns=""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 name="Rectangle 19">
            <a:extLst>
              <a:ext uri="{FF2B5EF4-FFF2-40B4-BE49-F238E27FC236}">
                <a16:creationId xmlns="" xmlns:a16="http://schemas.microsoft.com/office/drawing/2014/main" id="{35C3D674-3D59-4E93-80CA-0C0A9095E81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5"/>
            </p:custDataLst>
            <p:extLst>
              <p:ext uri="{386F3935-93C4-4BCD-93E2-E3B085C9AB24}">
                <p16:designElem xmlns=""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 xmlns:a16="http://schemas.microsoft.com/office/drawing/2014/main" id="{C884B8F8-FDC9-498B-9960-5D7260AFCB0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6"/>
            </p:custDataLst>
            <p:extLst>
              <p:ext uri="{386F3935-93C4-4BCD-93E2-E3B085C9AB24}">
                <p16:designElem xmlns=""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 xmlns:a16="http://schemas.microsoft.com/office/drawing/2014/main" id="{5493448A-01D9-1A4C-9127-3F4B2EA83C36}"/>
              </a:ext>
            </a:extLst>
          </p:cNvPr>
          <p:cNvSpPr>
            <a:spLocks noGrp="1"/>
          </p:cNvSpPr>
          <p:nvPr>
            <p:ph type="title"/>
            <p:custDataLst>
              <p:tags r:id="rId7"/>
            </p:custDataLst>
          </p:nvPr>
        </p:nvSpPr>
        <p:spPr>
          <a:xfrm>
            <a:off x="1451580" y="804520"/>
            <a:ext cx="4176511" cy="1049235"/>
          </a:xfrm>
        </p:spPr>
        <p:txBody>
          <a:bodyPr vert="horz" lIns="91440" tIns="45720" rIns="91440" bIns="45720" rtlCol="0" anchor="t">
            <a:normAutofit/>
          </a:bodyPr>
          <a:lstStyle/>
          <a:p>
            <a:r>
              <a:rPr lang="fr-CA" dirty="0" smtClean="0"/>
              <a:t>QUELQUES ressources</a:t>
            </a:r>
            <a:endParaRPr lang="fr-CA" dirty="0"/>
          </a:p>
        </p:txBody>
      </p:sp>
      <p:sp>
        <p:nvSpPr>
          <p:cNvPr id="24" name="Rectangle 23">
            <a:extLst>
              <a:ext uri="{FF2B5EF4-FFF2-40B4-BE49-F238E27FC236}">
                <a16:creationId xmlns="" xmlns:a16="http://schemas.microsoft.com/office/drawing/2014/main" id="{EF2A81E1-BCBE-426B-8C09-33274E6940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8"/>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Content Placeholder 4">
            <a:extLst>
              <a:ext uri="{FF2B5EF4-FFF2-40B4-BE49-F238E27FC236}">
                <a16:creationId xmlns="" xmlns:a16="http://schemas.microsoft.com/office/drawing/2014/main" id="{58E927D9-3741-AB48-835B-A79C01C9D937}"/>
              </a:ext>
            </a:extLst>
          </p:cNvPr>
          <p:cNvSpPr>
            <a:spLocks noGrp="1"/>
          </p:cNvSpPr>
          <p:nvPr>
            <p:ph sz="half" idx="1"/>
            <p:custDataLst>
              <p:tags r:id="rId9"/>
            </p:custDataLst>
          </p:nvPr>
        </p:nvSpPr>
        <p:spPr>
          <a:xfrm>
            <a:off x="1451581" y="2015732"/>
            <a:ext cx="4172212" cy="3450613"/>
          </a:xfrm>
        </p:spPr>
        <p:txBody>
          <a:bodyPr vert="horz" lIns="91440" tIns="45720" rIns="91440" bIns="45720" rtlCol="0" anchor="t">
            <a:normAutofit/>
          </a:bodyPr>
          <a:lstStyle/>
          <a:p>
            <a:r>
              <a:rPr lang="fr-CA" dirty="0"/>
              <a:t>ISO 9241-11 Ergonomie de l’interaction homme-système</a:t>
            </a:r>
          </a:p>
          <a:p>
            <a:r>
              <a:rPr lang="fr-CA" i="1" dirty="0"/>
              <a:t>Think Like A UX </a:t>
            </a:r>
            <a:r>
              <a:rPr lang="fr-CA" i="1" dirty="0" err="1"/>
              <a:t>Researcher</a:t>
            </a:r>
            <a:r>
              <a:rPr lang="fr-CA" i="1" dirty="0"/>
              <a:t> </a:t>
            </a:r>
            <a:br>
              <a:rPr lang="fr-CA" i="1" dirty="0"/>
            </a:br>
            <a:r>
              <a:rPr lang="fr-CA" dirty="0"/>
              <a:t>par David Travis et Philip Hodgson</a:t>
            </a:r>
          </a:p>
          <a:p>
            <a:r>
              <a:rPr lang="fr-CA" dirty="0"/>
              <a:t>Outil de calcul de la taille d’échantillon</a:t>
            </a:r>
          </a:p>
        </p:txBody>
      </p:sp>
      <p:pic>
        <p:nvPicPr>
          <p:cNvPr id="7" name="Content Placeholder 6" descr="Pin">
            <a:extLst>
              <a:ext uri="{FF2B5EF4-FFF2-40B4-BE49-F238E27FC236}">
                <a16:creationId xmlns="" xmlns:a16="http://schemas.microsoft.com/office/drawing/2014/main" id="{421D031B-AFD5-5643-8C3C-B91E1DDF5955}"/>
              </a:ext>
            </a:extLst>
          </p:cNvPr>
          <p:cNvPicPr>
            <a:picLocks noGrp="1" noChangeAspect="1"/>
          </p:cNvPicPr>
          <p:nvPr>
            <p:ph sz="half" idx="2"/>
            <p:custDataLst>
              <p:tags r:id="rId10"/>
            </p:custDataLst>
          </p:nvPr>
        </p:nvPicPr>
        <p:blipFill>
          <a:blip r:embed="rId16">
            <a:extLst>
              <a:ext uri="{96DAC541-7B7A-43D3-8B79-37D633B846F1}">
                <asvg:svgBlip xmlns="" xmlns:asvg="http://schemas.microsoft.com/office/drawing/2016/SVG/main" r:embed="rId17"/>
              </a:ext>
            </a:extLst>
          </a:blip>
          <a:stretch>
            <a:fillRect/>
          </a:stretch>
        </p:blipFill>
        <p:spPr>
          <a:xfrm flipH="1">
            <a:off x="6669127" y="805583"/>
            <a:ext cx="4477235" cy="4660762"/>
          </a:xfrm>
          <a:prstGeom prst="rect">
            <a:avLst/>
          </a:prstGeom>
        </p:spPr>
      </p:pic>
      <p:pic>
        <p:nvPicPr>
          <p:cNvPr id="26" name="Picture 25">
            <a:extLst>
              <a:ext uri="{FF2B5EF4-FFF2-40B4-BE49-F238E27FC236}">
                <a16:creationId xmlns="" xmlns:a16="http://schemas.microsoft.com/office/drawing/2014/main" id="{39D1DDD4-5BB3-45BA-B9B3-06B62299AD7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11"/>
            </p:custDataLst>
            <p:extLst>
              <p:ext uri="{386F3935-93C4-4BCD-93E2-E3B085C9AB24}">
                <p16:designElem xmlns="" xmlns:p16="http://schemas.microsoft.com/office/powerpoint/2015/main" val="1"/>
              </p:ext>
            </p:extLst>
          </p:nvPr>
        </p:nvPicPr>
        <p:blipFill rotWithShape="1">
          <a:blip r:embed="rId15"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28" name="Straight Connector 27">
            <a:extLst>
              <a:ext uri="{FF2B5EF4-FFF2-40B4-BE49-F238E27FC236}">
                <a16:creationId xmlns="" xmlns:a16="http://schemas.microsoft.com/office/drawing/2014/main" id="{A24DAE64-2302-42EA-8239-F2F0775CA5A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12"/>
            </p:custDataLst>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3510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 xmlns:a16="http://schemas.microsoft.com/office/drawing/2014/main" id="{35C3D674-3D59-4E93-80CA-0C0A9095E81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a:extLst>
              <a:ext uri="{FF2B5EF4-FFF2-40B4-BE49-F238E27FC236}">
                <a16:creationId xmlns="" xmlns:a16="http://schemas.microsoft.com/office/drawing/2014/main" id="{C884B8F8-FDC9-498B-9960-5D7260AFCB0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2"/>
            </p:custDataLst>
            <p:extLst>
              <p:ext uri="{386F3935-93C4-4BCD-93E2-E3B085C9AB24}">
                <p16:designElem xmlns=""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 xmlns:a16="http://schemas.microsoft.com/office/drawing/2014/main" id="{6178ACB0-96DA-0B4A-96B8-8D217B5994EA}"/>
              </a:ext>
            </a:extLst>
          </p:cNvPr>
          <p:cNvSpPr>
            <a:spLocks noGrp="1"/>
          </p:cNvSpPr>
          <p:nvPr>
            <p:ph type="title"/>
            <p:custDataLst>
              <p:tags r:id="rId3"/>
            </p:custDataLst>
          </p:nvPr>
        </p:nvSpPr>
        <p:spPr>
          <a:xfrm>
            <a:off x="1451580" y="565527"/>
            <a:ext cx="5623489" cy="1049235"/>
          </a:xfrm>
        </p:spPr>
        <p:txBody>
          <a:bodyPr>
            <a:normAutofit fontScale="90000"/>
          </a:bodyPr>
          <a:lstStyle/>
          <a:p>
            <a:r>
              <a:rPr lang="fr-CA" dirty="0"/>
              <a:t>Pourquoi nous nous préoccupons de l’expérience utilisateur (UX)</a:t>
            </a:r>
          </a:p>
        </p:txBody>
      </p:sp>
      <p:sp>
        <p:nvSpPr>
          <p:cNvPr id="27" name="Rectangle 26">
            <a:extLst>
              <a:ext uri="{FF2B5EF4-FFF2-40B4-BE49-F238E27FC236}">
                <a16:creationId xmlns="" xmlns:a16="http://schemas.microsoft.com/office/drawing/2014/main" id="{EF2A81E1-BCBE-426B-8C09-33274E6940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 name="Content Placeholder 2">
            <a:extLst>
              <a:ext uri="{FF2B5EF4-FFF2-40B4-BE49-F238E27FC236}">
                <a16:creationId xmlns="" xmlns:a16="http://schemas.microsoft.com/office/drawing/2014/main" id="{81D00012-C3EF-AF47-92C1-AE47CC135BD2}"/>
              </a:ext>
            </a:extLst>
          </p:cNvPr>
          <p:cNvSpPr>
            <a:spLocks noGrp="1"/>
          </p:cNvSpPr>
          <p:nvPr>
            <p:ph idx="1"/>
            <p:custDataLst>
              <p:tags r:id="rId5"/>
            </p:custDataLst>
          </p:nvPr>
        </p:nvSpPr>
        <p:spPr>
          <a:xfrm>
            <a:off x="1451580" y="2015732"/>
            <a:ext cx="4453919" cy="3450613"/>
          </a:xfrm>
        </p:spPr>
        <p:txBody>
          <a:bodyPr>
            <a:normAutofit fontScale="85000" lnSpcReduction="10000"/>
          </a:bodyPr>
          <a:lstStyle/>
          <a:p>
            <a:r>
              <a:rPr lang="fr-CA" sz="2400" dirty="0"/>
              <a:t>Remédier aux lacunes </a:t>
            </a:r>
            <a:r>
              <a:rPr lang="fr-CA" sz="2400" dirty="0" smtClean="0"/>
              <a:t>et aux problèmes en matière de convivialité</a:t>
            </a:r>
            <a:endParaRPr lang="fr-CA" sz="2400" dirty="0"/>
          </a:p>
          <a:p>
            <a:r>
              <a:rPr lang="fr-CA" sz="2400" dirty="0"/>
              <a:t>Aborder les questions soulevées durant le parcours de l’utilisateur</a:t>
            </a:r>
          </a:p>
          <a:p>
            <a:r>
              <a:rPr lang="fr-CA" sz="2400" dirty="0"/>
              <a:t>Y réfléchir à fond</a:t>
            </a:r>
          </a:p>
          <a:p>
            <a:r>
              <a:rPr lang="fr-CA" sz="2400" dirty="0"/>
              <a:t>Tenir compte du contexte d’utilisation</a:t>
            </a:r>
          </a:p>
          <a:p>
            <a:r>
              <a:rPr lang="fr-CA" sz="2400" dirty="0"/>
              <a:t>Maximiser la valeur pour les utilisateurs</a:t>
            </a:r>
          </a:p>
        </p:txBody>
      </p:sp>
      <p:pic>
        <p:nvPicPr>
          <p:cNvPr id="8" name="Graphic 7" descr="Target Audience">
            <a:extLst>
              <a:ext uri="{FF2B5EF4-FFF2-40B4-BE49-F238E27FC236}">
                <a16:creationId xmlns="" xmlns:a16="http://schemas.microsoft.com/office/drawing/2014/main" id="{F3AF7E5F-3CD4-9647-965C-FD47B36C30FD}"/>
              </a:ext>
            </a:extLst>
          </p:cNvPr>
          <p:cNvPicPr>
            <a:picLocks noChangeAspect="1"/>
          </p:cNvPicPr>
          <p:nvPr>
            <p:custDataLst>
              <p:tags r:id="rId6"/>
            </p:custDataLst>
          </p:nvPr>
        </p:nvPicPr>
        <p:blipFill>
          <a:blip r:embed="rId11">
            <a:extLst>
              <a:ext uri="{96DAC541-7B7A-43D3-8B79-37D633B846F1}">
                <asvg:svgBlip xmlns="" xmlns:asvg="http://schemas.microsoft.com/office/drawing/2016/SVG/main" r:embed="rId12"/>
              </a:ext>
            </a:extLst>
          </a:blip>
          <a:stretch>
            <a:fillRect/>
          </a:stretch>
        </p:blipFill>
        <p:spPr>
          <a:xfrm>
            <a:off x="7075372" y="804520"/>
            <a:ext cx="4660762" cy="4660762"/>
          </a:xfrm>
          <a:prstGeom prst="rect">
            <a:avLst/>
          </a:prstGeom>
          <a:effectLst>
            <a:outerShdw blurRad="50800" dist="38100" dir="2700000" algn="tl" rotWithShape="0">
              <a:prstClr val="black">
                <a:alpha val="40000"/>
              </a:prstClr>
            </a:outerShdw>
          </a:effectLst>
        </p:spPr>
      </p:pic>
      <p:pic>
        <p:nvPicPr>
          <p:cNvPr id="29" name="Picture 28">
            <a:extLst>
              <a:ext uri="{FF2B5EF4-FFF2-40B4-BE49-F238E27FC236}">
                <a16:creationId xmlns="" xmlns:a16="http://schemas.microsoft.com/office/drawing/2014/main" id="{39D1DDD4-5BB3-45BA-B9B3-06B62299AD7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7"/>
            </p:custDataLst>
            <p:extLst>
              <p:ext uri="{386F3935-93C4-4BCD-93E2-E3B085C9AB24}">
                <p16:designElem xmlns="" xmlns:p16="http://schemas.microsoft.com/office/powerpoint/2015/main" val="1"/>
              </p:ext>
            </p:extLst>
          </p:nvPr>
        </p:nvPicPr>
        <p:blipFill rotWithShape="1">
          <a:blip r:embed="rId13"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31" name="Straight Connector 30">
            <a:extLst>
              <a:ext uri="{FF2B5EF4-FFF2-40B4-BE49-F238E27FC236}">
                <a16:creationId xmlns="" xmlns:a16="http://schemas.microsoft.com/office/drawing/2014/main" id="{A24DAE64-2302-42EA-8239-F2F0775CA5A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8"/>
            </p:custDataLst>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8137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35C3D674-3D59-4E93-80CA-0C0A9095E81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 xmlns:a16="http://schemas.microsoft.com/office/drawing/2014/main" id="{C884B8F8-FDC9-498B-9960-5D7260AFCB0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2"/>
            </p:custDataLst>
            <p:extLst>
              <p:ext uri="{386F3935-93C4-4BCD-93E2-E3B085C9AB24}">
                <p16:designElem xmlns=""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 xmlns:a16="http://schemas.microsoft.com/office/drawing/2014/main" id="{389B71F8-5A94-C748-B1FC-72E9FC7C3111}"/>
              </a:ext>
            </a:extLst>
          </p:cNvPr>
          <p:cNvSpPr>
            <a:spLocks noGrp="1"/>
          </p:cNvSpPr>
          <p:nvPr>
            <p:ph type="title"/>
            <p:custDataLst>
              <p:tags r:id="rId3"/>
            </p:custDataLst>
          </p:nvPr>
        </p:nvSpPr>
        <p:spPr>
          <a:xfrm>
            <a:off x="1451580" y="600076"/>
            <a:ext cx="4176511" cy="1253680"/>
          </a:xfrm>
        </p:spPr>
        <p:txBody>
          <a:bodyPr>
            <a:normAutofit/>
          </a:bodyPr>
          <a:lstStyle/>
          <a:p>
            <a:r>
              <a:rPr lang="fr-CA" sz="2500" dirty="0"/>
              <a:t>Parlons-en : des expériences </a:t>
            </a:r>
            <a:r>
              <a:rPr lang="fr-CA" sz="2500" dirty="0" smtClean="0"/>
              <a:t>non </a:t>
            </a:r>
            <a:r>
              <a:rPr lang="fr-CA" sz="2500" dirty="0"/>
              <a:t>mémorables</a:t>
            </a:r>
          </a:p>
        </p:txBody>
      </p:sp>
      <p:sp>
        <p:nvSpPr>
          <p:cNvPr id="14" name="Rectangle 13">
            <a:extLst>
              <a:ext uri="{FF2B5EF4-FFF2-40B4-BE49-F238E27FC236}">
                <a16:creationId xmlns="" xmlns:a16="http://schemas.microsoft.com/office/drawing/2014/main" id="{EF2A81E1-BCBE-426B-8C09-33274E6940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4"/>
            </p:custDataLst>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 name="Content Placeholder 2">
            <a:extLst>
              <a:ext uri="{FF2B5EF4-FFF2-40B4-BE49-F238E27FC236}">
                <a16:creationId xmlns="" xmlns:a16="http://schemas.microsoft.com/office/drawing/2014/main" id="{9F13D37E-50CC-5E49-B8A9-DB4C1BEC1245}"/>
              </a:ext>
            </a:extLst>
          </p:cNvPr>
          <p:cNvSpPr>
            <a:spLocks noGrp="1"/>
          </p:cNvSpPr>
          <p:nvPr>
            <p:ph idx="1"/>
            <p:custDataLst>
              <p:tags r:id="rId5"/>
            </p:custDataLst>
          </p:nvPr>
        </p:nvSpPr>
        <p:spPr>
          <a:xfrm>
            <a:off x="1451581" y="2015732"/>
            <a:ext cx="4172212" cy="3450613"/>
          </a:xfrm>
        </p:spPr>
        <p:txBody>
          <a:bodyPr>
            <a:normAutofit fontScale="92500" lnSpcReduction="10000"/>
          </a:bodyPr>
          <a:lstStyle/>
          <a:p>
            <a:pPr marL="0" indent="0">
              <a:buNone/>
            </a:pPr>
            <a:r>
              <a:rPr lang="fr-CA" sz="2800" dirty="0" smtClean="0"/>
              <a:t>Donnez quelques </a:t>
            </a:r>
            <a:r>
              <a:rPr lang="fr-CA" sz="2800" dirty="0"/>
              <a:t>exemples d’expériences </a:t>
            </a:r>
            <a:r>
              <a:rPr lang="fr-CA" sz="2800" dirty="0" smtClean="0"/>
              <a:t>non mémorables pour les utilisateurs. </a:t>
            </a:r>
            <a:endParaRPr lang="fr-CA" sz="2800" dirty="0"/>
          </a:p>
          <a:p>
            <a:pPr marL="0" indent="0">
              <a:buNone/>
            </a:pPr>
            <a:endParaRPr lang="fr-CA" sz="2800" dirty="0"/>
          </a:p>
          <a:p>
            <a:pPr marL="0" indent="0">
              <a:buNone/>
            </a:pPr>
            <a:r>
              <a:rPr lang="fr-CA" sz="2800" dirty="0"/>
              <a:t>En voici une : les guichets automatiques</a:t>
            </a:r>
          </a:p>
        </p:txBody>
      </p:sp>
      <p:pic>
        <p:nvPicPr>
          <p:cNvPr id="7" name="Graphic 6" descr="Chat">
            <a:extLst>
              <a:ext uri="{FF2B5EF4-FFF2-40B4-BE49-F238E27FC236}">
                <a16:creationId xmlns="" xmlns:a16="http://schemas.microsoft.com/office/drawing/2014/main" id="{08D3ECA0-8074-45FE-8664-F2B6FCA9157D}"/>
              </a:ext>
            </a:extLst>
          </p:cNvPr>
          <p:cNvPicPr>
            <a:picLocks noChangeAspect="1"/>
          </p:cNvPicPr>
          <p:nvPr>
            <p:custDataLst>
              <p:tags r:id="rId6"/>
            </p:custDataLst>
          </p:nvPr>
        </p:nvPicPr>
        <p:blipFill>
          <a:blip r:embed="rId11">
            <a:extLst>
              <a:ext uri="{28A0092B-C50C-407E-A947-70E740481C1C}">
                <a14:useLocalDpi xmlns:a14="http://schemas.microsoft.com/office/drawing/2010/main"/>
              </a:ext>
              <a:ext uri="{96DAC541-7B7A-43D3-8B79-37D633B846F1}">
                <asvg:svgBlip xmlns="" xmlns:asvg="http://schemas.microsoft.com/office/drawing/2016/SVG/main" r:embed="rId12"/>
              </a:ext>
            </a:extLst>
          </a:blip>
          <a:stretch>
            <a:fillRect/>
          </a:stretch>
        </p:blipFill>
        <p:spPr>
          <a:xfrm>
            <a:off x="6577364" y="805583"/>
            <a:ext cx="4660762" cy="4660762"/>
          </a:xfrm>
          <a:prstGeom prst="rect">
            <a:avLst/>
          </a:prstGeom>
          <a:effectLst>
            <a:outerShdw blurRad="50800" dist="38100" dir="2700000" algn="tl" rotWithShape="0">
              <a:prstClr val="black">
                <a:alpha val="40000"/>
              </a:prstClr>
            </a:outerShdw>
          </a:effectLst>
        </p:spPr>
      </p:pic>
      <p:pic>
        <p:nvPicPr>
          <p:cNvPr id="16" name="Picture 15">
            <a:extLst>
              <a:ext uri="{FF2B5EF4-FFF2-40B4-BE49-F238E27FC236}">
                <a16:creationId xmlns="" xmlns:a16="http://schemas.microsoft.com/office/drawing/2014/main" id="{39D1DDD4-5BB3-45BA-B9B3-06B62299AD7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custDataLst>
              <p:tags r:id="rId7"/>
            </p:custDataLst>
            <p:extLst>
              <p:ext uri="{386F3935-93C4-4BCD-93E2-E3B085C9AB24}">
                <p16:designElem xmlns="" xmlns:p16="http://schemas.microsoft.com/office/powerpoint/2015/main" val="1"/>
              </p:ext>
            </p:extLst>
          </p:nvPr>
        </p:nvPicPr>
        <p:blipFill rotWithShape="1">
          <a:blip r:embed="rId13" cstate="screen">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18" name="Straight Connector 17">
            <a:extLst>
              <a:ext uri="{FF2B5EF4-FFF2-40B4-BE49-F238E27FC236}">
                <a16:creationId xmlns="" xmlns:a16="http://schemas.microsoft.com/office/drawing/2014/main" id="{A24DAE64-2302-42EA-8239-F2F0775CA5A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8"/>
            </p:custDataLst>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0847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 xmlns:a16="http://schemas.microsoft.com/office/drawing/2014/main" id="{29C51009-A09A-4689-8E6C-F8FC99E6A84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389B71F8-5A94-C748-B1FC-72E9FC7C3111}"/>
              </a:ext>
            </a:extLst>
          </p:cNvPr>
          <p:cNvSpPr>
            <a:spLocks noGrp="1"/>
          </p:cNvSpPr>
          <p:nvPr>
            <p:ph type="title"/>
            <p:custDataLst>
              <p:tags r:id="rId2"/>
            </p:custDataLst>
          </p:nvPr>
        </p:nvSpPr>
        <p:spPr>
          <a:xfrm>
            <a:off x="844476" y="1600199"/>
            <a:ext cx="3539266" cy="4297680"/>
          </a:xfrm>
        </p:spPr>
        <p:txBody>
          <a:bodyPr anchor="ctr">
            <a:normAutofit/>
          </a:bodyPr>
          <a:lstStyle/>
          <a:p>
            <a:r>
              <a:rPr lang="fr-CA" dirty="0"/>
              <a:t>Les 3 questions de la recherche sur l’expérience utilisateur</a:t>
            </a:r>
          </a:p>
        </p:txBody>
      </p:sp>
      <p:cxnSp>
        <p:nvCxnSpPr>
          <p:cNvPr id="27" name="Straight Connector 26">
            <a:extLst>
              <a:ext uri="{FF2B5EF4-FFF2-40B4-BE49-F238E27FC236}">
                <a16:creationId xmlns="" xmlns:a16="http://schemas.microsoft.com/office/drawing/2014/main" id="{9EC65442-F244-409C-BF44-C5D6472E810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custDataLst>
              <p:tags r:id="rId3"/>
            </p:custDataLst>
            <p:extLst>
              <p:ext uri="{386F3935-93C4-4BCD-93E2-E3B085C9AB24}">
                <p16:designElem xmlns=""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9F13D37E-50CC-5E49-B8A9-DB4C1BEC1245}"/>
              </a:ext>
            </a:extLst>
          </p:cNvPr>
          <p:cNvSpPr>
            <a:spLocks noGrp="1"/>
          </p:cNvSpPr>
          <p:nvPr>
            <p:ph idx="1"/>
            <p:custDataLst>
              <p:tags r:id="rId4"/>
            </p:custDataLst>
          </p:nvPr>
        </p:nvSpPr>
        <p:spPr>
          <a:xfrm>
            <a:off x="4924851" y="1600199"/>
            <a:ext cx="6130003" cy="4297680"/>
          </a:xfrm>
        </p:spPr>
        <p:txBody>
          <a:bodyPr anchor="ctr">
            <a:normAutofit/>
          </a:bodyPr>
          <a:lstStyle/>
          <a:p>
            <a:pPr marL="457200" indent="-457200">
              <a:buFont typeface="+mj-lt"/>
              <a:buAutoNum type="arabicPeriod"/>
            </a:pPr>
            <a:r>
              <a:rPr lang="fr-CA" sz="4000" dirty="0"/>
              <a:t>Qui? </a:t>
            </a:r>
          </a:p>
          <a:p>
            <a:pPr marL="457200" indent="-457200">
              <a:buFont typeface="+mj-lt"/>
              <a:buAutoNum type="arabicPeriod"/>
            </a:pPr>
            <a:r>
              <a:rPr lang="fr-CA" sz="4000" dirty="0"/>
              <a:t>Quoi?</a:t>
            </a:r>
          </a:p>
          <a:p>
            <a:pPr marL="457200" indent="-457200">
              <a:buFont typeface="+mj-lt"/>
              <a:buAutoNum type="arabicPeriod"/>
            </a:pPr>
            <a:r>
              <a:rPr lang="fr-CA" sz="4000" dirty="0"/>
              <a:t>Est-ce que ça fonctionne?</a:t>
            </a:r>
          </a:p>
        </p:txBody>
      </p:sp>
    </p:spTree>
    <p:extLst>
      <p:ext uri="{BB962C8B-B14F-4D97-AF65-F5344CB8AC3E}">
        <p14:creationId xmlns:p14="http://schemas.microsoft.com/office/powerpoint/2010/main" val="2427700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dirty="0"/>
              <a:t>Types de données produites</a:t>
            </a:r>
          </a:p>
        </p:txBody>
      </p:sp>
      <p:graphicFrame>
        <p:nvGraphicFramePr>
          <p:cNvPr id="11" name="Content Placeholder 2">
            <a:extLst>
              <a:ext uri="{FF2B5EF4-FFF2-40B4-BE49-F238E27FC236}">
                <a16:creationId xmlns="" xmlns:a16="http://schemas.microsoft.com/office/drawing/2014/main" id="{8D0A541B-1023-4DC4-A3A3-D2DF3FB15201}"/>
              </a:ext>
            </a:extLst>
          </p:cNvPr>
          <p:cNvGraphicFramePr/>
          <p:nvPr>
            <p:custDataLst>
              <p:tags r:id="rId2"/>
            </p:custDataLst>
            <p:extLst>
              <p:ext uri="{D42A27DB-BD31-4B8C-83A1-F6EECF244321}">
                <p14:modId xmlns:p14="http://schemas.microsoft.com/office/powerpoint/2010/main" val="2654855278"/>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79136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291D11-FA47-C641-BF7E-BF1FFDDE1294}"/>
              </a:ext>
            </a:extLst>
          </p:cNvPr>
          <p:cNvSpPr>
            <a:spLocks noGrp="1"/>
          </p:cNvSpPr>
          <p:nvPr>
            <p:ph type="title"/>
            <p:custDataLst>
              <p:tags r:id="rId1"/>
            </p:custDataLst>
          </p:nvPr>
        </p:nvSpPr>
        <p:spPr/>
        <p:txBody>
          <a:bodyPr vert="horz" lIns="91440" tIns="45720" rIns="91440" bIns="45720" rtlCol="0" anchor="t">
            <a:normAutofit/>
          </a:bodyPr>
          <a:lstStyle/>
          <a:p>
            <a:r>
              <a:rPr lang="fr-CA" dirty="0"/>
              <a:t>Essai de convivialité – ce que c’est, ce que ce n’est pas</a:t>
            </a:r>
          </a:p>
        </p:txBody>
      </p:sp>
      <p:graphicFrame>
        <p:nvGraphicFramePr>
          <p:cNvPr id="7" name="Content Placeholder 2">
            <a:extLst>
              <a:ext uri="{FF2B5EF4-FFF2-40B4-BE49-F238E27FC236}">
                <a16:creationId xmlns="" xmlns:a16="http://schemas.microsoft.com/office/drawing/2014/main" id="{7F73F164-2863-4999-BB4A-C04178B46D84}"/>
              </a:ext>
            </a:extLst>
          </p:cNvPr>
          <p:cNvGraphicFramePr/>
          <p:nvPr>
            <p:custDataLst>
              <p:tags r:id="rId2"/>
            </p:custDataLst>
            <p:extLst>
              <p:ext uri="{D42A27DB-BD31-4B8C-83A1-F6EECF244321}">
                <p14:modId xmlns:p14="http://schemas.microsoft.com/office/powerpoint/2010/main" val="1003674073"/>
              </p:ext>
            </p:extLst>
          </p:nvPr>
        </p:nvGraphicFramePr>
        <p:xfrm>
          <a:off x="1325469" y="2340435"/>
          <a:ext cx="9604375" cy="332449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6" name="Not Equal 5">
            <a:extLst>
              <a:ext uri="{FF2B5EF4-FFF2-40B4-BE49-F238E27FC236}">
                <a16:creationId xmlns="" xmlns:a16="http://schemas.microsoft.com/office/drawing/2014/main" id="{33DECACA-1C86-0941-9534-F3752A9AEC2A}"/>
              </a:ext>
            </a:extLst>
          </p:cNvPr>
          <p:cNvSpPr/>
          <p:nvPr>
            <p:custDataLst>
              <p:tags r:id="rId3"/>
            </p:custDataLst>
          </p:nvPr>
        </p:nvSpPr>
        <p:spPr>
          <a:xfrm>
            <a:off x="5484158" y="2817158"/>
            <a:ext cx="1223683" cy="1223683"/>
          </a:xfrm>
          <a:prstGeom prst="mathNotEqual">
            <a:avLst>
              <a:gd name="adj1" fmla="val 10246"/>
              <a:gd name="adj2" fmla="val 6553044"/>
              <a:gd name="adj3" fmla="val 1884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Tree>
    <p:extLst>
      <p:ext uri="{BB962C8B-B14F-4D97-AF65-F5344CB8AC3E}">
        <p14:creationId xmlns:p14="http://schemas.microsoft.com/office/powerpoint/2010/main" val="21686864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1579311|-10846711|-14797230|-8244963|-11249614|SPAC&quot;,&quot;Id&quot;:&quot;5cbf6fa54242454c78b5df0e&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ags/tag10.xml><?xml version="1.0" encoding="utf-8"?>
<p:tagLst xmlns:a="http://schemas.openxmlformats.org/drawingml/2006/main" xmlns:r="http://schemas.openxmlformats.org/officeDocument/2006/relationships" xmlns:p="http://schemas.openxmlformats.org/presentationml/2006/main">
  <p:tag name="NUM" val="2"/>
</p:tagLst>
</file>

<file path=ppt/tags/tag100.xml><?xml version="1.0" encoding="utf-8"?>
<p:tagLst xmlns:a="http://schemas.openxmlformats.org/drawingml/2006/main" xmlns:r="http://schemas.openxmlformats.org/officeDocument/2006/relationships" xmlns:p="http://schemas.openxmlformats.org/presentationml/2006/main">
  <p:tag name="NUM" val="5"/>
</p:tagLst>
</file>

<file path=ppt/tags/tag101.xml><?xml version="1.0" encoding="utf-8"?>
<p:tagLst xmlns:a="http://schemas.openxmlformats.org/drawingml/2006/main" xmlns:r="http://schemas.openxmlformats.org/officeDocument/2006/relationships" xmlns:p="http://schemas.openxmlformats.org/presentationml/2006/main">
  <p:tag name="NUM" val="6"/>
</p:tagLst>
</file>

<file path=ppt/tags/tag102.xml><?xml version="1.0" encoding="utf-8"?>
<p:tagLst xmlns:a="http://schemas.openxmlformats.org/drawingml/2006/main" xmlns:r="http://schemas.openxmlformats.org/officeDocument/2006/relationships" xmlns:p="http://schemas.openxmlformats.org/presentationml/2006/main">
  <p:tag name="NUM" val="7"/>
</p:tagLst>
</file>

<file path=ppt/tags/tag103.xml><?xml version="1.0" encoding="utf-8"?>
<p:tagLst xmlns:a="http://schemas.openxmlformats.org/drawingml/2006/main" xmlns:r="http://schemas.openxmlformats.org/officeDocument/2006/relationships" xmlns:p="http://schemas.openxmlformats.org/presentationml/2006/main">
  <p:tag name="NUM" val="8"/>
</p:tagLst>
</file>

<file path=ppt/tags/tag104.xml><?xml version="1.0" encoding="utf-8"?>
<p:tagLst xmlns:a="http://schemas.openxmlformats.org/drawingml/2006/main" xmlns:r="http://schemas.openxmlformats.org/officeDocument/2006/relationships" xmlns:p="http://schemas.openxmlformats.org/presentationml/2006/main">
  <p:tag name="NUM" val="9"/>
</p:tagLst>
</file>

<file path=ppt/tags/tag105.xml><?xml version="1.0" encoding="utf-8"?>
<p:tagLst xmlns:a="http://schemas.openxmlformats.org/drawingml/2006/main" xmlns:r="http://schemas.openxmlformats.org/officeDocument/2006/relationships" xmlns:p="http://schemas.openxmlformats.org/presentationml/2006/main">
  <p:tag name="NUM" val="10"/>
</p:tagLst>
</file>

<file path=ppt/tags/tag106.xml><?xml version="1.0" encoding="utf-8"?>
<p:tagLst xmlns:a="http://schemas.openxmlformats.org/drawingml/2006/main" xmlns:r="http://schemas.openxmlformats.org/officeDocument/2006/relationships" xmlns:p="http://schemas.openxmlformats.org/presentationml/2006/main">
  <p:tag name="NUM" val="11"/>
</p:tagLst>
</file>

<file path=ppt/tags/tag107.xml><?xml version="1.0" encoding="utf-8"?>
<p:tagLst xmlns:a="http://schemas.openxmlformats.org/drawingml/2006/main" xmlns:r="http://schemas.openxmlformats.org/officeDocument/2006/relationships" xmlns:p="http://schemas.openxmlformats.org/presentationml/2006/main">
  <p:tag name="NUM" val="1"/>
</p:tagLst>
</file>

<file path=ppt/tags/tag108.xml><?xml version="1.0" encoding="utf-8"?>
<p:tagLst xmlns:a="http://schemas.openxmlformats.org/drawingml/2006/main" xmlns:r="http://schemas.openxmlformats.org/officeDocument/2006/relationships" xmlns:p="http://schemas.openxmlformats.org/presentationml/2006/main">
  <p:tag name="NUM" val="2"/>
</p:tagLst>
</file>

<file path=ppt/tags/tag109.xml><?xml version="1.0" encoding="utf-8"?>
<p:tagLst xmlns:a="http://schemas.openxmlformats.org/drawingml/2006/main" xmlns:r="http://schemas.openxmlformats.org/officeDocument/2006/relationships" xmlns:p="http://schemas.openxmlformats.org/presentationml/2006/main">
  <p:tag name="NUM" val="3"/>
</p:tagLst>
</file>

<file path=ppt/tags/tag11.xml><?xml version="1.0" encoding="utf-8"?>
<p:tagLst xmlns:a="http://schemas.openxmlformats.org/drawingml/2006/main" xmlns:r="http://schemas.openxmlformats.org/officeDocument/2006/relationships" xmlns:p="http://schemas.openxmlformats.org/presentationml/2006/main">
  <p:tag name="NUM" val="3"/>
</p:tagLst>
</file>

<file path=ppt/tags/tag110.xml><?xml version="1.0" encoding="utf-8"?>
<p:tagLst xmlns:a="http://schemas.openxmlformats.org/drawingml/2006/main" xmlns:r="http://schemas.openxmlformats.org/officeDocument/2006/relationships" xmlns:p="http://schemas.openxmlformats.org/presentationml/2006/main">
  <p:tag name="NUM" val="4"/>
</p:tagLst>
</file>

<file path=ppt/tags/tag111.xml><?xml version="1.0" encoding="utf-8"?>
<p:tagLst xmlns:a="http://schemas.openxmlformats.org/drawingml/2006/main" xmlns:r="http://schemas.openxmlformats.org/officeDocument/2006/relationships" xmlns:p="http://schemas.openxmlformats.org/presentationml/2006/main">
  <p:tag name="NUM" val="5"/>
</p:tagLst>
</file>

<file path=ppt/tags/tag112.xml><?xml version="1.0" encoding="utf-8"?>
<p:tagLst xmlns:a="http://schemas.openxmlformats.org/drawingml/2006/main" xmlns:r="http://schemas.openxmlformats.org/officeDocument/2006/relationships" xmlns:p="http://schemas.openxmlformats.org/presentationml/2006/main">
  <p:tag name="NUM" val="6"/>
</p:tagLst>
</file>

<file path=ppt/tags/tag113.xml><?xml version="1.0" encoding="utf-8"?>
<p:tagLst xmlns:a="http://schemas.openxmlformats.org/drawingml/2006/main" xmlns:r="http://schemas.openxmlformats.org/officeDocument/2006/relationships" xmlns:p="http://schemas.openxmlformats.org/presentationml/2006/main">
  <p:tag name="NUM" val="7"/>
</p:tagLst>
</file>

<file path=ppt/tags/tag114.xml><?xml version="1.0" encoding="utf-8"?>
<p:tagLst xmlns:a="http://schemas.openxmlformats.org/drawingml/2006/main" xmlns:r="http://schemas.openxmlformats.org/officeDocument/2006/relationships" xmlns:p="http://schemas.openxmlformats.org/presentationml/2006/main">
  <p:tag name="NUM" val="8"/>
</p:tagLst>
</file>

<file path=ppt/tags/tag115.xml><?xml version="1.0" encoding="utf-8"?>
<p:tagLst xmlns:a="http://schemas.openxmlformats.org/drawingml/2006/main" xmlns:r="http://schemas.openxmlformats.org/officeDocument/2006/relationships" xmlns:p="http://schemas.openxmlformats.org/presentationml/2006/main">
  <p:tag name="NUM" val="9"/>
</p:tagLst>
</file>

<file path=ppt/tags/tag116.xml><?xml version="1.0" encoding="utf-8"?>
<p:tagLst xmlns:a="http://schemas.openxmlformats.org/drawingml/2006/main" xmlns:r="http://schemas.openxmlformats.org/officeDocument/2006/relationships" xmlns:p="http://schemas.openxmlformats.org/presentationml/2006/main">
  <p:tag name="NUM" val="10"/>
</p:tagLst>
</file>

<file path=ppt/tags/tag117.xml><?xml version="1.0" encoding="utf-8"?>
<p:tagLst xmlns:a="http://schemas.openxmlformats.org/drawingml/2006/main" xmlns:r="http://schemas.openxmlformats.org/officeDocument/2006/relationships" xmlns:p="http://schemas.openxmlformats.org/presentationml/2006/main">
  <p:tag name="NUM" val="11"/>
</p:tagLst>
</file>

<file path=ppt/tags/tag118.xml><?xml version="1.0" encoding="utf-8"?>
<p:tagLst xmlns:a="http://schemas.openxmlformats.org/drawingml/2006/main" xmlns:r="http://schemas.openxmlformats.org/officeDocument/2006/relationships" xmlns:p="http://schemas.openxmlformats.org/presentationml/2006/main">
  <p:tag name="NUM" val="12"/>
</p:tagLst>
</file>

<file path=ppt/tags/tag119.xml><?xml version="1.0" encoding="utf-8"?>
<p:tagLst xmlns:a="http://schemas.openxmlformats.org/drawingml/2006/main" xmlns:r="http://schemas.openxmlformats.org/officeDocument/2006/relationships" xmlns:p="http://schemas.openxmlformats.org/presentationml/2006/main">
  <p:tag name="NUM" val="1"/>
</p:tagLst>
</file>

<file path=ppt/tags/tag12.xml><?xml version="1.0" encoding="utf-8"?>
<p:tagLst xmlns:a="http://schemas.openxmlformats.org/drawingml/2006/main" xmlns:r="http://schemas.openxmlformats.org/officeDocument/2006/relationships" xmlns:p="http://schemas.openxmlformats.org/presentationml/2006/main">
  <p:tag name="NUM" val="4"/>
</p:tagLst>
</file>

<file path=ppt/tags/tag120.xml><?xml version="1.0" encoding="utf-8"?>
<p:tagLst xmlns:a="http://schemas.openxmlformats.org/drawingml/2006/main" xmlns:r="http://schemas.openxmlformats.org/officeDocument/2006/relationships" xmlns:p="http://schemas.openxmlformats.org/presentationml/2006/main">
  <p:tag name="NUM" val="2"/>
</p:tagLst>
</file>

<file path=ppt/tags/tag121.xml><?xml version="1.0" encoding="utf-8"?>
<p:tagLst xmlns:a="http://schemas.openxmlformats.org/drawingml/2006/main" xmlns:r="http://schemas.openxmlformats.org/officeDocument/2006/relationships" xmlns:p="http://schemas.openxmlformats.org/presentationml/2006/main">
  <p:tag name="NUM" val="3"/>
</p:tagLst>
</file>

<file path=ppt/tags/tag122.xml><?xml version="1.0" encoding="utf-8"?>
<p:tagLst xmlns:a="http://schemas.openxmlformats.org/drawingml/2006/main" xmlns:r="http://schemas.openxmlformats.org/officeDocument/2006/relationships" xmlns:p="http://schemas.openxmlformats.org/presentationml/2006/main">
  <p:tag name="NUM" val="4"/>
</p:tagLst>
</file>

<file path=ppt/tags/tag123.xml><?xml version="1.0" encoding="utf-8"?>
<p:tagLst xmlns:a="http://schemas.openxmlformats.org/drawingml/2006/main" xmlns:r="http://schemas.openxmlformats.org/officeDocument/2006/relationships" xmlns:p="http://schemas.openxmlformats.org/presentationml/2006/main">
  <p:tag name="NUM" val="5"/>
</p:tagLst>
</file>

<file path=ppt/tags/tag124.xml><?xml version="1.0" encoding="utf-8"?>
<p:tagLst xmlns:a="http://schemas.openxmlformats.org/drawingml/2006/main" xmlns:r="http://schemas.openxmlformats.org/officeDocument/2006/relationships" xmlns:p="http://schemas.openxmlformats.org/presentationml/2006/main">
  <p:tag name="NUM" val="6"/>
</p:tagLst>
</file>

<file path=ppt/tags/tag125.xml><?xml version="1.0" encoding="utf-8"?>
<p:tagLst xmlns:a="http://schemas.openxmlformats.org/drawingml/2006/main" xmlns:r="http://schemas.openxmlformats.org/officeDocument/2006/relationships" xmlns:p="http://schemas.openxmlformats.org/presentationml/2006/main">
  <p:tag name="NUM" val="7"/>
</p:tagLst>
</file>

<file path=ppt/tags/tag126.xml><?xml version="1.0" encoding="utf-8"?>
<p:tagLst xmlns:a="http://schemas.openxmlformats.org/drawingml/2006/main" xmlns:r="http://schemas.openxmlformats.org/officeDocument/2006/relationships" xmlns:p="http://schemas.openxmlformats.org/presentationml/2006/main">
  <p:tag name="NUM" val="8"/>
</p:tagLst>
</file>

<file path=ppt/tags/tag127.xml><?xml version="1.0" encoding="utf-8"?>
<p:tagLst xmlns:a="http://schemas.openxmlformats.org/drawingml/2006/main" xmlns:r="http://schemas.openxmlformats.org/officeDocument/2006/relationships" xmlns:p="http://schemas.openxmlformats.org/presentationml/2006/main">
  <p:tag name="NUM" val="9"/>
</p:tagLst>
</file>

<file path=ppt/tags/tag128.xml><?xml version="1.0" encoding="utf-8"?>
<p:tagLst xmlns:a="http://schemas.openxmlformats.org/drawingml/2006/main" xmlns:r="http://schemas.openxmlformats.org/officeDocument/2006/relationships" xmlns:p="http://schemas.openxmlformats.org/presentationml/2006/main">
  <p:tag name="NUM" val="10"/>
</p:tagLst>
</file>

<file path=ppt/tags/tag129.xml><?xml version="1.0" encoding="utf-8"?>
<p:tagLst xmlns:a="http://schemas.openxmlformats.org/drawingml/2006/main" xmlns:r="http://schemas.openxmlformats.org/officeDocument/2006/relationships" xmlns:p="http://schemas.openxmlformats.org/presentationml/2006/main">
  <p:tag name="NUM" val="11"/>
</p:tagLst>
</file>

<file path=ppt/tags/tag13.xml><?xml version="1.0" encoding="utf-8"?>
<p:tagLst xmlns:a="http://schemas.openxmlformats.org/drawingml/2006/main" xmlns:r="http://schemas.openxmlformats.org/officeDocument/2006/relationships" xmlns:p="http://schemas.openxmlformats.org/presentationml/2006/main">
  <p:tag name="NUM" val="5"/>
</p:tagLst>
</file>

<file path=ppt/tags/tag130.xml><?xml version="1.0" encoding="utf-8"?>
<p:tagLst xmlns:a="http://schemas.openxmlformats.org/drawingml/2006/main" xmlns:r="http://schemas.openxmlformats.org/officeDocument/2006/relationships" xmlns:p="http://schemas.openxmlformats.org/presentationml/2006/main">
  <p:tag name="NUM" val="1"/>
</p:tagLst>
</file>

<file path=ppt/tags/tag131.xml><?xml version="1.0" encoding="utf-8"?>
<p:tagLst xmlns:a="http://schemas.openxmlformats.org/drawingml/2006/main" xmlns:r="http://schemas.openxmlformats.org/officeDocument/2006/relationships" xmlns:p="http://schemas.openxmlformats.org/presentationml/2006/main">
  <p:tag name="NUM" val="2"/>
</p:tagLst>
</file>

<file path=ppt/tags/tag132.xml><?xml version="1.0" encoding="utf-8"?>
<p:tagLst xmlns:a="http://schemas.openxmlformats.org/drawingml/2006/main" xmlns:r="http://schemas.openxmlformats.org/officeDocument/2006/relationships" xmlns:p="http://schemas.openxmlformats.org/presentationml/2006/main">
  <p:tag name="NUM" val="3"/>
</p:tagLst>
</file>

<file path=ppt/tags/tag133.xml><?xml version="1.0" encoding="utf-8"?>
<p:tagLst xmlns:a="http://schemas.openxmlformats.org/drawingml/2006/main" xmlns:r="http://schemas.openxmlformats.org/officeDocument/2006/relationships" xmlns:p="http://schemas.openxmlformats.org/presentationml/2006/main">
  <p:tag name="NUM" val="4"/>
</p:tagLst>
</file>

<file path=ppt/tags/tag134.xml><?xml version="1.0" encoding="utf-8"?>
<p:tagLst xmlns:a="http://schemas.openxmlformats.org/drawingml/2006/main" xmlns:r="http://schemas.openxmlformats.org/officeDocument/2006/relationships" xmlns:p="http://schemas.openxmlformats.org/presentationml/2006/main">
  <p:tag name="NUM" val="5"/>
</p:tagLst>
</file>

<file path=ppt/tags/tag135.xml><?xml version="1.0" encoding="utf-8"?>
<p:tagLst xmlns:a="http://schemas.openxmlformats.org/drawingml/2006/main" xmlns:r="http://schemas.openxmlformats.org/officeDocument/2006/relationships" xmlns:p="http://schemas.openxmlformats.org/presentationml/2006/main">
  <p:tag name="NUM" val="6"/>
</p:tagLst>
</file>

<file path=ppt/tags/tag136.xml><?xml version="1.0" encoding="utf-8"?>
<p:tagLst xmlns:a="http://schemas.openxmlformats.org/drawingml/2006/main" xmlns:r="http://schemas.openxmlformats.org/officeDocument/2006/relationships" xmlns:p="http://schemas.openxmlformats.org/presentationml/2006/main">
  <p:tag name="NUM" val="7"/>
</p:tagLst>
</file>

<file path=ppt/tags/tag137.xml><?xml version="1.0" encoding="utf-8"?>
<p:tagLst xmlns:a="http://schemas.openxmlformats.org/drawingml/2006/main" xmlns:r="http://schemas.openxmlformats.org/officeDocument/2006/relationships" xmlns:p="http://schemas.openxmlformats.org/presentationml/2006/main">
  <p:tag name="NUM" val="8"/>
</p:tagLst>
</file>

<file path=ppt/tags/tag138.xml><?xml version="1.0" encoding="utf-8"?>
<p:tagLst xmlns:a="http://schemas.openxmlformats.org/drawingml/2006/main" xmlns:r="http://schemas.openxmlformats.org/officeDocument/2006/relationships" xmlns:p="http://schemas.openxmlformats.org/presentationml/2006/main">
  <p:tag name="NUM" val="9"/>
</p:tagLst>
</file>

<file path=ppt/tags/tag139.xml><?xml version="1.0" encoding="utf-8"?>
<p:tagLst xmlns:a="http://schemas.openxmlformats.org/drawingml/2006/main" xmlns:r="http://schemas.openxmlformats.org/officeDocument/2006/relationships" xmlns:p="http://schemas.openxmlformats.org/presentationml/2006/main">
  <p:tag name="NUM" val="10"/>
</p:tagLst>
</file>

<file path=ppt/tags/tag14.xml><?xml version="1.0" encoding="utf-8"?>
<p:tagLst xmlns:a="http://schemas.openxmlformats.org/drawingml/2006/main" xmlns:r="http://schemas.openxmlformats.org/officeDocument/2006/relationships" xmlns:p="http://schemas.openxmlformats.org/presentationml/2006/main">
  <p:tag name="NUM" val="6"/>
</p:tagLst>
</file>

<file path=ppt/tags/tag140.xml><?xml version="1.0" encoding="utf-8"?>
<p:tagLst xmlns:a="http://schemas.openxmlformats.org/drawingml/2006/main" xmlns:r="http://schemas.openxmlformats.org/officeDocument/2006/relationships" xmlns:p="http://schemas.openxmlformats.org/presentationml/2006/main">
  <p:tag name="NUM" val="11"/>
</p:tagLst>
</file>

<file path=ppt/tags/tag141.xml><?xml version="1.0" encoding="utf-8"?>
<p:tagLst xmlns:a="http://schemas.openxmlformats.org/drawingml/2006/main" xmlns:r="http://schemas.openxmlformats.org/officeDocument/2006/relationships" xmlns:p="http://schemas.openxmlformats.org/presentationml/2006/main">
  <p:tag name="NUM" val="12"/>
</p:tagLst>
</file>

<file path=ppt/tags/tag142.xml><?xml version="1.0" encoding="utf-8"?>
<p:tagLst xmlns:a="http://schemas.openxmlformats.org/drawingml/2006/main" xmlns:r="http://schemas.openxmlformats.org/officeDocument/2006/relationships" xmlns:p="http://schemas.openxmlformats.org/presentationml/2006/main">
  <p:tag name="NUM" val="1"/>
</p:tagLst>
</file>

<file path=ppt/tags/tag143.xml><?xml version="1.0" encoding="utf-8"?>
<p:tagLst xmlns:a="http://schemas.openxmlformats.org/drawingml/2006/main" xmlns:r="http://schemas.openxmlformats.org/officeDocument/2006/relationships" xmlns:p="http://schemas.openxmlformats.org/presentationml/2006/main">
  <p:tag name="NUM" val="2"/>
</p:tagLst>
</file>

<file path=ppt/tags/tag144.xml><?xml version="1.0" encoding="utf-8"?>
<p:tagLst xmlns:a="http://schemas.openxmlformats.org/drawingml/2006/main" xmlns:r="http://schemas.openxmlformats.org/officeDocument/2006/relationships" xmlns:p="http://schemas.openxmlformats.org/presentationml/2006/main">
  <p:tag name="NUM" val="3"/>
</p:tagLst>
</file>

<file path=ppt/tags/tag145.xml><?xml version="1.0" encoding="utf-8"?>
<p:tagLst xmlns:a="http://schemas.openxmlformats.org/drawingml/2006/main" xmlns:r="http://schemas.openxmlformats.org/officeDocument/2006/relationships" xmlns:p="http://schemas.openxmlformats.org/presentationml/2006/main">
  <p:tag name="NUM" val="4"/>
</p:tagLst>
</file>

<file path=ppt/tags/tag146.xml><?xml version="1.0" encoding="utf-8"?>
<p:tagLst xmlns:a="http://schemas.openxmlformats.org/drawingml/2006/main" xmlns:r="http://schemas.openxmlformats.org/officeDocument/2006/relationships" xmlns:p="http://schemas.openxmlformats.org/presentationml/2006/main">
  <p:tag name="NUM" val="5"/>
</p:tagLst>
</file>

<file path=ppt/tags/tag147.xml><?xml version="1.0" encoding="utf-8"?>
<p:tagLst xmlns:a="http://schemas.openxmlformats.org/drawingml/2006/main" xmlns:r="http://schemas.openxmlformats.org/officeDocument/2006/relationships" xmlns:p="http://schemas.openxmlformats.org/presentationml/2006/main">
  <p:tag name="NUM" val="6"/>
</p:tagLst>
</file>

<file path=ppt/tags/tag148.xml><?xml version="1.0" encoding="utf-8"?>
<p:tagLst xmlns:a="http://schemas.openxmlformats.org/drawingml/2006/main" xmlns:r="http://schemas.openxmlformats.org/officeDocument/2006/relationships" xmlns:p="http://schemas.openxmlformats.org/presentationml/2006/main">
  <p:tag name="NUM" val="7"/>
</p:tagLst>
</file>

<file path=ppt/tags/tag149.xml><?xml version="1.0" encoding="utf-8"?>
<p:tagLst xmlns:a="http://schemas.openxmlformats.org/drawingml/2006/main" xmlns:r="http://schemas.openxmlformats.org/officeDocument/2006/relationships" xmlns:p="http://schemas.openxmlformats.org/presentationml/2006/main">
  <p:tag name="NUM" val="8"/>
</p:tagLst>
</file>

<file path=ppt/tags/tag15.xml><?xml version="1.0" encoding="utf-8"?>
<p:tagLst xmlns:a="http://schemas.openxmlformats.org/drawingml/2006/main" xmlns:r="http://schemas.openxmlformats.org/officeDocument/2006/relationships" xmlns:p="http://schemas.openxmlformats.org/presentationml/2006/main">
  <p:tag name="NUM" val="7"/>
</p:tagLst>
</file>

<file path=ppt/tags/tag150.xml><?xml version="1.0" encoding="utf-8"?>
<p:tagLst xmlns:a="http://schemas.openxmlformats.org/drawingml/2006/main" xmlns:r="http://schemas.openxmlformats.org/officeDocument/2006/relationships" xmlns:p="http://schemas.openxmlformats.org/presentationml/2006/main">
  <p:tag name="NUM" val="9"/>
</p:tagLst>
</file>

<file path=ppt/tags/tag151.xml><?xml version="1.0" encoding="utf-8"?>
<p:tagLst xmlns:a="http://schemas.openxmlformats.org/drawingml/2006/main" xmlns:r="http://schemas.openxmlformats.org/officeDocument/2006/relationships" xmlns:p="http://schemas.openxmlformats.org/presentationml/2006/main">
  <p:tag name="NUM" val="10"/>
</p:tagLst>
</file>

<file path=ppt/tags/tag152.xml><?xml version="1.0" encoding="utf-8"?>
<p:tagLst xmlns:a="http://schemas.openxmlformats.org/drawingml/2006/main" xmlns:r="http://schemas.openxmlformats.org/officeDocument/2006/relationships" xmlns:p="http://schemas.openxmlformats.org/presentationml/2006/main">
  <p:tag name="NUM" val="11"/>
</p:tagLst>
</file>

<file path=ppt/tags/tag153.xml><?xml version="1.0" encoding="utf-8"?>
<p:tagLst xmlns:a="http://schemas.openxmlformats.org/drawingml/2006/main" xmlns:r="http://schemas.openxmlformats.org/officeDocument/2006/relationships" xmlns:p="http://schemas.openxmlformats.org/presentationml/2006/main">
  <p:tag name="NUM" val="12"/>
</p:tagLst>
</file>

<file path=ppt/tags/tag154.xml><?xml version="1.0" encoding="utf-8"?>
<p:tagLst xmlns:a="http://schemas.openxmlformats.org/drawingml/2006/main" xmlns:r="http://schemas.openxmlformats.org/officeDocument/2006/relationships" xmlns:p="http://schemas.openxmlformats.org/presentationml/2006/main">
  <p:tag name="NUM" val="13"/>
</p:tagLst>
</file>

<file path=ppt/tags/tag155.xml><?xml version="1.0" encoding="utf-8"?>
<p:tagLst xmlns:a="http://schemas.openxmlformats.org/drawingml/2006/main" xmlns:r="http://schemas.openxmlformats.org/officeDocument/2006/relationships" xmlns:p="http://schemas.openxmlformats.org/presentationml/2006/main">
  <p:tag name="NUM" val="1"/>
</p:tagLst>
</file>

<file path=ppt/tags/tag156.xml><?xml version="1.0" encoding="utf-8"?>
<p:tagLst xmlns:a="http://schemas.openxmlformats.org/drawingml/2006/main" xmlns:r="http://schemas.openxmlformats.org/officeDocument/2006/relationships" xmlns:p="http://schemas.openxmlformats.org/presentationml/2006/main">
  <p:tag name="NUM" val="2"/>
</p:tagLst>
</file>

<file path=ppt/tags/tag157.xml><?xml version="1.0" encoding="utf-8"?>
<p:tagLst xmlns:a="http://schemas.openxmlformats.org/drawingml/2006/main" xmlns:r="http://schemas.openxmlformats.org/officeDocument/2006/relationships" xmlns:p="http://schemas.openxmlformats.org/presentationml/2006/main">
  <p:tag name="NUM" val="3"/>
</p:tagLst>
</file>

<file path=ppt/tags/tag158.xml><?xml version="1.0" encoding="utf-8"?>
<p:tagLst xmlns:a="http://schemas.openxmlformats.org/drawingml/2006/main" xmlns:r="http://schemas.openxmlformats.org/officeDocument/2006/relationships" xmlns:p="http://schemas.openxmlformats.org/presentationml/2006/main">
  <p:tag name="NUM" val="4"/>
</p:tagLst>
</file>

<file path=ppt/tags/tag159.xml><?xml version="1.0" encoding="utf-8"?>
<p:tagLst xmlns:a="http://schemas.openxmlformats.org/drawingml/2006/main" xmlns:r="http://schemas.openxmlformats.org/officeDocument/2006/relationships" xmlns:p="http://schemas.openxmlformats.org/presentationml/2006/main">
  <p:tag name="NUM" val="5"/>
</p:tagLst>
</file>

<file path=ppt/tags/tag16.xml><?xml version="1.0" encoding="utf-8"?>
<p:tagLst xmlns:a="http://schemas.openxmlformats.org/drawingml/2006/main" xmlns:r="http://schemas.openxmlformats.org/officeDocument/2006/relationships" xmlns:p="http://schemas.openxmlformats.org/presentationml/2006/main">
  <p:tag name="NUM" val="8"/>
</p:tagLst>
</file>

<file path=ppt/tags/tag160.xml><?xml version="1.0" encoding="utf-8"?>
<p:tagLst xmlns:a="http://schemas.openxmlformats.org/drawingml/2006/main" xmlns:r="http://schemas.openxmlformats.org/officeDocument/2006/relationships" xmlns:p="http://schemas.openxmlformats.org/presentationml/2006/main">
  <p:tag name="NUM" val="6"/>
</p:tagLst>
</file>

<file path=ppt/tags/tag161.xml><?xml version="1.0" encoding="utf-8"?>
<p:tagLst xmlns:a="http://schemas.openxmlformats.org/drawingml/2006/main" xmlns:r="http://schemas.openxmlformats.org/officeDocument/2006/relationships" xmlns:p="http://schemas.openxmlformats.org/presentationml/2006/main">
  <p:tag name="NUM" val="7"/>
</p:tagLst>
</file>

<file path=ppt/tags/tag162.xml><?xml version="1.0" encoding="utf-8"?>
<p:tagLst xmlns:a="http://schemas.openxmlformats.org/drawingml/2006/main" xmlns:r="http://schemas.openxmlformats.org/officeDocument/2006/relationships" xmlns:p="http://schemas.openxmlformats.org/presentationml/2006/main">
  <p:tag name="NUM" val="8"/>
</p:tagLst>
</file>

<file path=ppt/tags/tag163.xml><?xml version="1.0" encoding="utf-8"?>
<p:tagLst xmlns:a="http://schemas.openxmlformats.org/drawingml/2006/main" xmlns:r="http://schemas.openxmlformats.org/officeDocument/2006/relationships" xmlns:p="http://schemas.openxmlformats.org/presentationml/2006/main">
  <p:tag name="NUM" val="9"/>
</p:tagLst>
</file>

<file path=ppt/tags/tag164.xml><?xml version="1.0" encoding="utf-8"?>
<p:tagLst xmlns:a="http://schemas.openxmlformats.org/drawingml/2006/main" xmlns:r="http://schemas.openxmlformats.org/officeDocument/2006/relationships" xmlns:p="http://schemas.openxmlformats.org/presentationml/2006/main">
  <p:tag name="NUM" val="10"/>
</p:tagLst>
</file>

<file path=ppt/tags/tag165.xml><?xml version="1.0" encoding="utf-8"?>
<p:tagLst xmlns:a="http://schemas.openxmlformats.org/drawingml/2006/main" xmlns:r="http://schemas.openxmlformats.org/officeDocument/2006/relationships" xmlns:p="http://schemas.openxmlformats.org/presentationml/2006/main">
  <p:tag name="NUM" val="11"/>
</p:tagLst>
</file>

<file path=ppt/tags/tag166.xml><?xml version="1.0" encoding="utf-8"?>
<p:tagLst xmlns:a="http://schemas.openxmlformats.org/drawingml/2006/main" xmlns:r="http://schemas.openxmlformats.org/officeDocument/2006/relationships" xmlns:p="http://schemas.openxmlformats.org/presentationml/2006/main">
  <p:tag name="NUM" val="12"/>
</p:tagLst>
</file>

<file path=ppt/tags/tag167.xml><?xml version="1.0" encoding="utf-8"?>
<p:tagLst xmlns:a="http://schemas.openxmlformats.org/drawingml/2006/main" xmlns:r="http://schemas.openxmlformats.org/officeDocument/2006/relationships" xmlns:p="http://schemas.openxmlformats.org/presentationml/2006/main">
  <p:tag name="NUM" val="1"/>
</p:tagLst>
</file>

<file path=ppt/tags/tag168.xml><?xml version="1.0" encoding="utf-8"?>
<p:tagLst xmlns:a="http://schemas.openxmlformats.org/drawingml/2006/main" xmlns:r="http://schemas.openxmlformats.org/officeDocument/2006/relationships" xmlns:p="http://schemas.openxmlformats.org/presentationml/2006/main">
  <p:tag name="NUM" val="2"/>
</p:tagLst>
</file>

<file path=ppt/tags/tag169.xml><?xml version="1.0" encoding="utf-8"?>
<p:tagLst xmlns:a="http://schemas.openxmlformats.org/drawingml/2006/main" xmlns:r="http://schemas.openxmlformats.org/officeDocument/2006/relationships" xmlns:p="http://schemas.openxmlformats.org/presentationml/2006/main">
  <p:tag name="NUM" val="3"/>
</p:tagLst>
</file>

<file path=ppt/tags/tag17.xml><?xml version="1.0" encoding="utf-8"?>
<p:tagLst xmlns:a="http://schemas.openxmlformats.org/drawingml/2006/main" xmlns:r="http://schemas.openxmlformats.org/officeDocument/2006/relationships" xmlns:p="http://schemas.openxmlformats.org/presentationml/2006/main">
  <p:tag name="NUM" val="9"/>
</p:tagLst>
</file>

<file path=ppt/tags/tag170.xml><?xml version="1.0" encoding="utf-8"?>
<p:tagLst xmlns:a="http://schemas.openxmlformats.org/drawingml/2006/main" xmlns:r="http://schemas.openxmlformats.org/officeDocument/2006/relationships" xmlns:p="http://schemas.openxmlformats.org/presentationml/2006/main">
  <p:tag name="NUM" val="4"/>
</p:tagLst>
</file>

<file path=ppt/tags/tag171.xml><?xml version="1.0" encoding="utf-8"?>
<p:tagLst xmlns:a="http://schemas.openxmlformats.org/drawingml/2006/main" xmlns:r="http://schemas.openxmlformats.org/officeDocument/2006/relationships" xmlns:p="http://schemas.openxmlformats.org/presentationml/2006/main">
  <p:tag name="NUM" val="5"/>
</p:tagLst>
</file>

<file path=ppt/tags/tag172.xml><?xml version="1.0" encoding="utf-8"?>
<p:tagLst xmlns:a="http://schemas.openxmlformats.org/drawingml/2006/main" xmlns:r="http://schemas.openxmlformats.org/officeDocument/2006/relationships" xmlns:p="http://schemas.openxmlformats.org/presentationml/2006/main">
  <p:tag name="NUM" val="6"/>
</p:tagLst>
</file>

<file path=ppt/tags/tag173.xml><?xml version="1.0" encoding="utf-8"?>
<p:tagLst xmlns:a="http://schemas.openxmlformats.org/drawingml/2006/main" xmlns:r="http://schemas.openxmlformats.org/officeDocument/2006/relationships" xmlns:p="http://schemas.openxmlformats.org/presentationml/2006/main">
  <p:tag name="NUM" val="7"/>
</p:tagLst>
</file>

<file path=ppt/tags/tag174.xml><?xml version="1.0" encoding="utf-8"?>
<p:tagLst xmlns:a="http://schemas.openxmlformats.org/drawingml/2006/main" xmlns:r="http://schemas.openxmlformats.org/officeDocument/2006/relationships" xmlns:p="http://schemas.openxmlformats.org/presentationml/2006/main">
  <p:tag name="NUM" val="8"/>
</p:tagLst>
</file>

<file path=ppt/tags/tag175.xml><?xml version="1.0" encoding="utf-8"?>
<p:tagLst xmlns:a="http://schemas.openxmlformats.org/drawingml/2006/main" xmlns:r="http://schemas.openxmlformats.org/officeDocument/2006/relationships" xmlns:p="http://schemas.openxmlformats.org/presentationml/2006/main">
  <p:tag name="NUM" val="9"/>
</p:tagLst>
</file>

<file path=ppt/tags/tag176.xml><?xml version="1.0" encoding="utf-8"?>
<p:tagLst xmlns:a="http://schemas.openxmlformats.org/drawingml/2006/main" xmlns:r="http://schemas.openxmlformats.org/officeDocument/2006/relationships" xmlns:p="http://schemas.openxmlformats.org/presentationml/2006/main">
  <p:tag name="NUM" val="10"/>
</p:tagLst>
</file>

<file path=ppt/tags/tag177.xml><?xml version="1.0" encoding="utf-8"?>
<p:tagLst xmlns:a="http://schemas.openxmlformats.org/drawingml/2006/main" xmlns:r="http://schemas.openxmlformats.org/officeDocument/2006/relationships" xmlns:p="http://schemas.openxmlformats.org/presentationml/2006/main">
  <p:tag name="NUM" val="11"/>
</p:tagLst>
</file>

<file path=ppt/tags/tag178.xml><?xml version="1.0" encoding="utf-8"?>
<p:tagLst xmlns:a="http://schemas.openxmlformats.org/drawingml/2006/main" xmlns:r="http://schemas.openxmlformats.org/officeDocument/2006/relationships" xmlns:p="http://schemas.openxmlformats.org/presentationml/2006/main">
  <p:tag name="NUM" val="1"/>
</p:tagLst>
</file>

<file path=ppt/tags/tag179.xml><?xml version="1.0" encoding="utf-8"?>
<p:tagLst xmlns:a="http://schemas.openxmlformats.org/drawingml/2006/main" xmlns:r="http://schemas.openxmlformats.org/officeDocument/2006/relationships" xmlns:p="http://schemas.openxmlformats.org/presentationml/2006/main">
  <p:tag name="NUM" val="2"/>
</p:tagLst>
</file>

<file path=ppt/tags/tag18.xml><?xml version="1.0" encoding="utf-8"?>
<p:tagLst xmlns:a="http://schemas.openxmlformats.org/drawingml/2006/main" xmlns:r="http://schemas.openxmlformats.org/officeDocument/2006/relationships" xmlns:p="http://schemas.openxmlformats.org/presentationml/2006/main">
  <p:tag name="NUM" val="10"/>
</p:tagLst>
</file>

<file path=ppt/tags/tag180.xml><?xml version="1.0" encoding="utf-8"?>
<p:tagLst xmlns:a="http://schemas.openxmlformats.org/drawingml/2006/main" xmlns:r="http://schemas.openxmlformats.org/officeDocument/2006/relationships" xmlns:p="http://schemas.openxmlformats.org/presentationml/2006/main">
  <p:tag name="NUM" val="3"/>
</p:tagLst>
</file>

<file path=ppt/tags/tag181.xml><?xml version="1.0" encoding="utf-8"?>
<p:tagLst xmlns:a="http://schemas.openxmlformats.org/drawingml/2006/main" xmlns:r="http://schemas.openxmlformats.org/officeDocument/2006/relationships" xmlns:p="http://schemas.openxmlformats.org/presentationml/2006/main">
  <p:tag name="NUM" val="4"/>
</p:tagLst>
</file>

<file path=ppt/tags/tag182.xml><?xml version="1.0" encoding="utf-8"?>
<p:tagLst xmlns:a="http://schemas.openxmlformats.org/drawingml/2006/main" xmlns:r="http://schemas.openxmlformats.org/officeDocument/2006/relationships" xmlns:p="http://schemas.openxmlformats.org/presentationml/2006/main">
  <p:tag name="NUM" val="5"/>
</p:tagLst>
</file>

<file path=ppt/tags/tag183.xml><?xml version="1.0" encoding="utf-8"?>
<p:tagLst xmlns:a="http://schemas.openxmlformats.org/drawingml/2006/main" xmlns:r="http://schemas.openxmlformats.org/officeDocument/2006/relationships" xmlns:p="http://schemas.openxmlformats.org/presentationml/2006/main">
  <p:tag name="NUM" val="6"/>
</p:tagLst>
</file>

<file path=ppt/tags/tag184.xml><?xml version="1.0" encoding="utf-8"?>
<p:tagLst xmlns:a="http://schemas.openxmlformats.org/drawingml/2006/main" xmlns:r="http://schemas.openxmlformats.org/officeDocument/2006/relationships" xmlns:p="http://schemas.openxmlformats.org/presentationml/2006/main">
  <p:tag name="NUM" val="7"/>
</p:tagLst>
</file>

<file path=ppt/tags/tag185.xml><?xml version="1.0" encoding="utf-8"?>
<p:tagLst xmlns:a="http://schemas.openxmlformats.org/drawingml/2006/main" xmlns:r="http://schemas.openxmlformats.org/officeDocument/2006/relationships" xmlns:p="http://schemas.openxmlformats.org/presentationml/2006/main">
  <p:tag name="NUM" val="8"/>
</p:tagLst>
</file>

<file path=ppt/tags/tag186.xml><?xml version="1.0" encoding="utf-8"?>
<p:tagLst xmlns:a="http://schemas.openxmlformats.org/drawingml/2006/main" xmlns:r="http://schemas.openxmlformats.org/officeDocument/2006/relationships" xmlns:p="http://schemas.openxmlformats.org/presentationml/2006/main">
  <p:tag name="NUM" val="9"/>
</p:tagLst>
</file>

<file path=ppt/tags/tag187.xml><?xml version="1.0" encoding="utf-8"?>
<p:tagLst xmlns:a="http://schemas.openxmlformats.org/drawingml/2006/main" xmlns:r="http://schemas.openxmlformats.org/officeDocument/2006/relationships" xmlns:p="http://schemas.openxmlformats.org/presentationml/2006/main">
  <p:tag name="NUM" val="10"/>
</p:tagLst>
</file>

<file path=ppt/tags/tag188.xml><?xml version="1.0" encoding="utf-8"?>
<p:tagLst xmlns:a="http://schemas.openxmlformats.org/drawingml/2006/main" xmlns:r="http://schemas.openxmlformats.org/officeDocument/2006/relationships" xmlns:p="http://schemas.openxmlformats.org/presentationml/2006/main">
  <p:tag name="NUM" val="11"/>
</p:tagLst>
</file>

<file path=ppt/tags/tag189.xml><?xml version="1.0" encoding="utf-8"?>
<p:tagLst xmlns:a="http://schemas.openxmlformats.org/drawingml/2006/main" xmlns:r="http://schemas.openxmlformats.org/officeDocument/2006/relationships" xmlns:p="http://schemas.openxmlformats.org/presentationml/2006/main">
  <p:tag name="NUM" val="12"/>
</p:tagLst>
</file>

<file path=ppt/tags/tag19.xml><?xml version="1.0" encoding="utf-8"?>
<p:tagLst xmlns:a="http://schemas.openxmlformats.org/drawingml/2006/main" xmlns:r="http://schemas.openxmlformats.org/officeDocument/2006/relationships" xmlns:p="http://schemas.openxmlformats.org/presentationml/2006/main">
  <p:tag name="NUM" val="11"/>
</p:tagLst>
</file>

<file path=ppt/tags/tag190.xml><?xml version="1.0" encoding="utf-8"?>
<p:tagLst xmlns:a="http://schemas.openxmlformats.org/drawingml/2006/main" xmlns:r="http://schemas.openxmlformats.org/officeDocument/2006/relationships" xmlns:p="http://schemas.openxmlformats.org/presentationml/2006/main">
  <p:tag name="NUM" val="1"/>
</p:tagLst>
</file>

<file path=ppt/tags/tag191.xml><?xml version="1.0" encoding="utf-8"?>
<p:tagLst xmlns:a="http://schemas.openxmlformats.org/drawingml/2006/main" xmlns:r="http://schemas.openxmlformats.org/officeDocument/2006/relationships" xmlns:p="http://schemas.openxmlformats.org/presentationml/2006/main">
  <p:tag name="NUM" val="2"/>
</p:tagLst>
</file>

<file path=ppt/tags/tag192.xml><?xml version="1.0" encoding="utf-8"?>
<p:tagLst xmlns:a="http://schemas.openxmlformats.org/drawingml/2006/main" xmlns:r="http://schemas.openxmlformats.org/officeDocument/2006/relationships" xmlns:p="http://schemas.openxmlformats.org/presentationml/2006/main">
  <p:tag name="NUM" val="3"/>
</p:tagLst>
</file>

<file path=ppt/tags/tag193.xml><?xml version="1.0" encoding="utf-8"?>
<p:tagLst xmlns:a="http://schemas.openxmlformats.org/drawingml/2006/main" xmlns:r="http://schemas.openxmlformats.org/officeDocument/2006/relationships" xmlns:p="http://schemas.openxmlformats.org/presentationml/2006/main">
  <p:tag name="NUM" val="4"/>
</p:tagLst>
</file>

<file path=ppt/tags/tag194.xml><?xml version="1.0" encoding="utf-8"?>
<p:tagLst xmlns:a="http://schemas.openxmlformats.org/drawingml/2006/main" xmlns:r="http://schemas.openxmlformats.org/officeDocument/2006/relationships" xmlns:p="http://schemas.openxmlformats.org/presentationml/2006/main">
  <p:tag name="NUM" val="5"/>
</p:tagLst>
</file>

<file path=ppt/tags/tag195.xml><?xml version="1.0" encoding="utf-8"?>
<p:tagLst xmlns:a="http://schemas.openxmlformats.org/drawingml/2006/main" xmlns:r="http://schemas.openxmlformats.org/officeDocument/2006/relationships" xmlns:p="http://schemas.openxmlformats.org/presentationml/2006/main">
  <p:tag name="NUM" val="6"/>
</p:tagLst>
</file>

<file path=ppt/tags/tag196.xml><?xml version="1.0" encoding="utf-8"?>
<p:tagLst xmlns:a="http://schemas.openxmlformats.org/drawingml/2006/main" xmlns:r="http://schemas.openxmlformats.org/officeDocument/2006/relationships" xmlns:p="http://schemas.openxmlformats.org/presentationml/2006/main">
  <p:tag name="NUM" val="7"/>
</p:tagLst>
</file>

<file path=ppt/tags/tag197.xml><?xml version="1.0" encoding="utf-8"?>
<p:tagLst xmlns:a="http://schemas.openxmlformats.org/drawingml/2006/main" xmlns:r="http://schemas.openxmlformats.org/officeDocument/2006/relationships" xmlns:p="http://schemas.openxmlformats.org/presentationml/2006/main">
  <p:tag name="NUM" val="8"/>
</p:tagLst>
</file>

<file path=ppt/tags/tag198.xml><?xml version="1.0" encoding="utf-8"?>
<p:tagLst xmlns:a="http://schemas.openxmlformats.org/drawingml/2006/main" xmlns:r="http://schemas.openxmlformats.org/officeDocument/2006/relationships" xmlns:p="http://schemas.openxmlformats.org/presentationml/2006/main">
  <p:tag name="NUM" val="9"/>
</p:tagLst>
</file>

<file path=ppt/tags/tag199.xml><?xml version="1.0" encoding="utf-8"?>
<p:tagLst xmlns:a="http://schemas.openxmlformats.org/drawingml/2006/main" xmlns:r="http://schemas.openxmlformats.org/officeDocument/2006/relationships" xmlns:p="http://schemas.openxmlformats.org/presentationml/2006/main">
  <p:tag name="NUM" val="10"/>
</p:tagLst>
</file>

<file path=ppt/tags/tag2.xml><?xml version="1.0" encoding="utf-8"?>
<p:tagLst xmlns:a="http://schemas.openxmlformats.org/drawingml/2006/main" xmlns:r="http://schemas.openxmlformats.org/officeDocument/2006/relationships" xmlns:p="http://schemas.openxmlformats.org/presentationml/2006/main">
  <p:tag name="NUM" val="1"/>
</p:tagLst>
</file>

<file path=ppt/tags/tag20.xml><?xml version="1.0" encoding="utf-8"?>
<p:tagLst xmlns:a="http://schemas.openxmlformats.org/drawingml/2006/main" xmlns:r="http://schemas.openxmlformats.org/officeDocument/2006/relationships" xmlns:p="http://schemas.openxmlformats.org/presentationml/2006/main">
  <p:tag name="NUM" val="1"/>
</p:tagLst>
</file>

<file path=ppt/tags/tag200.xml><?xml version="1.0" encoding="utf-8"?>
<p:tagLst xmlns:a="http://schemas.openxmlformats.org/drawingml/2006/main" xmlns:r="http://schemas.openxmlformats.org/officeDocument/2006/relationships" xmlns:p="http://schemas.openxmlformats.org/presentationml/2006/main">
  <p:tag name="NUM" val="11"/>
</p:tagLst>
</file>

<file path=ppt/tags/tag201.xml><?xml version="1.0" encoding="utf-8"?>
<p:tagLst xmlns:a="http://schemas.openxmlformats.org/drawingml/2006/main" xmlns:r="http://schemas.openxmlformats.org/officeDocument/2006/relationships" xmlns:p="http://schemas.openxmlformats.org/presentationml/2006/main">
  <p:tag name="NUM" val="12"/>
</p:tagLst>
</file>

<file path=ppt/tags/tag202.xml><?xml version="1.0" encoding="utf-8"?>
<p:tagLst xmlns:a="http://schemas.openxmlformats.org/drawingml/2006/main" xmlns:r="http://schemas.openxmlformats.org/officeDocument/2006/relationships" xmlns:p="http://schemas.openxmlformats.org/presentationml/2006/main">
  <p:tag name="NUM" val="1"/>
</p:tagLst>
</file>

<file path=ppt/tags/tag203.xml><?xml version="1.0" encoding="utf-8"?>
<p:tagLst xmlns:a="http://schemas.openxmlformats.org/drawingml/2006/main" xmlns:r="http://schemas.openxmlformats.org/officeDocument/2006/relationships" xmlns:p="http://schemas.openxmlformats.org/presentationml/2006/main">
  <p:tag name="NUM" val="2"/>
</p:tagLst>
</file>

<file path=ppt/tags/tag204.xml><?xml version="1.0" encoding="utf-8"?>
<p:tagLst xmlns:a="http://schemas.openxmlformats.org/drawingml/2006/main" xmlns:r="http://schemas.openxmlformats.org/officeDocument/2006/relationships" xmlns:p="http://schemas.openxmlformats.org/presentationml/2006/main">
  <p:tag name="NUM" val="3"/>
</p:tagLst>
</file>

<file path=ppt/tags/tag205.xml><?xml version="1.0" encoding="utf-8"?>
<p:tagLst xmlns:a="http://schemas.openxmlformats.org/drawingml/2006/main" xmlns:r="http://schemas.openxmlformats.org/officeDocument/2006/relationships" xmlns:p="http://schemas.openxmlformats.org/presentationml/2006/main">
  <p:tag name="NUM" val="4"/>
</p:tagLst>
</file>

<file path=ppt/tags/tag206.xml><?xml version="1.0" encoding="utf-8"?>
<p:tagLst xmlns:a="http://schemas.openxmlformats.org/drawingml/2006/main" xmlns:r="http://schemas.openxmlformats.org/officeDocument/2006/relationships" xmlns:p="http://schemas.openxmlformats.org/presentationml/2006/main">
  <p:tag name="NUM" val="5"/>
</p:tagLst>
</file>

<file path=ppt/tags/tag207.xml><?xml version="1.0" encoding="utf-8"?>
<p:tagLst xmlns:a="http://schemas.openxmlformats.org/drawingml/2006/main" xmlns:r="http://schemas.openxmlformats.org/officeDocument/2006/relationships" xmlns:p="http://schemas.openxmlformats.org/presentationml/2006/main">
  <p:tag name="NUM" val="6"/>
</p:tagLst>
</file>

<file path=ppt/tags/tag208.xml><?xml version="1.0" encoding="utf-8"?>
<p:tagLst xmlns:a="http://schemas.openxmlformats.org/drawingml/2006/main" xmlns:r="http://schemas.openxmlformats.org/officeDocument/2006/relationships" xmlns:p="http://schemas.openxmlformats.org/presentationml/2006/main">
  <p:tag name="NUM" val="7"/>
</p:tagLst>
</file>

<file path=ppt/tags/tag209.xml><?xml version="1.0" encoding="utf-8"?>
<p:tagLst xmlns:a="http://schemas.openxmlformats.org/drawingml/2006/main" xmlns:r="http://schemas.openxmlformats.org/officeDocument/2006/relationships" xmlns:p="http://schemas.openxmlformats.org/presentationml/2006/main">
  <p:tag name="NUM" val="8"/>
</p:tagLst>
</file>

<file path=ppt/tags/tag21.xml><?xml version="1.0" encoding="utf-8"?>
<p:tagLst xmlns:a="http://schemas.openxmlformats.org/drawingml/2006/main" xmlns:r="http://schemas.openxmlformats.org/officeDocument/2006/relationships" xmlns:p="http://schemas.openxmlformats.org/presentationml/2006/main">
  <p:tag name="NUM" val="2"/>
</p:tagLst>
</file>

<file path=ppt/tags/tag210.xml><?xml version="1.0" encoding="utf-8"?>
<p:tagLst xmlns:a="http://schemas.openxmlformats.org/drawingml/2006/main" xmlns:r="http://schemas.openxmlformats.org/officeDocument/2006/relationships" xmlns:p="http://schemas.openxmlformats.org/presentationml/2006/main">
  <p:tag name="NUM" val="9"/>
</p:tagLst>
</file>

<file path=ppt/tags/tag211.xml><?xml version="1.0" encoding="utf-8"?>
<p:tagLst xmlns:a="http://schemas.openxmlformats.org/drawingml/2006/main" xmlns:r="http://schemas.openxmlformats.org/officeDocument/2006/relationships" xmlns:p="http://schemas.openxmlformats.org/presentationml/2006/main">
  <p:tag name="NUM" val="10"/>
</p:tagLst>
</file>

<file path=ppt/tags/tag212.xml><?xml version="1.0" encoding="utf-8"?>
<p:tagLst xmlns:a="http://schemas.openxmlformats.org/drawingml/2006/main" xmlns:r="http://schemas.openxmlformats.org/officeDocument/2006/relationships" xmlns:p="http://schemas.openxmlformats.org/presentationml/2006/main">
  <p:tag name="NUM" val="11"/>
</p:tagLst>
</file>

<file path=ppt/tags/tag213.xml><?xml version="1.0" encoding="utf-8"?>
<p:tagLst xmlns:a="http://schemas.openxmlformats.org/drawingml/2006/main" xmlns:r="http://schemas.openxmlformats.org/officeDocument/2006/relationships" xmlns:p="http://schemas.openxmlformats.org/presentationml/2006/main">
  <p:tag name="NUM" val="1"/>
</p:tagLst>
</file>

<file path=ppt/tags/tag214.xml><?xml version="1.0" encoding="utf-8"?>
<p:tagLst xmlns:a="http://schemas.openxmlformats.org/drawingml/2006/main" xmlns:r="http://schemas.openxmlformats.org/officeDocument/2006/relationships" xmlns:p="http://schemas.openxmlformats.org/presentationml/2006/main">
  <p:tag name="NUM" val="2"/>
</p:tagLst>
</file>

<file path=ppt/tags/tag215.xml><?xml version="1.0" encoding="utf-8"?>
<p:tagLst xmlns:a="http://schemas.openxmlformats.org/drawingml/2006/main" xmlns:r="http://schemas.openxmlformats.org/officeDocument/2006/relationships" xmlns:p="http://schemas.openxmlformats.org/presentationml/2006/main">
  <p:tag name="NUM" val="3"/>
</p:tagLst>
</file>

<file path=ppt/tags/tag216.xml><?xml version="1.0" encoding="utf-8"?>
<p:tagLst xmlns:a="http://schemas.openxmlformats.org/drawingml/2006/main" xmlns:r="http://schemas.openxmlformats.org/officeDocument/2006/relationships" xmlns:p="http://schemas.openxmlformats.org/presentationml/2006/main">
  <p:tag name="NUM" val="4"/>
</p:tagLst>
</file>

<file path=ppt/tags/tag217.xml><?xml version="1.0" encoding="utf-8"?>
<p:tagLst xmlns:a="http://schemas.openxmlformats.org/drawingml/2006/main" xmlns:r="http://schemas.openxmlformats.org/officeDocument/2006/relationships" xmlns:p="http://schemas.openxmlformats.org/presentationml/2006/main">
  <p:tag name="NUM" val="5"/>
</p:tagLst>
</file>

<file path=ppt/tags/tag218.xml><?xml version="1.0" encoding="utf-8"?>
<p:tagLst xmlns:a="http://schemas.openxmlformats.org/drawingml/2006/main" xmlns:r="http://schemas.openxmlformats.org/officeDocument/2006/relationships" xmlns:p="http://schemas.openxmlformats.org/presentationml/2006/main">
  <p:tag name="NUM" val="6"/>
</p:tagLst>
</file>

<file path=ppt/tags/tag219.xml><?xml version="1.0" encoding="utf-8"?>
<p:tagLst xmlns:a="http://schemas.openxmlformats.org/drawingml/2006/main" xmlns:r="http://schemas.openxmlformats.org/officeDocument/2006/relationships" xmlns:p="http://schemas.openxmlformats.org/presentationml/2006/main">
  <p:tag name="NUM" val="7"/>
</p:tagLst>
</file>

<file path=ppt/tags/tag22.xml><?xml version="1.0" encoding="utf-8"?>
<p:tagLst xmlns:a="http://schemas.openxmlformats.org/drawingml/2006/main" xmlns:r="http://schemas.openxmlformats.org/officeDocument/2006/relationships" xmlns:p="http://schemas.openxmlformats.org/presentationml/2006/main">
  <p:tag name="NUM" val="3"/>
</p:tagLst>
</file>

<file path=ppt/tags/tag220.xml><?xml version="1.0" encoding="utf-8"?>
<p:tagLst xmlns:a="http://schemas.openxmlformats.org/drawingml/2006/main" xmlns:r="http://schemas.openxmlformats.org/officeDocument/2006/relationships" xmlns:p="http://schemas.openxmlformats.org/presentationml/2006/main">
  <p:tag name="NUM" val="8"/>
</p:tagLst>
</file>

<file path=ppt/tags/tag221.xml><?xml version="1.0" encoding="utf-8"?>
<p:tagLst xmlns:a="http://schemas.openxmlformats.org/drawingml/2006/main" xmlns:r="http://schemas.openxmlformats.org/officeDocument/2006/relationships" xmlns:p="http://schemas.openxmlformats.org/presentationml/2006/main">
  <p:tag name="NUM" val="9"/>
</p:tagLst>
</file>

<file path=ppt/tags/tag222.xml><?xml version="1.0" encoding="utf-8"?>
<p:tagLst xmlns:a="http://schemas.openxmlformats.org/drawingml/2006/main" xmlns:r="http://schemas.openxmlformats.org/officeDocument/2006/relationships" xmlns:p="http://schemas.openxmlformats.org/presentationml/2006/main">
  <p:tag name="NUM" val="10"/>
</p:tagLst>
</file>

<file path=ppt/tags/tag223.xml><?xml version="1.0" encoding="utf-8"?>
<p:tagLst xmlns:a="http://schemas.openxmlformats.org/drawingml/2006/main" xmlns:r="http://schemas.openxmlformats.org/officeDocument/2006/relationships" xmlns:p="http://schemas.openxmlformats.org/presentationml/2006/main">
  <p:tag name="NUM" val="11"/>
</p:tagLst>
</file>

<file path=ppt/tags/tag224.xml><?xml version="1.0" encoding="utf-8"?>
<p:tagLst xmlns:a="http://schemas.openxmlformats.org/drawingml/2006/main" xmlns:r="http://schemas.openxmlformats.org/officeDocument/2006/relationships" xmlns:p="http://schemas.openxmlformats.org/presentationml/2006/main">
  <p:tag name="NUM" val="12"/>
</p:tagLst>
</file>

<file path=ppt/tags/tag225.xml><?xml version="1.0" encoding="utf-8"?>
<p:tagLst xmlns:a="http://schemas.openxmlformats.org/drawingml/2006/main" xmlns:r="http://schemas.openxmlformats.org/officeDocument/2006/relationships" xmlns:p="http://schemas.openxmlformats.org/presentationml/2006/main">
  <p:tag name="NUM" val="1"/>
</p:tagLst>
</file>

<file path=ppt/tags/tag226.xml><?xml version="1.0" encoding="utf-8"?>
<p:tagLst xmlns:a="http://schemas.openxmlformats.org/drawingml/2006/main" xmlns:r="http://schemas.openxmlformats.org/officeDocument/2006/relationships" xmlns:p="http://schemas.openxmlformats.org/presentationml/2006/main">
  <p:tag name="NUM" val="2"/>
</p:tagLst>
</file>

<file path=ppt/tags/tag227.xml><?xml version="1.0" encoding="utf-8"?>
<p:tagLst xmlns:a="http://schemas.openxmlformats.org/drawingml/2006/main" xmlns:r="http://schemas.openxmlformats.org/officeDocument/2006/relationships" xmlns:p="http://schemas.openxmlformats.org/presentationml/2006/main">
  <p:tag name="NUM" val="3"/>
</p:tagLst>
</file>

<file path=ppt/tags/tag228.xml><?xml version="1.0" encoding="utf-8"?>
<p:tagLst xmlns:a="http://schemas.openxmlformats.org/drawingml/2006/main" xmlns:r="http://schemas.openxmlformats.org/officeDocument/2006/relationships" xmlns:p="http://schemas.openxmlformats.org/presentationml/2006/main">
  <p:tag name="NUM" val="4"/>
</p:tagLst>
</file>

<file path=ppt/tags/tag229.xml><?xml version="1.0" encoding="utf-8"?>
<p:tagLst xmlns:a="http://schemas.openxmlformats.org/drawingml/2006/main" xmlns:r="http://schemas.openxmlformats.org/officeDocument/2006/relationships" xmlns:p="http://schemas.openxmlformats.org/presentationml/2006/main">
  <p:tag name="NUM" val="5"/>
</p:tagLst>
</file>

<file path=ppt/tags/tag23.xml><?xml version="1.0" encoding="utf-8"?>
<p:tagLst xmlns:a="http://schemas.openxmlformats.org/drawingml/2006/main" xmlns:r="http://schemas.openxmlformats.org/officeDocument/2006/relationships" xmlns:p="http://schemas.openxmlformats.org/presentationml/2006/main">
  <p:tag name="NUM" val="4"/>
</p:tagLst>
</file>

<file path=ppt/tags/tag230.xml><?xml version="1.0" encoding="utf-8"?>
<p:tagLst xmlns:a="http://schemas.openxmlformats.org/drawingml/2006/main" xmlns:r="http://schemas.openxmlformats.org/officeDocument/2006/relationships" xmlns:p="http://schemas.openxmlformats.org/presentationml/2006/main">
  <p:tag name="NUM" val="6"/>
</p:tagLst>
</file>

<file path=ppt/tags/tag231.xml><?xml version="1.0" encoding="utf-8"?>
<p:tagLst xmlns:a="http://schemas.openxmlformats.org/drawingml/2006/main" xmlns:r="http://schemas.openxmlformats.org/officeDocument/2006/relationships" xmlns:p="http://schemas.openxmlformats.org/presentationml/2006/main">
  <p:tag name="NUM" val="7"/>
</p:tagLst>
</file>

<file path=ppt/tags/tag232.xml><?xml version="1.0" encoding="utf-8"?>
<p:tagLst xmlns:a="http://schemas.openxmlformats.org/drawingml/2006/main" xmlns:r="http://schemas.openxmlformats.org/officeDocument/2006/relationships" xmlns:p="http://schemas.openxmlformats.org/presentationml/2006/main">
  <p:tag name="NUM" val="8"/>
</p:tagLst>
</file>

<file path=ppt/tags/tag233.xml><?xml version="1.0" encoding="utf-8"?>
<p:tagLst xmlns:a="http://schemas.openxmlformats.org/drawingml/2006/main" xmlns:r="http://schemas.openxmlformats.org/officeDocument/2006/relationships" xmlns:p="http://schemas.openxmlformats.org/presentationml/2006/main">
  <p:tag name="NUM" val="9"/>
</p:tagLst>
</file>

<file path=ppt/tags/tag234.xml><?xml version="1.0" encoding="utf-8"?>
<p:tagLst xmlns:a="http://schemas.openxmlformats.org/drawingml/2006/main" xmlns:r="http://schemas.openxmlformats.org/officeDocument/2006/relationships" xmlns:p="http://schemas.openxmlformats.org/presentationml/2006/main">
  <p:tag name="NUM" val="10"/>
</p:tagLst>
</file>

<file path=ppt/tags/tag235.xml><?xml version="1.0" encoding="utf-8"?>
<p:tagLst xmlns:a="http://schemas.openxmlformats.org/drawingml/2006/main" xmlns:r="http://schemas.openxmlformats.org/officeDocument/2006/relationships" xmlns:p="http://schemas.openxmlformats.org/presentationml/2006/main">
  <p:tag name="NUM" val="11"/>
</p:tagLst>
</file>

<file path=ppt/tags/tag236.xml><?xml version="1.0" encoding="utf-8"?>
<p:tagLst xmlns:a="http://schemas.openxmlformats.org/drawingml/2006/main" xmlns:r="http://schemas.openxmlformats.org/officeDocument/2006/relationships" xmlns:p="http://schemas.openxmlformats.org/presentationml/2006/main">
  <p:tag name="NUM" val="1"/>
</p:tagLst>
</file>

<file path=ppt/tags/tag237.xml><?xml version="1.0" encoding="utf-8"?>
<p:tagLst xmlns:a="http://schemas.openxmlformats.org/drawingml/2006/main" xmlns:r="http://schemas.openxmlformats.org/officeDocument/2006/relationships" xmlns:p="http://schemas.openxmlformats.org/presentationml/2006/main">
  <p:tag name="NUM" val="2"/>
</p:tagLst>
</file>

<file path=ppt/tags/tag238.xml><?xml version="1.0" encoding="utf-8"?>
<p:tagLst xmlns:a="http://schemas.openxmlformats.org/drawingml/2006/main" xmlns:r="http://schemas.openxmlformats.org/officeDocument/2006/relationships" xmlns:p="http://schemas.openxmlformats.org/presentationml/2006/main">
  <p:tag name="NUM" val="1"/>
</p:tagLst>
</file>

<file path=ppt/tags/tag239.xml><?xml version="1.0" encoding="utf-8"?>
<p:tagLst xmlns:a="http://schemas.openxmlformats.org/drawingml/2006/main" xmlns:r="http://schemas.openxmlformats.org/officeDocument/2006/relationships" xmlns:p="http://schemas.openxmlformats.org/presentationml/2006/main">
  <p:tag name="NUM" val="2"/>
</p:tagLst>
</file>

<file path=ppt/tags/tag24.xml><?xml version="1.0" encoding="utf-8"?>
<p:tagLst xmlns:a="http://schemas.openxmlformats.org/drawingml/2006/main" xmlns:r="http://schemas.openxmlformats.org/officeDocument/2006/relationships" xmlns:p="http://schemas.openxmlformats.org/presentationml/2006/main">
  <p:tag name="NUM" val="1"/>
</p:tagLst>
</file>

<file path=ppt/tags/tag240.xml><?xml version="1.0" encoding="utf-8"?>
<p:tagLst xmlns:a="http://schemas.openxmlformats.org/drawingml/2006/main" xmlns:r="http://schemas.openxmlformats.org/officeDocument/2006/relationships" xmlns:p="http://schemas.openxmlformats.org/presentationml/2006/main">
  <p:tag name="NUM" val="1"/>
</p:tagLst>
</file>

<file path=ppt/tags/tag241.xml><?xml version="1.0" encoding="utf-8"?>
<p:tagLst xmlns:a="http://schemas.openxmlformats.org/drawingml/2006/main" xmlns:r="http://schemas.openxmlformats.org/officeDocument/2006/relationships" xmlns:p="http://schemas.openxmlformats.org/presentationml/2006/main">
  <p:tag name="NUM" val="2"/>
</p:tagLst>
</file>

<file path=ppt/tags/tag242.xml><?xml version="1.0" encoding="utf-8"?>
<p:tagLst xmlns:a="http://schemas.openxmlformats.org/drawingml/2006/main" xmlns:r="http://schemas.openxmlformats.org/officeDocument/2006/relationships" xmlns:p="http://schemas.openxmlformats.org/presentationml/2006/main">
  <p:tag name="NUM" val="1"/>
</p:tagLst>
</file>

<file path=ppt/tags/tag243.xml><?xml version="1.0" encoding="utf-8"?>
<p:tagLst xmlns:a="http://schemas.openxmlformats.org/drawingml/2006/main" xmlns:r="http://schemas.openxmlformats.org/officeDocument/2006/relationships" xmlns:p="http://schemas.openxmlformats.org/presentationml/2006/main">
  <p:tag name="NUM" val="2"/>
</p:tagLst>
</file>

<file path=ppt/tags/tag244.xml><?xml version="1.0" encoding="utf-8"?>
<p:tagLst xmlns:a="http://schemas.openxmlformats.org/drawingml/2006/main" xmlns:r="http://schemas.openxmlformats.org/officeDocument/2006/relationships" xmlns:p="http://schemas.openxmlformats.org/presentationml/2006/main">
  <p:tag name="NUM" val="1"/>
</p:tagLst>
</file>

<file path=ppt/tags/tag245.xml><?xml version="1.0" encoding="utf-8"?>
<p:tagLst xmlns:a="http://schemas.openxmlformats.org/drawingml/2006/main" xmlns:r="http://schemas.openxmlformats.org/officeDocument/2006/relationships" xmlns:p="http://schemas.openxmlformats.org/presentationml/2006/main">
  <p:tag name="NUM" val="2"/>
</p:tagLst>
</file>

<file path=ppt/tags/tag246.xml><?xml version="1.0" encoding="utf-8"?>
<p:tagLst xmlns:a="http://schemas.openxmlformats.org/drawingml/2006/main" xmlns:r="http://schemas.openxmlformats.org/officeDocument/2006/relationships" xmlns:p="http://schemas.openxmlformats.org/presentationml/2006/main">
  <p:tag name="NUM" val="3"/>
</p:tagLst>
</file>

<file path=ppt/tags/tag247.xml><?xml version="1.0" encoding="utf-8"?>
<p:tagLst xmlns:a="http://schemas.openxmlformats.org/drawingml/2006/main" xmlns:r="http://schemas.openxmlformats.org/officeDocument/2006/relationships" xmlns:p="http://schemas.openxmlformats.org/presentationml/2006/main">
  <p:tag name="NUM" val="4"/>
</p:tagLst>
</file>

<file path=ppt/tags/tag248.xml><?xml version="1.0" encoding="utf-8"?>
<p:tagLst xmlns:a="http://schemas.openxmlformats.org/drawingml/2006/main" xmlns:r="http://schemas.openxmlformats.org/officeDocument/2006/relationships" xmlns:p="http://schemas.openxmlformats.org/presentationml/2006/main">
  <p:tag name="NUM" val="5"/>
</p:tagLst>
</file>

<file path=ppt/tags/tag249.xml><?xml version="1.0" encoding="utf-8"?>
<p:tagLst xmlns:a="http://schemas.openxmlformats.org/drawingml/2006/main" xmlns:r="http://schemas.openxmlformats.org/officeDocument/2006/relationships" xmlns:p="http://schemas.openxmlformats.org/presentationml/2006/main">
  <p:tag name="NUM" val="6"/>
</p:tagLst>
</file>

<file path=ppt/tags/tag25.xml><?xml version="1.0" encoding="utf-8"?>
<p:tagLst xmlns:a="http://schemas.openxmlformats.org/drawingml/2006/main" xmlns:r="http://schemas.openxmlformats.org/officeDocument/2006/relationships" xmlns:p="http://schemas.openxmlformats.org/presentationml/2006/main">
  <p:tag name="NUM" val="2"/>
</p:tagLst>
</file>

<file path=ppt/tags/tag250.xml><?xml version="1.0" encoding="utf-8"?>
<p:tagLst xmlns:a="http://schemas.openxmlformats.org/drawingml/2006/main" xmlns:r="http://schemas.openxmlformats.org/officeDocument/2006/relationships" xmlns:p="http://schemas.openxmlformats.org/presentationml/2006/main">
  <p:tag name="NUM" val="7"/>
</p:tagLst>
</file>

<file path=ppt/tags/tag251.xml><?xml version="1.0" encoding="utf-8"?>
<p:tagLst xmlns:a="http://schemas.openxmlformats.org/drawingml/2006/main" xmlns:r="http://schemas.openxmlformats.org/officeDocument/2006/relationships" xmlns:p="http://schemas.openxmlformats.org/presentationml/2006/main">
  <p:tag name="NUM" val="8"/>
</p:tagLst>
</file>

<file path=ppt/tags/tag252.xml><?xml version="1.0" encoding="utf-8"?>
<p:tagLst xmlns:a="http://schemas.openxmlformats.org/drawingml/2006/main" xmlns:r="http://schemas.openxmlformats.org/officeDocument/2006/relationships" xmlns:p="http://schemas.openxmlformats.org/presentationml/2006/main">
  <p:tag name="NUM" val="9"/>
</p:tagLst>
</file>

<file path=ppt/tags/tag253.xml><?xml version="1.0" encoding="utf-8"?>
<p:tagLst xmlns:a="http://schemas.openxmlformats.org/drawingml/2006/main" xmlns:r="http://schemas.openxmlformats.org/officeDocument/2006/relationships" xmlns:p="http://schemas.openxmlformats.org/presentationml/2006/main">
  <p:tag name="NUM" val="10"/>
</p:tagLst>
</file>

<file path=ppt/tags/tag254.xml><?xml version="1.0" encoding="utf-8"?>
<p:tagLst xmlns:a="http://schemas.openxmlformats.org/drawingml/2006/main" xmlns:r="http://schemas.openxmlformats.org/officeDocument/2006/relationships" xmlns:p="http://schemas.openxmlformats.org/presentationml/2006/main">
  <p:tag name="NUM" val="11"/>
</p:tagLst>
</file>

<file path=ppt/tags/tag255.xml><?xml version="1.0" encoding="utf-8"?>
<p:tagLst xmlns:a="http://schemas.openxmlformats.org/drawingml/2006/main" xmlns:r="http://schemas.openxmlformats.org/officeDocument/2006/relationships" xmlns:p="http://schemas.openxmlformats.org/presentationml/2006/main">
  <p:tag name="NUM" val="12"/>
</p:tagLst>
</file>

<file path=ppt/tags/tag256.xml><?xml version="1.0" encoding="utf-8"?>
<p:tagLst xmlns:a="http://schemas.openxmlformats.org/drawingml/2006/main" xmlns:r="http://schemas.openxmlformats.org/officeDocument/2006/relationships" xmlns:p="http://schemas.openxmlformats.org/presentationml/2006/main">
  <p:tag name="NUM" val="1"/>
</p:tagLst>
</file>

<file path=ppt/tags/tag257.xml><?xml version="1.0" encoding="utf-8"?>
<p:tagLst xmlns:a="http://schemas.openxmlformats.org/drawingml/2006/main" xmlns:r="http://schemas.openxmlformats.org/officeDocument/2006/relationships" xmlns:p="http://schemas.openxmlformats.org/presentationml/2006/main">
  <p:tag name="NUM" val="2"/>
</p:tagLst>
</file>

<file path=ppt/tags/tag258.xml><?xml version="1.0" encoding="utf-8"?>
<p:tagLst xmlns:a="http://schemas.openxmlformats.org/drawingml/2006/main" xmlns:r="http://schemas.openxmlformats.org/officeDocument/2006/relationships" xmlns:p="http://schemas.openxmlformats.org/presentationml/2006/main">
  <p:tag name="NUM" val="3"/>
</p:tagLst>
</file>

<file path=ppt/tags/tag259.xml><?xml version="1.0" encoding="utf-8"?>
<p:tagLst xmlns:a="http://schemas.openxmlformats.org/drawingml/2006/main" xmlns:r="http://schemas.openxmlformats.org/officeDocument/2006/relationships" xmlns:p="http://schemas.openxmlformats.org/presentationml/2006/main">
  <p:tag name="NUM" val="4"/>
</p:tagLst>
</file>

<file path=ppt/tags/tag26.xml><?xml version="1.0" encoding="utf-8"?>
<p:tagLst xmlns:a="http://schemas.openxmlformats.org/drawingml/2006/main" xmlns:r="http://schemas.openxmlformats.org/officeDocument/2006/relationships" xmlns:p="http://schemas.openxmlformats.org/presentationml/2006/main">
  <p:tag name="NUM" val="3"/>
</p:tagLst>
</file>

<file path=ppt/tags/tag260.xml><?xml version="1.0" encoding="utf-8"?>
<p:tagLst xmlns:a="http://schemas.openxmlformats.org/drawingml/2006/main" xmlns:r="http://schemas.openxmlformats.org/officeDocument/2006/relationships" xmlns:p="http://schemas.openxmlformats.org/presentationml/2006/main">
  <p:tag name="NUM" val="5"/>
</p:tagLst>
</file>

<file path=ppt/tags/tag261.xml><?xml version="1.0" encoding="utf-8"?>
<p:tagLst xmlns:a="http://schemas.openxmlformats.org/drawingml/2006/main" xmlns:r="http://schemas.openxmlformats.org/officeDocument/2006/relationships" xmlns:p="http://schemas.openxmlformats.org/presentationml/2006/main">
  <p:tag name="NUM" val="6"/>
</p:tagLst>
</file>

<file path=ppt/tags/tag262.xml><?xml version="1.0" encoding="utf-8"?>
<p:tagLst xmlns:a="http://schemas.openxmlformats.org/drawingml/2006/main" xmlns:r="http://schemas.openxmlformats.org/officeDocument/2006/relationships" xmlns:p="http://schemas.openxmlformats.org/presentationml/2006/main">
  <p:tag name="NUM" val="7"/>
</p:tagLst>
</file>

<file path=ppt/tags/tag263.xml><?xml version="1.0" encoding="utf-8"?>
<p:tagLst xmlns:a="http://schemas.openxmlformats.org/drawingml/2006/main" xmlns:r="http://schemas.openxmlformats.org/officeDocument/2006/relationships" xmlns:p="http://schemas.openxmlformats.org/presentationml/2006/main">
  <p:tag name="NUM" val="8"/>
</p:tagLst>
</file>

<file path=ppt/tags/tag264.xml><?xml version="1.0" encoding="utf-8"?>
<p:tagLst xmlns:a="http://schemas.openxmlformats.org/drawingml/2006/main" xmlns:r="http://schemas.openxmlformats.org/officeDocument/2006/relationships" xmlns:p="http://schemas.openxmlformats.org/presentationml/2006/main">
  <p:tag name="NUM" val="9"/>
</p:tagLst>
</file>

<file path=ppt/tags/tag265.xml><?xml version="1.0" encoding="utf-8"?>
<p:tagLst xmlns:a="http://schemas.openxmlformats.org/drawingml/2006/main" xmlns:r="http://schemas.openxmlformats.org/officeDocument/2006/relationships" xmlns:p="http://schemas.openxmlformats.org/presentationml/2006/main">
  <p:tag name="NUM" val="10"/>
</p:tagLst>
</file>

<file path=ppt/tags/tag266.xml><?xml version="1.0" encoding="utf-8"?>
<p:tagLst xmlns:a="http://schemas.openxmlformats.org/drawingml/2006/main" xmlns:r="http://schemas.openxmlformats.org/officeDocument/2006/relationships" xmlns:p="http://schemas.openxmlformats.org/presentationml/2006/main">
  <p:tag name="NUM" val="11"/>
</p:tagLst>
</file>

<file path=ppt/tags/tag267.xml><?xml version="1.0" encoding="utf-8"?>
<p:tagLst xmlns:a="http://schemas.openxmlformats.org/drawingml/2006/main" xmlns:r="http://schemas.openxmlformats.org/officeDocument/2006/relationships" xmlns:p="http://schemas.openxmlformats.org/presentationml/2006/main">
  <p:tag name="NUM" val="12"/>
</p:tagLst>
</file>

<file path=ppt/tags/tag268.xml><?xml version="1.0" encoding="utf-8"?>
<p:tagLst xmlns:a="http://schemas.openxmlformats.org/drawingml/2006/main" xmlns:r="http://schemas.openxmlformats.org/officeDocument/2006/relationships" xmlns:p="http://schemas.openxmlformats.org/presentationml/2006/main">
  <p:tag name="NUM" val="1"/>
</p:tagLst>
</file>

<file path=ppt/tags/tag269.xml><?xml version="1.0" encoding="utf-8"?>
<p:tagLst xmlns:a="http://schemas.openxmlformats.org/drawingml/2006/main" xmlns:r="http://schemas.openxmlformats.org/officeDocument/2006/relationships" xmlns:p="http://schemas.openxmlformats.org/presentationml/2006/main">
  <p:tag name="NUM" val="2"/>
</p:tagLst>
</file>

<file path=ppt/tags/tag27.xml><?xml version="1.0" encoding="utf-8"?>
<p:tagLst xmlns:a="http://schemas.openxmlformats.org/drawingml/2006/main" xmlns:r="http://schemas.openxmlformats.org/officeDocument/2006/relationships" xmlns:p="http://schemas.openxmlformats.org/presentationml/2006/main">
  <p:tag name="NUM" val="4"/>
</p:tagLst>
</file>

<file path=ppt/tags/tag270.xml><?xml version="1.0" encoding="utf-8"?>
<p:tagLst xmlns:a="http://schemas.openxmlformats.org/drawingml/2006/main" xmlns:r="http://schemas.openxmlformats.org/officeDocument/2006/relationships" xmlns:p="http://schemas.openxmlformats.org/presentationml/2006/main">
  <p:tag name="NUM" val="3"/>
</p:tagLst>
</file>

<file path=ppt/tags/tag271.xml><?xml version="1.0" encoding="utf-8"?>
<p:tagLst xmlns:a="http://schemas.openxmlformats.org/drawingml/2006/main" xmlns:r="http://schemas.openxmlformats.org/officeDocument/2006/relationships" xmlns:p="http://schemas.openxmlformats.org/presentationml/2006/main">
  <p:tag name="NUM" val="4"/>
</p:tagLst>
</file>

<file path=ppt/tags/tag272.xml><?xml version="1.0" encoding="utf-8"?>
<p:tagLst xmlns:a="http://schemas.openxmlformats.org/drawingml/2006/main" xmlns:r="http://schemas.openxmlformats.org/officeDocument/2006/relationships" xmlns:p="http://schemas.openxmlformats.org/presentationml/2006/main">
  <p:tag name="NUM" val="5"/>
</p:tagLst>
</file>

<file path=ppt/tags/tag273.xml><?xml version="1.0" encoding="utf-8"?>
<p:tagLst xmlns:a="http://schemas.openxmlformats.org/drawingml/2006/main" xmlns:r="http://schemas.openxmlformats.org/officeDocument/2006/relationships" xmlns:p="http://schemas.openxmlformats.org/presentationml/2006/main">
  <p:tag name="NUM" val="6"/>
</p:tagLst>
</file>

<file path=ppt/tags/tag274.xml><?xml version="1.0" encoding="utf-8"?>
<p:tagLst xmlns:a="http://schemas.openxmlformats.org/drawingml/2006/main" xmlns:r="http://schemas.openxmlformats.org/officeDocument/2006/relationships" xmlns:p="http://schemas.openxmlformats.org/presentationml/2006/main">
  <p:tag name="NUM" val="7"/>
</p:tagLst>
</file>

<file path=ppt/tags/tag275.xml><?xml version="1.0" encoding="utf-8"?>
<p:tagLst xmlns:a="http://schemas.openxmlformats.org/drawingml/2006/main" xmlns:r="http://schemas.openxmlformats.org/officeDocument/2006/relationships" xmlns:p="http://schemas.openxmlformats.org/presentationml/2006/main">
  <p:tag name="NUM" val="8"/>
</p:tagLst>
</file>

<file path=ppt/tags/tag276.xml><?xml version="1.0" encoding="utf-8"?>
<p:tagLst xmlns:a="http://schemas.openxmlformats.org/drawingml/2006/main" xmlns:r="http://schemas.openxmlformats.org/officeDocument/2006/relationships" xmlns:p="http://schemas.openxmlformats.org/presentationml/2006/main">
  <p:tag name="NUM" val="9"/>
</p:tagLst>
</file>

<file path=ppt/tags/tag277.xml><?xml version="1.0" encoding="utf-8"?>
<p:tagLst xmlns:a="http://schemas.openxmlformats.org/drawingml/2006/main" xmlns:r="http://schemas.openxmlformats.org/officeDocument/2006/relationships" xmlns:p="http://schemas.openxmlformats.org/presentationml/2006/main">
  <p:tag name="NUM" val="10"/>
</p:tagLst>
</file>

<file path=ppt/tags/tag278.xml><?xml version="1.0" encoding="utf-8"?>
<p:tagLst xmlns:a="http://schemas.openxmlformats.org/drawingml/2006/main" xmlns:r="http://schemas.openxmlformats.org/officeDocument/2006/relationships" xmlns:p="http://schemas.openxmlformats.org/presentationml/2006/main">
  <p:tag name="NUM" val="11"/>
</p:tagLst>
</file>

<file path=ppt/tags/tag279.xml><?xml version="1.0" encoding="utf-8"?>
<p:tagLst xmlns:a="http://schemas.openxmlformats.org/drawingml/2006/main" xmlns:r="http://schemas.openxmlformats.org/officeDocument/2006/relationships" xmlns:p="http://schemas.openxmlformats.org/presentationml/2006/main">
  <p:tag name="NUM" val="1"/>
</p:tagLst>
</file>

<file path=ppt/tags/tag28.xml><?xml version="1.0" encoding="utf-8"?>
<p:tagLst xmlns:a="http://schemas.openxmlformats.org/drawingml/2006/main" xmlns:r="http://schemas.openxmlformats.org/officeDocument/2006/relationships" xmlns:p="http://schemas.openxmlformats.org/presentationml/2006/main">
  <p:tag name="NUM" val="5"/>
</p:tagLst>
</file>

<file path=ppt/tags/tag280.xml><?xml version="1.0" encoding="utf-8"?>
<p:tagLst xmlns:a="http://schemas.openxmlformats.org/drawingml/2006/main" xmlns:r="http://schemas.openxmlformats.org/officeDocument/2006/relationships" xmlns:p="http://schemas.openxmlformats.org/presentationml/2006/main">
  <p:tag name="NUM" val="2"/>
</p:tagLst>
</file>

<file path=ppt/tags/tag281.xml><?xml version="1.0" encoding="utf-8"?>
<p:tagLst xmlns:a="http://schemas.openxmlformats.org/drawingml/2006/main" xmlns:r="http://schemas.openxmlformats.org/officeDocument/2006/relationships" xmlns:p="http://schemas.openxmlformats.org/presentationml/2006/main">
  <p:tag name="NUM" val="3"/>
</p:tagLst>
</file>

<file path=ppt/tags/tag282.xml><?xml version="1.0" encoding="utf-8"?>
<p:tagLst xmlns:a="http://schemas.openxmlformats.org/drawingml/2006/main" xmlns:r="http://schemas.openxmlformats.org/officeDocument/2006/relationships" xmlns:p="http://schemas.openxmlformats.org/presentationml/2006/main">
  <p:tag name="NUM" val="4"/>
</p:tagLst>
</file>

<file path=ppt/tags/tag283.xml><?xml version="1.0" encoding="utf-8"?>
<p:tagLst xmlns:a="http://schemas.openxmlformats.org/drawingml/2006/main" xmlns:r="http://schemas.openxmlformats.org/officeDocument/2006/relationships" xmlns:p="http://schemas.openxmlformats.org/presentationml/2006/main">
  <p:tag name="NUM" val="5"/>
</p:tagLst>
</file>

<file path=ppt/tags/tag284.xml><?xml version="1.0" encoding="utf-8"?>
<p:tagLst xmlns:a="http://schemas.openxmlformats.org/drawingml/2006/main" xmlns:r="http://schemas.openxmlformats.org/officeDocument/2006/relationships" xmlns:p="http://schemas.openxmlformats.org/presentationml/2006/main">
  <p:tag name="NUM" val="6"/>
</p:tagLst>
</file>

<file path=ppt/tags/tag285.xml><?xml version="1.0" encoding="utf-8"?>
<p:tagLst xmlns:a="http://schemas.openxmlformats.org/drawingml/2006/main" xmlns:r="http://schemas.openxmlformats.org/officeDocument/2006/relationships" xmlns:p="http://schemas.openxmlformats.org/presentationml/2006/main">
  <p:tag name="NUM" val="7"/>
</p:tagLst>
</file>

<file path=ppt/tags/tag286.xml><?xml version="1.0" encoding="utf-8"?>
<p:tagLst xmlns:a="http://schemas.openxmlformats.org/drawingml/2006/main" xmlns:r="http://schemas.openxmlformats.org/officeDocument/2006/relationships" xmlns:p="http://schemas.openxmlformats.org/presentationml/2006/main">
  <p:tag name="NUM" val="8"/>
</p:tagLst>
</file>

<file path=ppt/tags/tag287.xml><?xml version="1.0" encoding="utf-8"?>
<p:tagLst xmlns:a="http://schemas.openxmlformats.org/drawingml/2006/main" xmlns:r="http://schemas.openxmlformats.org/officeDocument/2006/relationships" xmlns:p="http://schemas.openxmlformats.org/presentationml/2006/main">
  <p:tag name="NUM" val="9"/>
</p:tagLst>
</file>

<file path=ppt/tags/tag288.xml><?xml version="1.0" encoding="utf-8"?>
<p:tagLst xmlns:a="http://schemas.openxmlformats.org/drawingml/2006/main" xmlns:r="http://schemas.openxmlformats.org/officeDocument/2006/relationships" xmlns:p="http://schemas.openxmlformats.org/presentationml/2006/main">
  <p:tag name="NUM" val="10"/>
</p:tagLst>
</file>

<file path=ppt/tags/tag289.xml><?xml version="1.0" encoding="utf-8"?>
<p:tagLst xmlns:a="http://schemas.openxmlformats.org/drawingml/2006/main" xmlns:r="http://schemas.openxmlformats.org/officeDocument/2006/relationships" xmlns:p="http://schemas.openxmlformats.org/presentationml/2006/main">
  <p:tag name="NUM" val="11"/>
</p:tagLst>
</file>

<file path=ppt/tags/tag29.xml><?xml version="1.0" encoding="utf-8"?>
<p:tagLst xmlns:a="http://schemas.openxmlformats.org/drawingml/2006/main" xmlns:r="http://schemas.openxmlformats.org/officeDocument/2006/relationships" xmlns:p="http://schemas.openxmlformats.org/presentationml/2006/main">
  <p:tag name="NUM" val="1"/>
</p:tagLst>
</file>

<file path=ppt/tags/tag290.xml><?xml version="1.0" encoding="utf-8"?>
<p:tagLst xmlns:a="http://schemas.openxmlformats.org/drawingml/2006/main" xmlns:r="http://schemas.openxmlformats.org/officeDocument/2006/relationships" xmlns:p="http://schemas.openxmlformats.org/presentationml/2006/main">
  <p:tag name="NUM" val="12"/>
</p:tagLst>
</file>

<file path=ppt/tags/tag291.xml><?xml version="1.0" encoding="utf-8"?>
<p:tagLst xmlns:a="http://schemas.openxmlformats.org/drawingml/2006/main" xmlns:r="http://schemas.openxmlformats.org/officeDocument/2006/relationships" xmlns:p="http://schemas.openxmlformats.org/presentationml/2006/main">
  <p:tag name="NUM" val="1"/>
</p:tagLst>
</file>

<file path=ppt/tags/tag292.xml><?xml version="1.0" encoding="utf-8"?>
<p:tagLst xmlns:a="http://schemas.openxmlformats.org/drawingml/2006/main" xmlns:r="http://schemas.openxmlformats.org/officeDocument/2006/relationships" xmlns:p="http://schemas.openxmlformats.org/presentationml/2006/main">
  <p:tag name="NUM" val="2"/>
</p:tagLst>
</file>

<file path=ppt/tags/tag293.xml><?xml version="1.0" encoding="utf-8"?>
<p:tagLst xmlns:a="http://schemas.openxmlformats.org/drawingml/2006/main" xmlns:r="http://schemas.openxmlformats.org/officeDocument/2006/relationships" xmlns:p="http://schemas.openxmlformats.org/presentationml/2006/main">
  <p:tag name="NUM" val="3"/>
</p:tagLst>
</file>

<file path=ppt/tags/tag294.xml><?xml version="1.0" encoding="utf-8"?>
<p:tagLst xmlns:a="http://schemas.openxmlformats.org/drawingml/2006/main" xmlns:r="http://schemas.openxmlformats.org/officeDocument/2006/relationships" xmlns:p="http://schemas.openxmlformats.org/presentationml/2006/main">
  <p:tag name="NUM" val="4"/>
</p:tagLst>
</file>

<file path=ppt/tags/tag295.xml><?xml version="1.0" encoding="utf-8"?>
<p:tagLst xmlns:a="http://schemas.openxmlformats.org/drawingml/2006/main" xmlns:r="http://schemas.openxmlformats.org/officeDocument/2006/relationships" xmlns:p="http://schemas.openxmlformats.org/presentationml/2006/main">
  <p:tag name="NUM" val="5"/>
</p:tagLst>
</file>

<file path=ppt/tags/tag296.xml><?xml version="1.0" encoding="utf-8"?>
<p:tagLst xmlns:a="http://schemas.openxmlformats.org/drawingml/2006/main" xmlns:r="http://schemas.openxmlformats.org/officeDocument/2006/relationships" xmlns:p="http://schemas.openxmlformats.org/presentationml/2006/main">
  <p:tag name="NUM" val="6"/>
</p:tagLst>
</file>

<file path=ppt/tags/tag297.xml><?xml version="1.0" encoding="utf-8"?>
<p:tagLst xmlns:a="http://schemas.openxmlformats.org/drawingml/2006/main" xmlns:r="http://schemas.openxmlformats.org/officeDocument/2006/relationships" xmlns:p="http://schemas.openxmlformats.org/presentationml/2006/main">
  <p:tag name="NUM" val="7"/>
</p:tagLst>
</file>

<file path=ppt/tags/tag298.xml><?xml version="1.0" encoding="utf-8"?>
<p:tagLst xmlns:a="http://schemas.openxmlformats.org/drawingml/2006/main" xmlns:r="http://schemas.openxmlformats.org/officeDocument/2006/relationships" xmlns:p="http://schemas.openxmlformats.org/presentationml/2006/main">
  <p:tag name="NUM" val="8"/>
</p:tagLst>
</file>

<file path=ppt/tags/tag299.xml><?xml version="1.0" encoding="utf-8"?>
<p:tagLst xmlns:a="http://schemas.openxmlformats.org/drawingml/2006/main" xmlns:r="http://schemas.openxmlformats.org/officeDocument/2006/relationships" xmlns:p="http://schemas.openxmlformats.org/presentationml/2006/main">
  <p:tag name="NUM" val="9"/>
</p:tagLst>
</file>

<file path=ppt/tags/tag3.xml><?xml version="1.0" encoding="utf-8"?>
<p:tagLst xmlns:a="http://schemas.openxmlformats.org/drawingml/2006/main" xmlns:r="http://schemas.openxmlformats.org/officeDocument/2006/relationships" xmlns:p="http://schemas.openxmlformats.org/presentationml/2006/main">
  <p:tag name="NUM" val="2"/>
</p:tagLst>
</file>

<file path=ppt/tags/tag30.xml><?xml version="1.0" encoding="utf-8"?>
<p:tagLst xmlns:a="http://schemas.openxmlformats.org/drawingml/2006/main" xmlns:r="http://schemas.openxmlformats.org/officeDocument/2006/relationships" xmlns:p="http://schemas.openxmlformats.org/presentationml/2006/main">
  <p:tag name="NUM" val="2"/>
</p:tagLst>
</file>

<file path=ppt/tags/tag300.xml><?xml version="1.0" encoding="utf-8"?>
<p:tagLst xmlns:a="http://schemas.openxmlformats.org/drawingml/2006/main" xmlns:r="http://schemas.openxmlformats.org/officeDocument/2006/relationships" xmlns:p="http://schemas.openxmlformats.org/presentationml/2006/main">
  <p:tag name="NUM" val="10"/>
</p:tagLst>
</file>

<file path=ppt/tags/tag301.xml><?xml version="1.0" encoding="utf-8"?>
<p:tagLst xmlns:a="http://schemas.openxmlformats.org/drawingml/2006/main" xmlns:r="http://schemas.openxmlformats.org/officeDocument/2006/relationships" xmlns:p="http://schemas.openxmlformats.org/presentationml/2006/main">
  <p:tag name="NUM" val="11"/>
</p:tagLst>
</file>

<file path=ppt/tags/tag302.xml><?xml version="1.0" encoding="utf-8"?>
<p:tagLst xmlns:a="http://schemas.openxmlformats.org/drawingml/2006/main" xmlns:r="http://schemas.openxmlformats.org/officeDocument/2006/relationships" xmlns:p="http://schemas.openxmlformats.org/presentationml/2006/main">
  <p:tag name="NUM" val="12"/>
</p:tagLst>
</file>

<file path=ppt/tags/tag303.xml><?xml version="1.0" encoding="utf-8"?>
<p:tagLst xmlns:a="http://schemas.openxmlformats.org/drawingml/2006/main" xmlns:r="http://schemas.openxmlformats.org/officeDocument/2006/relationships" xmlns:p="http://schemas.openxmlformats.org/presentationml/2006/main">
  <p:tag name="NUM" val="1"/>
</p:tagLst>
</file>

<file path=ppt/tags/tag304.xml><?xml version="1.0" encoding="utf-8"?>
<p:tagLst xmlns:a="http://schemas.openxmlformats.org/drawingml/2006/main" xmlns:r="http://schemas.openxmlformats.org/officeDocument/2006/relationships" xmlns:p="http://schemas.openxmlformats.org/presentationml/2006/main">
  <p:tag name="NUM" val="2"/>
</p:tagLst>
</file>

<file path=ppt/tags/tag305.xml><?xml version="1.0" encoding="utf-8"?>
<p:tagLst xmlns:a="http://schemas.openxmlformats.org/drawingml/2006/main" xmlns:r="http://schemas.openxmlformats.org/officeDocument/2006/relationships" xmlns:p="http://schemas.openxmlformats.org/presentationml/2006/main">
  <p:tag name="NUM" val="1"/>
</p:tagLst>
</file>

<file path=ppt/tags/tag306.xml><?xml version="1.0" encoding="utf-8"?>
<p:tagLst xmlns:a="http://schemas.openxmlformats.org/drawingml/2006/main" xmlns:r="http://schemas.openxmlformats.org/officeDocument/2006/relationships" xmlns:p="http://schemas.openxmlformats.org/presentationml/2006/main">
  <p:tag name="NUM" val="2"/>
</p:tagLst>
</file>

<file path=ppt/tags/tag307.xml><?xml version="1.0" encoding="utf-8"?>
<p:tagLst xmlns:a="http://schemas.openxmlformats.org/drawingml/2006/main" xmlns:r="http://schemas.openxmlformats.org/officeDocument/2006/relationships" xmlns:p="http://schemas.openxmlformats.org/presentationml/2006/main">
  <p:tag name="NUM" val="3"/>
</p:tagLst>
</file>

<file path=ppt/tags/tag308.xml><?xml version="1.0" encoding="utf-8"?>
<p:tagLst xmlns:a="http://schemas.openxmlformats.org/drawingml/2006/main" xmlns:r="http://schemas.openxmlformats.org/officeDocument/2006/relationships" xmlns:p="http://schemas.openxmlformats.org/presentationml/2006/main">
  <p:tag name="NUM" val="1"/>
</p:tagLst>
</file>

<file path=ppt/tags/tag309.xml><?xml version="1.0" encoding="utf-8"?>
<p:tagLst xmlns:a="http://schemas.openxmlformats.org/drawingml/2006/main" xmlns:r="http://schemas.openxmlformats.org/officeDocument/2006/relationships" xmlns:p="http://schemas.openxmlformats.org/presentationml/2006/main">
  <p:tag name="NUM" val="2"/>
</p:tagLst>
</file>

<file path=ppt/tags/tag31.xml><?xml version="1.0" encoding="utf-8"?>
<p:tagLst xmlns:a="http://schemas.openxmlformats.org/drawingml/2006/main" xmlns:r="http://schemas.openxmlformats.org/officeDocument/2006/relationships" xmlns:p="http://schemas.openxmlformats.org/presentationml/2006/main">
  <p:tag name="NUM" val="3"/>
</p:tagLst>
</file>

<file path=ppt/tags/tag310.xml><?xml version="1.0" encoding="utf-8"?>
<p:tagLst xmlns:a="http://schemas.openxmlformats.org/drawingml/2006/main" xmlns:r="http://schemas.openxmlformats.org/officeDocument/2006/relationships" xmlns:p="http://schemas.openxmlformats.org/presentationml/2006/main">
  <p:tag name="NUM" val="3"/>
</p:tagLst>
</file>

<file path=ppt/tags/tag311.xml><?xml version="1.0" encoding="utf-8"?>
<p:tagLst xmlns:a="http://schemas.openxmlformats.org/drawingml/2006/main" xmlns:r="http://schemas.openxmlformats.org/officeDocument/2006/relationships" xmlns:p="http://schemas.openxmlformats.org/presentationml/2006/main">
  <p:tag name="NUM" val="4"/>
</p:tagLst>
</file>

<file path=ppt/tags/tag312.xml><?xml version="1.0" encoding="utf-8"?>
<p:tagLst xmlns:a="http://schemas.openxmlformats.org/drawingml/2006/main" xmlns:r="http://schemas.openxmlformats.org/officeDocument/2006/relationships" xmlns:p="http://schemas.openxmlformats.org/presentationml/2006/main">
  <p:tag name="NUM" val="5"/>
</p:tagLst>
</file>

<file path=ppt/tags/tag313.xml><?xml version="1.0" encoding="utf-8"?>
<p:tagLst xmlns:a="http://schemas.openxmlformats.org/drawingml/2006/main" xmlns:r="http://schemas.openxmlformats.org/officeDocument/2006/relationships" xmlns:p="http://schemas.openxmlformats.org/presentationml/2006/main">
  <p:tag name="NUM" val="1"/>
</p:tagLst>
</file>

<file path=ppt/tags/tag314.xml><?xml version="1.0" encoding="utf-8"?>
<p:tagLst xmlns:a="http://schemas.openxmlformats.org/drawingml/2006/main" xmlns:r="http://schemas.openxmlformats.org/officeDocument/2006/relationships" xmlns:p="http://schemas.openxmlformats.org/presentationml/2006/main">
  <p:tag name="NUM" val="2"/>
</p:tagLst>
</file>

<file path=ppt/tags/tag315.xml><?xml version="1.0" encoding="utf-8"?>
<p:tagLst xmlns:a="http://schemas.openxmlformats.org/drawingml/2006/main" xmlns:r="http://schemas.openxmlformats.org/officeDocument/2006/relationships" xmlns:p="http://schemas.openxmlformats.org/presentationml/2006/main">
  <p:tag name="NUM" val="3"/>
</p:tagLst>
</file>

<file path=ppt/tags/tag316.xml><?xml version="1.0" encoding="utf-8"?>
<p:tagLst xmlns:a="http://schemas.openxmlformats.org/drawingml/2006/main" xmlns:r="http://schemas.openxmlformats.org/officeDocument/2006/relationships" xmlns:p="http://schemas.openxmlformats.org/presentationml/2006/main">
  <p:tag name="NUM" val="4"/>
</p:tagLst>
</file>

<file path=ppt/tags/tag317.xml><?xml version="1.0" encoding="utf-8"?>
<p:tagLst xmlns:a="http://schemas.openxmlformats.org/drawingml/2006/main" xmlns:r="http://schemas.openxmlformats.org/officeDocument/2006/relationships" xmlns:p="http://schemas.openxmlformats.org/presentationml/2006/main">
  <p:tag name="NUM" val="5"/>
</p:tagLst>
</file>

<file path=ppt/tags/tag318.xml><?xml version="1.0" encoding="utf-8"?>
<p:tagLst xmlns:a="http://schemas.openxmlformats.org/drawingml/2006/main" xmlns:r="http://schemas.openxmlformats.org/officeDocument/2006/relationships" xmlns:p="http://schemas.openxmlformats.org/presentationml/2006/main">
  <p:tag name="NUM" val="6"/>
</p:tagLst>
</file>

<file path=ppt/tags/tag319.xml><?xml version="1.0" encoding="utf-8"?>
<p:tagLst xmlns:a="http://schemas.openxmlformats.org/drawingml/2006/main" xmlns:r="http://schemas.openxmlformats.org/officeDocument/2006/relationships" xmlns:p="http://schemas.openxmlformats.org/presentationml/2006/main">
  <p:tag name="NUM" val="7"/>
</p:tagLst>
</file>

<file path=ppt/tags/tag32.xml><?xml version="1.0" encoding="utf-8"?>
<p:tagLst xmlns:a="http://schemas.openxmlformats.org/drawingml/2006/main" xmlns:r="http://schemas.openxmlformats.org/officeDocument/2006/relationships" xmlns:p="http://schemas.openxmlformats.org/presentationml/2006/main">
  <p:tag name="NUM" val="4"/>
</p:tagLst>
</file>

<file path=ppt/tags/tag320.xml><?xml version="1.0" encoding="utf-8"?>
<p:tagLst xmlns:a="http://schemas.openxmlformats.org/drawingml/2006/main" xmlns:r="http://schemas.openxmlformats.org/officeDocument/2006/relationships" xmlns:p="http://schemas.openxmlformats.org/presentationml/2006/main">
  <p:tag name="NUM" val="8"/>
</p:tagLst>
</file>

<file path=ppt/tags/tag321.xml><?xml version="1.0" encoding="utf-8"?>
<p:tagLst xmlns:a="http://schemas.openxmlformats.org/drawingml/2006/main" xmlns:r="http://schemas.openxmlformats.org/officeDocument/2006/relationships" xmlns:p="http://schemas.openxmlformats.org/presentationml/2006/main">
  <p:tag name="NUM" val="9"/>
</p:tagLst>
</file>

<file path=ppt/tags/tag322.xml><?xml version="1.0" encoding="utf-8"?>
<p:tagLst xmlns:a="http://schemas.openxmlformats.org/drawingml/2006/main" xmlns:r="http://schemas.openxmlformats.org/officeDocument/2006/relationships" xmlns:p="http://schemas.openxmlformats.org/presentationml/2006/main">
  <p:tag name="NUM" val="10"/>
</p:tagLst>
</file>

<file path=ppt/tags/tag323.xml><?xml version="1.0" encoding="utf-8"?>
<p:tagLst xmlns:a="http://schemas.openxmlformats.org/drawingml/2006/main" xmlns:r="http://schemas.openxmlformats.org/officeDocument/2006/relationships" xmlns:p="http://schemas.openxmlformats.org/presentationml/2006/main">
  <p:tag name="NUM" val="11"/>
</p:tagLst>
</file>

<file path=ppt/tags/tag324.xml><?xml version="1.0" encoding="utf-8"?>
<p:tagLst xmlns:a="http://schemas.openxmlformats.org/drawingml/2006/main" xmlns:r="http://schemas.openxmlformats.org/officeDocument/2006/relationships" xmlns:p="http://schemas.openxmlformats.org/presentationml/2006/main">
  <p:tag name="NUM" val="12"/>
</p:tagLst>
</file>

<file path=ppt/tags/tag325.xml><?xml version="1.0" encoding="utf-8"?>
<p:tagLst xmlns:a="http://schemas.openxmlformats.org/drawingml/2006/main" xmlns:r="http://schemas.openxmlformats.org/officeDocument/2006/relationships" xmlns:p="http://schemas.openxmlformats.org/presentationml/2006/main">
  <p:tag name="NUM" val="1"/>
</p:tagLst>
</file>

<file path=ppt/tags/tag326.xml><?xml version="1.0" encoding="utf-8"?>
<p:tagLst xmlns:a="http://schemas.openxmlformats.org/drawingml/2006/main" xmlns:r="http://schemas.openxmlformats.org/officeDocument/2006/relationships" xmlns:p="http://schemas.openxmlformats.org/presentationml/2006/main">
  <p:tag name="NUM" val="2"/>
</p:tagLst>
</file>

<file path=ppt/tags/tag327.xml><?xml version="1.0" encoding="utf-8"?>
<p:tagLst xmlns:a="http://schemas.openxmlformats.org/drawingml/2006/main" xmlns:r="http://schemas.openxmlformats.org/officeDocument/2006/relationships" xmlns:p="http://schemas.openxmlformats.org/presentationml/2006/main">
  <p:tag name="NUM" val="3"/>
</p:tagLst>
</file>

<file path=ppt/tags/tag328.xml><?xml version="1.0" encoding="utf-8"?>
<p:tagLst xmlns:a="http://schemas.openxmlformats.org/drawingml/2006/main" xmlns:r="http://schemas.openxmlformats.org/officeDocument/2006/relationships" xmlns:p="http://schemas.openxmlformats.org/presentationml/2006/main">
  <p:tag name="NUM" val="4"/>
</p:tagLst>
</file>

<file path=ppt/tags/tag329.xml><?xml version="1.0" encoding="utf-8"?>
<p:tagLst xmlns:a="http://schemas.openxmlformats.org/drawingml/2006/main" xmlns:r="http://schemas.openxmlformats.org/officeDocument/2006/relationships" xmlns:p="http://schemas.openxmlformats.org/presentationml/2006/main">
  <p:tag name="NUM" val="5"/>
</p:tagLst>
</file>

<file path=ppt/tags/tag33.xml><?xml version="1.0" encoding="utf-8"?>
<p:tagLst xmlns:a="http://schemas.openxmlformats.org/drawingml/2006/main" xmlns:r="http://schemas.openxmlformats.org/officeDocument/2006/relationships" xmlns:p="http://schemas.openxmlformats.org/presentationml/2006/main">
  <p:tag name="NUM" val="5"/>
</p:tagLst>
</file>

<file path=ppt/tags/tag330.xml><?xml version="1.0" encoding="utf-8"?>
<p:tagLst xmlns:a="http://schemas.openxmlformats.org/drawingml/2006/main" xmlns:r="http://schemas.openxmlformats.org/officeDocument/2006/relationships" xmlns:p="http://schemas.openxmlformats.org/presentationml/2006/main">
  <p:tag name="NUM" val="6"/>
</p:tagLst>
</file>

<file path=ppt/tags/tag331.xml><?xml version="1.0" encoding="utf-8"?>
<p:tagLst xmlns:a="http://schemas.openxmlformats.org/drawingml/2006/main" xmlns:r="http://schemas.openxmlformats.org/officeDocument/2006/relationships" xmlns:p="http://schemas.openxmlformats.org/presentationml/2006/main">
  <p:tag name="NUM" val="7"/>
</p:tagLst>
</file>

<file path=ppt/tags/tag332.xml><?xml version="1.0" encoding="utf-8"?>
<p:tagLst xmlns:a="http://schemas.openxmlformats.org/drawingml/2006/main" xmlns:r="http://schemas.openxmlformats.org/officeDocument/2006/relationships" xmlns:p="http://schemas.openxmlformats.org/presentationml/2006/main">
  <p:tag name="NUM" val="8"/>
</p:tagLst>
</file>

<file path=ppt/tags/tag333.xml><?xml version="1.0" encoding="utf-8"?>
<p:tagLst xmlns:a="http://schemas.openxmlformats.org/drawingml/2006/main" xmlns:r="http://schemas.openxmlformats.org/officeDocument/2006/relationships" xmlns:p="http://schemas.openxmlformats.org/presentationml/2006/main">
  <p:tag name="NUM" val="9"/>
</p:tagLst>
</file>

<file path=ppt/tags/tag334.xml><?xml version="1.0" encoding="utf-8"?>
<p:tagLst xmlns:a="http://schemas.openxmlformats.org/drawingml/2006/main" xmlns:r="http://schemas.openxmlformats.org/officeDocument/2006/relationships" xmlns:p="http://schemas.openxmlformats.org/presentationml/2006/main">
  <p:tag name="NUM" val="10"/>
</p:tagLst>
</file>

<file path=ppt/tags/tag335.xml><?xml version="1.0" encoding="utf-8"?>
<p:tagLst xmlns:a="http://schemas.openxmlformats.org/drawingml/2006/main" xmlns:r="http://schemas.openxmlformats.org/officeDocument/2006/relationships" xmlns:p="http://schemas.openxmlformats.org/presentationml/2006/main">
  <p:tag name="NUM" val="11"/>
</p:tagLst>
</file>

<file path=ppt/tags/tag336.xml><?xml version="1.0" encoding="utf-8"?>
<p:tagLst xmlns:a="http://schemas.openxmlformats.org/drawingml/2006/main" xmlns:r="http://schemas.openxmlformats.org/officeDocument/2006/relationships" xmlns:p="http://schemas.openxmlformats.org/presentationml/2006/main">
  <p:tag name="NUM" val="12"/>
</p:tagLst>
</file>

<file path=ppt/tags/tag337.xml><?xml version="1.0" encoding="utf-8"?>
<p:tagLst xmlns:a="http://schemas.openxmlformats.org/drawingml/2006/main" xmlns:r="http://schemas.openxmlformats.org/officeDocument/2006/relationships" xmlns:p="http://schemas.openxmlformats.org/presentationml/2006/main">
  <p:tag name="NUM" val="1"/>
</p:tagLst>
</file>

<file path=ppt/tags/tag338.xml><?xml version="1.0" encoding="utf-8"?>
<p:tagLst xmlns:a="http://schemas.openxmlformats.org/drawingml/2006/main" xmlns:r="http://schemas.openxmlformats.org/officeDocument/2006/relationships" xmlns:p="http://schemas.openxmlformats.org/presentationml/2006/main">
  <p:tag name="NUM" val="2"/>
</p:tagLst>
</file>

<file path=ppt/tags/tag339.xml><?xml version="1.0" encoding="utf-8"?>
<p:tagLst xmlns:a="http://schemas.openxmlformats.org/drawingml/2006/main" xmlns:r="http://schemas.openxmlformats.org/officeDocument/2006/relationships" xmlns:p="http://schemas.openxmlformats.org/presentationml/2006/main">
  <p:tag name="NUM" val="3"/>
</p:tagLst>
</file>

<file path=ppt/tags/tag34.xml><?xml version="1.0" encoding="utf-8"?>
<p:tagLst xmlns:a="http://schemas.openxmlformats.org/drawingml/2006/main" xmlns:r="http://schemas.openxmlformats.org/officeDocument/2006/relationships" xmlns:p="http://schemas.openxmlformats.org/presentationml/2006/main">
  <p:tag name="NUM" val="6"/>
</p:tagLst>
</file>

<file path=ppt/tags/tag340.xml><?xml version="1.0" encoding="utf-8"?>
<p:tagLst xmlns:a="http://schemas.openxmlformats.org/drawingml/2006/main" xmlns:r="http://schemas.openxmlformats.org/officeDocument/2006/relationships" xmlns:p="http://schemas.openxmlformats.org/presentationml/2006/main">
  <p:tag name="NUM" val="4"/>
</p:tagLst>
</file>

<file path=ppt/tags/tag341.xml><?xml version="1.0" encoding="utf-8"?>
<p:tagLst xmlns:a="http://schemas.openxmlformats.org/drawingml/2006/main" xmlns:r="http://schemas.openxmlformats.org/officeDocument/2006/relationships" xmlns:p="http://schemas.openxmlformats.org/presentationml/2006/main">
  <p:tag name="NUM" val="5"/>
</p:tagLst>
</file>

<file path=ppt/tags/tag342.xml><?xml version="1.0" encoding="utf-8"?>
<p:tagLst xmlns:a="http://schemas.openxmlformats.org/drawingml/2006/main" xmlns:r="http://schemas.openxmlformats.org/officeDocument/2006/relationships" xmlns:p="http://schemas.openxmlformats.org/presentationml/2006/main">
  <p:tag name="NUM" val="6"/>
</p:tagLst>
</file>

<file path=ppt/tags/tag343.xml><?xml version="1.0" encoding="utf-8"?>
<p:tagLst xmlns:a="http://schemas.openxmlformats.org/drawingml/2006/main" xmlns:r="http://schemas.openxmlformats.org/officeDocument/2006/relationships" xmlns:p="http://schemas.openxmlformats.org/presentationml/2006/main">
  <p:tag name="NUM" val="7"/>
</p:tagLst>
</file>

<file path=ppt/tags/tag344.xml><?xml version="1.0" encoding="utf-8"?>
<p:tagLst xmlns:a="http://schemas.openxmlformats.org/drawingml/2006/main" xmlns:r="http://schemas.openxmlformats.org/officeDocument/2006/relationships" xmlns:p="http://schemas.openxmlformats.org/presentationml/2006/main">
  <p:tag name="NUM" val="8"/>
</p:tagLst>
</file>

<file path=ppt/tags/tag345.xml><?xml version="1.0" encoding="utf-8"?>
<p:tagLst xmlns:a="http://schemas.openxmlformats.org/drawingml/2006/main" xmlns:r="http://schemas.openxmlformats.org/officeDocument/2006/relationships" xmlns:p="http://schemas.openxmlformats.org/presentationml/2006/main">
  <p:tag name="NUM" val="9"/>
</p:tagLst>
</file>

<file path=ppt/tags/tag346.xml><?xml version="1.0" encoding="utf-8"?>
<p:tagLst xmlns:a="http://schemas.openxmlformats.org/drawingml/2006/main" xmlns:r="http://schemas.openxmlformats.org/officeDocument/2006/relationships" xmlns:p="http://schemas.openxmlformats.org/presentationml/2006/main">
  <p:tag name="NUM" val="10"/>
</p:tagLst>
</file>

<file path=ppt/tags/tag347.xml><?xml version="1.0" encoding="utf-8"?>
<p:tagLst xmlns:a="http://schemas.openxmlformats.org/drawingml/2006/main" xmlns:r="http://schemas.openxmlformats.org/officeDocument/2006/relationships" xmlns:p="http://schemas.openxmlformats.org/presentationml/2006/main">
  <p:tag name="NUM" val="11"/>
</p:tagLst>
</file>

<file path=ppt/tags/tag348.xml><?xml version="1.0" encoding="utf-8"?>
<p:tagLst xmlns:a="http://schemas.openxmlformats.org/drawingml/2006/main" xmlns:r="http://schemas.openxmlformats.org/officeDocument/2006/relationships" xmlns:p="http://schemas.openxmlformats.org/presentationml/2006/main">
  <p:tag name="NUM" val="12"/>
</p:tagLst>
</file>

<file path=ppt/tags/tag349.xml><?xml version="1.0" encoding="utf-8"?>
<p:tagLst xmlns:a="http://schemas.openxmlformats.org/drawingml/2006/main" xmlns:r="http://schemas.openxmlformats.org/officeDocument/2006/relationships" xmlns:p="http://schemas.openxmlformats.org/presentationml/2006/main">
  <p:tag name="NUM" val="13"/>
</p:tagLst>
</file>

<file path=ppt/tags/tag35.xml><?xml version="1.0" encoding="utf-8"?>
<p:tagLst xmlns:a="http://schemas.openxmlformats.org/drawingml/2006/main" xmlns:r="http://schemas.openxmlformats.org/officeDocument/2006/relationships" xmlns:p="http://schemas.openxmlformats.org/presentationml/2006/main">
  <p:tag name="NUM" val="7"/>
</p:tagLst>
</file>

<file path=ppt/tags/tag350.xml><?xml version="1.0" encoding="utf-8"?>
<p:tagLst xmlns:a="http://schemas.openxmlformats.org/drawingml/2006/main" xmlns:r="http://schemas.openxmlformats.org/officeDocument/2006/relationships" xmlns:p="http://schemas.openxmlformats.org/presentationml/2006/main">
  <p:tag name="NUM" val="1"/>
</p:tagLst>
</file>

<file path=ppt/tags/tag351.xml><?xml version="1.0" encoding="utf-8"?>
<p:tagLst xmlns:a="http://schemas.openxmlformats.org/drawingml/2006/main" xmlns:r="http://schemas.openxmlformats.org/officeDocument/2006/relationships" xmlns:p="http://schemas.openxmlformats.org/presentationml/2006/main">
  <p:tag name="NUM" val="2"/>
</p:tagLst>
</file>

<file path=ppt/tags/tag352.xml><?xml version="1.0" encoding="utf-8"?>
<p:tagLst xmlns:a="http://schemas.openxmlformats.org/drawingml/2006/main" xmlns:r="http://schemas.openxmlformats.org/officeDocument/2006/relationships" xmlns:p="http://schemas.openxmlformats.org/presentationml/2006/main">
  <p:tag name="NUM" val="3"/>
</p:tagLst>
</file>

<file path=ppt/tags/tag353.xml><?xml version="1.0" encoding="utf-8"?>
<p:tagLst xmlns:a="http://schemas.openxmlformats.org/drawingml/2006/main" xmlns:r="http://schemas.openxmlformats.org/officeDocument/2006/relationships" xmlns:p="http://schemas.openxmlformats.org/presentationml/2006/main">
  <p:tag name="NUM" val="4"/>
</p:tagLst>
</file>

<file path=ppt/tags/tag354.xml><?xml version="1.0" encoding="utf-8"?>
<p:tagLst xmlns:a="http://schemas.openxmlformats.org/drawingml/2006/main" xmlns:r="http://schemas.openxmlformats.org/officeDocument/2006/relationships" xmlns:p="http://schemas.openxmlformats.org/presentationml/2006/main">
  <p:tag name="NUM" val="5"/>
</p:tagLst>
</file>

<file path=ppt/tags/tag355.xml><?xml version="1.0" encoding="utf-8"?>
<p:tagLst xmlns:a="http://schemas.openxmlformats.org/drawingml/2006/main" xmlns:r="http://schemas.openxmlformats.org/officeDocument/2006/relationships" xmlns:p="http://schemas.openxmlformats.org/presentationml/2006/main">
  <p:tag name="NUM" val="6"/>
</p:tagLst>
</file>

<file path=ppt/tags/tag356.xml><?xml version="1.0" encoding="utf-8"?>
<p:tagLst xmlns:a="http://schemas.openxmlformats.org/drawingml/2006/main" xmlns:r="http://schemas.openxmlformats.org/officeDocument/2006/relationships" xmlns:p="http://schemas.openxmlformats.org/presentationml/2006/main">
  <p:tag name="NUM" val="7"/>
</p:tagLst>
</file>

<file path=ppt/tags/tag357.xml><?xml version="1.0" encoding="utf-8"?>
<p:tagLst xmlns:a="http://schemas.openxmlformats.org/drawingml/2006/main" xmlns:r="http://schemas.openxmlformats.org/officeDocument/2006/relationships" xmlns:p="http://schemas.openxmlformats.org/presentationml/2006/main">
  <p:tag name="NUM" val="8"/>
</p:tagLst>
</file>

<file path=ppt/tags/tag358.xml><?xml version="1.0" encoding="utf-8"?>
<p:tagLst xmlns:a="http://schemas.openxmlformats.org/drawingml/2006/main" xmlns:r="http://schemas.openxmlformats.org/officeDocument/2006/relationships" xmlns:p="http://schemas.openxmlformats.org/presentationml/2006/main">
  <p:tag name="NUM" val="9"/>
</p:tagLst>
</file>

<file path=ppt/tags/tag359.xml><?xml version="1.0" encoding="utf-8"?>
<p:tagLst xmlns:a="http://schemas.openxmlformats.org/drawingml/2006/main" xmlns:r="http://schemas.openxmlformats.org/officeDocument/2006/relationships" xmlns:p="http://schemas.openxmlformats.org/presentationml/2006/main">
  <p:tag name="NUM" val="10"/>
</p:tagLst>
</file>

<file path=ppt/tags/tag36.xml><?xml version="1.0" encoding="utf-8"?>
<p:tagLst xmlns:a="http://schemas.openxmlformats.org/drawingml/2006/main" xmlns:r="http://schemas.openxmlformats.org/officeDocument/2006/relationships" xmlns:p="http://schemas.openxmlformats.org/presentationml/2006/main">
  <p:tag name="NUM" val="8"/>
</p:tagLst>
</file>

<file path=ppt/tags/tag360.xml><?xml version="1.0" encoding="utf-8"?>
<p:tagLst xmlns:a="http://schemas.openxmlformats.org/drawingml/2006/main" xmlns:r="http://schemas.openxmlformats.org/officeDocument/2006/relationships" xmlns:p="http://schemas.openxmlformats.org/presentationml/2006/main">
  <p:tag name="NUM" val="11"/>
</p:tagLst>
</file>

<file path=ppt/tags/tag361.xml><?xml version="1.0" encoding="utf-8"?>
<p:tagLst xmlns:a="http://schemas.openxmlformats.org/drawingml/2006/main" xmlns:r="http://schemas.openxmlformats.org/officeDocument/2006/relationships" xmlns:p="http://schemas.openxmlformats.org/presentationml/2006/main">
  <p:tag name="NUM" val="1"/>
</p:tagLst>
</file>

<file path=ppt/tags/tag362.xml><?xml version="1.0" encoding="utf-8"?>
<p:tagLst xmlns:a="http://schemas.openxmlformats.org/drawingml/2006/main" xmlns:r="http://schemas.openxmlformats.org/officeDocument/2006/relationships" xmlns:p="http://schemas.openxmlformats.org/presentationml/2006/main">
  <p:tag name="NUM" val="2"/>
</p:tagLst>
</file>

<file path=ppt/tags/tag363.xml><?xml version="1.0" encoding="utf-8"?>
<p:tagLst xmlns:a="http://schemas.openxmlformats.org/drawingml/2006/main" xmlns:r="http://schemas.openxmlformats.org/officeDocument/2006/relationships" xmlns:p="http://schemas.openxmlformats.org/presentationml/2006/main">
  <p:tag name="NUM" val="3"/>
</p:tagLst>
</file>

<file path=ppt/tags/tag364.xml><?xml version="1.0" encoding="utf-8"?>
<p:tagLst xmlns:a="http://schemas.openxmlformats.org/drawingml/2006/main" xmlns:r="http://schemas.openxmlformats.org/officeDocument/2006/relationships" xmlns:p="http://schemas.openxmlformats.org/presentationml/2006/main">
  <p:tag name="NUM" val="4"/>
</p:tagLst>
</file>

<file path=ppt/tags/tag365.xml><?xml version="1.0" encoding="utf-8"?>
<p:tagLst xmlns:a="http://schemas.openxmlformats.org/drawingml/2006/main" xmlns:r="http://schemas.openxmlformats.org/officeDocument/2006/relationships" xmlns:p="http://schemas.openxmlformats.org/presentationml/2006/main">
  <p:tag name="NUM" val="5"/>
</p:tagLst>
</file>

<file path=ppt/tags/tag366.xml><?xml version="1.0" encoding="utf-8"?>
<p:tagLst xmlns:a="http://schemas.openxmlformats.org/drawingml/2006/main" xmlns:r="http://schemas.openxmlformats.org/officeDocument/2006/relationships" xmlns:p="http://schemas.openxmlformats.org/presentationml/2006/main">
  <p:tag name="NUM" val="6"/>
</p:tagLst>
</file>

<file path=ppt/tags/tag367.xml><?xml version="1.0" encoding="utf-8"?>
<p:tagLst xmlns:a="http://schemas.openxmlformats.org/drawingml/2006/main" xmlns:r="http://schemas.openxmlformats.org/officeDocument/2006/relationships" xmlns:p="http://schemas.openxmlformats.org/presentationml/2006/main">
  <p:tag name="NUM" val="7"/>
</p:tagLst>
</file>

<file path=ppt/tags/tag368.xml><?xml version="1.0" encoding="utf-8"?>
<p:tagLst xmlns:a="http://schemas.openxmlformats.org/drawingml/2006/main" xmlns:r="http://schemas.openxmlformats.org/officeDocument/2006/relationships" xmlns:p="http://schemas.openxmlformats.org/presentationml/2006/main">
  <p:tag name="NUM" val="8"/>
</p:tagLst>
</file>

<file path=ppt/tags/tag369.xml><?xml version="1.0" encoding="utf-8"?>
<p:tagLst xmlns:a="http://schemas.openxmlformats.org/drawingml/2006/main" xmlns:r="http://schemas.openxmlformats.org/officeDocument/2006/relationships" xmlns:p="http://schemas.openxmlformats.org/presentationml/2006/main">
  <p:tag name="NUM" val="9"/>
</p:tagLst>
</file>

<file path=ppt/tags/tag37.xml><?xml version="1.0" encoding="utf-8"?>
<p:tagLst xmlns:a="http://schemas.openxmlformats.org/drawingml/2006/main" xmlns:r="http://schemas.openxmlformats.org/officeDocument/2006/relationships" xmlns:p="http://schemas.openxmlformats.org/presentationml/2006/main">
  <p:tag name="NUM" val="1"/>
</p:tagLst>
</file>

<file path=ppt/tags/tag370.xml><?xml version="1.0" encoding="utf-8"?>
<p:tagLst xmlns:a="http://schemas.openxmlformats.org/drawingml/2006/main" xmlns:r="http://schemas.openxmlformats.org/officeDocument/2006/relationships" xmlns:p="http://schemas.openxmlformats.org/presentationml/2006/main">
  <p:tag name="NUM" val="10"/>
</p:tagLst>
</file>

<file path=ppt/tags/tag371.xml><?xml version="1.0" encoding="utf-8"?>
<p:tagLst xmlns:a="http://schemas.openxmlformats.org/drawingml/2006/main" xmlns:r="http://schemas.openxmlformats.org/officeDocument/2006/relationships" xmlns:p="http://schemas.openxmlformats.org/presentationml/2006/main">
  <p:tag name="NUM" val="11"/>
</p:tagLst>
</file>

<file path=ppt/tags/tag372.xml><?xml version="1.0" encoding="utf-8"?>
<p:tagLst xmlns:a="http://schemas.openxmlformats.org/drawingml/2006/main" xmlns:r="http://schemas.openxmlformats.org/officeDocument/2006/relationships" xmlns:p="http://schemas.openxmlformats.org/presentationml/2006/main">
  <p:tag name="NUM" val="12"/>
</p:tagLst>
</file>

<file path=ppt/tags/tag38.xml><?xml version="1.0" encoding="utf-8"?>
<p:tagLst xmlns:a="http://schemas.openxmlformats.org/drawingml/2006/main" xmlns:r="http://schemas.openxmlformats.org/officeDocument/2006/relationships" xmlns:p="http://schemas.openxmlformats.org/presentationml/2006/main">
  <p:tag name="NUM" val="2"/>
</p:tagLst>
</file>

<file path=ppt/tags/tag39.xml><?xml version="1.0" encoding="utf-8"?>
<p:tagLst xmlns:a="http://schemas.openxmlformats.org/drawingml/2006/main" xmlns:r="http://schemas.openxmlformats.org/officeDocument/2006/relationships" xmlns:p="http://schemas.openxmlformats.org/presentationml/2006/main">
  <p:tag name="NUM" val="3"/>
</p:tagLst>
</file>

<file path=ppt/tags/tag4.xml><?xml version="1.0" encoding="utf-8"?>
<p:tagLst xmlns:a="http://schemas.openxmlformats.org/drawingml/2006/main" xmlns:r="http://schemas.openxmlformats.org/officeDocument/2006/relationships" xmlns:p="http://schemas.openxmlformats.org/presentationml/2006/main">
  <p:tag name="NUM" val="3"/>
</p:tagLst>
</file>

<file path=ppt/tags/tag40.xml><?xml version="1.0" encoding="utf-8"?>
<p:tagLst xmlns:a="http://schemas.openxmlformats.org/drawingml/2006/main" xmlns:r="http://schemas.openxmlformats.org/officeDocument/2006/relationships" xmlns:p="http://schemas.openxmlformats.org/presentationml/2006/main">
  <p:tag name="NUM" val="4"/>
</p:tagLst>
</file>

<file path=ppt/tags/tag41.xml><?xml version="1.0" encoding="utf-8"?>
<p:tagLst xmlns:a="http://schemas.openxmlformats.org/drawingml/2006/main" xmlns:r="http://schemas.openxmlformats.org/officeDocument/2006/relationships" xmlns:p="http://schemas.openxmlformats.org/presentationml/2006/main">
  <p:tag name="NUM" val="5"/>
</p:tagLst>
</file>

<file path=ppt/tags/tag42.xml><?xml version="1.0" encoding="utf-8"?>
<p:tagLst xmlns:a="http://schemas.openxmlformats.org/drawingml/2006/main" xmlns:r="http://schemas.openxmlformats.org/officeDocument/2006/relationships" xmlns:p="http://schemas.openxmlformats.org/presentationml/2006/main">
  <p:tag name="NUM" val="6"/>
</p:tagLst>
</file>

<file path=ppt/tags/tag43.xml><?xml version="1.0" encoding="utf-8"?>
<p:tagLst xmlns:a="http://schemas.openxmlformats.org/drawingml/2006/main" xmlns:r="http://schemas.openxmlformats.org/officeDocument/2006/relationships" xmlns:p="http://schemas.openxmlformats.org/presentationml/2006/main">
  <p:tag name="NUM" val="7"/>
</p:tagLst>
</file>

<file path=ppt/tags/tag44.xml><?xml version="1.0" encoding="utf-8"?>
<p:tagLst xmlns:a="http://schemas.openxmlformats.org/drawingml/2006/main" xmlns:r="http://schemas.openxmlformats.org/officeDocument/2006/relationships" xmlns:p="http://schemas.openxmlformats.org/presentationml/2006/main">
  <p:tag name="NUM" val="8"/>
</p:tagLst>
</file>

<file path=ppt/tags/tag45.xml><?xml version="1.0" encoding="utf-8"?>
<p:tagLst xmlns:a="http://schemas.openxmlformats.org/drawingml/2006/main" xmlns:r="http://schemas.openxmlformats.org/officeDocument/2006/relationships" xmlns:p="http://schemas.openxmlformats.org/presentationml/2006/main">
  <p:tag name="NUM" val="1"/>
</p:tagLst>
</file>

<file path=ppt/tags/tag46.xml><?xml version="1.0" encoding="utf-8"?>
<p:tagLst xmlns:a="http://schemas.openxmlformats.org/drawingml/2006/main" xmlns:r="http://schemas.openxmlformats.org/officeDocument/2006/relationships" xmlns:p="http://schemas.openxmlformats.org/presentationml/2006/main">
  <p:tag name="NUM" val="2"/>
</p:tagLst>
</file>

<file path=ppt/tags/tag47.xml><?xml version="1.0" encoding="utf-8"?>
<p:tagLst xmlns:a="http://schemas.openxmlformats.org/drawingml/2006/main" xmlns:r="http://schemas.openxmlformats.org/officeDocument/2006/relationships" xmlns:p="http://schemas.openxmlformats.org/presentationml/2006/main">
  <p:tag name="NUM" val="3"/>
</p:tagLst>
</file>

<file path=ppt/tags/tag48.xml><?xml version="1.0" encoding="utf-8"?>
<p:tagLst xmlns:a="http://schemas.openxmlformats.org/drawingml/2006/main" xmlns:r="http://schemas.openxmlformats.org/officeDocument/2006/relationships" xmlns:p="http://schemas.openxmlformats.org/presentationml/2006/main">
  <p:tag name="NUM" val="4"/>
</p:tagLst>
</file>

<file path=ppt/tags/tag49.xml><?xml version="1.0" encoding="utf-8"?>
<p:tagLst xmlns:a="http://schemas.openxmlformats.org/drawingml/2006/main" xmlns:r="http://schemas.openxmlformats.org/officeDocument/2006/relationships" xmlns:p="http://schemas.openxmlformats.org/presentationml/2006/main">
  <p:tag name="NUM" val="1"/>
</p:tagLst>
</file>

<file path=ppt/tags/tag5.xml><?xml version="1.0" encoding="utf-8"?>
<p:tagLst xmlns:a="http://schemas.openxmlformats.org/drawingml/2006/main" xmlns:r="http://schemas.openxmlformats.org/officeDocument/2006/relationships" xmlns:p="http://schemas.openxmlformats.org/presentationml/2006/main">
  <p:tag name="NUM" val="4"/>
</p:tagLst>
</file>

<file path=ppt/tags/tag50.xml><?xml version="1.0" encoding="utf-8"?>
<p:tagLst xmlns:a="http://schemas.openxmlformats.org/drawingml/2006/main" xmlns:r="http://schemas.openxmlformats.org/officeDocument/2006/relationships" xmlns:p="http://schemas.openxmlformats.org/presentationml/2006/main">
  <p:tag name="NUM" val="2"/>
</p:tagLst>
</file>

<file path=ppt/tags/tag51.xml><?xml version="1.0" encoding="utf-8"?>
<p:tagLst xmlns:a="http://schemas.openxmlformats.org/drawingml/2006/main" xmlns:r="http://schemas.openxmlformats.org/officeDocument/2006/relationships" xmlns:p="http://schemas.openxmlformats.org/presentationml/2006/main">
  <p:tag name="NUM" val="1"/>
</p:tagLst>
</file>

<file path=ppt/tags/tag52.xml><?xml version="1.0" encoding="utf-8"?>
<p:tagLst xmlns:a="http://schemas.openxmlformats.org/drawingml/2006/main" xmlns:r="http://schemas.openxmlformats.org/officeDocument/2006/relationships" xmlns:p="http://schemas.openxmlformats.org/presentationml/2006/main">
  <p:tag name="NUM" val="2"/>
</p:tagLst>
</file>

<file path=ppt/tags/tag53.xml><?xml version="1.0" encoding="utf-8"?>
<p:tagLst xmlns:a="http://schemas.openxmlformats.org/drawingml/2006/main" xmlns:r="http://schemas.openxmlformats.org/officeDocument/2006/relationships" xmlns:p="http://schemas.openxmlformats.org/presentationml/2006/main">
  <p:tag name="NUM" val="3"/>
</p:tagLst>
</file>

<file path=ppt/tags/tag54.xml><?xml version="1.0" encoding="utf-8"?>
<p:tagLst xmlns:a="http://schemas.openxmlformats.org/drawingml/2006/main" xmlns:r="http://schemas.openxmlformats.org/officeDocument/2006/relationships" xmlns:p="http://schemas.openxmlformats.org/presentationml/2006/main">
  <p:tag name="NUM" val="1"/>
</p:tagLst>
</file>

<file path=ppt/tags/tag55.xml><?xml version="1.0" encoding="utf-8"?>
<p:tagLst xmlns:a="http://schemas.openxmlformats.org/drawingml/2006/main" xmlns:r="http://schemas.openxmlformats.org/officeDocument/2006/relationships" xmlns:p="http://schemas.openxmlformats.org/presentationml/2006/main">
  <p:tag name="NUM" val="2"/>
</p:tagLst>
</file>

<file path=ppt/tags/tag56.xml><?xml version="1.0" encoding="utf-8"?>
<p:tagLst xmlns:a="http://schemas.openxmlformats.org/drawingml/2006/main" xmlns:r="http://schemas.openxmlformats.org/officeDocument/2006/relationships" xmlns:p="http://schemas.openxmlformats.org/presentationml/2006/main">
  <p:tag name="NUM" val="3"/>
</p:tagLst>
</file>

<file path=ppt/tags/tag57.xml><?xml version="1.0" encoding="utf-8"?>
<p:tagLst xmlns:a="http://schemas.openxmlformats.org/drawingml/2006/main" xmlns:r="http://schemas.openxmlformats.org/officeDocument/2006/relationships" xmlns:p="http://schemas.openxmlformats.org/presentationml/2006/main">
  <p:tag name="NUM" val="4"/>
</p:tagLst>
</file>

<file path=ppt/tags/tag58.xml><?xml version="1.0" encoding="utf-8"?>
<p:tagLst xmlns:a="http://schemas.openxmlformats.org/drawingml/2006/main" xmlns:r="http://schemas.openxmlformats.org/officeDocument/2006/relationships" xmlns:p="http://schemas.openxmlformats.org/presentationml/2006/main">
  <p:tag name="NUM" val="5"/>
</p:tagLst>
</file>

<file path=ppt/tags/tag59.xml><?xml version="1.0" encoding="utf-8"?>
<p:tagLst xmlns:a="http://schemas.openxmlformats.org/drawingml/2006/main" xmlns:r="http://schemas.openxmlformats.org/officeDocument/2006/relationships" xmlns:p="http://schemas.openxmlformats.org/presentationml/2006/main">
  <p:tag name="NUM" val="6"/>
</p:tagLst>
</file>

<file path=ppt/tags/tag6.xml><?xml version="1.0" encoding="utf-8"?>
<p:tagLst xmlns:a="http://schemas.openxmlformats.org/drawingml/2006/main" xmlns:r="http://schemas.openxmlformats.org/officeDocument/2006/relationships" xmlns:p="http://schemas.openxmlformats.org/presentationml/2006/main">
  <p:tag name="NUM" val="5"/>
</p:tagLst>
</file>

<file path=ppt/tags/tag60.xml><?xml version="1.0" encoding="utf-8"?>
<p:tagLst xmlns:a="http://schemas.openxmlformats.org/drawingml/2006/main" xmlns:r="http://schemas.openxmlformats.org/officeDocument/2006/relationships" xmlns:p="http://schemas.openxmlformats.org/presentationml/2006/main">
  <p:tag name="NUM" val="7"/>
</p:tagLst>
</file>

<file path=ppt/tags/tag61.xml><?xml version="1.0" encoding="utf-8"?>
<p:tagLst xmlns:a="http://schemas.openxmlformats.org/drawingml/2006/main" xmlns:r="http://schemas.openxmlformats.org/officeDocument/2006/relationships" xmlns:p="http://schemas.openxmlformats.org/presentationml/2006/main">
  <p:tag name="NUM" val="8"/>
</p:tagLst>
</file>

<file path=ppt/tags/tag62.xml><?xml version="1.0" encoding="utf-8"?>
<p:tagLst xmlns:a="http://schemas.openxmlformats.org/drawingml/2006/main" xmlns:r="http://schemas.openxmlformats.org/officeDocument/2006/relationships" xmlns:p="http://schemas.openxmlformats.org/presentationml/2006/main">
  <p:tag name="NUM" val="9"/>
</p:tagLst>
</file>

<file path=ppt/tags/tag63.xml><?xml version="1.0" encoding="utf-8"?>
<p:tagLst xmlns:a="http://schemas.openxmlformats.org/drawingml/2006/main" xmlns:r="http://schemas.openxmlformats.org/officeDocument/2006/relationships" xmlns:p="http://schemas.openxmlformats.org/presentationml/2006/main">
  <p:tag name="NUM" val="11"/>
</p:tagLst>
</file>

<file path=ppt/tags/tag64.xml><?xml version="1.0" encoding="utf-8"?>
<p:tagLst xmlns:a="http://schemas.openxmlformats.org/drawingml/2006/main" xmlns:r="http://schemas.openxmlformats.org/officeDocument/2006/relationships" xmlns:p="http://schemas.openxmlformats.org/presentationml/2006/main">
  <p:tag name="NUM" val="1"/>
</p:tagLst>
</file>

<file path=ppt/tags/tag65.xml><?xml version="1.0" encoding="utf-8"?>
<p:tagLst xmlns:a="http://schemas.openxmlformats.org/drawingml/2006/main" xmlns:r="http://schemas.openxmlformats.org/officeDocument/2006/relationships" xmlns:p="http://schemas.openxmlformats.org/presentationml/2006/main">
  <p:tag name="NUM" val="3"/>
</p:tagLst>
</file>

<file path=ppt/tags/tag66.xml><?xml version="1.0" encoding="utf-8"?>
<p:tagLst xmlns:a="http://schemas.openxmlformats.org/drawingml/2006/main" xmlns:r="http://schemas.openxmlformats.org/officeDocument/2006/relationships" xmlns:p="http://schemas.openxmlformats.org/presentationml/2006/main">
  <p:tag name="NUM" val="1"/>
</p:tagLst>
</file>

<file path=ppt/tags/tag67.xml><?xml version="1.0" encoding="utf-8"?>
<p:tagLst xmlns:a="http://schemas.openxmlformats.org/drawingml/2006/main" xmlns:r="http://schemas.openxmlformats.org/officeDocument/2006/relationships" xmlns:p="http://schemas.openxmlformats.org/presentationml/2006/main">
  <p:tag name="NUM" val="2"/>
</p:tagLst>
</file>

<file path=ppt/tags/tag68.xml><?xml version="1.0" encoding="utf-8"?>
<p:tagLst xmlns:a="http://schemas.openxmlformats.org/drawingml/2006/main" xmlns:r="http://schemas.openxmlformats.org/officeDocument/2006/relationships" xmlns:p="http://schemas.openxmlformats.org/presentationml/2006/main">
  <p:tag name="NUM" val="1"/>
</p:tagLst>
</file>

<file path=ppt/tags/tag69.xml><?xml version="1.0" encoding="utf-8"?>
<p:tagLst xmlns:a="http://schemas.openxmlformats.org/drawingml/2006/main" xmlns:r="http://schemas.openxmlformats.org/officeDocument/2006/relationships" xmlns:p="http://schemas.openxmlformats.org/presentationml/2006/main">
  <p:tag name="NUM" val="2"/>
</p:tagLst>
</file>

<file path=ppt/tags/tag7.xml><?xml version="1.0" encoding="utf-8"?>
<p:tagLst xmlns:a="http://schemas.openxmlformats.org/drawingml/2006/main" xmlns:r="http://schemas.openxmlformats.org/officeDocument/2006/relationships" xmlns:p="http://schemas.openxmlformats.org/presentationml/2006/main">
  <p:tag name="NUM" val="6"/>
</p:tagLst>
</file>

<file path=ppt/tags/tag70.xml><?xml version="1.0" encoding="utf-8"?>
<p:tagLst xmlns:a="http://schemas.openxmlformats.org/drawingml/2006/main" xmlns:r="http://schemas.openxmlformats.org/officeDocument/2006/relationships" xmlns:p="http://schemas.openxmlformats.org/presentationml/2006/main">
  <p:tag name="NUM" val="3"/>
</p:tagLst>
</file>

<file path=ppt/tags/tag71.xml><?xml version="1.0" encoding="utf-8"?>
<p:tagLst xmlns:a="http://schemas.openxmlformats.org/drawingml/2006/main" xmlns:r="http://schemas.openxmlformats.org/officeDocument/2006/relationships" xmlns:p="http://schemas.openxmlformats.org/presentationml/2006/main">
  <p:tag name="NUM" val="4"/>
</p:tagLst>
</file>

<file path=ppt/tags/tag72.xml><?xml version="1.0" encoding="utf-8"?>
<p:tagLst xmlns:a="http://schemas.openxmlformats.org/drawingml/2006/main" xmlns:r="http://schemas.openxmlformats.org/officeDocument/2006/relationships" xmlns:p="http://schemas.openxmlformats.org/presentationml/2006/main">
  <p:tag name="NUM" val="5"/>
</p:tagLst>
</file>

<file path=ppt/tags/tag73.xml><?xml version="1.0" encoding="utf-8"?>
<p:tagLst xmlns:a="http://schemas.openxmlformats.org/drawingml/2006/main" xmlns:r="http://schemas.openxmlformats.org/officeDocument/2006/relationships" xmlns:p="http://schemas.openxmlformats.org/presentationml/2006/main">
  <p:tag name="NUM" val="6"/>
</p:tagLst>
</file>

<file path=ppt/tags/tag74.xml><?xml version="1.0" encoding="utf-8"?>
<p:tagLst xmlns:a="http://schemas.openxmlformats.org/drawingml/2006/main" xmlns:r="http://schemas.openxmlformats.org/officeDocument/2006/relationships" xmlns:p="http://schemas.openxmlformats.org/presentationml/2006/main">
  <p:tag name="NUM" val="7"/>
</p:tagLst>
</file>

<file path=ppt/tags/tag75.xml><?xml version="1.0" encoding="utf-8"?>
<p:tagLst xmlns:a="http://schemas.openxmlformats.org/drawingml/2006/main" xmlns:r="http://schemas.openxmlformats.org/officeDocument/2006/relationships" xmlns:p="http://schemas.openxmlformats.org/presentationml/2006/main">
  <p:tag name="NUM" val="8"/>
</p:tagLst>
</file>

<file path=ppt/tags/tag76.xml><?xml version="1.0" encoding="utf-8"?>
<p:tagLst xmlns:a="http://schemas.openxmlformats.org/drawingml/2006/main" xmlns:r="http://schemas.openxmlformats.org/officeDocument/2006/relationships" xmlns:p="http://schemas.openxmlformats.org/presentationml/2006/main">
  <p:tag name="NUM" val="9"/>
</p:tagLst>
</file>

<file path=ppt/tags/tag77.xml><?xml version="1.0" encoding="utf-8"?>
<p:tagLst xmlns:a="http://schemas.openxmlformats.org/drawingml/2006/main" xmlns:r="http://schemas.openxmlformats.org/officeDocument/2006/relationships" xmlns:p="http://schemas.openxmlformats.org/presentationml/2006/main">
  <p:tag name="NUM" val="10"/>
</p:tagLst>
</file>

<file path=ppt/tags/tag78.xml><?xml version="1.0" encoding="utf-8"?>
<p:tagLst xmlns:a="http://schemas.openxmlformats.org/drawingml/2006/main" xmlns:r="http://schemas.openxmlformats.org/officeDocument/2006/relationships" xmlns:p="http://schemas.openxmlformats.org/presentationml/2006/main">
  <p:tag name="NUM" val="11"/>
</p:tagLst>
</file>

<file path=ppt/tags/tag79.xml><?xml version="1.0" encoding="utf-8"?>
<p:tagLst xmlns:a="http://schemas.openxmlformats.org/drawingml/2006/main" xmlns:r="http://schemas.openxmlformats.org/officeDocument/2006/relationships" xmlns:p="http://schemas.openxmlformats.org/presentationml/2006/main">
  <p:tag name="NUM" val="12"/>
</p:tagLst>
</file>

<file path=ppt/tags/tag8.xml><?xml version="1.0" encoding="utf-8"?>
<p:tagLst xmlns:a="http://schemas.openxmlformats.org/drawingml/2006/main" xmlns:r="http://schemas.openxmlformats.org/officeDocument/2006/relationships" xmlns:p="http://schemas.openxmlformats.org/presentationml/2006/main">
  <p:tag name="NUM" val="7"/>
</p:tagLst>
</file>

<file path=ppt/tags/tag80.xml><?xml version="1.0" encoding="utf-8"?>
<p:tagLst xmlns:a="http://schemas.openxmlformats.org/drawingml/2006/main" xmlns:r="http://schemas.openxmlformats.org/officeDocument/2006/relationships" xmlns:p="http://schemas.openxmlformats.org/presentationml/2006/main">
  <p:tag name="NUM" val="1"/>
</p:tagLst>
</file>

<file path=ppt/tags/tag81.xml><?xml version="1.0" encoding="utf-8"?>
<p:tagLst xmlns:a="http://schemas.openxmlformats.org/drawingml/2006/main" xmlns:r="http://schemas.openxmlformats.org/officeDocument/2006/relationships" xmlns:p="http://schemas.openxmlformats.org/presentationml/2006/main">
  <p:tag name="NUM" val="2"/>
</p:tagLst>
</file>

<file path=ppt/tags/tag82.xml><?xml version="1.0" encoding="utf-8"?>
<p:tagLst xmlns:a="http://schemas.openxmlformats.org/drawingml/2006/main" xmlns:r="http://schemas.openxmlformats.org/officeDocument/2006/relationships" xmlns:p="http://schemas.openxmlformats.org/presentationml/2006/main">
  <p:tag name="NUM" val="3"/>
</p:tagLst>
</file>

<file path=ppt/tags/tag83.xml><?xml version="1.0" encoding="utf-8"?>
<p:tagLst xmlns:a="http://schemas.openxmlformats.org/drawingml/2006/main" xmlns:r="http://schemas.openxmlformats.org/officeDocument/2006/relationships" xmlns:p="http://schemas.openxmlformats.org/presentationml/2006/main">
  <p:tag name="NUM" val="4"/>
</p:tagLst>
</file>

<file path=ppt/tags/tag84.xml><?xml version="1.0" encoding="utf-8"?>
<p:tagLst xmlns:a="http://schemas.openxmlformats.org/drawingml/2006/main" xmlns:r="http://schemas.openxmlformats.org/officeDocument/2006/relationships" xmlns:p="http://schemas.openxmlformats.org/presentationml/2006/main">
  <p:tag name="NUM" val="5"/>
</p:tagLst>
</file>

<file path=ppt/tags/tag85.xml><?xml version="1.0" encoding="utf-8"?>
<p:tagLst xmlns:a="http://schemas.openxmlformats.org/drawingml/2006/main" xmlns:r="http://schemas.openxmlformats.org/officeDocument/2006/relationships" xmlns:p="http://schemas.openxmlformats.org/presentationml/2006/main">
  <p:tag name="NUM" val="6"/>
</p:tagLst>
</file>

<file path=ppt/tags/tag86.xml><?xml version="1.0" encoding="utf-8"?>
<p:tagLst xmlns:a="http://schemas.openxmlformats.org/drawingml/2006/main" xmlns:r="http://schemas.openxmlformats.org/officeDocument/2006/relationships" xmlns:p="http://schemas.openxmlformats.org/presentationml/2006/main">
  <p:tag name="NUM" val="7"/>
</p:tagLst>
</file>

<file path=ppt/tags/tag87.xml><?xml version="1.0" encoding="utf-8"?>
<p:tagLst xmlns:a="http://schemas.openxmlformats.org/drawingml/2006/main" xmlns:r="http://schemas.openxmlformats.org/officeDocument/2006/relationships" xmlns:p="http://schemas.openxmlformats.org/presentationml/2006/main">
  <p:tag name="NUM" val="8"/>
</p:tagLst>
</file>

<file path=ppt/tags/tag88.xml><?xml version="1.0" encoding="utf-8"?>
<p:tagLst xmlns:a="http://schemas.openxmlformats.org/drawingml/2006/main" xmlns:r="http://schemas.openxmlformats.org/officeDocument/2006/relationships" xmlns:p="http://schemas.openxmlformats.org/presentationml/2006/main">
  <p:tag name="NUM" val="1"/>
</p:tagLst>
</file>

<file path=ppt/tags/tag89.xml><?xml version="1.0" encoding="utf-8"?>
<p:tagLst xmlns:a="http://schemas.openxmlformats.org/drawingml/2006/main" xmlns:r="http://schemas.openxmlformats.org/officeDocument/2006/relationships" xmlns:p="http://schemas.openxmlformats.org/presentationml/2006/main">
  <p:tag name="NUM" val="2"/>
</p:tagLst>
</file>

<file path=ppt/tags/tag9.xml><?xml version="1.0" encoding="utf-8"?>
<p:tagLst xmlns:a="http://schemas.openxmlformats.org/drawingml/2006/main" xmlns:r="http://schemas.openxmlformats.org/officeDocument/2006/relationships" xmlns:p="http://schemas.openxmlformats.org/presentationml/2006/main">
  <p:tag name="NUM" val="1"/>
</p:tagLst>
</file>

<file path=ppt/tags/tag90.xml><?xml version="1.0" encoding="utf-8"?>
<p:tagLst xmlns:a="http://schemas.openxmlformats.org/drawingml/2006/main" xmlns:r="http://schemas.openxmlformats.org/officeDocument/2006/relationships" xmlns:p="http://schemas.openxmlformats.org/presentationml/2006/main">
  <p:tag name="NUM" val="3"/>
</p:tagLst>
</file>

<file path=ppt/tags/tag91.xml><?xml version="1.0" encoding="utf-8"?>
<p:tagLst xmlns:a="http://schemas.openxmlformats.org/drawingml/2006/main" xmlns:r="http://schemas.openxmlformats.org/officeDocument/2006/relationships" xmlns:p="http://schemas.openxmlformats.org/presentationml/2006/main">
  <p:tag name="NUM" val="4"/>
</p:tagLst>
</file>

<file path=ppt/tags/tag92.xml><?xml version="1.0" encoding="utf-8"?>
<p:tagLst xmlns:a="http://schemas.openxmlformats.org/drawingml/2006/main" xmlns:r="http://schemas.openxmlformats.org/officeDocument/2006/relationships" xmlns:p="http://schemas.openxmlformats.org/presentationml/2006/main">
  <p:tag name="NUM" val="5"/>
</p:tagLst>
</file>

<file path=ppt/tags/tag93.xml><?xml version="1.0" encoding="utf-8"?>
<p:tagLst xmlns:a="http://schemas.openxmlformats.org/drawingml/2006/main" xmlns:r="http://schemas.openxmlformats.org/officeDocument/2006/relationships" xmlns:p="http://schemas.openxmlformats.org/presentationml/2006/main">
  <p:tag name="NUM" val="6"/>
</p:tagLst>
</file>

<file path=ppt/tags/tag94.xml><?xml version="1.0" encoding="utf-8"?>
<p:tagLst xmlns:a="http://schemas.openxmlformats.org/drawingml/2006/main" xmlns:r="http://schemas.openxmlformats.org/officeDocument/2006/relationships" xmlns:p="http://schemas.openxmlformats.org/presentationml/2006/main">
  <p:tag name="NUM" val="7"/>
</p:tagLst>
</file>

<file path=ppt/tags/tag95.xml><?xml version="1.0" encoding="utf-8"?>
<p:tagLst xmlns:a="http://schemas.openxmlformats.org/drawingml/2006/main" xmlns:r="http://schemas.openxmlformats.org/officeDocument/2006/relationships" xmlns:p="http://schemas.openxmlformats.org/presentationml/2006/main">
  <p:tag name="NUM" val="8"/>
</p:tagLst>
</file>

<file path=ppt/tags/tag96.xml><?xml version="1.0" encoding="utf-8"?>
<p:tagLst xmlns:a="http://schemas.openxmlformats.org/drawingml/2006/main" xmlns:r="http://schemas.openxmlformats.org/officeDocument/2006/relationships" xmlns:p="http://schemas.openxmlformats.org/presentationml/2006/main">
  <p:tag name="NUM" val="1"/>
</p:tagLst>
</file>

<file path=ppt/tags/tag97.xml><?xml version="1.0" encoding="utf-8"?>
<p:tagLst xmlns:a="http://schemas.openxmlformats.org/drawingml/2006/main" xmlns:r="http://schemas.openxmlformats.org/officeDocument/2006/relationships" xmlns:p="http://schemas.openxmlformats.org/presentationml/2006/main">
  <p:tag name="NUM" val="2"/>
</p:tagLst>
</file>

<file path=ppt/tags/tag98.xml><?xml version="1.0" encoding="utf-8"?>
<p:tagLst xmlns:a="http://schemas.openxmlformats.org/drawingml/2006/main" xmlns:r="http://schemas.openxmlformats.org/officeDocument/2006/relationships" xmlns:p="http://schemas.openxmlformats.org/presentationml/2006/main">
  <p:tag name="NUM" val="3"/>
</p:tagLst>
</file>

<file path=ppt/tags/tag99.xml><?xml version="1.0" encoding="utf-8"?>
<p:tagLst xmlns:a="http://schemas.openxmlformats.org/drawingml/2006/main" xmlns:r="http://schemas.openxmlformats.org/officeDocument/2006/relationships" xmlns:p="http://schemas.openxmlformats.org/presentationml/2006/main">
  <p:tag name="NUM" val="4"/>
</p:tagLst>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4434</Words>
  <Application>Microsoft Office PowerPoint</Application>
  <PresentationFormat>Widescreen</PresentationFormat>
  <Paragraphs>401</Paragraphs>
  <Slides>44</Slides>
  <Notes>44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Gill Sans MT</vt:lpstr>
      <vt:lpstr>Gallery</vt:lpstr>
      <vt:lpstr>Essais de convivialité</vt:lpstr>
      <vt:lpstr>Pour commencer</vt:lpstr>
      <vt:lpstr>Définir la convivialité (facilité d’utilisation)</vt:lpstr>
      <vt:lpstr>Types de problèmes sur lesquels nous nous concentrons généralement</vt:lpstr>
      <vt:lpstr>Pourquoi nous nous préoccupons de l’expérience utilisateur (UX)</vt:lpstr>
      <vt:lpstr>Parlons-en : des expériences non mémorables</vt:lpstr>
      <vt:lpstr>Les 3 questions de la recherche sur l’expérience utilisateur</vt:lpstr>
      <vt:lpstr>Types de données produites</vt:lpstr>
      <vt:lpstr>Essai de convivialité – ce que c’est, ce que ce n’est pas</vt:lpstr>
      <vt:lpstr>Mise en contexte des essais de convivialité</vt:lpstr>
      <vt:lpstr>Alors, où se situent les essais de convivialité dans le processus de l’UX?</vt:lpstr>
      <vt:lpstr>PowerPoint Presentation</vt:lpstr>
      <vt:lpstr>Auditoires et problèmes  – Pour qui, pour quoi?</vt:lpstr>
      <vt:lpstr>Parlons-en : Les essais de convivialité sont-ils toujours appropriés?</vt:lpstr>
      <vt:lpstr>Parlons-en : Les essais de convivialité sont-ils toujours appropriés?</vt:lpstr>
      <vt:lpstr>Comprendre vos réalités</vt:lpstr>
      <vt:lpstr>Comprendre vos réalités – l’expérience utilisateur où vous êtes</vt:lpstr>
      <vt:lpstr>Types d’essais</vt:lpstr>
      <vt:lpstr>Types d’essais – Basse fidélité</vt:lpstr>
      <vt:lpstr>Types d’essais – Fidélité moyenne</vt:lpstr>
      <vt:lpstr>Types d’essais – Haute fidélité</vt:lpstr>
      <vt:lpstr>Cette pincée d’AGILITÉ</vt:lpstr>
      <vt:lpstr>Cette pincée d’AGILITÉ – Cas d’utilisation ET témoignages d’utilisateurs </vt:lpstr>
      <vt:lpstr>Cette pincée d’AGILITÉ – établissement des priorités et planification</vt:lpstr>
      <vt:lpstr>Stratégie de mise à l’essai</vt:lpstr>
      <vt:lpstr>Stratégie de mise à l’essai</vt:lpstr>
      <vt:lpstr>séquence d’essai de convivialité typique</vt:lpstr>
      <vt:lpstr>séquence d’essai de convivialité typique</vt:lpstr>
      <vt:lpstr>séquence d’essai de convivialité typique – Planification et logistique</vt:lpstr>
      <vt:lpstr>séquence d’essai de convivialité typique – Exécution (sprints)</vt:lpstr>
      <vt:lpstr>séquence d’essai de convivialité typique – Analyse et recommandations</vt:lpstr>
      <vt:lpstr>Communiquer les essais  – proposition + Recommandations</vt:lpstr>
      <vt:lpstr>CONSEILS – Analyse et recommandations</vt:lpstr>
      <vt:lpstr>Introduction de l’outil</vt:lpstr>
      <vt:lpstr>Enregistrement des données</vt:lpstr>
      <vt:lpstr>CONSEILS – Observer les participants</vt:lpstr>
      <vt:lpstr>Essayons-le en regardant un essai</vt:lpstr>
      <vt:lpstr>PowerPoint Presentation</vt:lpstr>
      <vt:lpstr>Atelier Optimal</vt:lpstr>
      <vt:lpstr>Optimal - Questions</vt:lpstr>
      <vt:lpstr>Optimal – ESSAI DE CONCEPTION (CHALKMARK)</vt:lpstr>
      <vt:lpstr>Optimal - RecadrAGE</vt:lpstr>
      <vt:lpstr>Ressources</vt:lpstr>
      <vt:lpstr>QUELQUES ressources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Essais de convivialité</dc:title>
  <dc:creator>Alvaro Vargas</dc:creator>
  <cp:lastModifiedBy>Dominic Finn</cp:lastModifiedBy>
  <cp:revision>24</cp:revision>
  <dcterms:created xsi:type="dcterms:W3CDTF">2019-04-13T02:54:39Z</dcterms:created>
  <dcterms:modified xsi:type="dcterms:W3CDTF">2019-04-24T13:29:44Z</dcterms:modified>
</cp:coreProperties>
</file>