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08aa6d46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08aa6d46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08aa6d46b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08aa6d46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08aa6d46b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08aa6d46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08aa6d46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08aa6d46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08aa6d46b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08aa6d46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8aa6d46b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8aa6d46b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095f5d7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095f5d7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08aa6d46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08aa6d46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08aa6d46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08aa6d46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08aa6d46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08aa6d46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08aa6d46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08aa6d46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08aa6d46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08aa6d46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08aa6d46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08aa6d46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CSPS Digital Academy Premium - Design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April 11, 2019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Chuma Asuzu</a:t>
            </a:r>
            <a:endParaRPr b="0"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2410112" y="22774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Understand different types of prototypes and be able to prototype by the end of the session.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728225" y="5289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 b="1" sz="10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April 18, 2019 (AM)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 / UI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Eman El-Fayomi</a:t>
            </a:r>
            <a:endParaRPr b="0"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2410112" y="22774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Visual language 101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Interface design best practice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Interaction design 101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728225" y="5289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endParaRPr b="1" sz="10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April 18, 2019 (PM)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Eman El-Fayomi</a:t>
            </a:r>
            <a:endParaRPr b="0"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2410112" y="22774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Crafting compelling stories with data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Data visualization 101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An intro to data types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Chart type and design best practice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Finding the story in your data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difference between infographics and data visualization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Open source tools to create your own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728225" y="5289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9</a:t>
            </a:r>
            <a:endParaRPr b="1" sz="10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April 25, 2019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Alvaro Vargas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Usability Testing &amp; Agile</a:t>
            </a:r>
            <a:endParaRPr b="0"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2410112" y="22774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 typical process for usability testing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Problem definition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Audience definition and analysis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Testing strategy and logistics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Audience engagement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Types of usability testing intro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Agile and UX intro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298975" y="5365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</a:t>
            </a:r>
            <a:endParaRPr b="1" sz="10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May 2, 2019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Kayle Hatte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Ethics &amp; Government Standards</a:t>
            </a:r>
            <a:endParaRPr b="0"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2410112" y="22774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 typical process for usability testing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Problem definition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Audience definition and analysis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Testing strategy and logistics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Audience engagement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Types of usability testing intro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Agile and UX intro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344950" y="5212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Cultivate mindsets and provide practical skills to develop products, services and programs centered around the user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Start from the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mindset of design thinking and service design, and then tools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and techniques used throughout the design process including: design research, information architecture, content design, prototyping UI, data visualization, and usability testing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Consider inclusive and accessible design, ethics, and GoC standards underpinning our actions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Schedule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February 28, 2019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Inclusive </a:t>
            </a:r>
            <a:r>
              <a:rPr lang="en"/>
              <a:t>Design</a:t>
            </a:r>
            <a:r>
              <a:rPr lang="en"/>
              <a:t> &amp; Accessibility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Julianna Rowsell</a:t>
            </a:r>
            <a:endParaRPr b="0"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410112" y="22774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Learn how to design for everyone, as inclusive design goes beyond just ability/disability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Spectrums: 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1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An Introduction to inclusive design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How inclusive design benefits everyone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Understanding user diversity - there is no “average user”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Recognizing how experiences unintentionally exclude people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 framework that will give you concrete ways to include create more inclusive services utilizing design research, inclusive principles and accessibility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We will discuss some practical considerations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781875" y="575950"/>
            <a:ext cx="6744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sz="10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March 7</a:t>
            </a:r>
            <a:r>
              <a:rPr b="0" lang="en"/>
              <a:t>, 2019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for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Todd Scanlan</a:t>
            </a:r>
            <a:endParaRPr b="0"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10112" y="21411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Instruction and hands-on exercises to help those who work directly with agile teams understand how to best support, guide, and coach their teams to improve their agile capabilities. You will learn how-to create the conditions for a successful agile transformation.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674600" y="5442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1" sz="10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March 14</a:t>
            </a:r>
            <a:r>
              <a:rPr b="0" lang="en"/>
              <a:t>, 2019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Service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Nourhan Hegazy</a:t>
            </a:r>
            <a:endParaRPr b="0"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2410112" y="22774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Understand guiding mindsets and methods for what is service design thinking and how it can support designing digital.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697550" y="6132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1" sz="10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March 21, 2019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Research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Nourhan Hegazy</a:t>
            </a:r>
            <a:endParaRPr b="0"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2410112" y="22774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Learn about breadth of design research approaches and methods and have a chance to put them to practice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728200" y="5442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b="1" sz="10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March 28, 2019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Ksenia Cheinman</a:t>
            </a:r>
            <a:endParaRPr b="0"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410112" y="22774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Understand how information architecture impacts usability of web content and learn to apply information architecture principles as well as identify information architecture problems.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What is information architecture (IA)?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What you need to know before doing IA?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Elements of IA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Principles of IA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Disciplines that inform IA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728225" y="5289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10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April 4</a:t>
            </a:r>
            <a:r>
              <a:rPr b="0" lang="en"/>
              <a:t>, 2019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Ksenia Cheinman</a:t>
            </a:r>
            <a:endParaRPr b="0"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2410112" y="22774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Understand the importance of having a content strategy, learn elements of good content design, identify content problems and explore how to approach them.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What is a content strategy?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Why you need a content strategy?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Elements of a content strategy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Principles of good content design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How do you create good content?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How do you test content?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Web analytics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728225" y="5289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b="1" sz="10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