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8aa6d46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8aa6d46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8aa6d4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8aa6d4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8aa6d4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8aa6d4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8aa6d4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8aa6d4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8aa6d4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8aa6d4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8aa6d4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8aa6d4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95f5d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95f5d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8aa6d46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8aa6d46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8aa6d46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8aa6d46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8aa6d4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8aa6d4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8aa6d46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8aa6d46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8aa6d46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8aa6d46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8aa6d46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8aa6d46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CSPS Digital Academy Premium - Design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11,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Chuma Asuzu</a:t>
            </a:r>
            <a:endParaRPr b="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different types of prototypes and be able to prototype by the end of the session.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18, 2019 (AM)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/ UI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Eman El-Fayomi</a:t>
            </a:r>
            <a:endParaRPr b="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Visual language 101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Interface design best practice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Interaction design 101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18, 2019 (PM)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Eman El-Fayomi</a:t>
            </a:r>
            <a:endParaRPr b="0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Crafting compelling stories with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visualization 101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intro to data types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Chart type and design best practice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Finding the story in your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difference between infographics and data visualization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Open source tools to create your own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25,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Alvaro Vargas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Usability Testing &amp; Agile</a:t>
            </a:r>
            <a:endParaRPr b="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typical process for usability testing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definition and analysis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Testing strategy and logistics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engagement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Types of usability testing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Agile and UX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98975" y="536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May 2,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Kayle Hatte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Ethics &amp; Government Standards</a:t>
            </a:r>
            <a:endParaRPr b="0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Learn about the Government of Canada Digital Standards, why they are important and what are the implications of failing to implement them.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44950" y="521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Cultivate mindsets and provide practical skills to develop products, services and programs centered around the user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 from the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mindset of design thinking and service design, and then tools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techniques used throughout the design process including: design research, information architecture, content design, prototyping UI, data visualization, and usability testing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Consider inclusive and accessible design, ethics, and GoC standards underpinning our actions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Schedule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February 28,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Inclusive </a:t>
            </a:r>
            <a:r>
              <a:rPr lang="en"/>
              <a:t>Design</a:t>
            </a:r>
            <a:r>
              <a:rPr lang="en"/>
              <a:t> &amp; 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Julianna Rowsell</a:t>
            </a:r>
            <a:endParaRPr b="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Learn how to design for everyone, as inclusive design goes beyond just ability/disability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Spectrums: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Introduction to inclusive design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inclusive design benefits everyone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Understanding user diversity - there is no “average user”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Recognizing how experiences unintentionally exclude people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framework that will give you concrete ways to include create more inclusive services utilizing design research, inclusive principles and accessibility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will discuss some practical considerations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81875" y="575950"/>
            <a:ext cx="67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7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for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Todd Scanlan</a:t>
            </a:r>
            <a:endParaRPr b="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21411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Instruction and hands-on exercises to help those who work directly with agile teams understand how to best support, guide, and coach their teams to improve their agile capabilities. You will learn how-to create the conditions for a successful agile transformation.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4600" y="544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14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Service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Nourhan Hegazy</a:t>
            </a:r>
            <a:endParaRPr b="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guiding mindsets and methods for what is service design thinking and how it can support designing digital.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97550" y="61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21,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Nourhan Hegazy</a:t>
            </a:r>
            <a:endParaRPr b="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Learn about breadth of design research approaches and methods and have a chance to put them to practice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28200" y="544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28,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Ksenia Cheinman</a:t>
            </a:r>
            <a:endParaRPr b="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Understand how information architecture impacts usability of web content and learn to apply information architecture principles as well as identify information architecture problems.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is information architecture (IA)?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you need to know before doing IA?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Elements of 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Principles of 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Disciplines that inform IA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4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Ksenia Cheinman</a:t>
            </a:r>
            <a:endParaRPr b="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the importance of having a content strategy, learn elements of good content design, identify content problems and explore how to approach them.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is a content strategy?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Why you need a content strategy?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Elements of a content strategy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Principles of good content design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do you create good content?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do you test content?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Web analytics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