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notesMasterIdLst>
    <p:notesMasterId r:id="rId46"/>
  </p:notesMasterIdLst>
  <p:handoutMasterIdLst>
    <p:handoutMasterId r:id="rId47"/>
  </p:handoutMasterIdLst>
  <p:sldIdLst>
    <p:sldId id="256" r:id="rId2"/>
    <p:sldId id="257" r:id="rId3"/>
    <p:sldId id="280" r:id="rId4"/>
    <p:sldId id="282" r:id="rId5"/>
    <p:sldId id="264" r:id="rId6"/>
    <p:sldId id="281" r:id="rId7"/>
    <p:sldId id="300" r:id="rId8"/>
    <p:sldId id="284" r:id="rId9"/>
    <p:sldId id="301" r:id="rId10"/>
    <p:sldId id="258" r:id="rId11"/>
    <p:sldId id="295" r:id="rId12"/>
    <p:sldId id="296" r:id="rId13"/>
    <p:sldId id="287" r:id="rId14"/>
    <p:sldId id="289" r:id="rId15"/>
    <p:sldId id="290" r:id="rId16"/>
    <p:sldId id="259" r:id="rId17"/>
    <p:sldId id="265" r:id="rId18"/>
    <p:sldId id="260" r:id="rId19"/>
    <p:sldId id="292" r:id="rId20"/>
    <p:sldId id="266" r:id="rId21"/>
    <p:sldId id="291" r:id="rId22"/>
    <p:sldId id="271" r:id="rId23"/>
    <p:sldId id="293" r:id="rId24"/>
    <p:sldId id="272" r:id="rId25"/>
    <p:sldId id="261" r:id="rId26"/>
    <p:sldId id="303" r:id="rId27"/>
    <p:sldId id="304" r:id="rId28"/>
    <p:sldId id="267" r:id="rId29"/>
    <p:sldId id="297" r:id="rId30"/>
    <p:sldId id="298" r:id="rId31"/>
    <p:sldId id="299" r:id="rId32"/>
    <p:sldId id="294" r:id="rId33"/>
    <p:sldId id="305" r:id="rId34"/>
    <p:sldId id="262" r:id="rId35"/>
    <p:sldId id="274" r:id="rId36"/>
    <p:sldId id="268" r:id="rId37"/>
    <p:sldId id="278" r:id="rId38"/>
    <p:sldId id="279" r:id="rId39"/>
    <p:sldId id="275" r:id="rId40"/>
    <p:sldId id="302" r:id="rId41"/>
    <p:sldId id="276" r:id="rId42"/>
    <p:sldId id="277" r:id="rId43"/>
    <p:sldId id="269" r:id="rId44"/>
    <p:sldId id="270"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C9BFDF"/>
    <a:srgbClr val="795FAF"/>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74"/>
    <p:restoredTop sz="85294"/>
  </p:normalViewPr>
  <p:slideViewPr>
    <p:cSldViewPr snapToGrid="0" snapToObjects="1" showGuides="1">
      <p:cViewPr varScale="1">
        <p:scale>
          <a:sx n="89" d="100"/>
          <a:sy n="89" d="100"/>
        </p:scale>
        <p:origin x="72" y="87"/>
      </p:cViewPr>
      <p:guideLst>
        <p:guide orient="horz" pos="2160"/>
        <p:guide pos="3840"/>
      </p:guideLst>
    </p:cSldViewPr>
  </p:slideViewPr>
  <p:outlineViewPr>
    <p:cViewPr>
      <p:scale>
        <a:sx n="33" d="100"/>
        <a:sy n="33" d="100"/>
      </p:scale>
      <p:origin x="0" y="-13408"/>
    </p:cViewPr>
  </p:outlin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80" d="100"/>
          <a:sy n="80" d="100"/>
        </p:scale>
        <p:origin x="1552"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svg"/><Relationship Id="rId1" Type="http://schemas.openxmlformats.org/officeDocument/2006/relationships/image" Target="../media/image6.png"/><Relationship Id="rId4" Type="http://schemas.openxmlformats.org/officeDocument/2006/relationships/image" Target="../media/image13.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svg"/><Relationship Id="rId1" Type="http://schemas.openxmlformats.org/officeDocument/2006/relationships/image" Target="../media/image8.png"/><Relationship Id="rId4" Type="http://schemas.openxmlformats.org/officeDocument/2006/relationships/image" Target="../media/image17.svg"/></Relationships>
</file>

<file path=ppt/diagrams/_rels/data7.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image" Target="../media/image41.svg"/><Relationship Id="rId1" Type="http://schemas.openxmlformats.org/officeDocument/2006/relationships/image" Target="../media/image21.png"/><Relationship Id="rId6" Type="http://schemas.openxmlformats.org/officeDocument/2006/relationships/image" Target="../media/image45.svg"/><Relationship Id="rId5" Type="http://schemas.openxmlformats.org/officeDocument/2006/relationships/image" Target="../media/image23.png"/><Relationship Id="rId4" Type="http://schemas.openxmlformats.org/officeDocument/2006/relationships/image" Target="../media/image43.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13B78D-F5A5-49E4-94C8-CC8FAED0744C}" type="doc">
      <dgm:prSet loTypeId="urn:microsoft.com/office/officeart/2018/5/layout/IconCircleLabelList" loCatId="icon" qsTypeId="urn:microsoft.com/office/officeart/2005/8/quickstyle/simple1" qsCatId="simple" csTypeId="urn:microsoft.com/office/officeart/2018/5/colors/Iconchunking_neutralicon_accent4_2" csCatId="accent4" phldr="1"/>
      <dgm:spPr/>
      <dgm:t>
        <a:bodyPr/>
        <a:lstStyle/>
        <a:p>
          <a:endParaRPr lang="en-US"/>
        </a:p>
      </dgm:t>
    </dgm:pt>
    <dgm:pt modelId="{F993BD6F-5EC2-476A-AA88-2E5863709F6D}">
      <dgm:prSet/>
      <dgm:spPr/>
      <dgm:t>
        <a:bodyPr/>
        <a:lstStyle/>
        <a:p>
          <a:pPr>
            <a:defRPr cap="all"/>
          </a:pPr>
          <a:r>
            <a:rPr lang="en-CA"/>
            <a:t>Qualitative</a:t>
          </a:r>
          <a:endParaRPr lang="en-US"/>
        </a:p>
      </dgm:t>
    </dgm:pt>
    <dgm:pt modelId="{A9C8BFAF-D0B1-4998-AC48-B148332780C4}" type="parTrans" cxnId="{ADA98AC1-C972-4396-A62B-938741236B79}">
      <dgm:prSet/>
      <dgm:spPr/>
      <dgm:t>
        <a:bodyPr/>
        <a:lstStyle/>
        <a:p>
          <a:endParaRPr lang="en-US"/>
        </a:p>
      </dgm:t>
    </dgm:pt>
    <dgm:pt modelId="{189ECAE9-2172-4A02-BB10-674C3026B4F2}" type="sibTrans" cxnId="{ADA98AC1-C972-4396-A62B-938741236B79}">
      <dgm:prSet/>
      <dgm:spPr/>
      <dgm:t>
        <a:bodyPr/>
        <a:lstStyle/>
        <a:p>
          <a:endParaRPr lang="en-US"/>
        </a:p>
      </dgm:t>
    </dgm:pt>
    <dgm:pt modelId="{5B192548-C640-4688-B9CE-8EDCC0002A26}">
      <dgm:prSet/>
      <dgm:spPr/>
      <dgm:t>
        <a:bodyPr/>
        <a:lstStyle/>
        <a:p>
          <a:pPr>
            <a:defRPr cap="all"/>
          </a:pPr>
          <a:r>
            <a:rPr lang="en-CA"/>
            <a:t>Quantitative</a:t>
          </a:r>
          <a:endParaRPr lang="en-US"/>
        </a:p>
      </dgm:t>
    </dgm:pt>
    <dgm:pt modelId="{E7E02095-79E3-4E22-9137-0B9CC4F18828}" type="parTrans" cxnId="{DAB22C46-44CE-4A57-84AE-91FAF20F1452}">
      <dgm:prSet/>
      <dgm:spPr/>
      <dgm:t>
        <a:bodyPr/>
        <a:lstStyle/>
        <a:p>
          <a:endParaRPr lang="en-US"/>
        </a:p>
      </dgm:t>
    </dgm:pt>
    <dgm:pt modelId="{4725DC8C-C25E-4827-9E0D-06CB5DAAA776}" type="sibTrans" cxnId="{DAB22C46-44CE-4A57-84AE-91FAF20F1452}">
      <dgm:prSet/>
      <dgm:spPr/>
      <dgm:t>
        <a:bodyPr/>
        <a:lstStyle/>
        <a:p>
          <a:endParaRPr lang="en-US"/>
        </a:p>
      </dgm:t>
    </dgm:pt>
    <dgm:pt modelId="{F9FDA5FA-E296-4C02-B0A0-EE060E81E9ED}" type="pres">
      <dgm:prSet presAssocID="{0C13B78D-F5A5-49E4-94C8-CC8FAED0744C}" presName="root" presStyleCnt="0">
        <dgm:presLayoutVars>
          <dgm:dir/>
          <dgm:resizeHandles val="exact"/>
        </dgm:presLayoutVars>
      </dgm:prSet>
      <dgm:spPr/>
      <dgm:t>
        <a:bodyPr/>
        <a:lstStyle/>
        <a:p>
          <a:endParaRPr lang="en-CA"/>
        </a:p>
      </dgm:t>
    </dgm:pt>
    <dgm:pt modelId="{88610BAD-0D56-4B5A-BB3E-A87444C961AE}" type="pres">
      <dgm:prSet presAssocID="{F993BD6F-5EC2-476A-AA88-2E5863709F6D}" presName="compNode" presStyleCnt="0"/>
      <dgm:spPr/>
    </dgm:pt>
    <dgm:pt modelId="{9446F904-5F3F-4CF5-8BDB-3FF5E871EA1F}" type="pres">
      <dgm:prSet presAssocID="{F993BD6F-5EC2-476A-AA88-2E5863709F6D}" presName="iconBgRect" presStyleLbl="bgShp" presStyleIdx="0" presStyleCnt="2"/>
      <dgm:spPr>
        <a:solidFill>
          <a:srgbClr val="C00000"/>
        </a:solidFill>
      </dgm:spPr>
    </dgm:pt>
    <dgm:pt modelId="{81733704-F382-45C8-A3B8-4675F8D5F927}" type="pres">
      <dgm:prSet presAssocID="{F993BD6F-5EC2-476A-AA88-2E5863709F6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Chat"/>
        </a:ext>
      </dgm:extLst>
    </dgm:pt>
    <dgm:pt modelId="{7FC49518-97C4-4558-BAE2-966311DF9C16}" type="pres">
      <dgm:prSet presAssocID="{F993BD6F-5EC2-476A-AA88-2E5863709F6D}" presName="spaceRect" presStyleCnt="0"/>
      <dgm:spPr/>
    </dgm:pt>
    <dgm:pt modelId="{710D63E0-60D2-4084-B620-443672C8BB4D}" type="pres">
      <dgm:prSet presAssocID="{F993BD6F-5EC2-476A-AA88-2E5863709F6D}" presName="textRect" presStyleLbl="revTx" presStyleIdx="0" presStyleCnt="2">
        <dgm:presLayoutVars>
          <dgm:chMax val="1"/>
          <dgm:chPref val="1"/>
        </dgm:presLayoutVars>
      </dgm:prSet>
      <dgm:spPr/>
      <dgm:t>
        <a:bodyPr/>
        <a:lstStyle/>
        <a:p>
          <a:endParaRPr lang="en-CA"/>
        </a:p>
      </dgm:t>
    </dgm:pt>
    <dgm:pt modelId="{AA72E5EF-C9EE-4C46-8A73-A08494676B7F}" type="pres">
      <dgm:prSet presAssocID="{189ECAE9-2172-4A02-BB10-674C3026B4F2}" presName="sibTrans" presStyleCnt="0"/>
      <dgm:spPr/>
    </dgm:pt>
    <dgm:pt modelId="{5FEDFECF-AD4D-4564-AED6-37A1C4282005}" type="pres">
      <dgm:prSet presAssocID="{5B192548-C640-4688-B9CE-8EDCC0002A26}" presName="compNode" presStyleCnt="0"/>
      <dgm:spPr/>
    </dgm:pt>
    <dgm:pt modelId="{AA29B985-8F78-4A50-A71A-A01815751460}" type="pres">
      <dgm:prSet presAssocID="{5B192548-C640-4688-B9CE-8EDCC0002A26}" presName="iconBgRect" presStyleLbl="bgShp" presStyleIdx="1" presStyleCnt="2"/>
      <dgm:spPr>
        <a:solidFill>
          <a:srgbClr val="C00000"/>
        </a:solidFill>
      </dgm:spPr>
    </dgm:pt>
    <dgm:pt modelId="{8361D70A-898F-47BA-A501-49FE98A66D46}" type="pres">
      <dgm:prSet presAssocID="{5B192548-C640-4688-B9CE-8EDCC0002A2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Bar chart"/>
        </a:ext>
      </dgm:extLst>
    </dgm:pt>
    <dgm:pt modelId="{7F992CE9-D3B7-42BA-A967-94C2B4AA0F6B}" type="pres">
      <dgm:prSet presAssocID="{5B192548-C640-4688-B9CE-8EDCC0002A26}" presName="spaceRect" presStyleCnt="0"/>
      <dgm:spPr/>
    </dgm:pt>
    <dgm:pt modelId="{A758EA4C-0EB7-4E6C-B3FA-6AAB0D27E9EF}" type="pres">
      <dgm:prSet presAssocID="{5B192548-C640-4688-B9CE-8EDCC0002A26}" presName="textRect" presStyleLbl="revTx" presStyleIdx="1" presStyleCnt="2">
        <dgm:presLayoutVars>
          <dgm:chMax val="1"/>
          <dgm:chPref val="1"/>
        </dgm:presLayoutVars>
      </dgm:prSet>
      <dgm:spPr/>
      <dgm:t>
        <a:bodyPr/>
        <a:lstStyle/>
        <a:p>
          <a:endParaRPr lang="en-CA"/>
        </a:p>
      </dgm:t>
    </dgm:pt>
  </dgm:ptLst>
  <dgm:cxnLst>
    <dgm:cxn modelId="{3C015E3F-0D4E-4652-AE03-E31E6454D602}" type="presOf" srcId="{F993BD6F-5EC2-476A-AA88-2E5863709F6D}" destId="{710D63E0-60D2-4084-B620-443672C8BB4D}" srcOrd="0" destOrd="0" presId="urn:microsoft.com/office/officeart/2018/5/layout/IconCircleLabelList"/>
    <dgm:cxn modelId="{FCD8EC1B-8C4C-4851-8E39-B9B6DD0928FF}" type="presOf" srcId="{0C13B78D-F5A5-49E4-94C8-CC8FAED0744C}" destId="{F9FDA5FA-E296-4C02-B0A0-EE060E81E9ED}" srcOrd="0" destOrd="0" presId="urn:microsoft.com/office/officeart/2018/5/layout/IconCircleLabelList"/>
    <dgm:cxn modelId="{E4DE191E-2095-411F-8DEC-E19EA4B44A6D}" type="presOf" srcId="{5B192548-C640-4688-B9CE-8EDCC0002A26}" destId="{A758EA4C-0EB7-4E6C-B3FA-6AAB0D27E9EF}" srcOrd="0" destOrd="0" presId="urn:microsoft.com/office/officeart/2018/5/layout/IconCircleLabelList"/>
    <dgm:cxn modelId="{DAB22C46-44CE-4A57-84AE-91FAF20F1452}" srcId="{0C13B78D-F5A5-49E4-94C8-CC8FAED0744C}" destId="{5B192548-C640-4688-B9CE-8EDCC0002A26}" srcOrd="1" destOrd="0" parTransId="{E7E02095-79E3-4E22-9137-0B9CC4F18828}" sibTransId="{4725DC8C-C25E-4827-9E0D-06CB5DAAA776}"/>
    <dgm:cxn modelId="{ADA98AC1-C972-4396-A62B-938741236B79}" srcId="{0C13B78D-F5A5-49E4-94C8-CC8FAED0744C}" destId="{F993BD6F-5EC2-476A-AA88-2E5863709F6D}" srcOrd="0" destOrd="0" parTransId="{A9C8BFAF-D0B1-4998-AC48-B148332780C4}" sibTransId="{189ECAE9-2172-4A02-BB10-674C3026B4F2}"/>
    <dgm:cxn modelId="{217D3E5E-408E-45D9-B473-A7E22D9858D1}" type="presParOf" srcId="{F9FDA5FA-E296-4C02-B0A0-EE060E81E9ED}" destId="{88610BAD-0D56-4B5A-BB3E-A87444C961AE}" srcOrd="0" destOrd="0" presId="urn:microsoft.com/office/officeart/2018/5/layout/IconCircleLabelList"/>
    <dgm:cxn modelId="{87B831B9-4AE9-440B-8C35-E3E61AF32EC3}" type="presParOf" srcId="{88610BAD-0D56-4B5A-BB3E-A87444C961AE}" destId="{9446F904-5F3F-4CF5-8BDB-3FF5E871EA1F}" srcOrd="0" destOrd="0" presId="urn:microsoft.com/office/officeart/2018/5/layout/IconCircleLabelList"/>
    <dgm:cxn modelId="{AA5CB5A5-FFE4-4074-908C-D95254CE6E20}" type="presParOf" srcId="{88610BAD-0D56-4B5A-BB3E-A87444C961AE}" destId="{81733704-F382-45C8-A3B8-4675F8D5F927}" srcOrd="1" destOrd="0" presId="urn:microsoft.com/office/officeart/2018/5/layout/IconCircleLabelList"/>
    <dgm:cxn modelId="{ED35C8DB-3270-444F-8774-D3135696356B}" type="presParOf" srcId="{88610BAD-0D56-4B5A-BB3E-A87444C961AE}" destId="{7FC49518-97C4-4558-BAE2-966311DF9C16}" srcOrd="2" destOrd="0" presId="urn:microsoft.com/office/officeart/2018/5/layout/IconCircleLabelList"/>
    <dgm:cxn modelId="{25CAE759-A95D-4EF3-9EAC-11E3ECB0F6E0}" type="presParOf" srcId="{88610BAD-0D56-4B5A-BB3E-A87444C961AE}" destId="{710D63E0-60D2-4084-B620-443672C8BB4D}" srcOrd="3" destOrd="0" presId="urn:microsoft.com/office/officeart/2018/5/layout/IconCircleLabelList"/>
    <dgm:cxn modelId="{444A3F0C-59CB-42C0-A111-B4B2DBE8912C}" type="presParOf" srcId="{F9FDA5FA-E296-4C02-B0A0-EE060E81E9ED}" destId="{AA72E5EF-C9EE-4C46-8A73-A08494676B7F}" srcOrd="1" destOrd="0" presId="urn:microsoft.com/office/officeart/2018/5/layout/IconCircleLabelList"/>
    <dgm:cxn modelId="{25206B82-F20B-4D3F-B73A-3A94178069BF}" type="presParOf" srcId="{F9FDA5FA-E296-4C02-B0A0-EE060E81E9ED}" destId="{5FEDFECF-AD4D-4564-AED6-37A1C4282005}" srcOrd="2" destOrd="0" presId="urn:microsoft.com/office/officeart/2018/5/layout/IconCircleLabelList"/>
    <dgm:cxn modelId="{2EE456B2-35D6-4742-8BD8-F9F2229D3055}" type="presParOf" srcId="{5FEDFECF-AD4D-4564-AED6-37A1C4282005}" destId="{AA29B985-8F78-4A50-A71A-A01815751460}" srcOrd="0" destOrd="0" presId="urn:microsoft.com/office/officeart/2018/5/layout/IconCircleLabelList"/>
    <dgm:cxn modelId="{A19F6B6D-BE5C-4EBE-B911-F392F282306A}" type="presParOf" srcId="{5FEDFECF-AD4D-4564-AED6-37A1C4282005}" destId="{8361D70A-898F-47BA-A501-49FE98A66D46}" srcOrd="1" destOrd="0" presId="urn:microsoft.com/office/officeart/2018/5/layout/IconCircleLabelList"/>
    <dgm:cxn modelId="{077C9726-095C-445E-8326-3E7A9490CDE6}" type="presParOf" srcId="{5FEDFECF-AD4D-4564-AED6-37A1C4282005}" destId="{7F992CE9-D3B7-42BA-A967-94C2B4AA0F6B}" srcOrd="2" destOrd="0" presId="urn:microsoft.com/office/officeart/2018/5/layout/IconCircleLabelList"/>
    <dgm:cxn modelId="{133D17FE-D04D-4F9E-850E-08925BF4C5A7}" type="presParOf" srcId="{5FEDFECF-AD4D-4564-AED6-37A1C4282005}" destId="{A758EA4C-0EB7-4E6C-B3FA-6AAB0D27E9E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45C0BD-F1B1-4F8F-9493-6D5A67F9BD3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E70668F-0C4A-42AB-ABC6-5F345CC5BA7D}">
      <dgm:prSet/>
      <dgm:spPr/>
      <dgm:t>
        <a:bodyPr/>
        <a:lstStyle/>
        <a:p>
          <a:pPr>
            <a:defRPr cap="all"/>
          </a:pPr>
          <a:r>
            <a:rPr lang="en-CA" dirty="0"/>
            <a:t>Testing whether </a:t>
          </a:r>
          <a:br>
            <a:rPr lang="en-CA" dirty="0"/>
          </a:br>
          <a:r>
            <a:rPr lang="en-CA" dirty="0"/>
            <a:t>the thing works</a:t>
          </a:r>
          <a:endParaRPr lang="en-US" dirty="0"/>
        </a:p>
      </dgm:t>
    </dgm:pt>
    <dgm:pt modelId="{B3FB5B9D-E469-4D0F-88B8-6622B34C0951}" type="parTrans" cxnId="{20E8FDB2-4CB2-45CD-BBBA-E416CC475FB1}">
      <dgm:prSet/>
      <dgm:spPr/>
      <dgm:t>
        <a:bodyPr/>
        <a:lstStyle/>
        <a:p>
          <a:endParaRPr lang="en-US"/>
        </a:p>
      </dgm:t>
    </dgm:pt>
    <dgm:pt modelId="{D716F86F-B5CB-4141-AE93-5CC171342C6E}" type="sibTrans" cxnId="{20E8FDB2-4CB2-45CD-BBBA-E416CC475FB1}">
      <dgm:prSet/>
      <dgm:spPr/>
      <dgm:t>
        <a:bodyPr/>
        <a:lstStyle/>
        <a:p>
          <a:endParaRPr lang="en-US"/>
        </a:p>
      </dgm:t>
    </dgm:pt>
    <dgm:pt modelId="{DE076E4C-ADE6-4EC3-8564-7FF13F7FB1C3}">
      <dgm:prSet/>
      <dgm:spPr/>
      <dgm:t>
        <a:bodyPr/>
        <a:lstStyle/>
        <a:p>
          <a:pPr>
            <a:defRPr cap="all"/>
          </a:pPr>
          <a:r>
            <a:rPr lang="en-CA" dirty="0"/>
            <a:t>Did you deliver what you said you would?</a:t>
          </a:r>
          <a:endParaRPr lang="en-US" dirty="0"/>
        </a:p>
      </dgm:t>
    </dgm:pt>
    <dgm:pt modelId="{900BE497-12A6-4325-9016-616FA4F90798}" type="parTrans" cxnId="{689A0A10-7C4B-40F8-AC2F-6B31E1EF3017}">
      <dgm:prSet/>
      <dgm:spPr/>
      <dgm:t>
        <a:bodyPr/>
        <a:lstStyle/>
        <a:p>
          <a:endParaRPr lang="en-US"/>
        </a:p>
      </dgm:t>
    </dgm:pt>
    <dgm:pt modelId="{F5CA1C58-BA1F-4733-A109-99D676EAD700}" type="sibTrans" cxnId="{689A0A10-7C4B-40F8-AC2F-6B31E1EF3017}">
      <dgm:prSet/>
      <dgm:spPr/>
      <dgm:t>
        <a:bodyPr/>
        <a:lstStyle/>
        <a:p>
          <a:endParaRPr lang="en-US"/>
        </a:p>
      </dgm:t>
    </dgm:pt>
    <dgm:pt modelId="{5B8D64D2-E61B-48A7-A516-8334B2761277}" type="pres">
      <dgm:prSet presAssocID="{5F45C0BD-F1B1-4F8F-9493-6D5A67F9BD38}" presName="root" presStyleCnt="0">
        <dgm:presLayoutVars>
          <dgm:dir/>
          <dgm:resizeHandles val="exact"/>
        </dgm:presLayoutVars>
      </dgm:prSet>
      <dgm:spPr/>
      <dgm:t>
        <a:bodyPr/>
        <a:lstStyle/>
        <a:p>
          <a:endParaRPr lang="en-CA"/>
        </a:p>
      </dgm:t>
    </dgm:pt>
    <dgm:pt modelId="{B1A86073-6649-4983-BB77-FD5A5E8375F2}" type="pres">
      <dgm:prSet presAssocID="{3E70668F-0C4A-42AB-ABC6-5F345CC5BA7D}" presName="compNode" presStyleCnt="0"/>
      <dgm:spPr/>
    </dgm:pt>
    <dgm:pt modelId="{617ECC5F-F2FB-408E-AA43-0EE5BAACD121}" type="pres">
      <dgm:prSet presAssocID="{3E70668F-0C4A-42AB-ABC6-5F345CC5BA7D}" presName="iconBgRect" presStyleLbl="bgShp" presStyleIdx="0" presStyleCnt="2" custLinFactNeighborX="-25675"/>
      <dgm:spPr>
        <a:solidFill>
          <a:srgbClr val="C00000"/>
        </a:solidFill>
      </dgm:spPr>
    </dgm:pt>
    <dgm:pt modelId="{B6739555-B6C0-4F76-B586-59DDE74A3457}" type="pres">
      <dgm:prSet presAssocID="{3E70668F-0C4A-42AB-ABC6-5F345CC5BA7D}" presName="iconRect" presStyleLbl="node1" presStyleIdx="0" presStyleCnt="2" custLinFactNeighborX="-44743"/>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xmlns="" r:embed="rId2"/>
              </a:ext>
            </a:extLst>
          </a:blip>
          <a:srcRect/>
          <a:stretch>
            <a:fillRect/>
          </a:stretch>
        </a:blipFill>
        <a:ln>
          <a:noFill/>
        </a:ln>
      </dgm:spPr>
      <dgm:extLst>
        <a:ext uri="{E40237B7-FDA0-4F09-8148-C483321AD2D9}">
          <dgm14:cNvPr xmlns:dgm14="http://schemas.microsoft.com/office/drawing/2010/diagram" id="0" name="" descr="Gears"/>
        </a:ext>
      </dgm:extLst>
    </dgm:pt>
    <dgm:pt modelId="{6B222A4E-386B-4116-BA8D-21030E04B83E}" type="pres">
      <dgm:prSet presAssocID="{3E70668F-0C4A-42AB-ABC6-5F345CC5BA7D}" presName="spaceRect" presStyleCnt="0"/>
      <dgm:spPr/>
    </dgm:pt>
    <dgm:pt modelId="{13C632E8-6DEC-4CA5-A84B-19FA5D3FCB18}" type="pres">
      <dgm:prSet presAssocID="{3E70668F-0C4A-42AB-ABC6-5F345CC5BA7D}" presName="textRect" presStyleLbl="revTx" presStyleIdx="0" presStyleCnt="2" custLinFactNeighborX="-15653">
        <dgm:presLayoutVars>
          <dgm:chMax val="1"/>
          <dgm:chPref val="1"/>
        </dgm:presLayoutVars>
      </dgm:prSet>
      <dgm:spPr/>
      <dgm:t>
        <a:bodyPr/>
        <a:lstStyle/>
        <a:p>
          <a:endParaRPr lang="en-CA"/>
        </a:p>
      </dgm:t>
    </dgm:pt>
    <dgm:pt modelId="{43B387C0-DC41-4D27-A066-8024DDC52750}" type="pres">
      <dgm:prSet presAssocID="{D716F86F-B5CB-4141-AE93-5CC171342C6E}" presName="sibTrans" presStyleCnt="0"/>
      <dgm:spPr/>
    </dgm:pt>
    <dgm:pt modelId="{248A8BEC-96AB-44DD-B409-476D9D08FDEB}" type="pres">
      <dgm:prSet presAssocID="{DE076E4C-ADE6-4EC3-8564-7FF13F7FB1C3}" presName="compNode" presStyleCnt="0"/>
      <dgm:spPr/>
    </dgm:pt>
    <dgm:pt modelId="{40891893-5C4C-438D-9FA1-A9FCA24D2CEF}" type="pres">
      <dgm:prSet presAssocID="{DE076E4C-ADE6-4EC3-8564-7FF13F7FB1C3}" presName="iconBgRect" presStyleLbl="bgShp" presStyleIdx="1" presStyleCnt="2" custLinFactNeighborX="25673"/>
      <dgm:spPr>
        <a:solidFill>
          <a:srgbClr val="C00000"/>
        </a:solidFill>
      </dgm:spPr>
    </dgm:pt>
    <dgm:pt modelId="{CA4FFFC3-9383-4B06-97D7-E4F5910335F2}" type="pres">
      <dgm:prSet presAssocID="{DE076E4C-ADE6-4EC3-8564-7FF13F7FB1C3}" presName="iconRect" presStyleLbl="node1" presStyleIdx="1" presStyleCnt="2" custLinFactNeighborX="44741"/>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xmlns="" r:embed="rId4"/>
              </a:ext>
            </a:extLst>
          </a:blip>
          <a:srcRect/>
          <a:stretch>
            <a:fillRect/>
          </a:stretch>
        </a:blipFill>
        <a:ln>
          <a:noFill/>
        </a:ln>
      </dgm:spPr>
      <dgm:extLst>
        <a:ext uri="{E40237B7-FDA0-4F09-8148-C483321AD2D9}">
          <dgm14:cNvPr xmlns:dgm14="http://schemas.microsoft.com/office/drawing/2010/diagram" id="0" name="" descr="Checkmark"/>
        </a:ext>
      </dgm:extLst>
    </dgm:pt>
    <dgm:pt modelId="{A242509B-006D-4723-AA64-49BF181F1D8E}" type="pres">
      <dgm:prSet presAssocID="{DE076E4C-ADE6-4EC3-8564-7FF13F7FB1C3}" presName="spaceRect" presStyleCnt="0"/>
      <dgm:spPr/>
    </dgm:pt>
    <dgm:pt modelId="{E5696171-DEA7-4FCF-B2B0-7509E88EA3F6}" type="pres">
      <dgm:prSet presAssocID="{DE076E4C-ADE6-4EC3-8564-7FF13F7FB1C3}" presName="textRect" presStyleLbl="revTx" presStyleIdx="1" presStyleCnt="2" custLinFactNeighborX="15652">
        <dgm:presLayoutVars>
          <dgm:chMax val="1"/>
          <dgm:chPref val="1"/>
        </dgm:presLayoutVars>
      </dgm:prSet>
      <dgm:spPr/>
      <dgm:t>
        <a:bodyPr/>
        <a:lstStyle/>
        <a:p>
          <a:endParaRPr lang="en-CA"/>
        </a:p>
      </dgm:t>
    </dgm:pt>
  </dgm:ptLst>
  <dgm:cxnLst>
    <dgm:cxn modelId="{444BC448-F9B3-4892-80B3-28ECA34BA61C}" type="presOf" srcId="{3E70668F-0C4A-42AB-ABC6-5F345CC5BA7D}" destId="{13C632E8-6DEC-4CA5-A84B-19FA5D3FCB18}" srcOrd="0" destOrd="0" presId="urn:microsoft.com/office/officeart/2018/5/layout/IconCircleLabelList"/>
    <dgm:cxn modelId="{689A0A10-7C4B-40F8-AC2F-6B31E1EF3017}" srcId="{5F45C0BD-F1B1-4F8F-9493-6D5A67F9BD38}" destId="{DE076E4C-ADE6-4EC3-8564-7FF13F7FB1C3}" srcOrd="1" destOrd="0" parTransId="{900BE497-12A6-4325-9016-616FA4F90798}" sibTransId="{F5CA1C58-BA1F-4733-A109-99D676EAD700}"/>
    <dgm:cxn modelId="{4A396223-E055-4708-AD35-E651E230D2B0}" type="presOf" srcId="{5F45C0BD-F1B1-4F8F-9493-6D5A67F9BD38}" destId="{5B8D64D2-E61B-48A7-A516-8334B2761277}" srcOrd="0" destOrd="0" presId="urn:microsoft.com/office/officeart/2018/5/layout/IconCircleLabelList"/>
    <dgm:cxn modelId="{8E931C15-84EA-4E0B-A7FB-D945FEB838E5}" type="presOf" srcId="{DE076E4C-ADE6-4EC3-8564-7FF13F7FB1C3}" destId="{E5696171-DEA7-4FCF-B2B0-7509E88EA3F6}" srcOrd="0" destOrd="0" presId="urn:microsoft.com/office/officeart/2018/5/layout/IconCircleLabelList"/>
    <dgm:cxn modelId="{20E8FDB2-4CB2-45CD-BBBA-E416CC475FB1}" srcId="{5F45C0BD-F1B1-4F8F-9493-6D5A67F9BD38}" destId="{3E70668F-0C4A-42AB-ABC6-5F345CC5BA7D}" srcOrd="0" destOrd="0" parTransId="{B3FB5B9D-E469-4D0F-88B8-6622B34C0951}" sibTransId="{D716F86F-B5CB-4141-AE93-5CC171342C6E}"/>
    <dgm:cxn modelId="{6F5DEA61-9AB6-4270-815F-1C5D02B688F7}" type="presParOf" srcId="{5B8D64D2-E61B-48A7-A516-8334B2761277}" destId="{B1A86073-6649-4983-BB77-FD5A5E8375F2}" srcOrd="0" destOrd="0" presId="urn:microsoft.com/office/officeart/2018/5/layout/IconCircleLabelList"/>
    <dgm:cxn modelId="{6F63AEB5-6F17-4860-B3CD-6B9C573E59DA}" type="presParOf" srcId="{B1A86073-6649-4983-BB77-FD5A5E8375F2}" destId="{617ECC5F-F2FB-408E-AA43-0EE5BAACD121}" srcOrd="0" destOrd="0" presId="urn:microsoft.com/office/officeart/2018/5/layout/IconCircleLabelList"/>
    <dgm:cxn modelId="{5EEA842E-345C-45E4-897D-5883E2BB0999}" type="presParOf" srcId="{B1A86073-6649-4983-BB77-FD5A5E8375F2}" destId="{B6739555-B6C0-4F76-B586-59DDE74A3457}" srcOrd="1" destOrd="0" presId="urn:microsoft.com/office/officeart/2018/5/layout/IconCircleLabelList"/>
    <dgm:cxn modelId="{09B17226-53BC-4514-83E5-AA076EA0E533}" type="presParOf" srcId="{B1A86073-6649-4983-BB77-FD5A5E8375F2}" destId="{6B222A4E-386B-4116-BA8D-21030E04B83E}" srcOrd="2" destOrd="0" presId="urn:microsoft.com/office/officeart/2018/5/layout/IconCircleLabelList"/>
    <dgm:cxn modelId="{EB508ADB-33AF-4C0F-A806-3B2CB4E94AD1}" type="presParOf" srcId="{B1A86073-6649-4983-BB77-FD5A5E8375F2}" destId="{13C632E8-6DEC-4CA5-A84B-19FA5D3FCB18}" srcOrd="3" destOrd="0" presId="urn:microsoft.com/office/officeart/2018/5/layout/IconCircleLabelList"/>
    <dgm:cxn modelId="{63FB4028-AB05-4CCF-ABA6-1C01405D774B}" type="presParOf" srcId="{5B8D64D2-E61B-48A7-A516-8334B2761277}" destId="{43B387C0-DC41-4D27-A066-8024DDC52750}" srcOrd="1" destOrd="0" presId="urn:microsoft.com/office/officeart/2018/5/layout/IconCircleLabelList"/>
    <dgm:cxn modelId="{D1158EAA-6E90-4114-A80C-64FF5E9A17B8}" type="presParOf" srcId="{5B8D64D2-E61B-48A7-A516-8334B2761277}" destId="{248A8BEC-96AB-44DD-B409-476D9D08FDEB}" srcOrd="2" destOrd="0" presId="urn:microsoft.com/office/officeart/2018/5/layout/IconCircleLabelList"/>
    <dgm:cxn modelId="{15CC392B-E34B-45DD-A5AE-04E11A87D634}" type="presParOf" srcId="{248A8BEC-96AB-44DD-B409-476D9D08FDEB}" destId="{40891893-5C4C-438D-9FA1-A9FCA24D2CEF}" srcOrd="0" destOrd="0" presId="urn:microsoft.com/office/officeart/2018/5/layout/IconCircleLabelList"/>
    <dgm:cxn modelId="{60635480-EA1D-48F6-ABEF-A2B9FC03618D}" type="presParOf" srcId="{248A8BEC-96AB-44DD-B409-476D9D08FDEB}" destId="{CA4FFFC3-9383-4B06-97D7-E4F5910335F2}" srcOrd="1" destOrd="0" presId="urn:microsoft.com/office/officeart/2018/5/layout/IconCircleLabelList"/>
    <dgm:cxn modelId="{31C5618D-3AE6-4C5C-B71D-A4A53B538F5A}" type="presParOf" srcId="{248A8BEC-96AB-44DD-B409-476D9D08FDEB}" destId="{A242509B-006D-4723-AA64-49BF181F1D8E}" srcOrd="2" destOrd="0" presId="urn:microsoft.com/office/officeart/2018/5/layout/IconCircleLabelList"/>
    <dgm:cxn modelId="{2DEA8C12-BC78-45A8-A1FC-56CEC7CFFC1B}" type="presParOf" srcId="{248A8BEC-96AB-44DD-B409-476D9D08FDEB}" destId="{E5696171-DEA7-4FCF-B2B0-7509E88EA3F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32F475-B64A-4155-B8EE-DDA09FD216C0}" type="doc">
      <dgm:prSet loTypeId="urn:microsoft.com/office/officeart/2005/8/layout/hProcess11" loCatId="process" qsTypeId="urn:microsoft.com/office/officeart/2005/8/quickstyle/simple2" qsCatId="simple" csTypeId="urn:microsoft.com/office/officeart/2005/8/colors/colorful4" csCatId="colorful" phldr="1"/>
      <dgm:spPr/>
      <dgm:t>
        <a:bodyPr/>
        <a:lstStyle/>
        <a:p>
          <a:endParaRPr lang="en-CA"/>
        </a:p>
      </dgm:t>
    </dgm:pt>
    <dgm:pt modelId="{78CE079C-78F2-4433-AD57-BF0B5C9D5A2D}">
      <dgm:prSet phldrT="[Text]" custT="1"/>
      <dgm:spPr/>
      <dgm:t>
        <a:bodyPr/>
        <a:lstStyle/>
        <a:p>
          <a:r>
            <a:rPr lang="en-CA" sz="2800" dirty="0"/>
            <a:t>Planning &amp; Logistics</a:t>
          </a:r>
        </a:p>
      </dgm:t>
    </dgm:pt>
    <dgm:pt modelId="{F7282226-7DB6-4FB2-807C-4120A2B9BB37}" type="parTrans" cxnId="{0C28FAB9-E974-4021-9DBF-FECDB53737FC}">
      <dgm:prSet/>
      <dgm:spPr/>
      <dgm:t>
        <a:bodyPr/>
        <a:lstStyle/>
        <a:p>
          <a:endParaRPr lang="en-CA"/>
        </a:p>
      </dgm:t>
    </dgm:pt>
    <dgm:pt modelId="{1AB6C700-047B-4879-BAD7-0547A198D730}" type="sibTrans" cxnId="{0C28FAB9-E974-4021-9DBF-FECDB53737FC}">
      <dgm:prSet/>
      <dgm:spPr/>
      <dgm:t>
        <a:bodyPr/>
        <a:lstStyle/>
        <a:p>
          <a:endParaRPr lang="en-CA"/>
        </a:p>
      </dgm:t>
    </dgm:pt>
    <dgm:pt modelId="{EE0C65D0-EB79-407E-AABD-C79864B60EE7}">
      <dgm:prSet phldrT="[Text]" custT="1"/>
      <dgm:spPr/>
      <dgm:t>
        <a:bodyPr/>
        <a:lstStyle/>
        <a:p>
          <a:r>
            <a:rPr lang="en-CA" sz="2800" dirty="0"/>
            <a:t>Execution</a:t>
          </a:r>
          <a:br>
            <a:rPr lang="en-CA" sz="2800" dirty="0"/>
          </a:br>
          <a:r>
            <a:rPr lang="en-CA" sz="2800" dirty="0"/>
            <a:t>(sprints)</a:t>
          </a:r>
        </a:p>
      </dgm:t>
    </dgm:pt>
    <dgm:pt modelId="{595A8CCA-E5D9-4F5E-A5DE-AB1F965C1F26}" type="parTrans" cxnId="{D27A4A70-7446-450B-94EB-DE5A771DD015}">
      <dgm:prSet/>
      <dgm:spPr/>
      <dgm:t>
        <a:bodyPr/>
        <a:lstStyle/>
        <a:p>
          <a:endParaRPr lang="en-CA"/>
        </a:p>
      </dgm:t>
    </dgm:pt>
    <dgm:pt modelId="{53B57752-0874-4C89-A08D-9B9CD90B4710}" type="sibTrans" cxnId="{D27A4A70-7446-450B-94EB-DE5A771DD015}">
      <dgm:prSet/>
      <dgm:spPr/>
      <dgm:t>
        <a:bodyPr/>
        <a:lstStyle/>
        <a:p>
          <a:endParaRPr lang="en-CA"/>
        </a:p>
      </dgm:t>
    </dgm:pt>
    <dgm:pt modelId="{12DE87A5-251F-4EBA-86C7-1AD4439BCAA2}">
      <dgm:prSet phldrT="[Text]" custT="1"/>
      <dgm:spPr/>
      <dgm:t>
        <a:bodyPr/>
        <a:lstStyle/>
        <a:p>
          <a:r>
            <a:rPr lang="en-CA" sz="2800" dirty="0"/>
            <a:t>Analysis</a:t>
          </a:r>
        </a:p>
      </dgm:t>
    </dgm:pt>
    <dgm:pt modelId="{9F5A2025-1F02-4A0F-B1B7-616606214841}" type="parTrans" cxnId="{F38EDFDD-B1BC-4DF1-83DD-E98BC11DB696}">
      <dgm:prSet/>
      <dgm:spPr/>
      <dgm:t>
        <a:bodyPr/>
        <a:lstStyle/>
        <a:p>
          <a:endParaRPr lang="en-CA"/>
        </a:p>
      </dgm:t>
    </dgm:pt>
    <dgm:pt modelId="{96566153-AAC4-4EEA-97E6-AAA873BCFB5B}" type="sibTrans" cxnId="{F38EDFDD-B1BC-4DF1-83DD-E98BC11DB696}">
      <dgm:prSet/>
      <dgm:spPr/>
      <dgm:t>
        <a:bodyPr/>
        <a:lstStyle/>
        <a:p>
          <a:endParaRPr lang="en-CA"/>
        </a:p>
      </dgm:t>
    </dgm:pt>
    <dgm:pt modelId="{B3CCC0DE-2693-4638-B734-56246CDE14FB}">
      <dgm:prSet phldrT="[Text]" custT="1"/>
      <dgm:spPr/>
      <dgm:t>
        <a:bodyPr/>
        <a:lstStyle/>
        <a:p>
          <a:r>
            <a:rPr lang="en-CA" sz="2800" dirty="0"/>
            <a:t>Recommendations</a:t>
          </a:r>
          <a:endParaRPr lang="en-CA" sz="1800" dirty="0"/>
        </a:p>
      </dgm:t>
    </dgm:pt>
    <dgm:pt modelId="{4215883D-8E3F-4C9C-B7C3-A621D9AD79D6}" type="parTrans" cxnId="{1D73B104-2E36-4EEB-B730-95702B69BD68}">
      <dgm:prSet/>
      <dgm:spPr/>
      <dgm:t>
        <a:bodyPr/>
        <a:lstStyle/>
        <a:p>
          <a:endParaRPr lang="en-CA"/>
        </a:p>
      </dgm:t>
    </dgm:pt>
    <dgm:pt modelId="{4D3FF67C-4B99-48B1-8975-7C98FA4C7014}" type="sibTrans" cxnId="{1D73B104-2E36-4EEB-B730-95702B69BD68}">
      <dgm:prSet/>
      <dgm:spPr/>
      <dgm:t>
        <a:bodyPr/>
        <a:lstStyle/>
        <a:p>
          <a:endParaRPr lang="en-CA"/>
        </a:p>
      </dgm:t>
    </dgm:pt>
    <dgm:pt modelId="{593DA9B5-E801-4980-A3C9-7E5254078ABA}" type="pres">
      <dgm:prSet presAssocID="{C632F475-B64A-4155-B8EE-DDA09FD216C0}" presName="Name0" presStyleCnt="0">
        <dgm:presLayoutVars>
          <dgm:dir/>
          <dgm:resizeHandles val="exact"/>
        </dgm:presLayoutVars>
      </dgm:prSet>
      <dgm:spPr/>
      <dgm:t>
        <a:bodyPr/>
        <a:lstStyle/>
        <a:p>
          <a:endParaRPr lang="en-CA"/>
        </a:p>
      </dgm:t>
    </dgm:pt>
    <dgm:pt modelId="{61C98616-3C7A-46F8-8B2F-D0702E0CE3A4}" type="pres">
      <dgm:prSet presAssocID="{C632F475-B64A-4155-B8EE-DDA09FD216C0}" presName="arrow" presStyleLbl="bgShp" presStyleIdx="0" presStyleCnt="1"/>
      <dgm:spPr>
        <a:solidFill>
          <a:srgbClr val="C00000">
            <a:alpha val="9804"/>
          </a:srgbClr>
        </a:solidFill>
      </dgm:spPr>
    </dgm:pt>
    <dgm:pt modelId="{8DF0E51D-6AD2-4E34-B834-9396B18C9DB0}" type="pres">
      <dgm:prSet presAssocID="{C632F475-B64A-4155-B8EE-DDA09FD216C0}" presName="points" presStyleCnt="0"/>
      <dgm:spPr/>
    </dgm:pt>
    <dgm:pt modelId="{AC687350-3CB6-48DB-8FAF-0A1C1A846C9F}" type="pres">
      <dgm:prSet presAssocID="{78CE079C-78F2-4433-AD57-BF0B5C9D5A2D}" presName="compositeA" presStyleCnt="0"/>
      <dgm:spPr/>
    </dgm:pt>
    <dgm:pt modelId="{66AA9E22-2437-42A9-A109-08941DF0E06B}" type="pres">
      <dgm:prSet presAssocID="{78CE079C-78F2-4433-AD57-BF0B5C9D5A2D}" presName="textA" presStyleLbl="revTx" presStyleIdx="0" presStyleCnt="4">
        <dgm:presLayoutVars>
          <dgm:bulletEnabled val="1"/>
        </dgm:presLayoutVars>
      </dgm:prSet>
      <dgm:spPr/>
      <dgm:t>
        <a:bodyPr/>
        <a:lstStyle/>
        <a:p>
          <a:endParaRPr lang="en-CA"/>
        </a:p>
      </dgm:t>
    </dgm:pt>
    <dgm:pt modelId="{42BBA47B-B97A-4D74-A5BC-6DB044AFA9D9}" type="pres">
      <dgm:prSet presAssocID="{78CE079C-78F2-4433-AD57-BF0B5C9D5A2D}" presName="circleA" presStyleLbl="node1" presStyleIdx="0" presStyleCnt="4"/>
      <dgm:spPr>
        <a:solidFill>
          <a:srgbClr val="C00000"/>
        </a:solidFill>
        <a:ln w="28575">
          <a:solidFill>
            <a:schemeClr val="bg1"/>
          </a:solidFill>
        </a:ln>
      </dgm:spPr>
    </dgm:pt>
    <dgm:pt modelId="{5443305B-5B95-40FE-BDCD-957B1D0B35BF}" type="pres">
      <dgm:prSet presAssocID="{78CE079C-78F2-4433-AD57-BF0B5C9D5A2D}" presName="spaceA" presStyleCnt="0"/>
      <dgm:spPr/>
    </dgm:pt>
    <dgm:pt modelId="{0D84FE4C-DBCF-4878-86EC-ABBE0A7F5172}" type="pres">
      <dgm:prSet presAssocID="{1AB6C700-047B-4879-BAD7-0547A198D730}" presName="space" presStyleCnt="0"/>
      <dgm:spPr/>
    </dgm:pt>
    <dgm:pt modelId="{7C3912C3-7134-4995-869F-1C7D6A202E07}" type="pres">
      <dgm:prSet presAssocID="{EE0C65D0-EB79-407E-AABD-C79864B60EE7}" presName="compositeB" presStyleCnt="0"/>
      <dgm:spPr/>
    </dgm:pt>
    <dgm:pt modelId="{BC4B141E-A503-441B-9ABC-FC80978F10C5}" type="pres">
      <dgm:prSet presAssocID="{EE0C65D0-EB79-407E-AABD-C79864B60EE7}" presName="textB" presStyleLbl="revTx" presStyleIdx="1" presStyleCnt="4" custScaleX="114188">
        <dgm:presLayoutVars>
          <dgm:bulletEnabled val="1"/>
        </dgm:presLayoutVars>
      </dgm:prSet>
      <dgm:spPr/>
      <dgm:t>
        <a:bodyPr/>
        <a:lstStyle/>
        <a:p>
          <a:endParaRPr lang="en-CA"/>
        </a:p>
      </dgm:t>
    </dgm:pt>
    <dgm:pt modelId="{8AC58947-F0BD-40F9-9717-2169DF573EB7}" type="pres">
      <dgm:prSet presAssocID="{EE0C65D0-EB79-407E-AABD-C79864B60EE7}" presName="circleB" presStyleLbl="node1" presStyleIdx="1" presStyleCnt="4"/>
      <dgm:spPr>
        <a:solidFill>
          <a:srgbClr val="C00000"/>
        </a:solidFill>
        <a:ln w="28575">
          <a:solidFill>
            <a:schemeClr val="bg1"/>
          </a:solidFill>
        </a:ln>
      </dgm:spPr>
    </dgm:pt>
    <dgm:pt modelId="{7B14376D-7262-4D58-96BA-C936DFA7F57E}" type="pres">
      <dgm:prSet presAssocID="{EE0C65D0-EB79-407E-AABD-C79864B60EE7}" presName="spaceB" presStyleCnt="0"/>
      <dgm:spPr/>
    </dgm:pt>
    <dgm:pt modelId="{E08E64FA-6F97-4E52-BDAA-2E40D083B02F}" type="pres">
      <dgm:prSet presAssocID="{53B57752-0874-4C89-A08D-9B9CD90B4710}" presName="space" presStyleCnt="0"/>
      <dgm:spPr/>
    </dgm:pt>
    <dgm:pt modelId="{DAB5FFDD-5906-4024-A6A8-E62AD8517DE1}" type="pres">
      <dgm:prSet presAssocID="{12DE87A5-251F-4EBA-86C7-1AD4439BCAA2}" presName="compositeA" presStyleCnt="0"/>
      <dgm:spPr/>
    </dgm:pt>
    <dgm:pt modelId="{3D0421B3-D943-4975-A348-67B1C4606C4F}" type="pres">
      <dgm:prSet presAssocID="{12DE87A5-251F-4EBA-86C7-1AD4439BCAA2}" presName="textA" presStyleLbl="revTx" presStyleIdx="2" presStyleCnt="4">
        <dgm:presLayoutVars>
          <dgm:bulletEnabled val="1"/>
        </dgm:presLayoutVars>
      </dgm:prSet>
      <dgm:spPr/>
      <dgm:t>
        <a:bodyPr/>
        <a:lstStyle/>
        <a:p>
          <a:endParaRPr lang="en-CA"/>
        </a:p>
      </dgm:t>
    </dgm:pt>
    <dgm:pt modelId="{AC3AC3BD-E4E5-4612-8C27-3DAE1EE19BC4}" type="pres">
      <dgm:prSet presAssocID="{12DE87A5-251F-4EBA-86C7-1AD4439BCAA2}" presName="circleA" presStyleLbl="node1" presStyleIdx="2" presStyleCnt="4"/>
      <dgm:spPr>
        <a:solidFill>
          <a:srgbClr val="C00000"/>
        </a:solidFill>
        <a:ln w="28575">
          <a:solidFill>
            <a:schemeClr val="bg1"/>
          </a:solidFill>
        </a:ln>
      </dgm:spPr>
    </dgm:pt>
    <dgm:pt modelId="{85B983FD-E791-41F3-A04C-61F7A2A0903A}" type="pres">
      <dgm:prSet presAssocID="{12DE87A5-251F-4EBA-86C7-1AD4439BCAA2}" presName="spaceA" presStyleCnt="0"/>
      <dgm:spPr/>
    </dgm:pt>
    <dgm:pt modelId="{EC294324-3B06-4496-9307-8982B257B93B}" type="pres">
      <dgm:prSet presAssocID="{96566153-AAC4-4EEA-97E6-AAA873BCFB5B}" presName="space" presStyleCnt="0"/>
      <dgm:spPr/>
    </dgm:pt>
    <dgm:pt modelId="{5EA96B35-5B4B-49C3-ACB0-5613FE552170}" type="pres">
      <dgm:prSet presAssocID="{B3CCC0DE-2693-4638-B734-56246CDE14FB}" presName="compositeB" presStyleCnt="0"/>
      <dgm:spPr/>
    </dgm:pt>
    <dgm:pt modelId="{4915DFC3-9DCF-4B9E-B47E-F01DFCD7793E}" type="pres">
      <dgm:prSet presAssocID="{B3CCC0DE-2693-4638-B734-56246CDE14FB}" presName="textB" presStyleLbl="revTx" presStyleIdx="3" presStyleCnt="4" custScaleX="198395">
        <dgm:presLayoutVars>
          <dgm:bulletEnabled val="1"/>
        </dgm:presLayoutVars>
      </dgm:prSet>
      <dgm:spPr/>
      <dgm:t>
        <a:bodyPr/>
        <a:lstStyle/>
        <a:p>
          <a:endParaRPr lang="en-CA"/>
        </a:p>
      </dgm:t>
    </dgm:pt>
    <dgm:pt modelId="{567721BC-7656-4B76-BC98-CA503C6F3DD4}" type="pres">
      <dgm:prSet presAssocID="{B3CCC0DE-2693-4638-B734-56246CDE14FB}" presName="circleB" presStyleLbl="node1" presStyleIdx="3" presStyleCnt="4"/>
      <dgm:spPr>
        <a:solidFill>
          <a:srgbClr val="C00000"/>
        </a:solidFill>
        <a:ln w="28575">
          <a:solidFill>
            <a:schemeClr val="bg1"/>
          </a:solidFill>
        </a:ln>
      </dgm:spPr>
    </dgm:pt>
    <dgm:pt modelId="{B6FA8E20-F05E-44FB-96B3-9A4A7BCB637D}" type="pres">
      <dgm:prSet presAssocID="{B3CCC0DE-2693-4638-B734-56246CDE14FB}" presName="spaceB" presStyleCnt="0"/>
      <dgm:spPr/>
    </dgm:pt>
  </dgm:ptLst>
  <dgm:cxnLst>
    <dgm:cxn modelId="{75DA38E0-1BF4-4897-9067-CCF6F622EC2C}" type="presOf" srcId="{12DE87A5-251F-4EBA-86C7-1AD4439BCAA2}" destId="{3D0421B3-D943-4975-A348-67B1C4606C4F}" srcOrd="0" destOrd="0" presId="urn:microsoft.com/office/officeart/2005/8/layout/hProcess11"/>
    <dgm:cxn modelId="{3EB1DF44-4D0E-4A5A-8FE1-C3CC74AF7E37}" type="presOf" srcId="{EE0C65D0-EB79-407E-AABD-C79864B60EE7}" destId="{BC4B141E-A503-441B-9ABC-FC80978F10C5}" srcOrd="0" destOrd="0" presId="urn:microsoft.com/office/officeart/2005/8/layout/hProcess11"/>
    <dgm:cxn modelId="{0C28FAB9-E974-4021-9DBF-FECDB53737FC}" srcId="{C632F475-B64A-4155-B8EE-DDA09FD216C0}" destId="{78CE079C-78F2-4433-AD57-BF0B5C9D5A2D}" srcOrd="0" destOrd="0" parTransId="{F7282226-7DB6-4FB2-807C-4120A2B9BB37}" sibTransId="{1AB6C700-047B-4879-BAD7-0547A198D730}"/>
    <dgm:cxn modelId="{1D73B104-2E36-4EEB-B730-95702B69BD68}" srcId="{C632F475-B64A-4155-B8EE-DDA09FD216C0}" destId="{B3CCC0DE-2693-4638-B734-56246CDE14FB}" srcOrd="3" destOrd="0" parTransId="{4215883D-8E3F-4C9C-B7C3-A621D9AD79D6}" sibTransId="{4D3FF67C-4B99-48B1-8975-7C98FA4C7014}"/>
    <dgm:cxn modelId="{D27A4A70-7446-450B-94EB-DE5A771DD015}" srcId="{C632F475-B64A-4155-B8EE-DDA09FD216C0}" destId="{EE0C65D0-EB79-407E-AABD-C79864B60EE7}" srcOrd="1" destOrd="0" parTransId="{595A8CCA-E5D9-4F5E-A5DE-AB1F965C1F26}" sibTransId="{53B57752-0874-4C89-A08D-9B9CD90B4710}"/>
    <dgm:cxn modelId="{EB3014D2-689C-491D-9103-30C46D8FC217}" type="presOf" srcId="{C632F475-B64A-4155-B8EE-DDA09FD216C0}" destId="{593DA9B5-E801-4980-A3C9-7E5254078ABA}" srcOrd="0" destOrd="0" presId="urn:microsoft.com/office/officeart/2005/8/layout/hProcess11"/>
    <dgm:cxn modelId="{F38EDFDD-B1BC-4DF1-83DD-E98BC11DB696}" srcId="{C632F475-B64A-4155-B8EE-DDA09FD216C0}" destId="{12DE87A5-251F-4EBA-86C7-1AD4439BCAA2}" srcOrd="2" destOrd="0" parTransId="{9F5A2025-1F02-4A0F-B1B7-616606214841}" sibTransId="{96566153-AAC4-4EEA-97E6-AAA873BCFB5B}"/>
    <dgm:cxn modelId="{5FDCC83B-4F29-4A96-8B59-0CA17AFF9B92}" type="presOf" srcId="{78CE079C-78F2-4433-AD57-BF0B5C9D5A2D}" destId="{66AA9E22-2437-42A9-A109-08941DF0E06B}" srcOrd="0" destOrd="0" presId="urn:microsoft.com/office/officeart/2005/8/layout/hProcess11"/>
    <dgm:cxn modelId="{3ED6C19A-A578-4DA4-82A4-6125E6F3AD21}" type="presOf" srcId="{B3CCC0DE-2693-4638-B734-56246CDE14FB}" destId="{4915DFC3-9DCF-4B9E-B47E-F01DFCD7793E}" srcOrd="0" destOrd="0" presId="urn:microsoft.com/office/officeart/2005/8/layout/hProcess11"/>
    <dgm:cxn modelId="{0B4C3A32-2AC1-4BF6-A3EF-C580D5741701}" type="presParOf" srcId="{593DA9B5-E801-4980-A3C9-7E5254078ABA}" destId="{61C98616-3C7A-46F8-8B2F-D0702E0CE3A4}" srcOrd="0" destOrd="0" presId="urn:microsoft.com/office/officeart/2005/8/layout/hProcess11"/>
    <dgm:cxn modelId="{6B1DFBE2-269F-408A-BDC4-3F41F6532253}" type="presParOf" srcId="{593DA9B5-E801-4980-A3C9-7E5254078ABA}" destId="{8DF0E51D-6AD2-4E34-B834-9396B18C9DB0}" srcOrd="1" destOrd="0" presId="urn:microsoft.com/office/officeart/2005/8/layout/hProcess11"/>
    <dgm:cxn modelId="{43B60C86-18FB-4BF6-AB5A-5A60B5206CA1}" type="presParOf" srcId="{8DF0E51D-6AD2-4E34-B834-9396B18C9DB0}" destId="{AC687350-3CB6-48DB-8FAF-0A1C1A846C9F}" srcOrd="0" destOrd="0" presId="urn:microsoft.com/office/officeart/2005/8/layout/hProcess11"/>
    <dgm:cxn modelId="{3045C9D6-B516-4D1E-A16B-CF38B71F869F}" type="presParOf" srcId="{AC687350-3CB6-48DB-8FAF-0A1C1A846C9F}" destId="{66AA9E22-2437-42A9-A109-08941DF0E06B}" srcOrd="0" destOrd="0" presId="urn:microsoft.com/office/officeart/2005/8/layout/hProcess11"/>
    <dgm:cxn modelId="{DDA0642E-C79E-4671-A629-7BDC5804843B}" type="presParOf" srcId="{AC687350-3CB6-48DB-8FAF-0A1C1A846C9F}" destId="{42BBA47B-B97A-4D74-A5BC-6DB044AFA9D9}" srcOrd="1" destOrd="0" presId="urn:microsoft.com/office/officeart/2005/8/layout/hProcess11"/>
    <dgm:cxn modelId="{47DE7AF6-3F7A-4013-938D-1774D05C6AA4}" type="presParOf" srcId="{AC687350-3CB6-48DB-8FAF-0A1C1A846C9F}" destId="{5443305B-5B95-40FE-BDCD-957B1D0B35BF}" srcOrd="2" destOrd="0" presId="urn:microsoft.com/office/officeart/2005/8/layout/hProcess11"/>
    <dgm:cxn modelId="{7FD812C6-DE53-4269-9822-FCCFB57FA98F}" type="presParOf" srcId="{8DF0E51D-6AD2-4E34-B834-9396B18C9DB0}" destId="{0D84FE4C-DBCF-4878-86EC-ABBE0A7F5172}" srcOrd="1" destOrd="0" presId="urn:microsoft.com/office/officeart/2005/8/layout/hProcess11"/>
    <dgm:cxn modelId="{0A2234BF-0CB4-45F4-BB06-C52F45F7970B}" type="presParOf" srcId="{8DF0E51D-6AD2-4E34-B834-9396B18C9DB0}" destId="{7C3912C3-7134-4995-869F-1C7D6A202E07}" srcOrd="2" destOrd="0" presId="urn:microsoft.com/office/officeart/2005/8/layout/hProcess11"/>
    <dgm:cxn modelId="{CDEFCE0A-61C7-4D39-A08D-43B60FE618FC}" type="presParOf" srcId="{7C3912C3-7134-4995-869F-1C7D6A202E07}" destId="{BC4B141E-A503-441B-9ABC-FC80978F10C5}" srcOrd="0" destOrd="0" presId="urn:microsoft.com/office/officeart/2005/8/layout/hProcess11"/>
    <dgm:cxn modelId="{AD434D48-6711-4D22-AAF4-7C7562D3A3A3}" type="presParOf" srcId="{7C3912C3-7134-4995-869F-1C7D6A202E07}" destId="{8AC58947-F0BD-40F9-9717-2169DF573EB7}" srcOrd="1" destOrd="0" presId="urn:microsoft.com/office/officeart/2005/8/layout/hProcess11"/>
    <dgm:cxn modelId="{6C30F1BA-25C3-4651-AA75-8667C194F23C}" type="presParOf" srcId="{7C3912C3-7134-4995-869F-1C7D6A202E07}" destId="{7B14376D-7262-4D58-96BA-C936DFA7F57E}" srcOrd="2" destOrd="0" presId="urn:microsoft.com/office/officeart/2005/8/layout/hProcess11"/>
    <dgm:cxn modelId="{27C1311C-B099-414B-86DF-D5E3F42A04EF}" type="presParOf" srcId="{8DF0E51D-6AD2-4E34-B834-9396B18C9DB0}" destId="{E08E64FA-6F97-4E52-BDAA-2E40D083B02F}" srcOrd="3" destOrd="0" presId="urn:microsoft.com/office/officeart/2005/8/layout/hProcess11"/>
    <dgm:cxn modelId="{3D359FCA-0A1A-48AA-8FDE-DF83369CDAC8}" type="presParOf" srcId="{8DF0E51D-6AD2-4E34-B834-9396B18C9DB0}" destId="{DAB5FFDD-5906-4024-A6A8-E62AD8517DE1}" srcOrd="4" destOrd="0" presId="urn:microsoft.com/office/officeart/2005/8/layout/hProcess11"/>
    <dgm:cxn modelId="{478A1B61-0C59-4260-895F-222B196FCE44}" type="presParOf" srcId="{DAB5FFDD-5906-4024-A6A8-E62AD8517DE1}" destId="{3D0421B3-D943-4975-A348-67B1C4606C4F}" srcOrd="0" destOrd="0" presId="urn:microsoft.com/office/officeart/2005/8/layout/hProcess11"/>
    <dgm:cxn modelId="{4AD97E0F-AD7E-472B-9C34-6090503CFFCD}" type="presParOf" srcId="{DAB5FFDD-5906-4024-A6A8-E62AD8517DE1}" destId="{AC3AC3BD-E4E5-4612-8C27-3DAE1EE19BC4}" srcOrd="1" destOrd="0" presId="urn:microsoft.com/office/officeart/2005/8/layout/hProcess11"/>
    <dgm:cxn modelId="{EF17264C-DC6A-4FCA-99B2-7467E80BEA77}" type="presParOf" srcId="{DAB5FFDD-5906-4024-A6A8-E62AD8517DE1}" destId="{85B983FD-E791-41F3-A04C-61F7A2A0903A}" srcOrd="2" destOrd="0" presId="urn:microsoft.com/office/officeart/2005/8/layout/hProcess11"/>
    <dgm:cxn modelId="{47A225E3-DF2F-4FA2-AE03-682DAD3C5A5A}" type="presParOf" srcId="{8DF0E51D-6AD2-4E34-B834-9396B18C9DB0}" destId="{EC294324-3B06-4496-9307-8982B257B93B}" srcOrd="5" destOrd="0" presId="urn:microsoft.com/office/officeart/2005/8/layout/hProcess11"/>
    <dgm:cxn modelId="{9B05707A-EF48-49A8-A256-9999F84C6493}" type="presParOf" srcId="{8DF0E51D-6AD2-4E34-B834-9396B18C9DB0}" destId="{5EA96B35-5B4B-49C3-ACB0-5613FE552170}" srcOrd="6" destOrd="0" presId="urn:microsoft.com/office/officeart/2005/8/layout/hProcess11"/>
    <dgm:cxn modelId="{A4507A83-759A-4BD3-BA2E-52FC6E1988A9}" type="presParOf" srcId="{5EA96B35-5B4B-49C3-ACB0-5613FE552170}" destId="{4915DFC3-9DCF-4B9E-B47E-F01DFCD7793E}" srcOrd="0" destOrd="0" presId="urn:microsoft.com/office/officeart/2005/8/layout/hProcess11"/>
    <dgm:cxn modelId="{ADC61188-6F72-4320-A447-CCC65F7D1C5B}" type="presParOf" srcId="{5EA96B35-5B4B-49C3-ACB0-5613FE552170}" destId="{567721BC-7656-4B76-BC98-CA503C6F3DD4}" srcOrd="1" destOrd="0" presId="urn:microsoft.com/office/officeart/2005/8/layout/hProcess11"/>
    <dgm:cxn modelId="{E5EC3D27-1A65-482E-9142-DEE935513A46}" type="presParOf" srcId="{5EA96B35-5B4B-49C3-ACB0-5613FE552170}" destId="{B6FA8E20-F05E-44FB-96B3-9A4A7BCB637D}"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32F475-B64A-4155-B8EE-DDA09FD216C0}"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CA"/>
        </a:p>
      </dgm:t>
    </dgm:pt>
    <dgm:pt modelId="{12DE87A5-251F-4EBA-86C7-1AD4439BCAA2}">
      <dgm:prSet phldrT="[Text]" custT="1"/>
      <dgm:spPr>
        <a:solidFill>
          <a:srgbClr val="C00000"/>
        </a:solidFill>
        <a:ln w="38100" cap="flat" cmpd="sng" algn="ctr">
          <a:solidFill>
            <a:prstClr val="white"/>
          </a:solidFill>
          <a:prstDash val="solid"/>
        </a:ln>
        <a:effectLst/>
      </dgm:spPr>
      <dgm:t>
        <a:bodyPr spcFirstLastPara="0" vert="horz" wrap="square" lIns="12700" tIns="12700" rIns="12700" bIns="12700" numCol="1" spcCol="1270" anchor="ctr" anchorCtr="0"/>
        <a:lstStyle/>
        <a:p>
          <a:pPr marL="0" lvl="0" indent="0" algn="ctr" defTabSz="889000">
            <a:lnSpc>
              <a:spcPct val="90000"/>
            </a:lnSpc>
            <a:spcBef>
              <a:spcPct val="0"/>
            </a:spcBef>
            <a:spcAft>
              <a:spcPct val="35000"/>
            </a:spcAft>
            <a:buNone/>
          </a:pPr>
          <a:r>
            <a:rPr lang="en-CA" sz="2000" kern="1200" dirty="0">
              <a:solidFill>
                <a:prstClr val="white"/>
              </a:solidFill>
              <a:effectLst>
                <a:outerShdw blurRad="38100" dist="38100" dir="2700000" algn="tl">
                  <a:srgbClr val="000000">
                    <a:alpha val="43137"/>
                  </a:srgbClr>
                </a:outerShdw>
              </a:effectLst>
              <a:latin typeface="Gill Sans MT" panose="020B0502020104020203"/>
              <a:ea typeface="+mn-ea"/>
              <a:cs typeface="+mn-cs"/>
            </a:rPr>
            <a:t>Testing Scripts</a:t>
          </a:r>
        </a:p>
      </dgm:t>
    </dgm:pt>
    <dgm:pt modelId="{9F5A2025-1F02-4A0F-B1B7-616606214841}" type="parTrans" cxnId="{F38EDFDD-B1BC-4DF1-83DD-E98BC11DB696}">
      <dgm:prSet/>
      <dgm:spPr/>
      <dgm:t>
        <a:bodyPr/>
        <a:lstStyle/>
        <a:p>
          <a:endParaRPr lang="en-CA"/>
        </a:p>
      </dgm:t>
    </dgm:pt>
    <dgm:pt modelId="{96566153-AAC4-4EEA-97E6-AAA873BCFB5B}" type="sibTrans" cxnId="{F38EDFDD-B1BC-4DF1-83DD-E98BC11DB696}">
      <dgm:prSet/>
      <dgm:spPr/>
      <dgm:t>
        <a:bodyPr/>
        <a:lstStyle/>
        <a:p>
          <a:endParaRPr lang="en-CA"/>
        </a:p>
      </dgm:t>
    </dgm:pt>
    <dgm:pt modelId="{EE0C65D0-EB79-407E-AABD-C79864B60EE7}">
      <dgm:prSet phldrT="[Text]" custT="1"/>
      <dgm:spPr>
        <a:solidFill>
          <a:srgbClr val="C00000"/>
        </a:solidFill>
        <a:ln w="38100" cap="flat" cmpd="sng" algn="ctr">
          <a:solidFill>
            <a:prstClr val="white"/>
          </a:solidFill>
          <a:prstDash val="solid"/>
        </a:ln>
        <a:effectLst/>
      </dgm:spPr>
      <dgm:t>
        <a:bodyPr spcFirstLastPara="0" vert="horz" wrap="square" lIns="12700" tIns="12700" rIns="12700" bIns="12700" numCol="1" spcCol="1270" anchor="ctr" anchorCtr="0"/>
        <a:lstStyle/>
        <a:p>
          <a:pPr marL="0" lvl="0" indent="0" algn="ctr" defTabSz="889000">
            <a:lnSpc>
              <a:spcPct val="90000"/>
            </a:lnSpc>
            <a:spcBef>
              <a:spcPct val="0"/>
            </a:spcBef>
            <a:spcAft>
              <a:spcPct val="35000"/>
            </a:spcAft>
            <a:buNone/>
          </a:pPr>
          <a:r>
            <a:rPr lang="en-CA" sz="2000" kern="1200" dirty="0">
              <a:solidFill>
                <a:prstClr val="white"/>
              </a:solidFill>
              <a:effectLst>
                <a:outerShdw blurRad="38100" dist="38100" dir="2700000" algn="tl">
                  <a:srgbClr val="000000">
                    <a:alpha val="43137"/>
                  </a:srgbClr>
                </a:outerShdw>
              </a:effectLst>
              <a:latin typeface="Gill Sans MT" panose="020B0502020104020203"/>
              <a:ea typeface="+mn-ea"/>
              <a:cs typeface="+mn-cs"/>
            </a:rPr>
            <a:t>Activity Briefs</a:t>
          </a:r>
        </a:p>
      </dgm:t>
    </dgm:pt>
    <dgm:pt modelId="{53B57752-0874-4C89-A08D-9B9CD90B4710}" type="sibTrans" cxnId="{D27A4A70-7446-450B-94EB-DE5A771DD015}">
      <dgm:prSet/>
      <dgm:spPr/>
      <dgm:t>
        <a:bodyPr/>
        <a:lstStyle/>
        <a:p>
          <a:endParaRPr lang="en-CA"/>
        </a:p>
      </dgm:t>
    </dgm:pt>
    <dgm:pt modelId="{595A8CCA-E5D9-4F5E-A5DE-AB1F965C1F26}" type="parTrans" cxnId="{D27A4A70-7446-450B-94EB-DE5A771DD015}">
      <dgm:prSet/>
      <dgm:spPr/>
      <dgm:t>
        <a:bodyPr/>
        <a:lstStyle/>
        <a:p>
          <a:endParaRPr lang="en-CA"/>
        </a:p>
      </dgm:t>
    </dgm:pt>
    <dgm:pt modelId="{D37B4396-C777-4D36-B9DE-0C37C1E90CD5}">
      <dgm:prSet phldrT="[Text]" custT="1"/>
      <dgm:spPr>
        <a:solidFill>
          <a:srgbClr val="C00000">
            <a:alpha val="9804"/>
          </a:srgbClr>
        </a:solidFill>
        <a:ln w="15875" cap="flat" cmpd="sng" algn="ctr">
          <a:solidFill>
            <a:srgbClr val="B71E42">
              <a:alpha val="90000"/>
              <a:tint val="40000"/>
              <a:hueOff val="0"/>
              <a:satOff val="0"/>
              <a:lumOff val="0"/>
              <a:alphaOff val="0"/>
            </a:srgbClr>
          </a:solidFill>
          <a:prstDash val="solid"/>
        </a:ln>
        <a:effectLst/>
      </dgm:spPr>
      <dgm:t>
        <a:bodyPr spcFirstLastPara="0" vert="horz" wrap="square" lIns="144000" tIns="9525" rIns="18000" bIns="9525" numCol="1" spcCol="1270" anchor="ctr" anchorCtr="0"/>
        <a:lstStyle/>
        <a:p>
          <a:pPr marL="114300" lvl="1" indent="-114300" algn="l" defTabSz="666750">
            <a:lnSpc>
              <a:spcPct val="90000"/>
            </a:lnSpc>
            <a:spcBef>
              <a:spcPct val="0"/>
            </a:spcBef>
            <a:spcAft>
              <a:spcPct val="15000"/>
            </a:spcAft>
            <a:buChar char="•"/>
          </a:pPr>
          <a:r>
            <a:rPr lang="en-CA" sz="1400" b="1" i="1" kern="1200" dirty="0">
              <a:solidFill>
                <a:prstClr val="black">
                  <a:hueOff val="0"/>
                  <a:satOff val="0"/>
                  <a:lumOff val="0"/>
                  <a:alphaOff val="0"/>
                </a:prstClr>
              </a:solidFill>
              <a:effectLst/>
              <a:latin typeface="Gill Sans MT" panose="020B0502020104020203"/>
              <a:ea typeface="+mn-ea"/>
              <a:cs typeface="+mn-cs"/>
            </a:rPr>
            <a:t>Research question</a:t>
          </a:r>
        </a:p>
      </dgm:t>
    </dgm:pt>
    <dgm:pt modelId="{AFDF4374-4C2D-4813-8A62-6C27AE22E63F}" type="parTrans" cxnId="{2A644C31-3C67-4A26-9690-88760B42337B}">
      <dgm:prSet/>
      <dgm:spPr/>
      <dgm:t>
        <a:bodyPr/>
        <a:lstStyle/>
        <a:p>
          <a:endParaRPr lang="en-CA"/>
        </a:p>
      </dgm:t>
    </dgm:pt>
    <dgm:pt modelId="{32EE720A-D169-4345-9253-006F8F9B6E19}" type="sibTrans" cxnId="{2A644C31-3C67-4A26-9690-88760B42337B}">
      <dgm:prSet/>
      <dgm:spPr/>
      <dgm:t>
        <a:bodyPr/>
        <a:lstStyle/>
        <a:p>
          <a:endParaRPr lang="en-CA"/>
        </a:p>
      </dgm:t>
    </dgm:pt>
    <dgm:pt modelId="{196ADA36-C056-4734-8B12-CA1F46F8BBF8}">
      <dgm:prSet phldrT="[Text]" custT="1"/>
      <dgm:spPr>
        <a:solidFill>
          <a:srgbClr val="C00000">
            <a:alpha val="9804"/>
          </a:srgbClr>
        </a:solidFill>
        <a:ln w="15875" cap="flat" cmpd="sng" algn="ctr">
          <a:solidFill>
            <a:srgbClr val="B71E42">
              <a:alpha val="90000"/>
              <a:tint val="40000"/>
              <a:hueOff val="0"/>
              <a:satOff val="0"/>
              <a:lumOff val="0"/>
              <a:alphaOff val="0"/>
            </a:srgbClr>
          </a:solidFill>
          <a:prstDash val="solid"/>
        </a:ln>
        <a:effectLst/>
      </dgm:spPr>
      <dgm:t>
        <a:bodyPr spcFirstLastPara="0" vert="horz" wrap="square" lIns="144000" tIns="9525" rIns="18000" bIns="9525" numCol="1" spcCol="1270" anchor="ctr" anchorCtr="0"/>
        <a:lstStyle/>
        <a:p>
          <a:pPr marL="114300" lvl="1" indent="-114300" algn="l" defTabSz="666750">
            <a:lnSpc>
              <a:spcPct val="90000"/>
            </a:lnSpc>
            <a:spcBef>
              <a:spcPct val="0"/>
            </a:spcBef>
            <a:spcAft>
              <a:spcPct val="15000"/>
            </a:spcAft>
            <a:buChar char="•"/>
          </a:pPr>
          <a:r>
            <a:rPr lang="en-CA" sz="1400" kern="1200" dirty="0">
              <a:solidFill>
                <a:prstClr val="black">
                  <a:hueOff val="0"/>
                  <a:satOff val="0"/>
                  <a:lumOff val="0"/>
                  <a:alphaOff val="0"/>
                </a:prstClr>
              </a:solidFill>
              <a:effectLst/>
              <a:latin typeface="Gill Sans MT" panose="020B0502020104020203"/>
              <a:ea typeface="+mn-ea"/>
              <a:cs typeface="+mn-cs"/>
            </a:rPr>
            <a:t>Use case/ story</a:t>
          </a:r>
        </a:p>
      </dgm:t>
    </dgm:pt>
    <dgm:pt modelId="{8C11DED8-A9EC-4344-B9B6-F7F81F5DC893}" type="parTrans" cxnId="{EDF3E21C-1F11-4E1B-A133-C08CB0D8F6ED}">
      <dgm:prSet/>
      <dgm:spPr/>
      <dgm:t>
        <a:bodyPr/>
        <a:lstStyle/>
        <a:p>
          <a:endParaRPr lang="en-CA"/>
        </a:p>
      </dgm:t>
    </dgm:pt>
    <dgm:pt modelId="{3183D9ED-AE78-4198-954C-036CD7DD1F74}" type="sibTrans" cxnId="{EDF3E21C-1F11-4E1B-A133-C08CB0D8F6ED}">
      <dgm:prSet/>
      <dgm:spPr/>
      <dgm:t>
        <a:bodyPr/>
        <a:lstStyle/>
        <a:p>
          <a:endParaRPr lang="en-CA"/>
        </a:p>
      </dgm:t>
    </dgm:pt>
    <dgm:pt modelId="{7C51B44C-B2BF-46E7-AD81-41A7333D3B2C}">
      <dgm:prSet phldrT="[Text]" custT="1"/>
      <dgm:spPr>
        <a:solidFill>
          <a:srgbClr val="C00000">
            <a:alpha val="9804"/>
          </a:srgbClr>
        </a:solidFill>
        <a:ln w="15875" cap="flat" cmpd="sng" algn="ctr">
          <a:solidFill>
            <a:srgbClr val="B71E42">
              <a:alpha val="90000"/>
              <a:tint val="40000"/>
              <a:hueOff val="0"/>
              <a:satOff val="0"/>
              <a:lumOff val="0"/>
              <a:alphaOff val="0"/>
            </a:srgbClr>
          </a:solidFill>
          <a:prstDash val="solid"/>
        </a:ln>
        <a:effectLst/>
      </dgm:spPr>
      <dgm:t>
        <a:bodyPr spcFirstLastPara="0" vert="horz" wrap="square" lIns="144000" tIns="9525" rIns="19050" bIns="9525" numCol="1" spcCol="1270" anchor="ctr" anchorCtr="0"/>
        <a:lstStyle/>
        <a:p>
          <a:pPr marL="114300" lvl="1" indent="-114300" algn="l" defTabSz="666750">
            <a:lnSpc>
              <a:spcPct val="90000"/>
            </a:lnSpc>
            <a:spcBef>
              <a:spcPct val="0"/>
            </a:spcBef>
            <a:spcAft>
              <a:spcPct val="15000"/>
            </a:spcAft>
            <a:buChar char="•"/>
          </a:pPr>
          <a:endParaRPr lang="en-CA" sz="1400" kern="1200" dirty="0">
            <a:solidFill>
              <a:prstClr val="black">
                <a:hueOff val="0"/>
                <a:satOff val="0"/>
                <a:lumOff val="0"/>
                <a:alphaOff val="0"/>
              </a:prstClr>
            </a:solidFill>
            <a:effectLst/>
            <a:latin typeface="Gill Sans MT" panose="020B0502020104020203"/>
            <a:ea typeface="+mn-ea"/>
            <a:cs typeface="+mn-cs"/>
          </a:endParaRPr>
        </a:p>
      </dgm:t>
    </dgm:pt>
    <dgm:pt modelId="{02F63AD8-864B-4DE9-B5F0-210F3EBE05D4}" type="parTrans" cxnId="{C2B178AF-29C4-4FEA-BFEC-58851E90F739}">
      <dgm:prSet/>
      <dgm:spPr/>
      <dgm:t>
        <a:bodyPr/>
        <a:lstStyle/>
        <a:p>
          <a:endParaRPr lang="en-CA"/>
        </a:p>
      </dgm:t>
    </dgm:pt>
    <dgm:pt modelId="{E1FC853A-2F81-402E-BEE9-8D015A5A215C}" type="sibTrans" cxnId="{C2B178AF-29C4-4FEA-BFEC-58851E90F739}">
      <dgm:prSet/>
      <dgm:spPr/>
      <dgm:t>
        <a:bodyPr/>
        <a:lstStyle/>
        <a:p>
          <a:endParaRPr lang="en-CA"/>
        </a:p>
      </dgm:t>
    </dgm:pt>
    <dgm:pt modelId="{EDE7507C-B603-4C87-A1DC-35042F174D3A}">
      <dgm:prSet phldrT="[Text]" custT="1"/>
      <dgm:spPr>
        <a:solidFill>
          <a:srgbClr val="C00000">
            <a:alpha val="9804"/>
          </a:srgbClr>
        </a:solidFill>
        <a:ln w="15875" cap="flat" cmpd="sng" algn="ctr">
          <a:solidFill>
            <a:srgbClr val="B71E42">
              <a:alpha val="90000"/>
              <a:tint val="40000"/>
              <a:hueOff val="0"/>
              <a:satOff val="0"/>
              <a:lumOff val="0"/>
              <a:alphaOff val="0"/>
            </a:srgbClr>
          </a:solidFill>
          <a:prstDash val="solid"/>
        </a:ln>
        <a:effectLst/>
      </dgm:spPr>
      <dgm:t>
        <a:bodyPr spcFirstLastPara="0" vert="horz" wrap="square" lIns="144000" tIns="9525" rIns="19050" bIns="9525" numCol="1" spcCol="1270" anchor="ctr" anchorCtr="0"/>
        <a:lstStyle/>
        <a:p>
          <a:pPr marL="114300" lvl="1" indent="-114300" algn="l" defTabSz="666750">
            <a:lnSpc>
              <a:spcPct val="90000"/>
            </a:lnSpc>
            <a:spcBef>
              <a:spcPct val="0"/>
            </a:spcBef>
            <a:spcAft>
              <a:spcPct val="15000"/>
            </a:spcAft>
            <a:buChar char="•"/>
          </a:pPr>
          <a:r>
            <a:rPr lang="en-CA" sz="1400" kern="1200" dirty="0">
              <a:solidFill>
                <a:prstClr val="black">
                  <a:hueOff val="0"/>
                  <a:satOff val="0"/>
                  <a:lumOff val="0"/>
                  <a:alphaOff val="0"/>
                </a:prstClr>
              </a:solidFill>
              <a:effectLst/>
              <a:latin typeface="Gill Sans MT" panose="020B0502020104020203"/>
              <a:ea typeface="+mn-ea"/>
              <a:cs typeface="+mn-cs"/>
            </a:rPr>
            <a:t>User tasks</a:t>
          </a:r>
        </a:p>
      </dgm:t>
    </dgm:pt>
    <dgm:pt modelId="{1AB1A547-5833-436C-B5A9-5E9262C9CC70}" type="parTrans" cxnId="{77B979BD-6B82-48FC-9136-5DF2257D560C}">
      <dgm:prSet/>
      <dgm:spPr/>
      <dgm:t>
        <a:bodyPr/>
        <a:lstStyle/>
        <a:p>
          <a:endParaRPr lang="en-CA"/>
        </a:p>
      </dgm:t>
    </dgm:pt>
    <dgm:pt modelId="{7E354555-6B7E-4495-84F6-DF4B5E1CD7A1}" type="sibTrans" cxnId="{77B979BD-6B82-48FC-9136-5DF2257D560C}">
      <dgm:prSet/>
      <dgm:spPr/>
      <dgm:t>
        <a:bodyPr/>
        <a:lstStyle/>
        <a:p>
          <a:endParaRPr lang="en-CA"/>
        </a:p>
      </dgm:t>
    </dgm:pt>
    <dgm:pt modelId="{305B30FD-C90A-4E6B-8790-FE4EA1244D61}">
      <dgm:prSet phldrT="[Text]" custT="1"/>
      <dgm:spPr>
        <a:solidFill>
          <a:srgbClr val="C00000">
            <a:alpha val="9804"/>
          </a:srgbClr>
        </a:solidFill>
        <a:ln w="15875" cap="flat" cmpd="sng" algn="ctr">
          <a:solidFill>
            <a:srgbClr val="B71E42">
              <a:alpha val="90000"/>
              <a:tint val="40000"/>
              <a:hueOff val="0"/>
              <a:satOff val="0"/>
              <a:lumOff val="0"/>
              <a:alphaOff val="0"/>
            </a:srgbClr>
          </a:solidFill>
          <a:prstDash val="solid"/>
        </a:ln>
        <a:effectLst/>
      </dgm:spPr>
      <dgm:t>
        <a:bodyPr spcFirstLastPara="0" vert="horz" wrap="square" lIns="144000" tIns="9525" rIns="19050" bIns="9525" numCol="1" spcCol="1270" anchor="ctr" anchorCtr="0"/>
        <a:lstStyle/>
        <a:p>
          <a:pPr marL="114300" lvl="1" indent="-114300" algn="l" defTabSz="666750">
            <a:lnSpc>
              <a:spcPct val="90000"/>
            </a:lnSpc>
            <a:spcBef>
              <a:spcPct val="0"/>
            </a:spcBef>
            <a:spcAft>
              <a:spcPct val="15000"/>
            </a:spcAft>
            <a:buChar char="•"/>
          </a:pPr>
          <a:r>
            <a:rPr lang="en-CA" sz="1400" kern="1200" dirty="0">
              <a:solidFill>
                <a:prstClr val="black">
                  <a:hueOff val="0"/>
                  <a:satOff val="0"/>
                  <a:lumOff val="0"/>
                  <a:alphaOff val="0"/>
                </a:prstClr>
              </a:solidFill>
              <a:effectLst/>
              <a:latin typeface="Gill Sans MT" panose="020B0502020104020203"/>
              <a:ea typeface="+mn-ea"/>
              <a:cs typeface="+mn-cs"/>
            </a:rPr>
            <a:t>Follow-up questions</a:t>
          </a:r>
        </a:p>
      </dgm:t>
    </dgm:pt>
    <dgm:pt modelId="{210DE361-0908-4FE6-ADB3-96B31912FC46}" type="parTrans" cxnId="{EB1E00C4-12E5-4A3C-8219-005D78563C9B}">
      <dgm:prSet/>
      <dgm:spPr/>
      <dgm:t>
        <a:bodyPr/>
        <a:lstStyle/>
        <a:p>
          <a:endParaRPr lang="en-CA"/>
        </a:p>
      </dgm:t>
    </dgm:pt>
    <dgm:pt modelId="{DA31CF17-3D07-4A9F-A802-B8D2092B4740}" type="sibTrans" cxnId="{EB1E00C4-12E5-4A3C-8219-005D78563C9B}">
      <dgm:prSet/>
      <dgm:spPr/>
      <dgm:t>
        <a:bodyPr/>
        <a:lstStyle/>
        <a:p>
          <a:endParaRPr lang="en-CA"/>
        </a:p>
      </dgm:t>
    </dgm:pt>
    <dgm:pt modelId="{EFB9935C-589D-684D-BEDE-76EF5F0162B0}">
      <dgm:prSet phldrT="[Text]" custT="1"/>
      <dgm:spPr>
        <a:solidFill>
          <a:srgbClr val="C00000">
            <a:alpha val="9804"/>
          </a:srgbClr>
        </a:solidFill>
        <a:ln w="15875" cap="flat" cmpd="sng" algn="ctr">
          <a:solidFill>
            <a:srgbClr val="B71E42">
              <a:alpha val="90000"/>
              <a:tint val="40000"/>
              <a:hueOff val="0"/>
              <a:satOff val="0"/>
              <a:lumOff val="0"/>
              <a:alphaOff val="0"/>
            </a:srgbClr>
          </a:solidFill>
          <a:prstDash val="solid"/>
        </a:ln>
        <a:effectLst/>
      </dgm:spPr>
      <dgm:t>
        <a:bodyPr spcFirstLastPara="0" vert="horz" wrap="square" lIns="144000" tIns="9525" rIns="18000" bIns="9525" numCol="1" spcCol="1270" anchor="ctr" anchorCtr="0"/>
        <a:lstStyle/>
        <a:p>
          <a:pPr marL="114300" lvl="1" indent="-114300" algn="l" defTabSz="666750">
            <a:lnSpc>
              <a:spcPct val="90000"/>
            </a:lnSpc>
            <a:spcBef>
              <a:spcPct val="0"/>
            </a:spcBef>
            <a:spcAft>
              <a:spcPct val="15000"/>
            </a:spcAft>
            <a:buChar char="•"/>
          </a:pPr>
          <a:r>
            <a:rPr lang="en-CA" sz="1400" kern="1200" dirty="0">
              <a:solidFill>
                <a:prstClr val="black">
                  <a:hueOff val="0"/>
                  <a:satOff val="0"/>
                  <a:lumOff val="0"/>
                  <a:alphaOff val="0"/>
                </a:prstClr>
              </a:solidFill>
              <a:effectLst/>
              <a:latin typeface="Gill Sans MT" panose="020B0502020104020203"/>
              <a:ea typeface="+mn-ea"/>
              <a:cs typeface="+mn-cs"/>
            </a:rPr>
            <a:t>Methods</a:t>
          </a:r>
        </a:p>
      </dgm:t>
    </dgm:pt>
    <dgm:pt modelId="{7CA70DB3-1B75-ED4F-B0F2-DCAB5E5E0123}" type="parTrans" cxnId="{3FC16612-BC2C-3547-8E04-7DDD6CF25684}">
      <dgm:prSet/>
      <dgm:spPr/>
      <dgm:t>
        <a:bodyPr/>
        <a:lstStyle/>
        <a:p>
          <a:endParaRPr lang="en-US"/>
        </a:p>
      </dgm:t>
    </dgm:pt>
    <dgm:pt modelId="{0D56950F-B522-9E46-9F2A-2A8398072156}" type="sibTrans" cxnId="{3FC16612-BC2C-3547-8E04-7DDD6CF25684}">
      <dgm:prSet/>
      <dgm:spPr/>
      <dgm:t>
        <a:bodyPr/>
        <a:lstStyle/>
        <a:p>
          <a:endParaRPr lang="en-US"/>
        </a:p>
      </dgm:t>
    </dgm:pt>
    <dgm:pt modelId="{BBBC5762-B709-BE47-A6F2-4D899697C476}">
      <dgm:prSet phldrT="[Text]" custT="1"/>
      <dgm:spPr>
        <a:solidFill>
          <a:srgbClr val="C00000">
            <a:alpha val="9804"/>
          </a:srgbClr>
        </a:solidFill>
        <a:ln w="15875" cap="flat" cmpd="sng" algn="ctr">
          <a:solidFill>
            <a:srgbClr val="B71E42">
              <a:alpha val="90000"/>
              <a:tint val="40000"/>
              <a:hueOff val="0"/>
              <a:satOff val="0"/>
              <a:lumOff val="0"/>
              <a:alphaOff val="0"/>
            </a:srgbClr>
          </a:solidFill>
          <a:prstDash val="solid"/>
        </a:ln>
        <a:effectLst/>
      </dgm:spPr>
      <dgm:t>
        <a:bodyPr spcFirstLastPara="0" vert="horz" wrap="square" lIns="144000" tIns="9525" rIns="18000" bIns="9525" numCol="1" spcCol="1270" anchor="ctr" anchorCtr="0"/>
        <a:lstStyle/>
        <a:p>
          <a:pPr marL="114300" lvl="1" indent="-114300" algn="l" defTabSz="666750">
            <a:lnSpc>
              <a:spcPct val="90000"/>
            </a:lnSpc>
            <a:spcBef>
              <a:spcPct val="0"/>
            </a:spcBef>
            <a:spcAft>
              <a:spcPct val="15000"/>
            </a:spcAft>
            <a:buChar char="•"/>
          </a:pPr>
          <a:r>
            <a:rPr lang="en-CA" sz="1400" kern="1200" dirty="0">
              <a:solidFill>
                <a:prstClr val="black">
                  <a:hueOff val="0"/>
                  <a:satOff val="0"/>
                  <a:lumOff val="0"/>
                  <a:alphaOff val="0"/>
                </a:prstClr>
              </a:solidFill>
              <a:effectLst/>
              <a:latin typeface="Gill Sans MT" panose="020B0502020104020203"/>
              <a:ea typeface="+mn-ea"/>
              <a:cs typeface="+mn-cs"/>
            </a:rPr>
            <a:t>Logistics</a:t>
          </a:r>
        </a:p>
      </dgm:t>
    </dgm:pt>
    <dgm:pt modelId="{4A9EBC03-BBDF-AA49-9086-59FBD63F2C68}" type="parTrans" cxnId="{CA8FFCBF-F8FC-9443-A34F-88AC7F9C4FC5}">
      <dgm:prSet/>
      <dgm:spPr/>
      <dgm:t>
        <a:bodyPr/>
        <a:lstStyle/>
        <a:p>
          <a:endParaRPr lang="en-US"/>
        </a:p>
      </dgm:t>
    </dgm:pt>
    <dgm:pt modelId="{CE865A2A-3BDB-F941-BE92-4AA99083368C}" type="sibTrans" cxnId="{CA8FFCBF-F8FC-9443-A34F-88AC7F9C4FC5}">
      <dgm:prSet/>
      <dgm:spPr/>
      <dgm:t>
        <a:bodyPr/>
        <a:lstStyle/>
        <a:p>
          <a:endParaRPr lang="en-US"/>
        </a:p>
      </dgm:t>
    </dgm:pt>
    <dgm:pt modelId="{85895B40-4B0D-EA4B-B2B8-5ED83290F385}">
      <dgm:prSet phldrT="[Text]" custT="1"/>
      <dgm:spPr>
        <a:solidFill>
          <a:srgbClr val="C00000">
            <a:alpha val="9804"/>
          </a:srgbClr>
        </a:solidFill>
        <a:ln w="15875" cap="flat" cmpd="sng" algn="ctr">
          <a:solidFill>
            <a:srgbClr val="B71E42">
              <a:alpha val="90000"/>
              <a:tint val="40000"/>
              <a:hueOff val="0"/>
              <a:satOff val="0"/>
              <a:lumOff val="0"/>
              <a:alphaOff val="0"/>
            </a:srgbClr>
          </a:solidFill>
          <a:prstDash val="solid"/>
        </a:ln>
        <a:effectLst/>
      </dgm:spPr>
      <dgm:t>
        <a:bodyPr lIns="144000"/>
        <a:lstStyle/>
        <a:p>
          <a:pPr marL="114300" lvl="1" indent="-114300" algn="l" defTabSz="666750">
            <a:lnSpc>
              <a:spcPct val="90000"/>
            </a:lnSpc>
            <a:spcBef>
              <a:spcPct val="0"/>
            </a:spcBef>
            <a:spcAft>
              <a:spcPct val="15000"/>
            </a:spcAft>
            <a:buChar char="•"/>
          </a:pPr>
          <a:r>
            <a:rPr lang="en-CA" sz="1400" kern="1200" dirty="0">
              <a:solidFill>
                <a:prstClr val="black">
                  <a:hueOff val="0"/>
                  <a:satOff val="0"/>
                  <a:lumOff val="0"/>
                  <a:alphaOff val="0"/>
                </a:prstClr>
              </a:solidFill>
              <a:effectLst/>
              <a:latin typeface="Gill Sans MT" panose="020B0502020104020203"/>
              <a:ea typeface="+mn-ea"/>
              <a:cs typeface="+mn-cs"/>
            </a:rPr>
            <a:t>Informed consent</a:t>
          </a:r>
        </a:p>
      </dgm:t>
    </dgm:pt>
    <dgm:pt modelId="{A9965E37-2D60-4E45-AE32-CE73584DCB9F}" type="parTrans" cxnId="{F49434BE-61C3-E441-B2D9-829770CBCC22}">
      <dgm:prSet/>
      <dgm:spPr/>
      <dgm:t>
        <a:bodyPr/>
        <a:lstStyle/>
        <a:p>
          <a:endParaRPr lang="en-US"/>
        </a:p>
      </dgm:t>
    </dgm:pt>
    <dgm:pt modelId="{3F036BD2-2181-2246-B8AB-92D19220AEA5}" type="sibTrans" cxnId="{F49434BE-61C3-E441-B2D9-829770CBCC22}">
      <dgm:prSet/>
      <dgm:spPr/>
      <dgm:t>
        <a:bodyPr/>
        <a:lstStyle/>
        <a:p>
          <a:endParaRPr lang="en-US"/>
        </a:p>
      </dgm:t>
    </dgm:pt>
    <dgm:pt modelId="{733603F8-B571-402C-A2B8-39A10A410B23}" type="pres">
      <dgm:prSet presAssocID="{C632F475-B64A-4155-B8EE-DDA09FD216C0}" presName="theList" presStyleCnt="0">
        <dgm:presLayoutVars>
          <dgm:dir/>
          <dgm:animLvl val="lvl"/>
          <dgm:resizeHandles val="exact"/>
        </dgm:presLayoutVars>
      </dgm:prSet>
      <dgm:spPr/>
      <dgm:t>
        <a:bodyPr/>
        <a:lstStyle/>
        <a:p>
          <a:endParaRPr lang="en-CA"/>
        </a:p>
      </dgm:t>
    </dgm:pt>
    <dgm:pt modelId="{0D18D202-886E-41AB-A3F5-0C7A85200671}" type="pres">
      <dgm:prSet presAssocID="{EE0C65D0-EB79-407E-AABD-C79864B60EE7}" presName="compNode" presStyleCnt="0"/>
      <dgm:spPr/>
    </dgm:pt>
    <dgm:pt modelId="{428193F4-B8E4-4440-9A20-56A28C0A3175}" type="pres">
      <dgm:prSet presAssocID="{EE0C65D0-EB79-407E-AABD-C79864B60EE7}" presName="noGeometry" presStyleCnt="0"/>
      <dgm:spPr/>
    </dgm:pt>
    <dgm:pt modelId="{AA44F798-D8E9-4B38-9DE1-F53F7A94F7C5}" type="pres">
      <dgm:prSet presAssocID="{EE0C65D0-EB79-407E-AABD-C79864B60EE7}" presName="childTextVisible" presStyleLbl="bgAccFollowNode1" presStyleIdx="0" presStyleCnt="2">
        <dgm:presLayoutVars>
          <dgm:bulletEnabled val="1"/>
        </dgm:presLayoutVars>
      </dgm:prSet>
      <dgm:spPr>
        <a:xfrm>
          <a:off x="3873639" y="642595"/>
          <a:ext cx="2476127" cy="2164447"/>
        </a:xfrm>
        <a:prstGeom prst="rightArrow">
          <a:avLst>
            <a:gd name="adj1" fmla="val 70000"/>
            <a:gd name="adj2" fmla="val 50000"/>
          </a:avLst>
        </a:prstGeom>
      </dgm:spPr>
      <dgm:t>
        <a:bodyPr/>
        <a:lstStyle/>
        <a:p>
          <a:endParaRPr lang="en-CA"/>
        </a:p>
      </dgm:t>
    </dgm:pt>
    <dgm:pt modelId="{2A4A50B9-699B-40F3-AAD3-C66624C037C5}" type="pres">
      <dgm:prSet presAssocID="{EE0C65D0-EB79-407E-AABD-C79864B60EE7}" presName="childTextHidden" presStyleLbl="bgAccFollowNode1" presStyleIdx="0" presStyleCnt="2"/>
      <dgm:spPr/>
      <dgm:t>
        <a:bodyPr/>
        <a:lstStyle/>
        <a:p>
          <a:endParaRPr lang="en-CA"/>
        </a:p>
      </dgm:t>
    </dgm:pt>
    <dgm:pt modelId="{5D18B3FA-C189-4872-933A-60109DF29D13}" type="pres">
      <dgm:prSet presAssocID="{EE0C65D0-EB79-407E-AABD-C79864B60EE7}" presName="parentText" presStyleLbl="node1" presStyleIdx="0" presStyleCnt="2">
        <dgm:presLayoutVars>
          <dgm:chMax val="1"/>
          <dgm:bulletEnabled val="1"/>
        </dgm:presLayoutVars>
      </dgm:prSet>
      <dgm:spPr>
        <a:xfrm>
          <a:off x="3254607" y="1105787"/>
          <a:ext cx="1238063" cy="1238063"/>
        </a:xfrm>
        <a:prstGeom prst="ellipse">
          <a:avLst/>
        </a:prstGeom>
      </dgm:spPr>
      <dgm:t>
        <a:bodyPr/>
        <a:lstStyle/>
        <a:p>
          <a:endParaRPr lang="en-CA"/>
        </a:p>
      </dgm:t>
    </dgm:pt>
    <dgm:pt modelId="{D8DC5930-6B7F-4799-A96C-D9BB1E2428F2}" type="pres">
      <dgm:prSet presAssocID="{EE0C65D0-EB79-407E-AABD-C79864B60EE7}" presName="aSpace" presStyleCnt="0"/>
      <dgm:spPr/>
    </dgm:pt>
    <dgm:pt modelId="{39FF8769-5A2E-4836-9AC7-FFB3B8F5189C}" type="pres">
      <dgm:prSet presAssocID="{12DE87A5-251F-4EBA-86C7-1AD4439BCAA2}" presName="compNode" presStyleCnt="0"/>
      <dgm:spPr/>
    </dgm:pt>
    <dgm:pt modelId="{DA9CDBA7-8043-419E-81C8-FE5B8830E13F}" type="pres">
      <dgm:prSet presAssocID="{12DE87A5-251F-4EBA-86C7-1AD4439BCAA2}" presName="noGeometry" presStyleCnt="0"/>
      <dgm:spPr/>
    </dgm:pt>
    <dgm:pt modelId="{28CC56B4-5522-4B88-AF43-58F7987457AE}" type="pres">
      <dgm:prSet presAssocID="{12DE87A5-251F-4EBA-86C7-1AD4439BCAA2}" presName="childTextVisible" presStyleLbl="bgAccFollowNode1" presStyleIdx="1" presStyleCnt="2">
        <dgm:presLayoutVars>
          <dgm:bulletEnabled val="1"/>
        </dgm:presLayoutVars>
      </dgm:prSet>
      <dgm:spPr>
        <a:xfrm>
          <a:off x="7123557" y="642595"/>
          <a:ext cx="2476127" cy="2164447"/>
        </a:xfrm>
        <a:prstGeom prst="rightArrow">
          <a:avLst>
            <a:gd name="adj1" fmla="val 70000"/>
            <a:gd name="adj2" fmla="val 50000"/>
          </a:avLst>
        </a:prstGeom>
      </dgm:spPr>
      <dgm:t>
        <a:bodyPr/>
        <a:lstStyle/>
        <a:p>
          <a:endParaRPr lang="en-CA"/>
        </a:p>
      </dgm:t>
    </dgm:pt>
    <dgm:pt modelId="{ADEC80DD-2202-4577-8A86-633528D64B20}" type="pres">
      <dgm:prSet presAssocID="{12DE87A5-251F-4EBA-86C7-1AD4439BCAA2}" presName="childTextHidden" presStyleLbl="bgAccFollowNode1" presStyleIdx="1" presStyleCnt="2"/>
      <dgm:spPr/>
      <dgm:t>
        <a:bodyPr/>
        <a:lstStyle/>
        <a:p>
          <a:endParaRPr lang="en-CA"/>
        </a:p>
      </dgm:t>
    </dgm:pt>
    <dgm:pt modelId="{F9D90EAF-BDCC-42D1-9F75-FB089DCB4EB8}" type="pres">
      <dgm:prSet presAssocID="{12DE87A5-251F-4EBA-86C7-1AD4439BCAA2}" presName="parentText" presStyleLbl="node1" presStyleIdx="1" presStyleCnt="2">
        <dgm:presLayoutVars>
          <dgm:chMax val="1"/>
          <dgm:bulletEnabled val="1"/>
        </dgm:presLayoutVars>
      </dgm:prSet>
      <dgm:spPr>
        <a:xfrm>
          <a:off x="6504525" y="1105787"/>
          <a:ext cx="1238063" cy="1238063"/>
        </a:xfrm>
        <a:prstGeom prst="ellipse">
          <a:avLst/>
        </a:prstGeom>
      </dgm:spPr>
      <dgm:t>
        <a:bodyPr/>
        <a:lstStyle/>
        <a:p>
          <a:endParaRPr lang="en-CA"/>
        </a:p>
      </dgm:t>
    </dgm:pt>
  </dgm:ptLst>
  <dgm:cxnLst>
    <dgm:cxn modelId="{E177B9E8-C595-455E-B754-A06A15D9C27D}" type="presOf" srcId="{196ADA36-C056-4734-8B12-CA1F46F8BBF8}" destId="{2A4A50B9-699B-40F3-AAD3-C66624C037C5}" srcOrd="1" destOrd="2" presId="urn:microsoft.com/office/officeart/2005/8/layout/hProcess6"/>
    <dgm:cxn modelId="{2A644C31-3C67-4A26-9690-88760B42337B}" srcId="{EE0C65D0-EB79-407E-AABD-C79864B60EE7}" destId="{D37B4396-C777-4D36-B9DE-0C37C1E90CD5}" srcOrd="0" destOrd="0" parTransId="{AFDF4374-4C2D-4813-8A62-6C27AE22E63F}" sibTransId="{32EE720A-D169-4345-9253-006F8F9B6E19}"/>
    <dgm:cxn modelId="{00F83E7F-1D5C-4ABC-8F89-0B8A57AFA585}" type="presOf" srcId="{7C51B44C-B2BF-46E7-AD81-41A7333D3B2C}" destId="{ADEC80DD-2202-4577-8A86-633528D64B20}" srcOrd="1" destOrd="0" presId="urn:microsoft.com/office/officeart/2005/8/layout/hProcess6"/>
    <dgm:cxn modelId="{319CD2F0-FCED-864E-80F9-C908311CDFF2}" type="presOf" srcId="{EFB9935C-589D-684D-BEDE-76EF5F0162B0}" destId="{AA44F798-D8E9-4B38-9DE1-F53F7A94F7C5}" srcOrd="0" destOrd="1" presId="urn:microsoft.com/office/officeart/2005/8/layout/hProcess6"/>
    <dgm:cxn modelId="{404E06DE-C1EB-4918-A3CE-114FE0872A0F}" type="presOf" srcId="{EDE7507C-B603-4C87-A1DC-35042F174D3A}" destId="{28CC56B4-5522-4B88-AF43-58F7987457AE}" srcOrd="0" destOrd="1" presId="urn:microsoft.com/office/officeart/2005/8/layout/hProcess6"/>
    <dgm:cxn modelId="{ED9F1B7B-5F63-AD4C-BCEA-F4AADB4C1F5C}" type="presOf" srcId="{EFB9935C-589D-684D-BEDE-76EF5F0162B0}" destId="{2A4A50B9-699B-40F3-AAD3-C66624C037C5}" srcOrd="1" destOrd="1" presId="urn:microsoft.com/office/officeart/2005/8/layout/hProcess6"/>
    <dgm:cxn modelId="{F49434BE-61C3-E441-B2D9-829770CBCC22}" srcId="{12DE87A5-251F-4EBA-86C7-1AD4439BCAA2}" destId="{85895B40-4B0D-EA4B-B2B8-5ED83290F385}" srcOrd="3" destOrd="0" parTransId="{A9965E37-2D60-4E45-AE32-CE73584DCB9F}" sibTransId="{3F036BD2-2181-2246-B8AB-92D19220AEA5}"/>
    <dgm:cxn modelId="{73841163-B46E-48B9-8D66-A63C69588022}" type="presOf" srcId="{305B30FD-C90A-4E6B-8790-FE4EA1244D61}" destId="{28CC56B4-5522-4B88-AF43-58F7987457AE}" srcOrd="0" destOrd="2" presId="urn:microsoft.com/office/officeart/2005/8/layout/hProcess6"/>
    <dgm:cxn modelId="{F1910E68-197E-F748-AB61-B8BB9D4E7487}" type="presOf" srcId="{85895B40-4B0D-EA4B-B2B8-5ED83290F385}" destId="{ADEC80DD-2202-4577-8A86-633528D64B20}" srcOrd="1" destOrd="3" presId="urn:microsoft.com/office/officeart/2005/8/layout/hProcess6"/>
    <dgm:cxn modelId="{D27A4A70-7446-450B-94EB-DE5A771DD015}" srcId="{C632F475-B64A-4155-B8EE-DDA09FD216C0}" destId="{EE0C65D0-EB79-407E-AABD-C79864B60EE7}" srcOrd="0" destOrd="0" parTransId="{595A8CCA-E5D9-4F5E-A5DE-AB1F965C1F26}" sibTransId="{53B57752-0874-4C89-A08D-9B9CD90B4710}"/>
    <dgm:cxn modelId="{184A72E5-3CA1-4C9F-9FA5-8AC67E40DAC3}" type="presOf" srcId="{12DE87A5-251F-4EBA-86C7-1AD4439BCAA2}" destId="{F9D90EAF-BDCC-42D1-9F75-FB089DCB4EB8}" srcOrd="0" destOrd="0" presId="urn:microsoft.com/office/officeart/2005/8/layout/hProcess6"/>
    <dgm:cxn modelId="{CA8FFCBF-F8FC-9443-A34F-88AC7F9C4FC5}" srcId="{EE0C65D0-EB79-407E-AABD-C79864B60EE7}" destId="{BBBC5762-B709-BE47-A6F2-4D899697C476}" srcOrd="3" destOrd="0" parTransId="{4A9EBC03-BBDF-AA49-9086-59FBD63F2C68}" sibTransId="{CE865A2A-3BDB-F941-BE92-4AA99083368C}"/>
    <dgm:cxn modelId="{51B67F46-8211-460A-90B6-8C3A6D29F65E}" type="presOf" srcId="{EDE7507C-B603-4C87-A1DC-35042F174D3A}" destId="{ADEC80DD-2202-4577-8A86-633528D64B20}" srcOrd="1" destOrd="1" presId="urn:microsoft.com/office/officeart/2005/8/layout/hProcess6"/>
    <dgm:cxn modelId="{EB1E00C4-12E5-4A3C-8219-005D78563C9B}" srcId="{12DE87A5-251F-4EBA-86C7-1AD4439BCAA2}" destId="{305B30FD-C90A-4E6B-8790-FE4EA1244D61}" srcOrd="2" destOrd="0" parTransId="{210DE361-0908-4FE6-ADB3-96B31912FC46}" sibTransId="{DA31CF17-3D07-4A9F-A802-B8D2092B4740}"/>
    <dgm:cxn modelId="{EDF3E21C-1F11-4E1B-A133-C08CB0D8F6ED}" srcId="{EE0C65D0-EB79-407E-AABD-C79864B60EE7}" destId="{196ADA36-C056-4734-8B12-CA1F46F8BBF8}" srcOrd="2" destOrd="0" parTransId="{8C11DED8-A9EC-4344-B9B6-F7F81F5DC893}" sibTransId="{3183D9ED-AE78-4198-954C-036CD7DD1F74}"/>
    <dgm:cxn modelId="{94A6643D-1526-704D-BB13-2F98B73BA81A}" type="presOf" srcId="{BBBC5762-B709-BE47-A6F2-4D899697C476}" destId="{2A4A50B9-699B-40F3-AAD3-C66624C037C5}" srcOrd="1" destOrd="3" presId="urn:microsoft.com/office/officeart/2005/8/layout/hProcess6"/>
    <dgm:cxn modelId="{B5561A46-3232-45F7-9C67-D1BA6800531A}" type="presOf" srcId="{196ADA36-C056-4734-8B12-CA1F46F8BBF8}" destId="{AA44F798-D8E9-4B38-9DE1-F53F7A94F7C5}" srcOrd="0" destOrd="2" presId="urn:microsoft.com/office/officeart/2005/8/layout/hProcess6"/>
    <dgm:cxn modelId="{C4B8E97F-DA0D-4905-8AF6-D1461BCDCD4D}" type="presOf" srcId="{7C51B44C-B2BF-46E7-AD81-41A7333D3B2C}" destId="{28CC56B4-5522-4B88-AF43-58F7987457AE}" srcOrd="0" destOrd="0" presId="urn:microsoft.com/office/officeart/2005/8/layout/hProcess6"/>
    <dgm:cxn modelId="{F38EDFDD-B1BC-4DF1-83DD-E98BC11DB696}" srcId="{C632F475-B64A-4155-B8EE-DDA09FD216C0}" destId="{12DE87A5-251F-4EBA-86C7-1AD4439BCAA2}" srcOrd="1" destOrd="0" parTransId="{9F5A2025-1F02-4A0F-B1B7-616606214841}" sibTransId="{96566153-AAC4-4EEA-97E6-AAA873BCFB5B}"/>
    <dgm:cxn modelId="{2D467280-FA63-49F0-9BB6-9DC09E333196}" type="presOf" srcId="{EE0C65D0-EB79-407E-AABD-C79864B60EE7}" destId="{5D18B3FA-C189-4872-933A-60109DF29D13}" srcOrd="0" destOrd="0" presId="urn:microsoft.com/office/officeart/2005/8/layout/hProcess6"/>
    <dgm:cxn modelId="{77B979BD-6B82-48FC-9136-5DF2257D560C}" srcId="{12DE87A5-251F-4EBA-86C7-1AD4439BCAA2}" destId="{EDE7507C-B603-4C87-A1DC-35042F174D3A}" srcOrd="1" destOrd="0" parTransId="{1AB1A547-5833-436C-B5A9-5E9262C9CC70}" sibTransId="{7E354555-6B7E-4495-84F6-DF4B5E1CD7A1}"/>
    <dgm:cxn modelId="{B6C1F1AB-3C01-7943-988D-9CFFC8573A72}" type="presOf" srcId="{85895B40-4B0D-EA4B-B2B8-5ED83290F385}" destId="{28CC56B4-5522-4B88-AF43-58F7987457AE}" srcOrd="0" destOrd="3" presId="urn:microsoft.com/office/officeart/2005/8/layout/hProcess6"/>
    <dgm:cxn modelId="{032066DF-5D0F-4273-9094-B8522BA17B49}" type="presOf" srcId="{305B30FD-C90A-4E6B-8790-FE4EA1244D61}" destId="{ADEC80DD-2202-4577-8A86-633528D64B20}" srcOrd="1" destOrd="2" presId="urn:microsoft.com/office/officeart/2005/8/layout/hProcess6"/>
    <dgm:cxn modelId="{C2B178AF-29C4-4FEA-BFEC-58851E90F739}" srcId="{12DE87A5-251F-4EBA-86C7-1AD4439BCAA2}" destId="{7C51B44C-B2BF-46E7-AD81-41A7333D3B2C}" srcOrd="0" destOrd="0" parTransId="{02F63AD8-864B-4DE9-B5F0-210F3EBE05D4}" sibTransId="{E1FC853A-2F81-402E-BEE9-8D015A5A215C}"/>
    <dgm:cxn modelId="{9A4864C1-E1E6-7546-A5EE-D1AB92954C77}" type="presOf" srcId="{BBBC5762-B709-BE47-A6F2-4D899697C476}" destId="{AA44F798-D8E9-4B38-9DE1-F53F7A94F7C5}" srcOrd="0" destOrd="3" presId="urn:microsoft.com/office/officeart/2005/8/layout/hProcess6"/>
    <dgm:cxn modelId="{CD4868DE-567C-46D2-9A3F-D5793E211BE4}" type="presOf" srcId="{C632F475-B64A-4155-B8EE-DDA09FD216C0}" destId="{733603F8-B571-402C-A2B8-39A10A410B23}" srcOrd="0" destOrd="0" presId="urn:microsoft.com/office/officeart/2005/8/layout/hProcess6"/>
    <dgm:cxn modelId="{D58B077D-7864-4359-A096-08D6BC085324}" type="presOf" srcId="{D37B4396-C777-4D36-B9DE-0C37C1E90CD5}" destId="{2A4A50B9-699B-40F3-AAD3-C66624C037C5}" srcOrd="1" destOrd="0" presId="urn:microsoft.com/office/officeart/2005/8/layout/hProcess6"/>
    <dgm:cxn modelId="{7264B78F-B0A7-4B4C-8F30-6DF83A3C63B9}" type="presOf" srcId="{D37B4396-C777-4D36-B9DE-0C37C1E90CD5}" destId="{AA44F798-D8E9-4B38-9DE1-F53F7A94F7C5}" srcOrd="0" destOrd="0" presId="urn:microsoft.com/office/officeart/2005/8/layout/hProcess6"/>
    <dgm:cxn modelId="{3FC16612-BC2C-3547-8E04-7DDD6CF25684}" srcId="{EE0C65D0-EB79-407E-AABD-C79864B60EE7}" destId="{EFB9935C-589D-684D-BEDE-76EF5F0162B0}" srcOrd="1" destOrd="0" parTransId="{7CA70DB3-1B75-ED4F-B0F2-DCAB5E5E0123}" sibTransId="{0D56950F-B522-9E46-9F2A-2A8398072156}"/>
    <dgm:cxn modelId="{F278DA78-7436-4BAF-A086-8257925214C9}" type="presParOf" srcId="{733603F8-B571-402C-A2B8-39A10A410B23}" destId="{0D18D202-886E-41AB-A3F5-0C7A85200671}" srcOrd="0" destOrd="0" presId="urn:microsoft.com/office/officeart/2005/8/layout/hProcess6"/>
    <dgm:cxn modelId="{E0C417E3-1E97-4BEA-B83F-38AD4D86E19D}" type="presParOf" srcId="{0D18D202-886E-41AB-A3F5-0C7A85200671}" destId="{428193F4-B8E4-4440-9A20-56A28C0A3175}" srcOrd="0" destOrd="0" presId="urn:microsoft.com/office/officeart/2005/8/layout/hProcess6"/>
    <dgm:cxn modelId="{B765DA7C-78BE-4E98-ADEF-904F3AF9AB07}" type="presParOf" srcId="{0D18D202-886E-41AB-A3F5-0C7A85200671}" destId="{AA44F798-D8E9-4B38-9DE1-F53F7A94F7C5}" srcOrd="1" destOrd="0" presId="urn:microsoft.com/office/officeart/2005/8/layout/hProcess6"/>
    <dgm:cxn modelId="{9EA88534-B3EA-4B2A-8612-3A32CB0B3BE7}" type="presParOf" srcId="{0D18D202-886E-41AB-A3F5-0C7A85200671}" destId="{2A4A50B9-699B-40F3-AAD3-C66624C037C5}" srcOrd="2" destOrd="0" presId="urn:microsoft.com/office/officeart/2005/8/layout/hProcess6"/>
    <dgm:cxn modelId="{E7CD792C-A645-4C5E-9486-65D6D517DC28}" type="presParOf" srcId="{0D18D202-886E-41AB-A3F5-0C7A85200671}" destId="{5D18B3FA-C189-4872-933A-60109DF29D13}" srcOrd="3" destOrd="0" presId="urn:microsoft.com/office/officeart/2005/8/layout/hProcess6"/>
    <dgm:cxn modelId="{9BEB0F27-0F14-48AE-BA98-502E47D4E88C}" type="presParOf" srcId="{733603F8-B571-402C-A2B8-39A10A410B23}" destId="{D8DC5930-6B7F-4799-A96C-D9BB1E2428F2}" srcOrd="1" destOrd="0" presId="urn:microsoft.com/office/officeart/2005/8/layout/hProcess6"/>
    <dgm:cxn modelId="{FDAD4F9C-7A9C-4EB3-8D5F-FA473390A426}" type="presParOf" srcId="{733603F8-B571-402C-A2B8-39A10A410B23}" destId="{39FF8769-5A2E-4836-9AC7-FFB3B8F5189C}" srcOrd="2" destOrd="0" presId="urn:microsoft.com/office/officeart/2005/8/layout/hProcess6"/>
    <dgm:cxn modelId="{F209B030-46E1-42F2-ABF1-56E3FBBE2377}" type="presParOf" srcId="{39FF8769-5A2E-4836-9AC7-FFB3B8F5189C}" destId="{DA9CDBA7-8043-419E-81C8-FE5B8830E13F}" srcOrd="0" destOrd="0" presId="urn:microsoft.com/office/officeart/2005/8/layout/hProcess6"/>
    <dgm:cxn modelId="{6E563BEE-2270-41A6-A90E-A5CF42BD97AF}" type="presParOf" srcId="{39FF8769-5A2E-4836-9AC7-FFB3B8F5189C}" destId="{28CC56B4-5522-4B88-AF43-58F7987457AE}" srcOrd="1" destOrd="0" presId="urn:microsoft.com/office/officeart/2005/8/layout/hProcess6"/>
    <dgm:cxn modelId="{81BFF2FF-29DA-4372-A7F1-B1E872CF2A7F}" type="presParOf" srcId="{39FF8769-5A2E-4836-9AC7-FFB3B8F5189C}" destId="{ADEC80DD-2202-4577-8A86-633528D64B20}" srcOrd="2" destOrd="0" presId="urn:microsoft.com/office/officeart/2005/8/layout/hProcess6"/>
    <dgm:cxn modelId="{D5771ADD-713D-48BC-8433-D28AD6D2E4DE}" type="presParOf" srcId="{39FF8769-5A2E-4836-9AC7-FFB3B8F5189C}" destId="{F9D90EAF-BDCC-42D1-9F75-FB089DCB4EB8}"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632F475-B64A-4155-B8EE-DDA09FD216C0}" type="doc">
      <dgm:prSet loTypeId="urn:microsoft.com/office/officeart/2005/8/layout/hProcess11" loCatId="icon" qsTypeId="urn:microsoft.com/office/officeart/2005/8/quickstyle/simple1" qsCatId="simple" csTypeId="urn:microsoft.com/office/officeart/2005/8/colors/accent1_2" csCatId="accent1" phldr="1"/>
      <dgm:spPr/>
      <dgm:t>
        <a:bodyPr/>
        <a:lstStyle/>
        <a:p>
          <a:endParaRPr lang="en-CA"/>
        </a:p>
      </dgm:t>
    </dgm:pt>
    <dgm:pt modelId="{78CE079C-78F2-4433-AD57-BF0B5C9D5A2D}">
      <dgm:prSet phldrT="[Text]"/>
      <dgm:spPr/>
      <dgm:t>
        <a:bodyPr vert="horz"/>
        <a:lstStyle/>
        <a:p>
          <a:r>
            <a:rPr lang="en-CA" b="1" dirty="0"/>
            <a:t>Invite Participants</a:t>
          </a:r>
        </a:p>
      </dgm:t>
    </dgm:pt>
    <dgm:pt modelId="{F7282226-7DB6-4FB2-807C-4120A2B9BB37}" type="parTrans" cxnId="{0C28FAB9-E974-4021-9DBF-FECDB53737FC}">
      <dgm:prSet/>
      <dgm:spPr/>
      <dgm:t>
        <a:bodyPr/>
        <a:lstStyle/>
        <a:p>
          <a:endParaRPr lang="en-CA"/>
        </a:p>
      </dgm:t>
    </dgm:pt>
    <dgm:pt modelId="{1AB6C700-047B-4879-BAD7-0547A198D730}" type="sibTrans" cxnId="{0C28FAB9-E974-4021-9DBF-FECDB53737FC}">
      <dgm:prSet/>
      <dgm:spPr/>
      <dgm:t>
        <a:bodyPr/>
        <a:lstStyle/>
        <a:p>
          <a:endParaRPr lang="en-CA"/>
        </a:p>
      </dgm:t>
    </dgm:pt>
    <dgm:pt modelId="{12DE87A5-251F-4EBA-86C7-1AD4439BCAA2}">
      <dgm:prSet phldrT="[Text]"/>
      <dgm:spPr/>
      <dgm:t>
        <a:bodyPr vert="horz"/>
        <a:lstStyle/>
        <a:p>
          <a:r>
            <a:rPr lang="en-CA" b="1" dirty="0"/>
            <a:t>Moderated</a:t>
          </a:r>
          <a:br>
            <a:rPr lang="en-CA" b="1" dirty="0"/>
          </a:br>
          <a:r>
            <a:rPr lang="en-CA" b="1" dirty="0"/>
            <a:t>Usability Testing</a:t>
          </a:r>
        </a:p>
      </dgm:t>
    </dgm:pt>
    <dgm:pt modelId="{9F5A2025-1F02-4A0F-B1B7-616606214841}" type="parTrans" cxnId="{F38EDFDD-B1BC-4DF1-83DD-E98BC11DB696}">
      <dgm:prSet/>
      <dgm:spPr/>
      <dgm:t>
        <a:bodyPr/>
        <a:lstStyle/>
        <a:p>
          <a:endParaRPr lang="en-CA"/>
        </a:p>
      </dgm:t>
    </dgm:pt>
    <dgm:pt modelId="{96566153-AAC4-4EEA-97E6-AAA873BCFB5B}" type="sibTrans" cxnId="{F38EDFDD-B1BC-4DF1-83DD-E98BC11DB696}">
      <dgm:prSet/>
      <dgm:spPr/>
      <dgm:t>
        <a:bodyPr/>
        <a:lstStyle/>
        <a:p>
          <a:endParaRPr lang="en-CA"/>
        </a:p>
      </dgm:t>
    </dgm:pt>
    <dgm:pt modelId="{EE0C65D0-EB79-407E-AABD-C79864B60EE7}">
      <dgm:prSet phldrT="[Text]"/>
      <dgm:spPr/>
      <dgm:t>
        <a:bodyPr vert="horz"/>
        <a:lstStyle/>
        <a:p>
          <a:r>
            <a:rPr lang="en-CA" b="1" dirty="0"/>
            <a:t>Rapid Elicitation Sessions</a:t>
          </a:r>
        </a:p>
      </dgm:t>
    </dgm:pt>
    <dgm:pt modelId="{53B57752-0874-4C89-A08D-9B9CD90B4710}" type="sibTrans" cxnId="{D27A4A70-7446-450B-94EB-DE5A771DD015}">
      <dgm:prSet/>
      <dgm:spPr/>
      <dgm:t>
        <a:bodyPr/>
        <a:lstStyle/>
        <a:p>
          <a:endParaRPr lang="en-CA"/>
        </a:p>
      </dgm:t>
    </dgm:pt>
    <dgm:pt modelId="{595A8CCA-E5D9-4F5E-A5DE-AB1F965C1F26}" type="parTrans" cxnId="{D27A4A70-7446-450B-94EB-DE5A771DD015}">
      <dgm:prSet/>
      <dgm:spPr/>
      <dgm:t>
        <a:bodyPr/>
        <a:lstStyle/>
        <a:p>
          <a:endParaRPr lang="en-CA"/>
        </a:p>
      </dgm:t>
    </dgm:pt>
    <dgm:pt modelId="{9F619366-311D-4478-A5A6-75E088A04780}">
      <dgm:prSet phldrT="[Text]"/>
      <dgm:spPr/>
      <dgm:t>
        <a:bodyPr vert="horz"/>
        <a:lstStyle/>
        <a:p>
          <a:r>
            <a:rPr lang="en-CA" dirty="0"/>
            <a:t>Task(s) in flow</a:t>
          </a:r>
        </a:p>
      </dgm:t>
    </dgm:pt>
    <dgm:pt modelId="{7814A3BE-D813-4146-A592-84D2F1D1C901}" type="parTrans" cxnId="{6F819A48-D54F-4099-AAFD-8B9A6D740F99}">
      <dgm:prSet/>
      <dgm:spPr/>
      <dgm:t>
        <a:bodyPr/>
        <a:lstStyle/>
        <a:p>
          <a:endParaRPr lang="en-CA"/>
        </a:p>
      </dgm:t>
    </dgm:pt>
    <dgm:pt modelId="{461EA560-386C-4167-B9D7-925812A98786}" type="sibTrans" cxnId="{6F819A48-D54F-4099-AAFD-8B9A6D740F99}">
      <dgm:prSet/>
      <dgm:spPr/>
      <dgm:t>
        <a:bodyPr/>
        <a:lstStyle/>
        <a:p>
          <a:endParaRPr lang="en-CA"/>
        </a:p>
      </dgm:t>
    </dgm:pt>
    <dgm:pt modelId="{3C65CCF8-C4AD-4ED5-BE91-CCDD007C9DE3}">
      <dgm:prSet phldrT="[Text]"/>
      <dgm:spPr/>
      <dgm:t>
        <a:bodyPr vert="horz"/>
        <a:lstStyle/>
        <a:p>
          <a:r>
            <a:rPr lang="en-CA" dirty="0"/>
            <a:t>Content</a:t>
          </a:r>
        </a:p>
      </dgm:t>
    </dgm:pt>
    <dgm:pt modelId="{9FCBE460-DA53-4C64-9CF0-2C1B42225AB5}" type="parTrans" cxnId="{AAA164B6-125E-4FA8-AA16-8A072A2BC03A}">
      <dgm:prSet/>
      <dgm:spPr/>
      <dgm:t>
        <a:bodyPr/>
        <a:lstStyle/>
        <a:p>
          <a:endParaRPr lang="en-CA"/>
        </a:p>
      </dgm:t>
    </dgm:pt>
    <dgm:pt modelId="{AFBBEBCE-FFC4-4446-BF5E-37163F8B440B}" type="sibTrans" cxnId="{AAA164B6-125E-4FA8-AA16-8A072A2BC03A}">
      <dgm:prSet/>
      <dgm:spPr/>
      <dgm:t>
        <a:bodyPr/>
        <a:lstStyle/>
        <a:p>
          <a:endParaRPr lang="en-CA"/>
        </a:p>
      </dgm:t>
    </dgm:pt>
    <dgm:pt modelId="{631B6FB9-DEBC-4B1B-807A-C03ADE2E5F6E}">
      <dgm:prSet phldrT="[Text]"/>
      <dgm:spPr/>
      <dgm:t>
        <a:bodyPr vert="horz"/>
        <a:lstStyle/>
        <a:p>
          <a:r>
            <a:rPr lang="en-CA" dirty="0"/>
            <a:t>User flow</a:t>
          </a:r>
        </a:p>
      </dgm:t>
    </dgm:pt>
    <dgm:pt modelId="{42A7EFE2-F817-4775-8AD0-45F527E99399}" type="parTrans" cxnId="{42AA47F8-4C6C-4154-A32F-BAFE0CBA9E0E}">
      <dgm:prSet/>
      <dgm:spPr/>
      <dgm:t>
        <a:bodyPr/>
        <a:lstStyle/>
        <a:p>
          <a:endParaRPr lang="en-CA"/>
        </a:p>
      </dgm:t>
    </dgm:pt>
    <dgm:pt modelId="{ADD7203B-679D-4404-8D12-46DCF0AE3FC8}" type="sibTrans" cxnId="{42AA47F8-4C6C-4154-A32F-BAFE0CBA9E0E}">
      <dgm:prSet/>
      <dgm:spPr/>
      <dgm:t>
        <a:bodyPr/>
        <a:lstStyle/>
        <a:p>
          <a:endParaRPr lang="en-CA"/>
        </a:p>
      </dgm:t>
    </dgm:pt>
    <dgm:pt modelId="{D37B4396-C777-4D36-B9DE-0C37C1E90CD5}">
      <dgm:prSet phldrT="[Text]"/>
      <dgm:spPr/>
      <dgm:t>
        <a:bodyPr vert="horz"/>
        <a:lstStyle/>
        <a:p>
          <a:r>
            <a:rPr lang="en-CA" dirty="0"/>
            <a:t>Task(s)</a:t>
          </a:r>
        </a:p>
      </dgm:t>
    </dgm:pt>
    <dgm:pt modelId="{AFDF4374-4C2D-4813-8A62-6C27AE22E63F}" type="parTrans" cxnId="{2A644C31-3C67-4A26-9690-88760B42337B}">
      <dgm:prSet/>
      <dgm:spPr/>
      <dgm:t>
        <a:bodyPr/>
        <a:lstStyle/>
        <a:p>
          <a:endParaRPr lang="en-CA"/>
        </a:p>
      </dgm:t>
    </dgm:pt>
    <dgm:pt modelId="{32EE720A-D169-4345-9253-006F8F9B6E19}" type="sibTrans" cxnId="{2A644C31-3C67-4A26-9690-88760B42337B}">
      <dgm:prSet/>
      <dgm:spPr/>
      <dgm:t>
        <a:bodyPr/>
        <a:lstStyle/>
        <a:p>
          <a:endParaRPr lang="en-CA"/>
        </a:p>
      </dgm:t>
    </dgm:pt>
    <dgm:pt modelId="{F97B678A-49C3-4E44-A7A4-9DA3596C1821}">
      <dgm:prSet phldrT="[Text]"/>
      <dgm:spPr/>
      <dgm:t>
        <a:bodyPr vert="horz"/>
        <a:lstStyle/>
        <a:p>
          <a:r>
            <a:rPr lang="en-CA" dirty="0"/>
            <a:t>Research highlights</a:t>
          </a:r>
        </a:p>
      </dgm:t>
    </dgm:pt>
    <dgm:pt modelId="{1C5C5BEC-592F-423B-97D6-FCE1BD3EFC7A}" type="parTrans" cxnId="{2C3690D4-302C-4FBD-A241-65077FBA6113}">
      <dgm:prSet/>
      <dgm:spPr/>
      <dgm:t>
        <a:bodyPr/>
        <a:lstStyle/>
        <a:p>
          <a:endParaRPr lang="en-CA"/>
        </a:p>
      </dgm:t>
    </dgm:pt>
    <dgm:pt modelId="{E77FDE83-B7DF-4515-84F1-4C0E3B679F40}" type="sibTrans" cxnId="{2C3690D4-302C-4FBD-A241-65077FBA6113}">
      <dgm:prSet/>
      <dgm:spPr/>
      <dgm:t>
        <a:bodyPr/>
        <a:lstStyle/>
        <a:p>
          <a:endParaRPr lang="en-CA"/>
        </a:p>
      </dgm:t>
    </dgm:pt>
    <dgm:pt modelId="{196ADA36-C056-4734-8B12-CA1F46F8BBF8}">
      <dgm:prSet phldrT="[Text]"/>
      <dgm:spPr/>
      <dgm:t>
        <a:bodyPr vert="horz"/>
        <a:lstStyle/>
        <a:p>
          <a:r>
            <a:rPr lang="en-CA" dirty="0"/>
            <a:t>Wireframe(s)</a:t>
          </a:r>
        </a:p>
      </dgm:t>
    </dgm:pt>
    <dgm:pt modelId="{8C11DED8-A9EC-4344-B9B6-F7F81F5DC893}" type="parTrans" cxnId="{EDF3E21C-1F11-4E1B-A133-C08CB0D8F6ED}">
      <dgm:prSet/>
      <dgm:spPr/>
      <dgm:t>
        <a:bodyPr/>
        <a:lstStyle/>
        <a:p>
          <a:endParaRPr lang="en-CA"/>
        </a:p>
      </dgm:t>
    </dgm:pt>
    <dgm:pt modelId="{3183D9ED-AE78-4198-954C-036CD7DD1F74}" type="sibTrans" cxnId="{EDF3E21C-1F11-4E1B-A133-C08CB0D8F6ED}">
      <dgm:prSet/>
      <dgm:spPr/>
      <dgm:t>
        <a:bodyPr/>
        <a:lstStyle/>
        <a:p>
          <a:endParaRPr lang="en-CA"/>
        </a:p>
      </dgm:t>
    </dgm:pt>
    <dgm:pt modelId="{7C51B44C-B2BF-46E7-AD81-41A7333D3B2C}">
      <dgm:prSet phldrT="[Text]"/>
      <dgm:spPr/>
      <dgm:t>
        <a:bodyPr vert="horz"/>
        <a:lstStyle/>
        <a:p>
          <a:r>
            <a:rPr lang="en-CA" dirty="0"/>
            <a:t>Task(s)</a:t>
          </a:r>
        </a:p>
      </dgm:t>
    </dgm:pt>
    <dgm:pt modelId="{02F63AD8-864B-4DE9-B5F0-210F3EBE05D4}" type="parTrans" cxnId="{C2B178AF-29C4-4FEA-BFEC-58851E90F739}">
      <dgm:prSet/>
      <dgm:spPr/>
      <dgm:t>
        <a:bodyPr/>
        <a:lstStyle/>
        <a:p>
          <a:endParaRPr lang="en-CA"/>
        </a:p>
      </dgm:t>
    </dgm:pt>
    <dgm:pt modelId="{E1FC853A-2F81-402E-BEE9-8D015A5A215C}" type="sibTrans" cxnId="{C2B178AF-29C4-4FEA-BFEC-58851E90F739}">
      <dgm:prSet/>
      <dgm:spPr/>
      <dgm:t>
        <a:bodyPr/>
        <a:lstStyle/>
        <a:p>
          <a:endParaRPr lang="en-CA"/>
        </a:p>
      </dgm:t>
    </dgm:pt>
    <dgm:pt modelId="{EDE7507C-B603-4C87-A1DC-35042F174D3A}">
      <dgm:prSet phldrT="[Text]"/>
      <dgm:spPr/>
      <dgm:t>
        <a:bodyPr vert="horz"/>
        <a:lstStyle/>
        <a:p>
          <a:r>
            <a:rPr lang="en-CA" dirty="0"/>
            <a:t>Script</a:t>
          </a:r>
        </a:p>
      </dgm:t>
    </dgm:pt>
    <dgm:pt modelId="{1AB1A547-5833-436C-B5A9-5E9262C9CC70}" type="parTrans" cxnId="{77B979BD-6B82-48FC-9136-5DF2257D560C}">
      <dgm:prSet/>
      <dgm:spPr/>
      <dgm:t>
        <a:bodyPr/>
        <a:lstStyle/>
        <a:p>
          <a:endParaRPr lang="en-CA"/>
        </a:p>
      </dgm:t>
    </dgm:pt>
    <dgm:pt modelId="{7E354555-6B7E-4495-84F6-DF4B5E1CD7A1}" type="sibTrans" cxnId="{77B979BD-6B82-48FC-9136-5DF2257D560C}">
      <dgm:prSet/>
      <dgm:spPr/>
      <dgm:t>
        <a:bodyPr/>
        <a:lstStyle/>
        <a:p>
          <a:endParaRPr lang="en-CA"/>
        </a:p>
      </dgm:t>
    </dgm:pt>
    <dgm:pt modelId="{305B30FD-C90A-4E6B-8790-FE4EA1244D61}">
      <dgm:prSet phldrT="[Text]"/>
      <dgm:spPr/>
      <dgm:t>
        <a:bodyPr vert="horz"/>
        <a:lstStyle/>
        <a:p>
          <a:r>
            <a:rPr lang="en-CA" dirty="0"/>
            <a:t>Data Logging</a:t>
          </a:r>
        </a:p>
      </dgm:t>
    </dgm:pt>
    <dgm:pt modelId="{210DE361-0908-4FE6-ADB3-96B31912FC46}" type="parTrans" cxnId="{EB1E00C4-12E5-4A3C-8219-005D78563C9B}">
      <dgm:prSet/>
      <dgm:spPr/>
      <dgm:t>
        <a:bodyPr/>
        <a:lstStyle/>
        <a:p>
          <a:endParaRPr lang="en-CA"/>
        </a:p>
      </dgm:t>
    </dgm:pt>
    <dgm:pt modelId="{DA31CF17-3D07-4A9F-A802-B8D2092B4740}" type="sibTrans" cxnId="{EB1E00C4-12E5-4A3C-8219-005D78563C9B}">
      <dgm:prSet/>
      <dgm:spPr/>
      <dgm:t>
        <a:bodyPr/>
        <a:lstStyle/>
        <a:p>
          <a:endParaRPr lang="en-CA"/>
        </a:p>
      </dgm:t>
    </dgm:pt>
    <dgm:pt modelId="{16FABF77-BBCA-4800-BAD2-788A71D12F84}">
      <dgm:prSet phldrT="[Text]"/>
      <dgm:spPr/>
      <dgm:t>
        <a:bodyPr vert="horz"/>
        <a:lstStyle/>
        <a:p>
          <a:r>
            <a:rPr lang="en-CA" b="1" dirty="0"/>
            <a:t>Online Testing</a:t>
          </a:r>
        </a:p>
      </dgm:t>
    </dgm:pt>
    <dgm:pt modelId="{0505CCF8-97BF-4FF5-A565-E8A1CC465506}" type="parTrans" cxnId="{860DE49B-9BFD-45AB-ABC7-A5321F8CDE65}">
      <dgm:prSet/>
      <dgm:spPr/>
      <dgm:t>
        <a:bodyPr/>
        <a:lstStyle/>
        <a:p>
          <a:endParaRPr lang="en-CA"/>
        </a:p>
      </dgm:t>
    </dgm:pt>
    <dgm:pt modelId="{7054CB20-D91A-4918-869A-8CB911849144}" type="sibTrans" cxnId="{860DE49B-9BFD-45AB-ABC7-A5321F8CDE65}">
      <dgm:prSet/>
      <dgm:spPr/>
      <dgm:t>
        <a:bodyPr/>
        <a:lstStyle/>
        <a:p>
          <a:endParaRPr lang="en-CA"/>
        </a:p>
      </dgm:t>
    </dgm:pt>
    <dgm:pt modelId="{D08A79A7-4EB4-4BD0-BDC1-750C0D9934AB}">
      <dgm:prSet phldrT="[Text]"/>
      <dgm:spPr/>
      <dgm:t>
        <a:bodyPr vert="horz"/>
        <a:lstStyle/>
        <a:p>
          <a:r>
            <a:rPr lang="en-CA" dirty="0"/>
            <a:t>Data Logging</a:t>
          </a:r>
        </a:p>
      </dgm:t>
    </dgm:pt>
    <dgm:pt modelId="{64549937-8694-4AAA-8BD4-7E6F20AEA1E0}" type="parTrans" cxnId="{7E9D5FE3-DE98-4AEE-9804-69417F7DC407}">
      <dgm:prSet/>
      <dgm:spPr/>
      <dgm:t>
        <a:bodyPr/>
        <a:lstStyle/>
        <a:p>
          <a:endParaRPr lang="en-CA"/>
        </a:p>
      </dgm:t>
    </dgm:pt>
    <dgm:pt modelId="{FB1EA415-BE61-4F66-897E-C98EEF2BF0B3}" type="sibTrans" cxnId="{7E9D5FE3-DE98-4AEE-9804-69417F7DC407}">
      <dgm:prSet/>
      <dgm:spPr/>
      <dgm:t>
        <a:bodyPr/>
        <a:lstStyle/>
        <a:p>
          <a:endParaRPr lang="en-CA"/>
        </a:p>
      </dgm:t>
    </dgm:pt>
    <dgm:pt modelId="{CCC6E167-D2AA-47BA-9D00-D7E743AA74B8}">
      <dgm:prSet phldrT="[Text]"/>
      <dgm:spPr/>
      <dgm:t>
        <a:bodyPr vert="horz"/>
        <a:lstStyle/>
        <a:p>
          <a:r>
            <a:rPr lang="en-CA" dirty="0"/>
            <a:t>Tasks</a:t>
          </a:r>
        </a:p>
      </dgm:t>
    </dgm:pt>
    <dgm:pt modelId="{08107DD9-97BB-47A4-85B1-4554659A4C01}" type="parTrans" cxnId="{13ACA116-45F9-403F-A3CA-7F2914EC66A6}">
      <dgm:prSet/>
      <dgm:spPr/>
      <dgm:t>
        <a:bodyPr/>
        <a:lstStyle/>
        <a:p>
          <a:endParaRPr lang="en-CA"/>
        </a:p>
      </dgm:t>
    </dgm:pt>
    <dgm:pt modelId="{99DBA80B-6075-4831-A138-8754821ECDF8}" type="sibTrans" cxnId="{13ACA116-45F9-403F-A3CA-7F2914EC66A6}">
      <dgm:prSet/>
      <dgm:spPr/>
      <dgm:t>
        <a:bodyPr/>
        <a:lstStyle/>
        <a:p>
          <a:endParaRPr lang="en-CA"/>
        </a:p>
      </dgm:t>
    </dgm:pt>
    <dgm:pt modelId="{B1C2D476-49A2-40E1-B666-0E323529F0ED}">
      <dgm:prSet phldrT="[Text]"/>
      <dgm:spPr/>
      <dgm:t>
        <a:bodyPr vert="horz"/>
        <a:lstStyle/>
        <a:p>
          <a:r>
            <a:rPr lang="en-CA" dirty="0"/>
            <a:t>Script (if required)</a:t>
          </a:r>
        </a:p>
      </dgm:t>
    </dgm:pt>
    <dgm:pt modelId="{0F874184-C789-4DCA-BEBB-15BCA3DB0E88}" type="parTrans" cxnId="{E46D0ED5-13FC-44AF-90A9-E52ED664CF64}">
      <dgm:prSet/>
      <dgm:spPr/>
      <dgm:t>
        <a:bodyPr/>
        <a:lstStyle/>
        <a:p>
          <a:endParaRPr lang="en-CA"/>
        </a:p>
      </dgm:t>
    </dgm:pt>
    <dgm:pt modelId="{B9ABBA73-9D67-4571-8EFF-4F58001D7108}" type="sibTrans" cxnId="{E46D0ED5-13FC-44AF-90A9-E52ED664CF64}">
      <dgm:prSet/>
      <dgm:spPr/>
      <dgm:t>
        <a:bodyPr/>
        <a:lstStyle/>
        <a:p>
          <a:endParaRPr lang="en-CA"/>
        </a:p>
      </dgm:t>
    </dgm:pt>
    <dgm:pt modelId="{2AE42D5C-07B5-44EF-9F4D-EC7910B39CB1}">
      <dgm:prSet phldrT="[Text]"/>
      <dgm:spPr/>
      <dgm:t>
        <a:bodyPr vert="horz"/>
        <a:lstStyle/>
        <a:p>
          <a:r>
            <a:rPr lang="en-CA" dirty="0"/>
            <a:t>Analytics</a:t>
          </a:r>
        </a:p>
      </dgm:t>
    </dgm:pt>
    <dgm:pt modelId="{63F65228-0DB9-47E4-99E6-60C27E32D3B1}" type="parTrans" cxnId="{5764B8F1-5498-4F91-974D-F4E41246D1BB}">
      <dgm:prSet/>
      <dgm:spPr/>
      <dgm:t>
        <a:bodyPr/>
        <a:lstStyle/>
        <a:p>
          <a:endParaRPr lang="en-CA"/>
        </a:p>
      </dgm:t>
    </dgm:pt>
    <dgm:pt modelId="{DE5CB00D-82E7-479F-A111-D8B8DF4B39D7}" type="sibTrans" cxnId="{5764B8F1-5498-4F91-974D-F4E41246D1BB}">
      <dgm:prSet/>
      <dgm:spPr/>
      <dgm:t>
        <a:bodyPr/>
        <a:lstStyle/>
        <a:p>
          <a:endParaRPr lang="en-CA"/>
        </a:p>
      </dgm:t>
    </dgm:pt>
    <dgm:pt modelId="{0D126966-EFB7-204E-A3B5-60F6D561EA2F}">
      <dgm:prSet phldrT="[Text]"/>
      <dgm:spPr/>
      <dgm:t>
        <a:bodyPr vert="horz"/>
        <a:lstStyle/>
        <a:p>
          <a:r>
            <a:rPr lang="en-CA" b="1" dirty="0"/>
            <a:t>UI Flows</a:t>
          </a:r>
        </a:p>
      </dgm:t>
    </dgm:pt>
    <dgm:pt modelId="{D92CE363-5699-EE41-A8C1-78DE12F61C22}" type="parTrans" cxnId="{9BD48349-4D97-BA48-989A-CA6B4CFA80DA}">
      <dgm:prSet/>
      <dgm:spPr/>
      <dgm:t>
        <a:bodyPr/>
        <a:lstStyle/>
        <a:p>
          <a:endParaRPr lang="en-US"/>
        </a:p>
      </dgm:t>
    </dgm:pt>
    <dgm:pt modelId="{9FAA35A2-E446-FD4F-AEFE-3F8DD7C9E29C}" type="sibTrans" cxnId="{9BD48349-4D97-BA48-989A-CA6B4CFA80DA}">
      <dgm:prSet/>
      <dgm:spPr/>
      <dgm:t>
        <a:bodyPr/>
        <a:lstStyle/>
        <a:p>
          <a:endParaRPr lang="en-US"/>
        </a:p>
      </dgm:t>
    </dgm:pt>
    <dgm:pt modelId="{24B7B1ED-E562-084B-A329-DAE565CED9CB}" type="pres">
      <dgm:prSet presAssocID="{C632F475-B64A-4155-B8EE-DDA09FD216C0}" presName="Name0" presStyleCnt="0">
        <dgm:presLayoutVars>
          <dgm:dir/>
          <dgm:resizeHandles val="exact"/>
        </dgm:presLayoutVars>
      </dgm:prSet>
      <dgm:spPr/>
      <dgm:t>
        <a:bodyPr/>
        <a:lstStyle/>
        <a:p>
          <a:endParaRPr lang="en-CA"/>
        </a:p>
      </dgm:t>
    </dgm:pt>
    <dgm:pt modelId="{45BCF8F6-96F8-3141-818A-3109B07BACB9}" type="pres">
      <dgm:prSet presAssocID="{C632F475-B64A-4155-B8EE-DDA09FD216C0}" presName="arrow" presStyleLbl="bgShp" presStyleIdx="0" presStyleCnt="1"/>
      <dgm:spPr>
        <a:solidFill>
          <a:srgbClr val="C00000">
            <a:alpha val="9804"/>
          </a:srgbClr>
        </a:solidFill>
      </dgm:spPr>
    </dgm:pt>
    <dgm:pt modelId="{74D1FFC9-6854-9A4D-9DCF-EF76B3A4DC58}" type="pres">
      <dgm:prSet presAssocID="{C632F475-B64A-4155-B8EE-DDA09FD216C0}" presName="points" presStyleCnt="0"/>
      <dgm:spPr/>
    </dgm:pt>
    <dgm:pt modelId="{6B6FA64B-7FC8-614B-B16A-D15BD7B513DC}" type="pres">
      <dgm:prSet presAssocID="{78CE079C-78F2-4433-AD57-BF0B5C9D5A2D}" presName="compositeA" presStyleCnt="0"/>
      <dgm:spPr/>
    </dgm:pt>
    <dgm:pt modelId="{79371DD6-182F-B54B-8FF5-DBC9DA0C9F33}" type="pres">
      <dgm:prSet presAssocID="{78CE079C-78F2-4433-AD57-BF0B5C9D5A2D}" presName="textA" presStyleLbl="revTx" presStyleIdx="0" presStyleCnt="5">
        <dgm:presLayoutVars>
          <dgm:bulletEnabled val="1"/>
        </dgm:presLayoutVars>
      </dgm:prSet>
      <dgm:spPr/>
      <dgm:t>
        <a:bodyPr/>
        <a:lstStyle/>
        <a:p>
          <a:endParaRPr lang="en-CA"/>
        </a:p>
      </dgm:t>
    </dgm:pt>
    <dgm:pt modelId="{FC89DF60-9E62-A149-BF16-490016E52FF4}" type="pres">
      <dgm:prSet presAssocID="{78CE079C-78F2-4433-AD57-BF0B5C9D5A2D}" presName="circleA" presStyleLbl="node1" presStyleIdx="0" presStyleCnt="5"/>
      <dgm:spPr>
        <a:solidFill>
          <a:srgbClr val="C00000"/>
        </a:solidFill>
        <a:ln w="28575">
          <a:solidFill>
            <a:schemeClr val="bg1"/>
          </a:solidFill>
        </a:ln>
      </dgm:spPr>
    </dgm:pt>
    <dgm:pt modelId="{AB7BDF7B-DAAC-2840-A785-69AF92F05E5A}" type="pres">
      <dgm:prSet presAssocID="{78CE079C-78F2-4433-AD57-BF0B5C9D5A2D}" presName="spaceA" presStyleCnt="0"/>
      <dgm:spPr/>
    </dgm:pt>
    <dgm:pt modelId="{3FA8E730-0668-E74F-8262-B731F3832136}" type="pres">
      <dgm:prSet presAssocID="{1AB6C700-047B-4879-BAD7-0547A198D730}" presName="space" presStyleCnt="0"/>
      <dgm:spPr/>
    </dgm:pt>
    <dgm:pt modelId="{7053B622-058E-D840-A44B-0D9599EF4583}" type="pres">
      <dgm:prSet presAssocID="{0D126966-EFB7-204E-A3B5-60F6D561EA2F}" presName="compositeB" presStyleCnt="0"/>
      <dgm:spPr/>
    </dgm:pt>
    <dgm:pt modelId="{FD14509C-3FE6-864A-868C-195D6B63B44D}" type="pres">
      <dgm:prSet presAssocID="{0D126966-EFB7-204E-A3B5-60F6D561EA2F}" presName="textB" presStyleLbl="revTx" presStyleIdx="1" presStyleCnt="5">
        <dgm:presLayoutVars>
          <dgm:bulletEnabled val="1"/>
        </dgm:presLayoutVars>
      </dgm:prSet>
      <dgm:spPr/>
      <dgm:t>
        <a:bodyPr/>
        <a:lstStyle/>
        <a:p>
          <a:endParaRPr lang="en-CA"/>
        </a:p>
      </dgm:t>
    </dgm:pt>
    <dgm:pt modelId="{3E0348A7-340E-CA45-90C9-8A00F7C9C6F0}" type="pres">
      <dgm:prSet presAssocID="{0D126966-EFB7-204E-A3B5-60F6D561EA2F}" presName="circleB" presStyleLbl="node1" presStyleIdx="1" presStyleCnt="5"/>
      <dgm:spPr>
        <a:xfrm>
          <a:off x="2809682" y="1813084"/>
          <a:ext cx="402907" cy="402907"/>
        </a:xfrm>
        <a:prstGeom prst="ellipse">
          <a:avLst/>
        </a:prstGeom>
        <a:solidFill>
          <a:srgbClr val="C00000"/>
        </a:solidFill>
        <a:ln w="28575" cap="flat" cmpd="sng" algn="ctr">
          <a:solidFill>
            <a:prstClr val="white"/>
          </a:solidFill>
          <a:prstDash val="solid"/>
        </a:ln>
        <a:effectLst/>
      </dgm:spPr>
    </dgm:pt>
    <dgm:pt modelId="{3BEB3416-0F61-C343-94FD-260853666F6F}" type="pres">
      <dgm:prSet presAssocID="{0D126966-EFB7-204E-A3B5-60F6D561EA2F}" presName="spaceB" presStyleCnt="0"/>
      <dgm:spPr/>
    </dgm:pt>
    <dgm:pt modelId="{2A7B0114-19EB-6547-8CCB-D053347C964B}" type="pres">
      <dgm:prSet presAssocID="{9FAA35A2-E446-FD4F-AEFE-3F8DD7C9E29C}" presName="space" presStyleCnt="0"/>
      <dgm:spPr/>
    </dgm:pt>
    <dgm:pt modelId="{E9425051-10B7-474D-A370-A72EAAA20F05}" type="pres">
      <dgm:prSet presAssocID="{EE0C65D0-EB79-407E-AABD-C79864B60EE7}" presName="compositeA" presStyleCnt="0"/>
      <dgm:spPr/>
    </dgm:pt>
    <dgm:pt modelId="{E53D4419-74D1-134D-BB5A-8E13ED19C4CF}" type="pres">
      <dgm:prSet presAssocID="{EE0C65D0-EB79-407E-AABD-C79864B60EE7}" presName="textA" presStyleLbl="revTx" presStyleIdx="2" presStyleCnt="5">
        <dgm:presLayoutVars>
          <dgm:bulletEnabled val="1"/>
        </dgm:presLayoutVars>
      </dgm:prSet>
      <dgm:spPr/>
      <dgm:t>
        <a:bodyPr/>
        <a:lstStyle/>
        <a:p>
          <a:endParaRPr lang="en-CA"/>
        </a:p>
      </dgm:t>
    </dgm:pt>
    <dgm:pt modelId="{40A27B6A-64A7-F641-981C-D6289204F547}" type="pres">
      <dgm:prSet presAssocID="{EE0C65D0-EB79-407E-AABD-C79864B60EE7}" presName="circleA" presStyleLbl="node1" presStyleIdx="2" presStyleCnt="5"/>
      <dgm:spPr>
        <a:xfrm>
          <a:off x="4846478" y="1813084"/>
          <a:ext cx="402907" cy="402907"/>
        </a:xfrm>
        <a:prstGeom prst="ellipse">
          <a:avLst/>
        </a:prstGeom>
        <a:solidFill>
          <a:srgbClr val="C00000"/>
        </a:solidFill>
        <a:ln w="28575" cap="flat" cmpd="sng" algn="ctr">
          <a:solidFill>
            <a:prstClr val="white"/>
          </a:solidFill>
          <a:prstDash val="solid"/>
        </a:ln>
        <a:effectLst/>
      </dgm:spPr>
    </dgm:pt>
    <dgm:pt modelId="{3E4219CC-2F72-C946-929C-E92EEAEE0397}" type="pres">
      <dgm:prSet presAssocID="{EE0C65D0-EB79-407E-AABD-C79864B60EE7}" presName="spaceA" presStyleCnt="0"/>
      <dgm:spPr/>
    </dgm:pt>
    <dgm:pt modelId="{CA23D03D-5CDE-B746-A9B9-08A87022314E}" type="pres">
      <dgm:prSet presAssocID="{53B57752-0874-4C89-A08D-9B9CD90B4710}" presName="space" presStyleCnt="0"/>
      <dgm:spPr/>
    </dgm:pt>
    <dgm:pt modelId="{91E35E36-D80D-F946-A5E7-032008F7F2CE}" type="pres">
      <dgm:prSet presAssocID="{12DE87A5-251F-4EBA-86C7-1AD4439BCAA2}" presName="compositeB" presStyleCnt="0"/>
      <dgm:spPr/>
    </dgm:pt>
    <dgm:pt modelId="{CDAC4862-0208-C049-89E0-4D6D508FC173}" type="pres">
      <dgm:prSet presAssocID="{12DE87A5-251F-4EBA-86C7-1AD4439BCAA2}" presName="textB" presStyleLbl="revTx" presStyleIdx="3" presStyleCnt="5">
        <dgm:presLayoutVars>
          <dgm:bulletEnabled val="1"/>
        </dgm:presLayoutVars>
      </dgm:prSet>
      <dgm:spPr/>
      <dgm:t>
        <a:bodyPr/>
        <a:lstStyle/>
        <a:p>
          <a:endParaRPr lang="en-CA"/>
        </a:p>
      </dgm:t>
    </dgm:pt>
    <dgm:pt modelId="{66DEB060-FEC2-AC4C-B0F5-CCB96CF01679}" type="pres">
      <dgm:prSet presAssocID="{12DE87A5-251F-4EBA-86C7-1AD4439BCAA2}" presName="circleB" presStyleLbl="node1" presStyleIdx="3" presStyleCnt="5"/>
      <dgm:spPr>
        <a:xfrm>
          <a:off x="6883275" y="1813084"/>
          <a:ext cx="402907" cy="402907"/>
        </a:xfrm>
        <a:prstGeom prst="ellipse">
          <a:avLst/>
        </a:prstGeom>
        <a:solidFill>
          <a:srgbClr val="C00000"/>
        </a:solidFill>
        <a:ln w="28575" cap="flat" cmpd="sng" algn="ctr">
          <a:solidFill>
            <a:prstClr val="white"/>
          </a:solidFill>
          <a:prstDash val="solid"/>
        </a:ln>
        <a:effectLst/>
      </dgm:spPr>
    </dgm:pt>
    <dgm:pt modelId="{CBC45608-EA88-614A-863A-792316EC924F}" type="pres">
      <dgm:prSet presAssocID="{12DE87A5-251F-4EBA-86C7-1AD4439BCAA2}" presName="spaceB" presStyleCnt="0"/>
      <dgm:spPr/>
    </dgm:pt>
    <dgm:pt modelId="{7469759E-C42F-EB40-B78F-FB98A48EDA39}" type="pres">
      <dgm:prSet presAssocID="{96566153-AAC4-4EEA-97E6-AAA873BCFB5B}" presName="space" presStyleCnt="0"/>
      <dgm:spPr/>
    </dgm:pt>
    <dgm:pt modelId="{2834A3D8-3BD9-0C41-9A60-52F777550073}" type="pres">
      <dgm:prSet presAssocID="{16FABF77-BBCA-4800-BAD2-788A71D12F84}" presName="compositeA" presStyleCnt="0"/>
      <dgm:spPr/>
    </dgm:pt>
    <dgm:pt modelId="{EB5DBA94-E29E-5340-8FAD-82783EFFED33}" type="pres">
      <dgm:prSet presAssocID="{16FABF77-BBCA-4800-BAD2-788A71D12F84}" presName="textA" presStyleLbl="revTx" presStyleIdx="4" presStyleCnt="5">
        <dgm:presLayoutVars>
          <dgm:bulletEnabled val="1"/>
        </dgm:presLayoutVars>
      </dgm:prSet>
      <dgm:spPr/>
      <dgm:t>
        <a:bodyPr/>
        <a:lstStyle/>
        <a:p>
          <a:endParaRPr lang="en-CA"/>
        </a:p>
      </dgm:t>
    </dgm:pt>
    <dgm:pt modelId="{63272588-2920-6F47-8543-33A55027A411}" type="pres">
      <dgm:prSet presAssocID="{16FABF77-BBCA-4800-BAD2-788A71D12F84}" presName="circleA" presStyleLbl="node1" presStyleIdx="4" presStyleCnt="5"/>
      <dgm:spPr>
        <a:xfrm>
          <a:off x="8920071" y="1813084"/>
          <a:ext cx="402907" cy="402907"/>
        </a:xfrm>
        <a:prstGeom prst="ellipse">
          <a:avLst/>
        </a:prstGeom>
        <a:solidFill>
          <a:srgbClr val="C00000"/>
        </a:solidFill>
        <a:ln w="28575" cap="flat" cmpd="sng" algn="ctr">
          <a:solidFill>
            <a:prstClr val="white"/>
          </a:solidFill>
          <a:prstDash val="solid"/>
        </a:ln>
        <a:effectLst/>
      </dgm:spPr>
    </dgm:pt>
    <dgm:pt modelId="{0AEC4177-9ED1-8B41-94B9-FAE45BE15B18}" type="pres">
      <dgm:prSet presAssocID="{16FABF77-BBCA-4800-BAD2-788A71D12F84}" presName="spaceA" presStyleCnt="0"/>
      <dgm:spPr/>
    </dgm:pt>
  </dgm:ptLst>
  <dgm:cxnLst>
    <dgm:cxn modelId="{EB1E00C4-12E5-4A3C-8219-005D78563C9B}" srcId="{12DE87A5-251F-4EBA-86C7-1AD4439BCAA2}" destId="{305B30FD-C90A-4E6B-8790-FE4EA1244D61}" srcOrd="2" destOrd="0" parTransId="{210DE361-0908-4FE6-ADB3-96B31912FC46}" sibTransId="{DA31CF17-3D07-4A9F-A802-B8D2092B4740}"/>
    <dgm:cxn modelId="{26D068E2-19A1-934F-BF9C-C8197541C6B0}" type="presOf" srcId="{7C51B44C-B2BF-46E7-AD81-41A7333D3B2C}" destId="{CDAC4862-0208-C049-89E0-4D6D508FC173}" srcOrd="0" destOrd="1" presId="urn:microsoft.com/office/officeart/2005/8/layout/hProcess11"/>
    <dgm:cxn modelId="{D27A4A70-7446-450B-94EB-DE5A771DD015}" srcId="{C632F475-B64A-4155-B8EE-DDA09FD216C0}" destId="{EE0C65D0-EB79-407E-AABD-C79864B60EE7}" srcOrd="2" destOrd="0" parTransId="{595A8CCA-E5D9-4F5E-A5DE-AB1F965C1F26}" sibTransId="{53B57752-0874-4C89-A08D-9B9CD90B4710}"/>
    <dgm:cxn modelId="{C2B178AF-29C4-4FEA-BFEC-58851E90F739}" srcId="{12DE87A5-251F-4EBA-86C7-1AD4439BCAA2}" destId="{7C51B44C-B2BF-46E7-AD81-41A7333D3B2C}" srcOrd="0" destOrd="0" parTransId="{02F63AD8-864B-4DE9-B5F0-210F3EBE05D4}" sibTransId="{E1FC853A-2F81-402E-BEE9-8D015A5A215C}"/>
    <dgm:cxn modelId="{C91EBD9B-A860-4F4F-9200-BF56E96C2EFD}" type="presOf" srcId="{D08A79A7-4EB4-4BD0-BDC1-750C0D9934AB}" destId="{E53D4419-74D1-134D-BB5A-8E13ED19C4CF}" srcOrd="0" destOrd="4" presId="urn:microsoft.com/office/officeart/2005/8/layout/hProcess11"/>
    <dgm:cxn modelId="{5764B8F1-5498-4F91-974D-F4E41246D1BB}" srcId="{16FABF77-BBCA-4800-BAD2-788A71D12F84}" destId="{2AE42D5C-07B5-44EF-9F4D-EC7910B39CB1}" srcOrd="2" destOrd="0" parTransId="{63F65228-0DB9-47E4-99E6-60C27E32D3B1}" sibTransId="{DE5CB00D-82E7-479F-A111-D8B8DF4B39D7}"/>
    <dgm:cxn modelId="{EDF3E21C-1F11-4E1B-A133-C08CB0D8F6ED}" srcId="{EE0C65D0-EB79-407E-AABD-C79864B60EE7}" destId="{196ADA36-C056-4734-8B12-CA1F46F8BBF8}" srcOrd="2" destOrd="0" parTransId="{8C11DED8-A9EC-4344-B9B6-F7F81F5DC893}" sibTransId="{3183D9ED-AE78-4198-954C-036CD7DD1F74}"/>
    <dgm:cxn modelId="{41BD5D38-65D6-9E46-9003-4DF1DD98067A}" type="presOf" srcId="{12DE87A5-251F-4EBA-86C7-1AD4439BCAA2}" destId="{CDAC4862-0208-C049-89E0-4D6D508FC173}" srcOrd="0" destOrd="0" presId="urn:microsoft.com/office/officeart/2005/8/layout/hProcess11"/>
    <dgm:cxn modelId="{1742816D-6927-654F-B66C-3F6350B0894F}" type="presOf" srcId="{16FABF77-BBCA-4800-BAD2-788A71D12F84}" destId="{EB5DBA94-E29E-5340-8FAD-82783EFFED33}" srcOrd="0" destOrd="0" presId="urn:microsoft.com/office/officeart/2005/8/layout/hProcess11"/>
    <dgm:cxn modelId="{2A644C31-3C67-4A26-9690-88760B42337B}" srcId="{EE0C65D0-EB79-407E-AABD-C79864B60EE7}" destId="{D37B4396-C777-4D36-B9DE-0C37C1E90CD5}" srcOrd="0" destOrd="0" parTransId="{AFDF4374-4C2D-4813-8A62-6C27AE22E63F}" sibTransId="{32EE720A-D169-4345-9253-006F8F9B6E19}"/>
    <dgm:cxn modelId="{860DE49B-9BFD-45AB-ABC7-A5321F8CDE65}" srcId="{C632F475-B64A-4155-B8EE-DDA09FD216C0}" destId="{16FABF77-BBCA-4800-BAD2-788A71D12F84}" srcOrd="4" destOrd="0" parTransId="{0505CCF8-97BF-4FF5-A565-E8A1CC465506}" sibTransId="{7054CB20-D91A-4918-869A-8CB911849144}"/>
    <dgm:cxn modelId="{7E9D5FE3-DE98-4AEE-9804-69417F7DC407}" srcId="{EE0C65D0-EB79-407E-AABD-C79864B60EE7}" destId="{D08A79A7-4EB4-4BD0-BDC1-750C0D9934AB}" srcOrd="3" destOrd="0" parTransId="{64549937-8694-4AAA-8BD4-7E6F20AEA1E0}" sibTransId="{FB1EA415-BE61-4F66-897E-C98EEF2BF0B3}"/>
    <dgm:cxn modelId="{D671C8FE-FB02-CB4F-B89C-F7B2D48E1207}" type="presOf" srcId="{9F619366-311D-4478-A5A6-75E088A04780}" destId="{FD14509C-3FE6-864A-868C-195D6B63B44D}" srcOrd="0" destOrd="1" presId="urn:microsoft.com/office/officeart/2005/8/layout/hProcess11"/>
    <dgm:cxn modelId="{E46D0ED5-13FC-44AF-90A9-E52ED664CF64}" srcId="{16FABF77-BBCA-4800-BAD2-788A71D12F84}" destId="{B1C2D476-49A2-40E1-B666-0E323529F0ED}" srcOrd="1" destOrd="0" parTransId="{0F874184-C789-4DCA-BEBB-15BCA3DB0E88}" sibTransId="{B9ABBA73-9D67-4571-8EFF-4F58001D7108}"/>
    <dgm:cxn modelId="{45AE5E78-41F7-8E4A-9591-23463C1AB55F}" type="presOf" srcId="{CCC6E167-D2AA-47BA-9D00-D7E743AA74B8}" destId="{EB5DBA94-E29E-5340-8FAD-82783EFFED33}" srcOrd="0" destOrd="1" presId="urn:microsoft.com/office/officeart/2005/8/layout/hProcess11"/>
    <dgm:cxn modelId="{6DC054EF-4A11-0A42-BF36-BF4C26B070D0}" type="presOf" srcId="{631B6FB9-DEBC-4B1B-807A-C03ADE2E5F6E}" destId="{FD14509C-3FE6-864A-868C-195D6B63B44D}" srcOrd="0" destOrd="3" presId="urn:microsoft.com/office/officeart/2005/8/layout/hProcess11"/>
    <dgm:cxn modelId="{3C88550B-7A8B-224D-B71A-3262B62DBC13}" type="presOf" srcId="{0D126966-EFB7-204E-A3B5-60F6D561EA2F}" destId="{FD14509C-3FE6-864A-868C-195D6B63B44D}" srcOrd="0" destOrd="0" presId="urn:microsoft.com/office/officeart/2005/8/layout/hProcess11"/>
    <dgm:cxn modelId="{6F819A48-D54F-4099-AAFD-8B9A6D740F99}" srcId="{0D126966-EFB7-204E-A3B5-60F6D561EA2F}" destId="{9F619366-311D-4478-A5A6-75E088A04780}" srcOrd="0" destOrd="0" parTransId="{7814A3BE-D813-4146-A592-84D2F1D1C901}" sibTransId="{461EA560-386C-4167-B9D7-925812A98786}"/>
    <dgm:cxn modelId="{2C3690D4-302C-4FBD-A241-65077FBA6113}" srcId="{EE0C65D0-EB79-407E-AABD-C79864B60EE7}" destId="{F97B678A-49C3-4E44-A7A4-9DA3596C1821}" srcOrd="1" destOrd="0" parTransId="{1C5C5BEC-592F-423B-97D6-FCE1BD3EFC7A}" sibTransId="{E77FDE83-B7DF-4515-84F1-4C0E3B679F40}"/>
    <dgm:cxn modelId="{CED6D6F9-EF74-7948-AA75-8DA198B1DD56}" type="presOf" srcId="{78CE079C-78F2-4433-AD57-BF0B5C9D5A2D}" destId="{79371DD6-182F-B54B-8FF5-DBC9DA0C9F33}" srcOrd="0" destOrd="0" presId="urn:microsoft.com/office/officeart/2005/8/layout/hProcess11"/>
    <dgm:cxn modelId="{0C28FAB9-E974-4021-9DBF-FECDB53737FC}" srcId="{C632F475-B64A-4155-B8EE-DDA09FD216C0}" destId="{78CE079C-78F2-4433-AD57-BF0B5C9D5A2D}" srcOrd="0" destOrd="0" parTransId="{F7282226-7DB6-4FB2-807C-4120A2B9BB37}" sibTransId="{1AB6C700-047B-4879-BAD7-0547A198D730}"/>
    <dgm:cxn modelId="{C883FEC4-C143-9941-A2B6-03765CE2C75B}" type="presOf" srcId="{F97B678A-49C3-4E44-A7A4-9DA3596C1821}" destId="{E53D4419-74D1-134D-BB5A-8E13ED19C4CF}" srcOrd="0" destOrd="2" presId="urn:microsoft.com/office/officeart/2005/8/layout/hProcess11"/>
    <dgm:cxn modelId="{524622D3-EB15-6B48-AEBD-8E79DC549643}" type="presOf" srcId="{C632F475-B64A-4155-B8EE-DDA09FD216C0}" destId="{24B7B1ED-E562-084B-A329-DAE565CED9CB}" srcOrd="0" destOrd="0" presId="urn:microsoft.com/office/officeart/2005/8/layout/hProcess11"/>
    <dgm:cxn modelId="{ED475E8D-6067-6546-A077-22C1EA9EE801}" type="presOf" srcId="{B1C2D476-49A2-40E1-B666-0E323529F0ED}" destId="{EB5DBA94-E29E-5340-8FAD-82783EFFED33}" srcOrd="0" destOrd="2" presId="urn:microsoft.com/office/officeart/2005/8/layout/hProcess11"/>
    <dgm:cxn modelId="{42AA47F8-4C6C-4154-A32F-BAFE0CBA9E0E}" srcId="{0D126966-EFB7-204E-A3B5-60F6D561EA2F}" destId="{631B6FB9-DEBC-4B1B-807A-C03ADE2E5F6E}" srcOrd="2" destOrd="0" parTransId="{42A7EFE2-F817-4775-8AD0-45F527E99399}" sibTransId="{ADD7203B-679D-4404-8D12-46DCF0AE3FC8}"/>
    <dgm:cxn modelId="{13ACA116-45F9-403F-A3CA-7F2914EC66A6}" srcId="{16FABF77-BBCA-4800-BAD2-788A71D12F84}" destId="{CCC6E167-D2AA-47BA-9D00-D7E743AA74B8}" srcOrd="0" destOrd="0" parTransId="{08107DD9-97BB-47A4-85B1-4554659A4C01}" sibTransId="{99DBA80B-6075-4831-A138-8754821ECDF8}"/>
    <dgm:cxn modelId="{C71B22EE-A8B8-A347-A15E-1A523107CD1A}" type="presOf" srcId="{3C65CCF8-C4AD-4ED5-BE91-CCDD007C9DE3}" destId="{FD14509C-3FE6-864A-868C-195D6B63B44D}" srcOrd="0" destOrd="2" presId="urn:microsoft.com/office/officeart/2005/8/layout/hProcess11"/>
    <dgm:cxn modelId="{AF4F3E80-A7AC-824A-94DA-4351C31DE4D2}" type="presOf" srcId="{EE0C65D0-EB79-407E-AABD-C79864B60EE7}" destId="{E53D4419-74D1-134D-BB5A-8E13ED19C4CF}" srcOrd="0" destOrd="0" presId="urn:microsoft.com/office/officeart/2005/8/layout/hProcess11"/>
    <dgm:cxn modelId="{F38EDFDD-B1BC-4DF1-83DD-E98BC11DB696}" srcId="{C632F475-B64A-4155-B8EE-DDA09FD216C0}" destId="{12DE87A5-251F-4EBA-86C7-1AD4439BCAA2}" srcOrd="3" destOrd="0" parTransId="{9F5A2025-1F02-4A0F-B1B7-616606214841}" sibTransId="{96566153-AAC4-4EEA-97E6-AAA873BCFB5B}"/>
    <dgm:cxn modelId="{169D11C8-8ED6-8F45-A375-513435F63A2D}" type="presOf" srcId="{305B30FD-C90A-4E6B-8790-FE4EA1244D61}" destId="{CDAC4862-0208-C049-89E0-4D6D508FC173}" srcOrd="0" destOrd="3" presId="urn:microsoft.com/office/officeart/2005/8/layout/hProcess11"/>
    <dgm:cxn modelId="{90EE627D-42AB-064D-BF62-0E3666399F03}" type="presOf" srcId="{D37B4396-C777-4D36-B9DE-0C37C1E90CD5}" destId="{E53D4419-74D1-134D-BB5A-8E13ED19C4CF}" srcOrd="0" destOrd="1" presId="urn:microsoft.com/office/officeart/2005/8/layout/hProcess11"/>
    <dgm:cxn modelId="{AAA164B6-125E-4FA8-AA16-8A072A2BC03A}" srcId="{0D126966-EFB7-204E-A3B5-60F6D561EA2F}" destId="{3C65CCF8-C4AD-4ED5-BE91-CCDD007C9DE3}" srcOrd="1" destOrd="0" parTransId="{9FCBE460-DA53-4C64-9CF0-2C1B42225AB5}" sibTransId="{AFBBEBCE-FFC4-4446-BF5E-37163F8B440B}"/>
    <dgm:cxn modelId="{E403A06D-7CCA-544D-8025-7955C4094960}" type="presOf" srcId="{EDE7507C-B603-4C87-A1DC-35042F174D3A}" destId="{CDAC4862-0208-C049-89E0-4D6D508FC173}" srcOrd="0" destOrd="2" presId="urn:microsoft.com/office/officeart/2005/8/layout/hProcess11"/>
    <dgm:cxn modelId="{8331E314-A31F-9843-B793-A132E097305D}" type="presOf" srcId="{2AE42D5C-07B5-44EF-9F4D-EC7910B39CB1}" destId="{EB5DBA94-E29E-5340-8FAD-82783EFFED33}" srcOrd="0" destOrd="3" presId="urn:microsoft.com/office/officeart/2005/8/layout/hProcess11"/>
    <dgm:cxn modelId="{9BD48349-4D97-BA48-989A-CA6B4CFA80DA}" srcId="{C632F475-B64A-4155-B8EE-DDA09FD216C0}" destId="{0D126966-EFB7-204E-A3B5-60F6D561EA2F}" srcOrd="1" destOrd="0" parTransId="{D92CE363-5699-EE41-A8C1-78DE12F61C22}" sibTransId="{9FAA35A2-E446-FD4F-AEFE-3F8DD7C9E29C}"/>
    <dgm:cxn modelId="{77B979BD-6B82-48FC-9136-5DF2257D560C}" srcId="{12DE87A5-251F-4EBA-86C7-1AD4439BCAA2}" destId="{EDE7507C-B603-4C87-A1DC-35042F174D3A}" srcOrd="1" destOrd="0" parTransId="{1AB1A547-5833-436C-B5A9-5E9262C9CC70}" sibTransId="{7E354555-6B7E-4495-84F6-DF4B5E1CD7A1}"/>
    <dgm:cxn modelId="{83B57F1D-F2FC-B646-928D-B81E013E37E0}" type="presOf" srcId="{196ADA36-C056-4734-8B12-CA1F46F8BBF8}" destId="{E53D4419-74D1-134D-BB5A-8E13ED19C4CF}" srcOrd="0" destOrd="3" presId="urn:microsoft.com/office/officeart/2005/8/layout/hProcess11"/>
    <dgm:cxn modelId="{B86BD6CF-807C-BF43-AFE7-5BFF1644F26D}" type="presParOf" srcId="{24B7B1ED-E562-084B-A329-DAE565CED9CB}" destId="{45BCF8F6-96F8-3141-818A-3109B07BACB9}" srcOrd="0" destOrd="0" presId="urn:microsoft.com/office/officeart/2005/8/layout/hProcess11"/>
    <dgm:cxn modelId="{8107AE55-11DB-E347-BBB7-CCA571F87744}" type="presParOf" srcId="{24B7B1ED-E562-084B-A329-DAE565CED9CB}" destId="{74D1FFC9-6854-9A4D-9DCF-EF76B3A4DC58}" srcOrd="1" destOrd="0" presId="urn:microsoft.com/office/officeart/2005/8/layout/hProcess11"/>
    <dgm:cxn modelId="{9842B5DA-8BA7-2F45-A8B3-7575A1F3029F}" type="presParOf" srcId="{74D1FFC9-6854-9A4D-9DCF-EF76B3A4DC58}" destId="{6B6FA64B-7FC8-614B-B16A-D15BD7B513DC}" srcOrd="0" destOrd="0" presId="urn:microsoft.com/office/officeart/2005/8/layout/hProcess11"/>
    <dgm:cxn modelId="{44EC0DB6-AE01-4C48-9BBA-F4F3A01D95B0}" type="presParOf" srcId="{6B6FA64B-7FC8-614B-B16A-D15BD7B513DC}" destId="{79371DD6-182F-B54B-8FF5-DBC9DA0C9F33}" srcOrd="0" destOrd="0" presId="urn:microsoft.com/office/officeart/2005/8/layout/hProcess11"/>
    <dgm:cxn modelId="{17033567-0E44-5949-AA56-0999FA807E37}" type="presParOf" srcId="{6B6FA64B-7FC8-614B-B16A-D15BD7B513DC}" destId="{FC89DF60-9E62-A149-BF16-490016E52FF4}" srcOrd="1" destOrd="0" presId="urn:microsoft.com/office/officeart/2005/8/layout/hProcess11"/>
    <dgm:cxn modelId="{6557B7B4-06F4-034C-862C-7F09187722F7}" type="presParOf" srcId="{6B6FA64B-7FC8-614B-B16A-D15BD7B513DC}" destId="{AB7BDF7B-DAAC-2840-A785-69AF92F05E5A}" srcOrd="2" destOrd="0" presId="urn:microsoft.com/office/officeart/2005/8/layout/hProcess11"/>
    <dgm:cxn modelId="{B64CF059-C1A0-A242-B384-D727C690FAD7}" type="presParOf" srcId="{74D1FFC9-6854-9A4D-9DCF-EF76B3A4DC58}" destId="{3FA8E730-0668-E74F-8262-B731F3832136}" srcOrd="1" destOrd="0" presId="urn:microsoft.com/office/officeart/2005/8/layout/hProcess11"/>
    <dgm:cxn modelId="{49F80455-E583-024C-AA2F-4E908A90AA7A}" type="presParOf" srcId="{74D1FFC9-6854-9A4D-9DCF-EF76B3A4DC58}" destId="{7053B622-058E-D840-A44B-0D9599EF4583}" srcOrd="2" destOrd="0" presId="urn:microsoft.com/office/officeart/2005/8/layout/hProcess11"/>
    <dgm:cxn modelId="{5F916CC5-405F-C342-ADED-ECBADC80CE86}" type="presParOf" srcId="{7053B622-058E-D840-A44B-0D9599EF4583}" destId="{FD14509C-3FE6-864A-868C-195D6B63B44D}" srcOrd="0" destOrd="0" presId="urn:microsoft.com/office/officeart/2005/8/layout/hProcess11"/>
    <dgm:cxn modelId="{D6320AD9-83CD-E14D-896C-69AFDE6AB577}" type="presParOf" srcId="{7053B622-058E-D840-A44B-0D9599EF4583}" destId="{3E0348A7-340E-CA45-90C9-8A00F7C9C6F0}" srcOrd="1" destOrd="0" presId="urn:microsoft.com/office/officeart/2005/8/layout/hProcess11"/>
    <dgm:cxn modelId="{7BD0E818-CAAE-D742-AD3F-2D33686787D3}" type="presParOf" srcId="{7053B622-058E-D840-A44B-0D9599EF4583}" destId="{3BEB3416-0F61-C343-94FD-260853666F6F}" srcOrd="2" destOrd="0" presId="urn:microsoft.com/office/officeart/2005/8/layout/hProcess11"/>
    <dgm:cxn modelId="{462EE2E6-E1A1-3948-8544-F023D8D4C945}" type="presParOf" srcId="{74D1FFC9-6854-9A4D-9DCF-EF76B3A4DC58}" destId="{2A7B0114-19EB-6547-8CCB-D053347C964B}" srcOrd="3" destOrd="0" presId="urn:microsoft.com/office/officeart/2005/8/layout/hProcess11"/>
    <dgm:cxn modelId="{168705E7-5868-534F-A567-FC3DA6544740}" type="presParOf" srcId="{74D1FFC9-6854-9A4D-9DCF-EF76B3A4DC58}" destId="{E9425051-10B7-474D-A370-A72EAAA20F05}" srcOrd="4" destOrd="0" presId="urn:microsoft.com/office/officeart/2005/8/layout/hProcess11"/>
    <dgm:cxn modelId="{81592FA0-BFEB-2C48-BA1A-F9BF39EC92EA}" type="presParOf" srcId="{E9425051-10B7-474D-A370-A72EAAA20F05}" destId="{E53D4419-74D1-134D-BB5A-8E13ED19C4CF}" srcOrd="0" destOrd="0" presId="urn:microsoft.com/office/officeart/2005/8/layout/hProcess11"/>
    <dgm:cxn modelId="{757061BE-5E20-CA40-8275-5D875BE6D3CF}" type="presParOf" srcId="{E9425051-10B7-474D-A370-A72EAAA20F05}" destId="{40A27B6A-64A7-F641-981C-D6289204F547}" srcOrd="1" destOrd="0" presId="urn:microsoft.com/office/officeart/2005/8/layout/hProcess11"/>
    <dgm:cxn modelId="{C9BA3D56-2AAE-164D-AF12-D4666B94EF9A}" type="presParOf" srcId="{E9425051-10B7-474D-A370-A72EAAA20F05}" destId="{3E4219CC-2F72-C946-929C-E92EEAEE0397}" srcOrd="2" destOrd="0" presId="urn:microsoft.com/office/officeart/2005/8/layout/hProcess11"/>
    <dgm:cxn modelId="{C758D685-9733-0344-A0E5-3211E6860C0B}" type="presParOf" srcId="{74D1FFC9-6854-9A4D-9DCF-EF76B3A4DC58}" destId="{CA23D03D-5CDE-B746-A9B9-08A87022314E}" srcOrd="5" destOrd="0" presId="urn:microsoft.com/office/officeart/2005/8/layout/hProcess11"/>
    <dgm:cxn modelId="{036C58DD-F90B-4343-83B7-1C24EC5CF262}" type="presParOf" srcId="{74D1FFC9-6854-9A4D-9DCF-EF76B3A4DC58}" destId="{91E35E36-D80D-F946-A5E7-032008F7F2CE}" srcOrd="6" destOrd="0" presId="urn:microsoft.com/office/officeart/2005/8/layout/hProcess11"/>
    <dgm:cxn modelId="{02F385B2-EA28-8F43-A511-817DD48B4DCB}" type="presParOf" srcId="{91E35E36-D80D-F946-A5E7-032008F7F2CE}" destId="{CDAC4862-0208-C049-89E0-4D6D508FC173}" srcOrd="0" destOrd="0" presId="urn:microsoft.com/office/officeart/2005/8/layout/hProcess11"/>
    <dgm:cxn modelId="{26CF333E-8F07-B645-9CFA-41224E47F7FA}" type="presParOf" srcId="{91E35E36-D80D-F946-A5E7-032008F7F2CE}" destId="{66DEB060-FEC2-AC4C-B0F5-CCB96CF01679}" srcOrd="1" destOrd="0" presId="urn:microsoft.com/office/officeart/2005/8/layout/hProcess11"/>
    <dgm:cxn modelId="{3FE3E6BD-99A2-0B41-BE99-04D53C35C88D}" type="presParOf" srcId="{91E35E36-D80D-F946-A5E7-032008F7F2CE}" destId="{CBC45608-EA88-614A-863A-792316EC924F}" srcOrd="2" destOrd="0" presId="urn:microsoft.com/office/officeart/2005/8/layout/hProcess11"/>
    <dgm:cxn modelId="{5117AC21-9B22-394C-8C85-5CD04F78AD54}" type="presParOf" srcId="{74D1FFC9-6854-9A4D-9DCF-EF76B3A4DC58}" destId="{7469759E-C42F-EB40-B78F-FB98A48EDA39}" srcOrd="7" destOrd="0" presId="urn:microsoft.com/office/officeart/2005/8/layout/hProcess11"/>
    <dgm:cxn modelId="{0CB40B19-0973-0442-A63F-AD07B9A0F5D3}" type="presParOf" srcId="{74D1FFC9-6854-9A4D-9DCF-EF76B3A4DC58}" destId="{2834A3D8-3BD9-0C41-9A60-52F777550073}" srcOrd="8" destOrd="0" presId="urn:microsoft.com/office/officeart/2005/8/layout/hProcess11"/>
    <dgm:cxn modelId="{D444D234-7FAE-BF4D-86B6-14F89A67DC19}" type="presParOf" srcId="{2834A3D8-3BD9-0C41-9A60-52F777550073}" destId="{EB5DBA94-E29E-5340-8FAD-82783EFFED33}" srcOrd="0" destOrd="0" presId="urn:microsoft.com/office/officeart/2005/8/layout/hProcess11"/>
    <dgm:cxn modelId="{418974E9-6BC7-CA49-8CF8-30F77B13D839}" type="presParOf" srcId="{2834A3D8-3BD9-0C41-9A60-52F777550073}" destId="{63272588-2920-6F47-8543-33A55027A411}" srcOrd="1" destOrd="0" presId="urn:microsoft.com/office/officeart/2005/8/layout/hProcess11"/>
    <dgm:cxn modelId="{559786B9-61BC-1C41-AEFB-D8035BBAB68B}" type="presParOf" srcId="{2834A3D8-3BD9-0C41-9A60-52F777550073}" destId="{0AEC4177-9ED1-8B41-94B9-FAE45BE15B18}"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632F475-B64A-4155-B8EE-DDA09FD216C0}"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CA"/>
        </a:p>
      </dgm:t>
    </dgm:pt>
    <dgm:pt modelId="{12DE87A5-251F-4EBA-86C7-1AD4439BCAA2}">
      <dgm:prSet phldrT="[Text]" custT="1"/>
      <dgm:spPr>
        <a:solidFill>
          <a:srgbClr val="C00000"/>
        </a:solidFill>
        <a:ln w="38100" cap="flat" cmpd="sng" algn="ctr">
          <a:solidFill>
            <a:prstClr val="white"/>
          </a:solidFill>
          <a:prstDash val="solid"/>
        </a:ln>
        <a:effectLst/>
      </dgm:spPr>
      <dgm:t>
        <a:bodyPr spcFirstLastPara="0" vert="horz" wrap="square" lIns="12700" tIns="12700" rIns="12700" bIns="12700" numCol="1" spcCol="1270" anchor="ctr" anchorCtr="0"/>
        <a:lstStyle/>
        <a:p>
          <a:pPr marL="0" lvl="0" indent="0" algn="ctr" defTabSz="889000">
            <a:lnSpc>
              <a:spcPct val="90000"/>
            </a:lnSpc>
            <a:spcBef>
              <a:spcPct val="0"/>
            </a:spcBef>
            <a:spcAft>
              <a:spcPct val="35000"/>
            </a:spcAft>
            <a:buNone/>
          </a:pPr>
          <a:r>
            <a:rPr lang="en-CA" sz="2000" kern="1200" dirty="0">
              <a:solidFill>
                <a:prstClr val="white"/>
              </a:solidFill>
              <a:effectLst>
                <a:outerShdw blurRad="38100" dist="38100" dir="2700000" algn="tl">
                  <a:srgbClr val="000000">
                    <a:alpha val="43137"/>
                  </a:srgbClr>
                </a:outerShdw>
              </a:effectLst>
              <a:latin typeface="Gill Sans MT" panose="020B0502020104020203"/>
              <a:ea typeface="+mn-ea"/>
              <a:cs typeface="+mn-cs"/>
            </a:rPr>
            <a:t>Recs</a:t>
          </a:r>
        </a:p>
      </dgm:t>
    </dgm:pt>
    <dgm:pt modelId="{9F5A2025-1F02-4A0F-B1B7-616606214841}" type="parTrans" cxnId="{F38EDFDD-B1BC-4DF1-83DD-E98BC11DB696}">
      <dgm:prSet/>
      <dgm:spPr/>
      <dgm:t>
        <a:bodyPr/>
        <a:lstStyle/>
        <a:p>
          <a:endParaRPr lang="en-CA"/>
        </a:p>
      </dgm:t>
    </dgm:pt>
    <dgm:pt modelId="{96566153-AAC4-4EEA-97E6-AAA873BCFB5B}" type="sibTrans" cxnId="{F38EDFDD-B1BC-4DF1-83DD-E98BC11DB696}">
      <dgm:prSet/>
      <dgm:spPr/>
      <dgm:t>
        <a:bodyPr/>
        <a:lstStyle/>
        <a:p>
          <a:endParaRPr lang="en-CA"/>
        </a:p>
      </dgm:t>
    </dgm:pt>
    <dgm:pt modelId="{EE0C65D0-EB79-407E-AABD-C79864B60EE7}">
      <dgm:prSet phldrT="[Text]" custT="1"/>
      <dgm:spPr>
        <a:solidFill>
          <a:srgbClr val="C00000"/>
        </a:solidFill>
        <a:ln w="38100" cap="flat" cmpd="sng" algn="ctr">
          <a:solidFill>
            <a:prstClr val="white"/>
          </a:solidFill>
          <a:prstDash val="solid"/>
        </a:ln>
        <a:effectLst/>
      </dgm:spPr>
      <dgm:t>
        <a:bodyPr spcFirstLastPara="0" vert="horz" wrap="square" lIns="12700" tIns="12700" rIns="12700" bIns="12700" numCol="1" spcCol="1270" anchor="ctr" anchorCtr="0"/>
        <a:lstStyle/>
        <a:p>
          <a:pPr marL="0" lvl="0" indent="0" algn="ctr" defTabSz="889000">
            <a:lnSpc>
              <a:spcPct val="90000"/>
            </a:lnSpc>
            <a:spcBef>
              <a:spcPct val="0"/>
            </a:spcBef>
            <a:spcAft>
              <a:spcPct val="35000"/>
            </a:spcAft>
            <a:buNone/>
          </a:pPr>
          <a:r>
            <a:rPr lang="en-CA" sz="2400" kern="1200" dirty="0">
              <a:solidFill>
                <a:prstClr val="white"/>
              </a:solidFill>
              <a:effectLst>
                <a:outerShdw blurRad="38100" dist="38100" dir="2700000" algn="tl">
                  <a:srgbClr val="000000">
                    <a:alpha val="43137"/>
                  </a:srgbClr>
                </a:outerShdw>
              </a:effectLst>
              <a:latin typeface="Gill Sans MT" panose="020B0502020104020203"/>
              <a:ea typeface="+mn-ea"/>
              <a:cs typeface="+mn-cs"/>
            </a:rPr>
            <a:t>Analysis</a:t>
          </a:r>
        </a:p>
      </dgm:t>
    </dgm:pt>
    <dgm:pt modelId="{53B57752-0874-4C89-A08D-9B9CD90B4710}" type="sibTrans" cxnId="{D27A4A70-7446-450B-94EB-DE5A771DD015}">
      <dgm:prSet/>
      <dgm:spPr/>
      <dgm:t>
        <a:bodyPr/>
        <a:lstStyle/>
        <a:p>
          <a:endParaRPr lang="en-CA"/>
        </a:p>
      </dgm:t>
    </dgm:pt>
    <dgm:pt modelId="{595A8CCA-E5D9-4F5E-A5DE-AB1F965C1F26}" type="parTrans" cxnId="{D27A4A70-7446-450B-94EB-DE5A771DD015}">
      <dgm:prSet/>
      <dgm:spPr/>
      <dgm:t>
        <a:bodyPr/>
        <a:lstStyle/>
        <a:p>
          <a:endParaRPr lang="en-CA"/>
        </a:p>
      </dgm:t>
    </dgm:pt>
    <dgm:pt modelId="{D37B4396-C777-4D36-B9DE-0C37C1E90CD5}">
      <dgm:prSet phldrT="[Text]" custT="1"/>
      <dgm:spPr>
        <a:solidFill>
          <a:srgbClr val="C00000">
            <a:alpha val="9804"/>
          </a:srgbClr>
        </a:solidFill>
        <a:ln w="15875" cap="flat" cmpd="sng" algn="ctr">
          <a:solidFill>
            <a:srgbClr val="B71E42">
              <a:alpha val="90000"/>
              <a:tint val="40000"/>
              <a:hueOff val="0"/>
              <a:satOff val="0"/>
              <a:lumOff val="0"/>
              <a:alphaOff val="0"/>
            </a:srgbClr>
          </a:solidFill>
          <a:prstDash val="solid"/>
        </a:ln>
        <a:effectLst/>
      </dgm:spPr>
      <dgm:t>
        <a:bodyPr spcFirstLastPara="0" vert="horz" wrap="square" lIns="144000" tIns="9525" rIns="18000" bIns="9525" numCol="1" spcCol="1270" anchor="ctr" anchorCtr="0"/>
        <a:lstStyle/>
        <a:p>
          <a:pPr marL="114300" lvl="1" indent="-114300" algn="l" defTabSz="666750">
            <a:lnSpc>
              <a:spcPct val="90000"/>
            </a:lnSpc>
            <a:spcBef>
              <a:spcPct val="0"/>
            </a:spcBef>
            <a:spcAft>
              <a:spcPct val="15000"/>
            </a:spcAft>
            <a:buChar char="•"/>
          </a:pPr>
          <a:r>
            <a:rPr lang="en-CA" sz="1600" kern="1200" dirty="0">
              <a:solidFill>
                <a:prstClr val="black">
                  <a:hueOff val="0"/>
                  <a:satOff val="0"/>
                  <a:lumOff val="0"/>
                  <a:alphaOff val="0"/>
                </a:prstClr>
              </a:solidFill>
              <a:effectLst/>
              <a:latin typeface="Gill Sans MT" panose="020B0502020104020203"/>
              <a:ea typeface="+mn-ea"/>
              <a:cs typeface="+mn-cs"/>
            </a:rPr>
            <a:t>Triangulate insights</a:t>
          </a:r>
        </a:p>
      </dgm:t>
    </dgm:pt>
    <dgm:pt modelId="{AFDF4374-4C2D-4813-8A62-6C27AE22E63F}" type="parTrans" cxnId="{2A644C31-3C67-4A26-9690-88760B42337B}">
      <dgm:prSet/>
      <dgm:spPr/>
      <dgm:t>
        <a:bodyPr/>
        <a:lstStyle/>
        <a:p>
          <a:endParaRPr lang="en-CA"/>
        </a:p>
      </dgm:t>
    </dgm:pt>
    <dgm:pt modelId="{32EE720A-D169-4345-9253-006F8F9B6E19}" type="sibTrans" cxnId="{2A644C31-3C67-4A26-9690-88760B42337B}">
      <dgm:prSet/>
      <dgm:spPr/>
      <dgm:t>
        <a:bodyPr/>
        <a:lstStyle/>
        <a:p>
          <a:endParaRPr lang="en-CA"/>
        </a:p>
      </dgm:t>
    </dgm:pt>
    <dgm:pt modelId="{7C51B44C-B2BF-46E7-AD81-41A7333D3B2C}">
      <dgm:prSet phldrT="[Text]" custT="1"/>
      <dgm:spPr>
        <a:solidFill>
          <a:srgbClr val="C00000">
            <a:alpha val="9804"/>
          </a:srgbClr>
        </a:solidFill>
        <a:ln w="15875" cap="flat" cmpd="sng" algn="ctr">
          <a:solidFill>
            <a:srgbClr val="B71E42">
              <a:alpha val="90000"/>
              <a:tint val="40000"/>
              <a:hueOff val="0"/>
              <a:satOff val="0"/>
              <a:lumOff val="0"/>
              <a:alphaOff val="0"/>
            </a:srgbClr>
          </a:solidFill>
          <a:prstDash val="solid"/>
        </a:ln>
        <a:effectLst/>
      </dgm:spPr>
      <dgm:t>
        <a:bodyPr spcFirstLastPara="0" vert="horz" wrap="square" lIns="144000" tIns="9525" rIns="19050" bIns="9525" numCol="1" spcCol="1270" anchor="ctr" anchorCtr="0"/>
        <a:lstStyle/>
        <a:p>
          <a:pPr marL="114300" lvl="1" indent="-114300" algn="l" defTabSz="666750">
            <a:lnSpc>
              <a:spcPct val="90000"/>
            </a:lnSpc>
            <a:spcBef>
              <a:spcPct val="0"/>
            </a:spcBef>
            <a:spcAft>
              <a:spcPct val="15000"/>
            </a:spcAft>
            <a:buChar char="•"/>
          </a:pPr>
          <a:r>
            <a:rPr lang="en-CA" sz="1600" kern="1200" dirty="0">
              <a:solidFill>
                <a:prstClr val="black">
                  <a:hueOff val="0"/>
                  <a:satOff val="0"/>
                  <a:lumOff val="0"/>
                  <a:alphaOff val="0"/>
                </a:prstClr>
              </a:solidFill>
              <a:effectLst/>
              <a:latin typeface="Gill Sans MT" panose="020B0502020104020203"/>
              <a:ea typeface="+mn-ea"/>
              <a:cs typeface="+mn-cs"/>
            </a:rPr>
            <a:t>Communicate in actionable ways</a:t>
          </a:r>
        </a:p>
      </dgm:t>
    </dgm:pt>
    <dgm:pt modelId="{02F63AD8-864B-4DE9-B5F0-210F3EBE05D4}" type="parTrans" cxnId="{C2B178AF-29C4-4FEA-BFEC-58851E90F739}">
      <dgm:prSet/>
      <dgm:spPr/>
      <dgm:t>
        <a:bodyPr/>
        <a:lstStyle/>
        <a:p>
          <a:endParaRPr lang="en-CA"/>
        </a:p>
      </dgm:t>
    </dgm:pt>
    <dgm:pt modelId="{E1FC853A-2F81-402E-BEE9-8D015A5A215C}" type="sibTrans" cxnId="{C2B178AF-29C4-4FEA-BFEC-58851E90F739}">
      <dgm:prSet/>
      <dgm:spPr/>
      <dgm:t>
        <a:bodyPr/>
        <a:lstStyle/>
        <a:p>
          <a:endParaRPr lang="en-CA"/>
        </a:p>
      </dgm:t>
    </dgm:pt>
    <dgm:pt modelId="{EFB9935C-589D-684D-BEDE-76EF5F0162B0}">
      <dgm:prSet phldrT="[Text]" custT="1"/>
      <dgm:spPr>
        <a:solidFill>
          <a:srgbClr val="C00000">
            <a:alpha val="9804"/>
          </a:srgbClr>
        </a:solidFill>
        <a:ln w="15875" cap="flat" cmpd="sng" algn="ctr">
          <a:solidFill>
            <a:srgbClr val="B71E42">
              <a:alpha val="90000"/>
              <a:tint val="40000"/>
              <a:hueOff val="0"/>
              <a:satOff val="0"/>
              <a:lumOff val="0"/>
              <a:alphaOff val="0"/>
            </a:srgbClr>
          </a:solidFill>
          <a:prstDash val="solid"/>
        </a:ln>
        <a:effectLst/>
      </dgm:spPr>
      <dgm:t>
        <a:bodyPr spcFirstLastPara="0" vert="horz" wrap="square" lIns="144000" tIns="9525" rIns="18000" bIns="9525" numCol="1" spcCol="1270" anchor="ctr" anchorCtr="0"/>
        <a:lstStyle/>
        <a:p>
          <a:pPr marL="114300" lvl="1" indent="-114300" algn="l" defTabSz="666750">
            <a:lnSpc>
              <a:spcPct val="90000"/>
            </a:lnSpc>
            <a:spcBef>
              <a:spcPct val="0"/>
            </a:spcBef>
            <a:spcAft>
              <a:spcPct val="15000"/>
            </a:spcAft>
            <a:buChar char="•"/>
          </a:pPr>
          <a:r>
            <a:rPr lang="en-CA" sz="1600" kern="1200" dirty="0">
              <a:solidFill>
                <a:prstClr val="black">
                  <a:hueOff val="0"/>
                  <a:satOff val="0"/>
                  <a:lumOff val="0"/>
                  <a:alphaOff val="0"/>
                </a:prstClr>
              </a:solidFill>
              <a:effectLst/>
              <a:latin typeface="Gill Sans MT" panose="020B0502020104020203"/>
              <a:ea typeface="+mn-ea"/>
              <a:cs typeface="+mn-cs"/>
            </a:rPr>
            <a:t>Prioritize based on impact, scope and frequency</a:t>
          </a:r>
        </a:p>
      </dgm:t>
    </dgm:pt>
    <dgm:pt modelId="{0D56950F-B522-9E46-9F2A-2A8398072156}" type="sibTrans" cxnId="{3FC16612-BC2C-3547-8E04-7DDD6CF25684}">
      <dgm:prSet/>
      <dgm:spPr/>
      <dgm:t>
        <a:bodyPr/>
        <a:lstStyle/>
        <a:p>
          <a:endParaRPr lang="en-US"/>
        </a:p>
      </dgm:t>
    </dgm:pt>
    <dgm:pt modelId="{7CA70DB3-1B75-ED4F-B0F2-DCAB5E5E0123}" type="parTrans" cxnId="{3FC16612-BC2C-3547-8E04-7DDD6CF25684}">
      <dgm:prSet/>
      <dgm:spPr/>
      <dgm:t>
        <a:bodyPr/>
        <a:lstStyle/>
        <a:p>
          <a:endParaRPr lang="en-US"/>
        </a:p>
      </dgm:t>
    </dgm:pt>
    <dgm:pt modelId="{13B5F501-6836-CF48-9F97-4461A89C2474}">
      <dgm:prSet phldrT="[Text]" custT="1"/>
      <dgm:spPr>
        <a:solidFill>
          <a:srgbClr val="C00000">
            <a:alpha val="9804"/>
          </a:srgbClr>
        </a:solidFill>
        <a:ln w="15875" cap="flat" cmpd="sng" algn="ctr">
          <a:solidFill>
            <a:srgbClr val="B71E42">
              <a:alpha val="90000"/>
              <a:tint val="40000"/>
              <a:hueOff val="0"/>
              <a:satOff val="0"/>
              <a:lumOff val="0"/>
              <a:alphaOff val="0"/>
            </a:srgbClr>
          </a:solidFill>
          <a:prstDash val="solid"/>
        </a:ln>
        <a:effectLst/>
      </dgm:spPr>
      <dgm:t>
        <a:bodyPr spcFirstLastPara="0" vert="horz" wrap="square" lIns="144000" tIns="9525" rIns="19050" bIns="9525" numCol="1" spcCol="1270" anchor="ctr" anchorCtr="0"/>
        <a:lstStyle/>
        <a:p>
          <a:pPr marL="114300" lvl="1" indent="-114300" algn="l" defTabSz="666750">
            <a:lnSpc>
              <a:spcPct val="90000"/>
            </a:lnSpc>
            <a:spcBef>
              <a:spcPct val="0"/>
            </a:spcBef>
            <a:spcAft>
              <a:spcPct val="15000"/>
            </a:spcAft>
            <a:buChar char="•"/>
          </a:pPr>
          <a:r>
            <a:rPr lang="en-CA" sz="1600" kern="1200" dirty="0">
              <a:solidFill>
                <a:prstClr val="black">
                  <a:hueOff val="0"/>
                  <a:satOff val="0"/>
                  <a:lumOff val="0"/>
                  <a:alphaOff val="0"/>
                </a:prstClr>
              </a:solidFill>
              <a:effectLst/>
              <a:latin typeface="Gill Sans MT" panose="020B0502020104020203"/>
              <a:ea typeface="+mn-ea"/>
              <a:cs typeface="+mn-cs"/>
            </a:rPr>
            <a:t>Ask “So What?”</a:t>
          </a:r>
        </a:p>
      </dgm:t>
    </dgm:pt>
    <dgm:pt modelId="{475A520A-E1E9-1F4B-A7C7-154289D94CDB}" type="parTrans" cxnId="{D90AECD3-41E7-2F4C-A3CC-85D7C2F4EC77}">
      <dgm:prSet/>
      <dgm:spPr/>
      <dgm:t>
        <a:bodyPr/>
        <a:lstStyle/>
        <a:p>
          <a:endParaRPr lang="en-US"/>
        </a:p>
      </dgm:t>
    </dgm:pt>
    <dgm:pt modelId="{B353FA21-A9D3-C347-8A6E-A618B95EADC5}" type="sibTrans" cxnId="{D90AECD3-41E7-2F4C-A3CC-85D7C2F4EC77}">
      <dgm:prSet/>
      <dgm:spPr/>
      <dgm:t>
        <a:bodyPr/>
        <a:lstStyle/>
        <a:p>
          <a:endParaRPr lang="en-US"/>
        </a:p>
      </dgm:t>
    </dgm:pt>
    <dgm:pt modelId="{88FF9C1D-B07E-DD44-9D25-092C65F64A40}">
      <dgm:prSet phldrT="[Text]" custT="1"/>
      <dgm:spPr>
        <a:solidFill>
          <a:srgbClr val="C00000">
            <a:alpha val="9804"/>
          </a:srgbClr>
        </a:solidFill>
        <a:ln w="15875" cap="flat" cmpd="sng" algn="ctr">
          <a:solidFill>
            <a:srgbClr val="B71E42">
              <a:alpha val="90000"/>
              <a:tint val="40000"/>
              <a:hueOff val="0"/>
              <a:satOff val="0"/>
              <a:lumOff val="0"/>
              <a:alphaOff val="0"/>
            </a:srgbClr>
          </a:solidFill>
          <a:prstDash val="solid"/>
        </a:ln>
        <a:effectLst/>
      </dgm:spPr>
      <dgm:t>
        <a:bodyPr spcFirstLastPara="0" vert="horz" wrap="square" lIns="144000" tIns="9525" rIns="19050" bIns="9525" numCol="1" spcCol="1270" anchor="ctr" anchorCtr="0"/>
        <a:lstStyle/>
        <a:p>
          <a:pPr marL="114300" lvl="1" indent="-114300" algn="l" defTabSz="666750">
            <a:lnSpc>
              <a:spcPct val="90000"/>
            </a:lnSpc>
            <a:spcBef>
              <a:spcPct val="0"/>
            </a:spcBef>
            <a:spcAft>
              <a:spcPct val="15000"/>
            </a:spcAft>
            <a:buChar char="•"/>
          </a:pPr>
          <a:r>
            <a:rPr lang="en-CA" sz="1600" kern="1200" dirty="0">
              <a:solidFill>
                <a:prstClr val="black">
                  <a:hueOff val="0"/>
                  <a:satOff val="0"/>
                  <a:lumOff val="0"/>
                  <a:alphaOff val="0"/>
                </a:prstClr>
              </a:solidFill>
              <a:effectLst/>
              <a:latin typeface="Gill Sans MT" panose="020B0502020104020203"/>
              <a:ea typeface="+mn-ea"/>
              <a:cs typeface="+mn-cs"/>
            </a:rPr>
            <a:t>Align to addressing business needs</a:t>
          </a:r>
        </a:p>
      </dgm:t>
    </dgm:pt>
    <dgm:pt modelId="{C319988E-8ED5-0643-A2B4-BBFA3219131F}" type="parTrans" cxnId="{F813E49A-A944-1D49-BF88-918968A7C21B}">
      <dgm:prSet/>
      <dgm:spPr/>
      <dgm:t>
        <a:bodyPr/>
        <a:lstStyle/>
        <a:p>
          <a:endParaRPr lang="en-US"/>
        </a:p>
      </dgm:t>
    </dgm:pt>
    <dgm:pt modelId="{9FD5DDF9-4627-3F42-BB70-C158D3E327E6}" type="sibTrans" cxnId="{F813E49A-A944-1D49-BF88-918968A7C21B}">
      <dgm:prSet/>
      <dgm:spPr/>
      <dgm:t>
        <a:bodyPr/>
        <a:lstStyle/>
        <a:p>
          <a:endParaRPr lang="en-US"/>
        </a:p>
      </dgm:t>
    </dgm:pt>
    <dgm:pt modelId="{6CBF34CF-B998-8A4F-B4D4-DE7B19397763}">
      <dgm:prSet phldrT="[Text]" custT="1"/>
      <dgm:spPr>
        <a:solidFill>
          <a:srgbClr val="C00000">
            <a:alpha val="9804"/>
          </a:srgbClr>
        </a:solidFill>
        <a:ln w="15875" cap="flat" cmpd="sng" algn="ctr">
          <a:solidFill>
            <a:srgbClr val="B71E42">
              <a:alpha val="90000"/>
              <a:tint val="40000"/>
              <a:hueOff val="0"/>
              <a:satOff val="0"/>
              <a:lumOff val="0"/>
              <a:alphaOff val="0"/>
            </a:srgbClr>
          </a:solidFill>
          <a:prstDash val="solid"/>
        </a:ln>
        <a:effectLst/>
      </dgm:spPr>
      <dgm:t>
        <a:bodyPr spcFirstLastPara="0" vert="horz" wrap="square" lIns="144000" tIns="9525" rIns="18000" bIns="9525" numCol="1" spcCol="1270" anchor="ctr" anchorCtr="0"/>
        <a:lstStyle/>
        <a:p>
          <a:pPr marL="114300" lvl="1" indent="-114300" algn="l" defTabSz="666750">
            <a:lnSpc>
              <a:spcPct val="90000"/>
            </a:lnSpc>
            <a:spcBef>
              <a:spcPct val="0"/>
            </a:spcBef>
            <a:spcAft>
              <a:spcPct val="15000"/>
            </a:spcAft>
            <a:buChar char="•"/>
          </a:pPr>
          <a:r>
            <a:rPr lang="en-CA" sz="1600" kern="1200" dirty="0">
              <a:solidFill>
                <a:prstClr val="black">
                  <a:hueOff val="0"/>
                  <a:satOff val="0"/>
                  <a:lumOff val="0"/>
                  <a:alphaOff val="0"/>
                </a:prstClr>
              </a:solidFill>
              <a:effectLst/>
              <a:latin typeface="Gill Sans MT" panose="020B0502020104020203"/>
              <a:ea typeface="+mn-ea"/>
              <a:cs typeface="+mn-cs"/>
            </a:rPr>
            <a:t>Identify severity levels</a:t>
          </a:r>
        </a:p>
      </dgm:t>
    </dgm:pt>
    <dgm:pt modelId="{9664C655-A872-CB4D-BA96-E0E86DAC514A}" type="parTrans" cxnId="{CBF8DEF9-3D67-8A45-A139-E049F9D8D65F}">
      <dgm:prSet/>
      <dgm:spPr/>
      <dgm:t>
        <a:bodyPr/>
        <a:lstStyle/>
        <a:p>
          <a:endParaRPr lang="en-US"/>
        </a:p>
      </dgm:t>
    </dgm:pt>
    <dgm:pt modelId="{DEB65896-920A-C043-BC91-056C2F60069D}" type="sibTrans" cxnId="{CBF8DEF9-3D67-8A45-A139-E049F9D8D65F}">
      <dgm:prSet/>
      <dgm:spPr/>
      <dgm:t>
        <a:bodyPr/>
        <a:lstStyle/>
        <a:p>
          <a:endParaRPr lang="en-US"/>
        </a:p>
      </dgm:t>
    </dgm:pt>
    <dgm:pt modelId="{733603F8-B571-402C-A2B8-39A10A410B23}" type="pres">
      <dgm:prSet presAssocID="{C632F475-B64A-4155-B8EE-DDA09FD216C0}" presName="theList" presStyleCnt="0">
        <dgm:presLayoutVars>
          <dgm:dir/>
          <dgm:animLvl val="lvl"/>
          <dgm:resizeHandles val="exact"/>
        </dgm:presLayoutVars>
      </dgm:prSet>
      <dgm:spPr/>
      <dgm:t>
        <a:bodyPr/>
        <a:lstStyle/>
        <a:p>
          <a:endParaRPr lang="en-CA"/>
        </a:p>
      </dgm:t>
    </dgm:pt>
    <dgm:pt modelId="{0D18D202-886E-41AB-A3F5-0C7A85200671}" type="pres">
      <dgm:prSet presAssocID="{EE0C65D0-EB79-407E-AABD-C79864B60EE7}" presName="compNode" presStyleCnt="0"/>
      <dgm:spPr/>
    </dgm:pt>
    <dgm:pt modelId="{428193F4-B8E4-4440-9A20-56A28C0A3175}" type="pres">
      <dgm:prSet presAssocID="{EE0C65D0-EB79-407E-AABD-C79864B60EE7}" presName="noGeometry" presStyleCnt="0"/>
      <dgm:spPr/>
    </dgm:pt>
    <dgm:pt modelId="{AA44F798-D8E9-4B38-9DE1-F53F7A94F7C5}" type="pres">
      <dgm:prSet presAssocID="{EE0C65D0-EB79-407E-AABD-C79864B60EE7}" presName="childTextVisible" presStyleLbl="bgAccFollowNode1" presStyleIdx="0" presStyleCnt="2">
        <dgm:presLayoutVars>
          <dgm:bulletEnabled val="1"/>
        </dgm:presLayoutVars>
      </dgm:prSet>
      <dgm:spPr>
        <a:xfrm>
          <a:off x="3873639" y="642595"/>
          <a:ext cx="2476127" cy="2164447"/>
        </a:xfrm>
        <a:prstGeom prst="rightArrow">
          <a:avLst>
            <a:gd name="adj1" fmla="val 70000"/>
            <a:gd name="adj2" fmla="val 50000"/>
          </a:avLst>
        </a:prstGeom>
      </dgm:spPr>
      <dgm:t>
        <a:bodyPr/>
        <a:lstStyle/>
        <a:p>
          <a:endParaRPr lang="en-CA"/>
        </a:p>
      </dgm:t>
    </dgm:pt>
    <dgm:pt modelId="{2A4A50B9-699B-40F3-AAD3-C66624C037C5}" type="pres">
      <dgm:prSet presAssocID="{EE0C65D0-EB79-407E-AABD-C79864B60EE7}" presName="childTextHidden" presStyleLbl="bgAccFollowNode1" presStyleIdx="0" presStyleCnt="2"/>
      <dgm:spPr/>
      <dgm:t>
        <a:bodyPr/>
        <a:lstStyle/>
        <a:p>
          <a:endParaRPr lang="en-CA"/>
        </a:p>
      </dgm:t>
    </dgm:pt>
    <dgm:pt modelId="{5D18B3FA-C189-4872-933A-60109DF29D13}" type="pres">
      <dgm:prSet presAssocID="{EE0C65D0-EB79-407E-AABD-C79864B60EE7}" presName="parentText" presStyleLbl="node1" presStyleIdx="0" presStyleCnt="2">
        <dgm:presLayoutVars>
          <dgm:chMax val="1"/>
          <dgm:bulletEnabled val="1"/>
        </dgm:presLayoutVars>
      </dgm:prSet>
      <dgm:spPr>
        <a:xfrm>
          <a:off x="3254607" y="1105787"/>
          <a:ext cx="1238063" cy="1238063"/>
        </a:xfrm>
        <a:prstGeom prst="ellipse">
          <a:avLst/>
        </a:prstGeom>
      </dgm:spPr>
      <dgm:t>
        <a:bodyPr/>
        <a:lstStyle/>
        <a:p>
          <a:endParaRPr lang="en-CA"/>
        </a:p>
      </dgm:t>
    </dgm:pt>
    <dgm:pt modelId="{D8DC5930-6B7F-4799-A96C-D9BB1E2428F2}" type="pres">
      <dgm:prSet presAssocID="{EE0C65D0-EB79-407E-AABD-C79864B60EE7}" presName="aSpace" presStyleCnt="0"/>
      <dgm:spPr/>
    </dgm:pt>
    <dgm:pt modelId="{39FF8769-5A2E-4836-9AC7-FFB3B8F5189C}" type="pres">
      <dgm:prSet presAssocID="{12DE87A5-251F-4EBA-86C7-1AD4439BCAA2}" presName="compNode" presStyleCnt="0"/>
      <dgm:spPr/>
    </dgm:pt>
    <dgm:pt modelId="{DA9CDBA7-8043-419E-81C8-FE5B8830E13F}" type="pres">
      <dgm:prSet presAssocID="{12DE87A5-251F-4EBA-86C7-1AD4439BCAA2}" presName="noGeometry" presStyleCnt="0"/>
      <dgm:spPr/>
    </dgm:pt>
    <dgm:pt modelId="{28CC56B4-5522-4B88-AF43-58F7987457AE}" type="pres">
      <dgm:prSet presAssocID="{12DE87A5-251F-4EBA-86C7-1AD4439BCAA2}" presName="childTextVisible" presStyleLbl="bgAccFollowNode1" presStyleIdx="1" presStyleCnt="2">
        <dgm:presLayoutVars>
          <dgm:bulletEnabled val="1"/>
        </dgm:presLayoutVars>
      </dgm:prSet>
      <dgm:spPr>
        <a:xfrm>
          <a:off x="7123557" y="642595"/>
          <a:ext cx="2476127" cy="2164447"/>
        </a:xfrm>
        <a:prstGeom prst="rightArrow">
          <a:avLst>
            <a:gd name="adj1" fmla="val 70000"/>
            <a:gd name="adj2" fmla="val 50000"/>
          </a:avLst>
        </a:prstGeom>
      </dgm:spPr>
      <dgm:t>
        <a:bodyPr/>
        <a:lstStyle/>
        <a:p>
          <a:endParaRPr lang="en-CA"/>
        </a:p>
      </dgm:t>
    </dgm:pt>
    <dgm:pt modelId="{ADEC80DD-2202-4577-8A86-633528D64B20}" type="pres">
      <dgm:prSet presAssocID="{12DE87A5-251F-4EBA-86C7-1AD4439BCAA2}" presName="childTextHidden" presStyleLbl="bgAccFollowNode1" presStyleIdx="1" presStyleCnt="2"/>
      <dgm:spPr/>
      <dgm:t>
        <a:bodyPr/>
        <a:lstStyle/>
        <a:p>
          <a:endParaRPr lang="en-CA"/>
        </a:p>
      </dgm:t>
    </dgm:pt>
    <dgm:pt modelId="{F9D90EAF-BDCC-42D1-9F75-FB089DCB4EB8}" type="pres">
      <dgm:prSet presAssocID="{12DE87A5-251F-4EBA-86C7-1AD4439BCAA2}" presName="parentText" presStyleLbl="node1" presStyleIdx="1" presStyleCnt="2">
        <dgm:presLayoutVars>
          <dgm:chMax val="1"/>
          <dgm:bulletEnabled val="1"/>
        </dgm:presLayoutVars>
      </dgm:prSet>
      <dgm:spPr>
        <a:xfrm>
          <a:off x="6504525" y="1105787"/>
          <a:ext cx="1238063" cy="1238063"/>
        </a:xfrm>
        <a:prstGeom prst="ellipse">
          <a:avLst/>
        </a:prstGeom>
      </dgm:spPr>
      <dgm:t>
        <a:bodyPr/>
        <a:lstStyle/>
        <a:p>
          <a:endParaRPr lang="en-CA"/>
        </a:p>
      </dgm:t>
    </dgm:pt>
  </dgm:ptLst>
  <dgm:cxnLst>
    <dgm:cxn modelId="{3596C301-3649-AE4E-9809-4F90A010F1EB}" type="presOf" srcId="{13B5F501-6836-CF48-9F97-4461A89C2474}" destId="{28CC56B4-5522-4B88-AF43-58F7987457AE}" srcOrd="0" destOrd="1" presId="urn:microsoft.com/office/officeart/2005/8/layout/hProcess6"/>
    <dgm:cxn modelId="{2A644C31-3C67-4A26-9690-88760B42337B}" srcId="{EE0C65D0-EB79-407E-AABD-C79864B60EE7}" destId="{D37B4396-C777-4D36-B9DE-0C37C1E90CD5}" srcOrd="0" destOrd="0" parTransId="{AFDF4374-4C2D-4813-8A62-6C27AE22E63F}" sibTransId="{32EE720A-D169-4345-9253-006F8F9B6E19}"/>
    <dgm:cxn modelId="{00F83E7F-1D5C-4ABC-8F89-0B8A57AFA585}" type="presOf" srcId="{7C51B44C-B2BF-46E7-AD81-41A7333D3B2C}" destId="{ADEC80DD-2202-4577-8A86-633528D64B20}" srcOrd="1" destOrd="0" presId="urn:microsoft.com/office/officeart/2005/8/layout/hProcess6"/>
    <dgm:cxn modelId="{70444C8B-5D05-E946-9A24-3590144DD5AF}" type="presOf" srcId="{13B5F501-6836-CF48-9F97-4461A89C2474}" destId="{ADEC80DD-2202-4577-8A86-633528D64B20}" srcOrd="1" destOrd="1" presId="urn:microsoft.com/office/officeart/2005/8/layout/hProcess6"/>
    <dgm:cxn modelId="{319CD2F0-FCED-864E-80F9-C908311CDFF2}" type="presOf" srcId="{EFB9935C-589D-684D-BEDE-76EF5F0162B0}" destId="{AA44F798-D8E9-4B38-9DE1-F53F7A94F7C5}" srcOrd="0" destOrd="1" presId="urn:microsoft.com/office/officeart/2005/8/layout/hProcess6"/>
    <dgm:cxn modelId="{89C72CE2-6C0D-8B48-9F13-500AD4A6B333}" type="presOf" srcId="{6CBF34CF-B998-8A4F-B4D4-DE7B19397763}" destId="{2A4A50B9-699B-40F3-AAD3-C66624C037C5}" srcOrd="1" destOrd="2" presId="urn:microsoft.com/office/officeart/2005/8/layout/hProcess6"/>
    <dgm:cxn modelId="{ED9F1B7B-5F63-AD4C-BCEA-F4AADB4C1F5C}" type="presOf" srcId="{EFB9935C-589D-684D-BEDE-76EF5F0162B0}" destId="{2A4A50B9-699B-40F3-AAD3-C66624C037C5}" srcOrd="1" destOrd="1" presId="urn:microsoft.com/office/officeart/2005/8/layout/hProcess6"/>
    <dgm:cxn modelId="{D27A4A70-7446-450B-94EB-DE5A771DD015}" srcId="{C632F475-B64A-4155-B8EE-DDA09FD216C0}" destId="{EE0C65D0-EB79-407E-AABD-C79864B60EE7}" srcOrd="0" destOrd="0" parTransId="{595A8CCA-E5D9-4F5E-A5DE-AB1F965C1F26}" sibTransId="{53B57752-0874-4C89-A08D-9B9CD90B4710}"/>
    <dgm:cxn modelId="{184A72E5-3CA1-4C9F-9FA5-8AC67E40DAC3}" type="presOf" srcId="{12DE87A5-251F-4EBA-86C7-1AD4439BCAA2}" destId="{F9D90EAF-BDCC-42D1-9F75-FB089DCB4EB8}" srcOrd="0" destOrd="0" presId="urn:microsoft.com/office/officeart/2005/8/layout/hProcess6"/>
    <dgm:cxn modelId="{D90AECD3-41E7-2F4C-A3CC-85D7C2F4EC77}" srcId="{12DE87A5-251F-4EBA-86C7-1AD4439BCAA2}" destId="{13B5F501-6836-CF48-9F97-4461A89C2474}" srcOrd="1" destOrd="0" parTransId="{475A520A-E1E9-1F4B-A7C7-154289D94CDB}" sibTransId="{B353FA21-A9D3-C347-8A6E-A618B95EADC5}"/>
    <dgm:cxn modelId="{F813E49A-A944-1D49-BF88-918968A7C21B}" srcId="{12DE87A5-251F-4EBA-86C7-1AD4439BCAA2}" destId="{88FF9C1D-B07E-DD44-9D25-092C65F64A40}" srcOrd="2" destOrd="0" parTransId="{C319988E-8ED5-0643-A2B4-BBFA3219131F}" sibTransId="{9FD5DDF9-4627-3F42-BB70-C158D3E327E6}"/>
    <dgm:cxn modelId="{B06DFE57-64D3-1441-820D-7E76825F37E5}" type="presOf" srcId="{88FF9C1D-B07E-DD44-9D25-092C65F64A40}" destId="{ADEC80DD-2202-4577-8A86-633528D64B20}" srcOrd="1" destOrd="2" presId="urn:microsoft.com/office/officeart/2005/8/layout/hProcess6"/>
    <dgm:cxn modelId="{C4B8E97F-DA0D-4905-8AF6-D1461BCDCD4D}" type="presOf" srcId="{7C51B44C-B2BF-46E7-AD81-41A7333D3B2C}" destId="{28CC56B4-5522-4B88-AF43-58F7987457AE}" srcOrd="0" destOrd="0" presId="urn:microsoft.com/office/officeart/2005/8/layout/hProcess6"/>
    <dgm:cxn modelId="{CBF8DEF9-3D67-8A45-A139-E049F9D8D65F}" srcId="{EE0C65D0-EB79-407E-AABD-C79864B60EE7}" destId="{6CBF34CF-B998-8A4F-B4D4-DE7B19397763}" srcOrd="2" destOrd="0" parTransId="{9664C655-A872-CB4D-BA96-E0E86DAC514A}" sibTransId="{DEB65896-920A-C043-BC91-056C2F60069D}"/>
    <dgm:cxn modelId="{F38EDFDD-B1BC-4DF1-83DD-E98BC11DB696}" srcId="{C632F475-B64A-4155-B8EE-DDA09FD216C0}" destId="{12DE87A5-251F-4EBA-86C7-1AD4439BCAA2}" srcOrd="1" destOrd="0" parTransId="{9F5A2025-1F02-4A0F-B1B7-616606214841}" sibTransId="{96566153-AAC4-4EEA-97E6-AAA873BCFB5B}"/>
    <dgm:cxn modelId="{FDCAC68C-A746-3E4F-991A-96D8EBB3A931}" type="presOf" srcId="{88FF9C1D-B07E-DD44-9D25-092C65F64A40}" destId="{28CC56B4-5522-4B88-AF43-58F7987457AE}" srcOrd="0" destOrd="2" presId="urn:microsoft.com/office/officeart/2005/8/layout/hProcess6"/>
    <dgm:cxn modelId="{3BDE8B9A-110F-3F40-9CD1-4DBC795DD7A6}" type="presOf" srcId="{6CBF34CF-B998-8A4F-B4D4-DE7B19397763}" destId="{AA44F798-D8E9-4B38-9DE1-F53F7A94F7C5}" srcOrd="0" destOrd="2" presId="urn:microsoft.com/office/officeart/2005/8/layout/hProcess6"/>
    <dgm:cxn modelId="{2D467280-FA63-49F0-9BB6-9DC09E333196}" type="presOf" srcId="{EE0C65D0-EB79-407E-AABD-C79864B60EE7}" destId="{5D18B3FA-C189-4872-933A-60109DF29D13}" srcOrd="0" destOrd="0" presId="urn:microsoft.com/office/officeart/2005/8/layout/hProcess6"/>
    <dgm:cxn modelId="{C2B178AF-29C4-4FEA-BFEC-58851E90F739}" srcId="{12DE87A5-251F-4EBA-86C7-1AD4439BCAA2}" destId="{7C51B44C-B2BF-46E7-AD81-41A7333D3B2C}" srcOrd="0" destOrd="0" parTransId="{02F63AD8-864B-4DE9-B5F0-210F3EBE05D4}" sibTransId="{E1FC853A-2F81-402E-BEE9-8D015A5A215C}"/>
    <dgm:cxn modelId="{D58B077D-7864-4359-A096-08D6BC085324}" type="presOf" srcId="{D37B4396-C777-4D36-B9DE-0C37C1E90CD5}" destId="{2A4A50B9-699B-40F3-AAD3-C66624C037C5}" srcOrd="1" destOrd="0" presId="urn:microsoft.com/office/officeart/2005/8/layout/hProcess6"/>
    <dgm:cxn modelId="{CD4868DE-567C-46D2-9A3F-D5793E211BE4}" type="presOf" srcId="{C632F475-B64A-4155-B8EE-DDA09FD216C0}" destId="{733603F8-B571-402C-A2B8-39A10A410B23}" srcOrd="0" destOrd="0" presId="urn:microsoft.com/office/officeart/2005/8/layout/hProcess6"/>
    <dgm:cxn modelId="{7264B78F-B0A7-4B4C-8F30-6DF83A3C63B9}" type="presOf" srcId="{D37B4396-C777-4D36-B9DE-0C37C1E90CD5}" destId="{AA44F798-D8E9-4B38-9DE1-F53F7A94F7C5}" srcOrd="0" destOrd="0" presId="urn:microsoft.com/office/officeart/2005/8/layout/hProcess6"/>
    <dgm:cxn modelId="{3FC16612-BC2C-3547-8E04-7DDD6CF25684}" srcId="{EE0C65D0-EB79-407E-AABD-C79864B60EE7}" destId="{EFB9935C-589D-684D-BEDE-76EF5F0162B0}" srcOrd="1" destOrd="0" parTransId="{7CA70DB3-1B75-ED4F-B0F2-DCAB5E5E0123}" sibTransId="{0D56950F-B522-9E46-9F2A-2A8398072156}"/>
    <dgm:cxn modelId="{F278DA78-7436-4BAF-A086-8257925214C9}" type="presParOf" srcId="{733603F8-B571-402C-A2B8-39A10A410B23}" destId="{0D18D202-886E-41AB-A3F5-0C7A85200671}" srcOrd="0" destOrd="0" presId="urn:microsoft.com/office/officeart/2005/8/layout/hProcess6"/>
    <dgm:cxn modelId="{E0C417E3-1E97-4BEA-B83F-38AD4D86E19D}" type="presParOf" srcId="{0D18D202-886E-41AB-A3F5-0C7A85200671}" destId="{428193F4-B8E4-4440-9A20-56A28C0A3175}" srcOrd="0" destOrd="0" presId="urn:microsoft.com/office/officeart/2005/8/layout/hProcess6"/>
    <dgm:cxn modelId="{B765DA7C-78BE-4E98-ADEF-904F3AF9AB07}" type="presParOf" srcId="{0D18D202-886E-41AB-A3F5-0C7A85200671}" destId="{AA44F798-D8E9-4B38-9DE1-F53F7A94F7C5}" srcOrd="1" destOrd="0" presId="urn:microsoft.com/office/officeart/2005/8/layout/hProcess6"/>
    <dgm:cxn modelId="{9EA88534-B3EA-4B2A-8612-3A32CB0B3BE7}" type="presParOf" srcId="{0D18D202-886E-41AB-A3F5-0C7A85200671}" destId="{2A4A50B9-699B-40F3-AAD3-C66624C037C5}" srcOrd="2" destOrd="0" presId="urn:microsoft.com/office/officeart/2005/8/layout/hProcess6"/>
    <dgm:cxn modelId="{E7CD792C-A645-4C5E-9486-65D6D517DC28}" type="presParOf" srcId="{0D18D202-886E-41AB-A3F5-0C7A85200671}" destId="{5D18B3FA-C189-4872-933A-60109DF29D13}" srcOrd="3" destOrd="0" presId="urn:microsoft.com/office/officeart/2005/8/layout/hProcess6"/>
    <dgm:cxn modelId="{9BEB0F27-0F14-48AE-BA98-502E47D4E88C}" type="presParOf" srcId="{733603F8-B571-402C-A2B8-39A10A410B23}" destId="{D8DC5930-6B7F-4799-A96C-D9BB1E2428F2}" srcOrd="1" destOrd="0" presId="urn:microsoft.com/office/officeart/2005/8/layout/hProcess6"/>
    <dgm:cxn modelId="{FDAD4F9C-7A9C-4EB3-8D5F-FA473390A426}" type="presParOf" srcId="{733603F8-B571-402C-A2B8-39A10A410B23}" destId="{39FF8769-5A2E-4836-9AC7-FFB3B8F5189C}" srcOrd="2" destOrd="0" presId="urn:microsoft.com/office/officeart/2005/8/layout/hProcess6"/>
    <dgm:cxn modelId="{F209B030-46E1-42F2-ABF1-56E3FBBE2377}" type="presParOf" srcId="{39FF8769-5A2E-4836-9AC7-FFB3B8F5189C}" destId="{DA9CDBA7-8043-419E-81C8-FE5B8830E13F}" srcOrd="0" destOrd="0" presId="urn:microsoft.com/office/officeart/2005/8/layout/hProcess6"/>
    <dgm:cxn modelId="{6E563BEE-2270-41A6-A90E-A5CF42BD97AF}" type="presParOf" srcId="{39FF8769-5A2E-4836-9AC7-FFB3B8F5189C}" destId="{28CC56B4-5522-4B88-AF43-58F7987457AE}" srcOrd="1" destOrd="0" presId="urn:microsoft.com/office/officeart/2005/8/layout/hProcess6"/>
    <dgm:cxn modelId="{81BFF2FF-29DA-4372-A7F1-B1E872CF2A7F}" type="presParOf" srcId="{39FF8769-5A2E-4836-9AC7-FFB3B8F5189C}" destId="{ADEC80DD-2202-4577-8A86-633528D64B20}" srcOrd="2" destOrd="0" presId="urn:microsoft.com/office/officeart/2005/8/layout/hProcess6"/>
    <dgm:cxn modelId="{D5771ADD-713D-48BC-8433-D28AD6D2E4DE}" type="presParOf" srcId="{39FF8769-5A2E-4836-9AC7-FFB3B8F5189C}" destId="{F9D90EAF-BDCC-42D1-9F75-FB089DCB4EB8}"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6C7286D-595C-4750-9E0F-77D604CE25C6}" type="doc">
      <dgm:prSet loTypeId="urn:microsoft.com/office/officeart/2018/2/layout/IconLabelList" loCatId="icon" qsTypeId="urn:microsoft.com/office/officeart/2005/8/quickstyle/simple4" qsCatId="simple" csTypeId="urn:microsoft.com/office/officeart/2005/8/colors/accent1_2" csCatId="accent1" phldr="1"/>
      <dgm:spPr/>
      <dgm:t>
        <a:bodyPr/>
        <a:lstStyle/>
        <a:p>
          <a:endParaRPr lang="en-US"/>
        </a:p>
      </dgm:t>
    </dgm:pt>
    <dgm:pt modelId="{45A8D800-3A1A-43D3-86CE-7CAC87F02EEA}">
      <dgm:prSet/>
      <dgm:spPr/>
      <dgm:t>
        <a:bodyPr/>
        <a:lstStyle/>
        <a:p>
          <a:pPr>
            <a:lnSpc>
              <a:spcPct val="100000"/>
            </a:lnSpc>
          </a:pPr>
          <a:r>
            <a:rPr lang="en-CA"/>
            <a:t>Capture Observations</a:t>
          </a:r>
          <a:endParaRPr lang="en-US"/>
        </a:p>
      </dgm:t>
    </dgm:pt>
    <dgm:pt modelId="{E40D2338-1835-4A9F-825C-A189F4F2B90A}" type="parTrans" cxnId="{7263CA36-A1B8-45A7-AFB5-489EC0335AF4}">
      <dgm:prSet/>
      <dgm:spPr/>
      <dgm:t>
        <a:bodyPr/>
        <a:lstStyle/>
        <a:p>
          <a:endParaRPr lang="en-US"/>
        </a:p>
      </dgm:t>
    </dgm:pt>
    <dgm:pt modelId="{231F1554-6E38-4FA5-AD03-BCEEE35D5A4C}" type="sibTrans" cxnId="{7263CA36-A1B8-45A7-AFB5-489EC0335AF4}">
      <dgm:prSet/>
      <dgm:spPr/>
      <dgm:t>
        <a:bodyPr/>
        <a:lstStyle/>
        <a:p>
          <a:endParaRPr lang="en-US"/>
        </a:p>
      </dgm:t>
    </dgm:pt>
    <dgm:pt modelId="{9D70EEB3-6550-4B7F-8C0C-20EE4D349968}">
      <dgm:prSet/>
      <dgm:spPr/>
      <dgm:t>
        <a:bodyPr/>
        <a:lstStyle/>
        <a:p>
          <a:pPr>
            <a:lnSpc>
              <a:spcPct val="100000"/>
            </a:lnSpc>
          </a:pPr>
          <a:r>
            <a:rPr lang="en-CA" dirty="0"/>
            <a:t>Capture general comments</a:t>
          </a:r>
          <a:endParaRPr lang="en-US" dirty="0"/>
        </a:p>
      </dgm:t>
    </dgm:pt>
    <dgm:pt modelId="{7284B932-FB6C-41D4-98D8-498A9268E165}" type="parTrans" cxnId="{7834D394-E846-40BC-A62A-B71ECB269F60}">
      <dgm:prSet/>
      <dgm:spPr/>
      <dgm:t>
        <a:bodyPr/>
        <a:lstStyle/>
        <a:p>
          <a:endParaRPr lang="en-US"/>
        </a:p>
      </dgm:t>
    </dgm:pt>
    <dgm:pt modelId="{89802CA1-2ACE-41A9-8BDB-BFFA707F6396}" type="sibTrans" cxnId="{7834D394-E846-40BC-A62A-B71ECB269F60}">
      <dgm:prSet/>
      <dgm:spPr/>
      <dgm:t>
        <a:bodyPr/>
        <a:lstStyle/>
        <a:p>
          <a:endParaRPr lang="en-US"/>
        </a:p>
      </dgm:t>
    </dgm:pt>
    <dgm:pt modelId="{50759824-3E70-42BC-86B7-5715E1440714}">
      <dgm:prSet/>
      <dgm:spPr/>
      <dgm:t>
        <a:bodyPr/>
        <a:lstStyle/>
        <a:p>
          <a:pPr>
            <a:lnSpc>
              <a:spcPct val="100000"/>
            </a:lnSpc>
          </a:pPr>
          <a:r>
            <a:rPr lang="en-CA" dirty="0"/>
            <a:t>Capture +/- Comments</a:t>
          </a:r>
          <a:endParaRPr lang="en-US" dirty="0"/>
        </a:p>
      </dgm:t>
    </dgm:pt>
    <dgm:pt modelId="{82173DC0-6146-4E68-B4D9-86927B2A6825}" type="parTrans" cxnId="{8523C1FF-1BA2-430C-A710-F8B8F4A3592B}">
      <dgm:prSet/>
      <dgm:spPr/>
      <dgm:t>
        <a:bodyPr/>
        <a:lstStyle/>
        <a:p>
          <a:endParaRPr lang="en-US"/>
        </a:p>
      </dgm:t>
    </dgm:pt>
    <dgm:pt modelId="{A0D3E3D4-5809-40A8-9F01-86B0B67475A5}" type="sibTrans" cxnId="{8523C1FF-1BA2-430C-A710-F8B8F4A3592B}">
      <dgm:prSet/>
      <dgm:spPr/>
      <dgm:t>
        <a:bodyPr/>
        <a:lstStyle/>
        <a:p>
          <a:endParaRPr lang="en-US"/>
        </a:p>
      </dgm:t>
    </dgm:pt>
    <dgm:pt modelId="{1494BC6B-D31A-0B4D-A3BC-3831503DDAC7}">
      <dgm:prSet/>
      <dgm:spPr/>
      <dgm:t>
        <a:bodyPr/>
        <a:lstStyle/>
        <a:p>
          <a:pPr>
            <a:lnSpc>
              <a:spcPct val="100000"/>
            </a:lnSpc>
          </a:pPr>
          <a:r>
            <a:rPr lang="en-US" dirty="0"/>
            <a:t>Identify start and end of  tasks</a:t>
          </a:r>
        </a:p>
      </dgm:t>
    </dgm:pt>
    <dgm:pt modelId="{EA18D6E0-80D2-1E45-87B1-AF7FEDA24CD5}" type="parTrans" cxnId="{EC8D93C8-47DC-0449-A724-A38AFE871297}">
      <dgm:prSet/>
      <dgm:spPr/>
      <dgm:t>
        <a:bodyPr/>
        <a:lstStyle/>
        <a:p>
          <a:endParaRPr lang="en-US"/>
        </a:p>
      </dgm:t>
    </dgm:pt>
    <dgm:pt modelId="{324F1962-A359-AE49-BA55-D8344C944A5C}" type="sibTrans" cxnId="{EC8D93C8-47DC-0449-A724-A38AFE871297}">
      <dgm:prSet/>
      <dgm:spPr/>
      <dgm:t>
        <a:bodyPr/>
        <a:lstStyle/>
        <a:p>
          <a:endParaRPr lang="en-US"/>
        </a:p>
      </dgm:t>
    </dgm:pt>
    <dgm:pt modelId="{B55CEC4D-FA75-46B8-927F-DFB4F8996E50}" type="pres">
      <dgm:prSet presAssocID="{B6C7286D-595C-4750-9E0F-77D604CE25C6}" presName="root" presStyleCnt="0">
        <dgm:presLayoutVars>
          <dgm:dir/>
          <dgm:resizeHandles val="exact"/>
        </dgm:presLayoutVars>
      </dgm:prSet>
      <dgm:spPr/>
      <dgm:t>
        <a:bodyPr/>
        <a:lstStyle/>
        <a:p>
          <a:endParaRPr lang="en-CA"/>
        </a:p>
      </dgm:t>
    </dgm:pt>
    <dgm:pt modelId="{70A9FE78-B342-4864-A6E8-E995E05C5B9B}" type="pres">
      <dgm:prSet presAssocID="{1494BC6B-D31A-0B4D-A3BC-3831503DDAC7}" presName="compNode" presStyleCnt="0"/>
      <dgm:spPr/>
    </dgm:pt>
    <dgm:pt modelId="{D4C12B77-D4C5-4EED-A4AF-9186CFC3DE69}" type="pres">
      <dgm:prSet presAssocID="{1494BC6B-D31A-0B4D-A3BC-3831503DDAC7}"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xmlns="" r:embed="rId2"/>
              </a:ext>
            </a:extLst>
          </a:blip>
          <a:srcRect/>
          <a:stretch>
            <a:fillRect/>
          </a:stretch>
        </a:blipFill>
      </dgm:spPr>
      <dgm:extLst/>
    </dgm:pt>
    <dgm:pt modelId="{6006C3F9-1020-4C4D-8DF1-1ADDCD856994}" type="pres">
      <dgm:prSet presAssocID="{1494BC6B-D31A-0B4D-A3BC-3831503DDAC7}" presName="spaceRect" presStyleCnt="0"/>
      <dgm:spPr/>
    </dgm:pt>
    <dgm:pt modelId="{C3A876E7-0F2E-41D7-849C-8D40E42A49B9}" type="pres">
      <dgm:prSet presAssocID="{1494BC6B-D31A-0B4D-A3BC-3831503DDAC7}" presName="textRect" presStyleLbl="revTx" presStyleIdx="0" presStyleCnt="4">
        <dgm:presLayoutVars>
          <dgm:chMax val="1"/>
          <dgm:chPref val="1"/>
        </dgm:presLayoutVars>
      </dgm:prSet>
      <dgm:spPr/>
      <dgm:t>
        <a:bodyPr/>
        <a:lstStyle/>
        <a:p>
          <a:endParaRPr lang="en-CA"/>
        </a:p>
      </dgm:t>
    </dgm:pt>
    <dgm:pt modelId="{80539D62-4CEF-4967-89C1-03545382867D}" type="pres">
      <dgm:prSet presAssocID="{324F1962-A359-AE49-BA55-D8344C944A5C}" presName="sibTrans" presStyleCnt="0"/>
      <dgm:spPr/>
    </dgm:pt>
    <dgm:pt modelId="{AADAB951-F358-4311-BFB0-D22FE36E4250}" type="pres">
      <dgm:prSet presAssocID="{9D70EEB3-6550-4B7F-8C0C-20EE4D349968}" presName="compNode" presStyleCnt="0"/>
      <dgm:spPr/>
    </dgm:pt>
    <dgm:pt modelId="{E8823C44-E527-48AD-93FF-1F21E2DA1D5B}" type="pres">
      <dgm:prSet presAssocID="{9D70EEB3-6550-4B7F-8C0C-20EE4D34996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xmlns="" r:embed="rId4"/>
              </a:ext>
            </a:extLst>
          </a:blip>
          <a:srcRect/>
          <a:stretch>
            <a:fillRect/>
          </a:stretch>
        </a:blipFill>
      </dgm:spPr>
      <dgm:extLst/>
    </dgm:pt>
    <dgm:pt modelId="{0CE57DBF-5A52-46C1-B933-820230C5F79E}" type="pres">
      <dgm:prSet presAssocID="{9D70EEB3-6550-4B7F-8C0C-20EE4D349968}" presName="spaceRect" presStyleCnt="0"/>
      <dgm:spPr/>
    </dgm:pt>
    <dgm:pt modelId="{314F1EE1-2BEA-4554-88D1-6046D76C5BCC}" type="pres">
      <dgm:prSet presAssocID="{9D70EEB3-6550-4B7F-8C0C-20EE4D349968}" presName="textRect" presStyleLbl="revTx" presStyleIdx="1" presStyleCnt="4">
        <dgm:presLayoutVars>
          <dgm:chMax val="1"/>
          <dgm:chPref val="1"/>
        </dgm:presLayoutVars>
      </dgm:prSet>
      <dgm:spPr/>
      <dgm:t>
        <a:bodyPr/>
        <a:lstStyle/>
        <a:p>
          <a:endParaRPr lang="en-CA"/>
        </a:p>
      </dgm:t>
    </dgm:pt>
    <dgm:pt modelId="{AAD920A6-CA87-4408-BDC1-B80E8BD08B4B}" type="pres">
      <dgm:prSet presAssocID="{89802CA1-2ACE-41A9-8BDB-BFFA707F6396}" presName="sibTrans" presStyleCnt="0"/>
      <dgm:spPr/>
    </dgm:pt>
    <dgm:pt modelId="{4E2347EC-E167-4E73-9119-4671FA2BEAB2}" type="pres">
      <dgm:prSet presAssocID="{50759824-3E70-42BC-86B7-5715E1440714}" presName="compNode" presStyleCnt="0"/>
      <dgm:spPr/>
    </dgm:pt>
    <dgm:pt modelId="{7328735B-BA8C-4B30-8452-19D4D1319968}" type="pres">
      <dgm:prSet presAssocID="{50759824-3E70-42BC-86B7-5715E1440714}"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xmlns="" r:embed="rId6"/>
              </a:ext>
            </a:extLst>
          </a:blip>
          <a:srcRect/>
          <a:stretch>
            <a:fillRect/>
          </a:stretch>
        </a:blipFill>
      </dgm:spPr>
      <dgm:extLst>
        <a:ext uri="{E40237B7-FDA0-4F09-8148-C483321AD2D9}">
          <dgm14:cNvPr xmlns:dgm14="http://schemas.microsoft.com/office/drawing/2010/diagram" id="0" name="" descr="Drama"/>
        </a:ext>
      </dgm:extLst>
    </dgm:pt>
    <dgm:pt modelId="{F3DB7A95-CE03-44F8-A872-5E39C1E19230}" type="pres">
      <dgm:prSet presAssocID="{50759824-3E70-42BC-86B7-5715E1440714}" presName="spaceRect" presStyleCnt="0"/>
      <dgm:spPr/>
    </dgm:pt>
    <dgm:pt modelId="{D7975A44-1F4B-4095-9A63-84F18C29B713}" type="pres">
      <dgm:prSet presAssocID="{50759824-3E70-42BC-86B7-5715E1440714}" presName="textRect" presStyleLbl="revTx" presStyleIdx="2" presStyleCnt="4">
        <dgm:presLayoutVars>
          <dgm:chMax val="1"/>
          <dgm:chPref val="1"/>
        </dgm:presLayoutVars>
      </dgm:prSet>
      <dgm:spPr/>
      <dgm:t>
        <a:bodyPr/>
        <a:lstStyle/>
        <a:p>
          <a:endParaRPr lang="en-CA"/>
        </a:p>
      </dgm:t>
    </dgm:pt>
    <dgm:pt modelId="{0800247C-205A-41C0-B7D3-B3FD224D541D}" type="pres">
      <dgm:prSet presAssocID="{A0D3E3D4-5809-40A8-9F01-86B0B67475A5}" presName="sibTrans" presStyleCnt="0"/>
      <dgm:spPr/>
    </dgm:pt>
    <dgm:pt modelId="{F292AAA2-73E5-4171-9051-2ED016C8978B}" type="pres">
      <dgm:prSet presAssocID="{45A8D800-3A1A-43D3-86CE-7CAC87F02EEA}" presName="compNode" presStyleCnt="0"/>
      <dgm:spPr/>
    </dgm:pt>
    <dgm:pt modelId="{E182D20A-25AF-45AA-9E08-FC112319DD56}" type="pres">
      <dgm:prSet presAssocID="{45A8D800-3A1A-43D3-86CE-7CAC87F02EE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a:ext>
              <a:ext uri="{96DAC541-7B7A-43D3-8B79-37D633B846F1}">
                <asvg:svgBlip xmlns:asvg="http://schemas.microsoft.com/office/drawing/2016/SVG/main" xmlns="" r:embed="rId8"/>
              </a:ext>
            </a:extLst>
          </a:blip>
          <a:stretch>
            <a:fillRect/>
          </a:stretch>
        </a:blipFill>
      </dgm:spPr>
      <dgm:extLst>
        <a:ext uri="{E40237B7-FDA0-4F09-8148-C483321AD2D9}">
          <dgm14:cNvPr xmlns:dgm14="http://schemas.microsoft.com/office/drawing/2010/diagram" id="0" name="" descr="Eye"/>
        </a:ext>
      </dgm:extLst>
    </dgm:pt>
    <dgm:pt modelId="{8A66E08C-BA9E-4403-8B85-AC12401E3BBC}" type="pres">
      <dgm:prSet presAssocID="{45A8D800-3A1A-43D3-86CE-7CAC87F02EEA}" presName="spaceRect" presStyleCnt="0"/>
      <dgm:spPr/>
    </dgm:pt>
    <dgm:pt modelId="{0741749C-EE12-4E2E-8089-86515C912B31}" type="pres">
      <dgm:prSet presAssocID="{45A8D800-3A1A-43D3-86CE-7CAC87F02EEA}" presName="textRect" presStyleLbl="revTx" presStyleIdx="3" presStyleCnt="4">
        <dgm:presLayoutVars>
          <dgm:chMax val="1"/>
          <dgm:chPref val="1"/>
        </dgm:presLayoutVars>
      </dgm:prSet>
      <dgm:spPr/>
      <dgm:t>
        <a:bodyPr/>
        <a:lstStyle/>
        <a:p>
          <a:endParaRPr lang="en-CA"/>
        </a:p>
      </dgm:t>
    </dgm:pt>
  </dgm:ptLst>
  <dgm:cxnLst>
    <dgm:cxn modelId="{EC8D93C8-47DC-0449-A724-A38AFE871297}" srcId="{B6C7286D-595C-4750-9E0F-77D604CE25C6}" destId="{1494BC6B-D31A-0B4D-A3BC-3831503DDAC7}" srcOrd="0" destOrd="0" parTransId="{EA18D6E0-80D2-1E45-87B1-AF7FEDA24CD5}" sibTransId="{324F1962-A359-AE49-BA55-D8344C944A5C}"/>
    <dgm:cxn modelId="{C2F3B4AC-2138-9C4C-8965-EF193FB4AB90}" type="presOf" srcId="{B6C7286D-595C-4750-9E0F-77D604CE25C6}" destId="{B55CEC4D-FA75-46B8-927F-DFB4F8996E50}" srcOrd="0" destOrd="0" presId="urn:microsoft.com/office/officeart/2018/2/layout/IconLabelList"/>
    <dgm:cxn modelId="{7834D394-E846-40BC-A62A-B71ECB269F60}" srcId="{B6C7286D-595C-4750-9E0F-77D604CE25C6}" destId="{9D70EEB3-6550-4B7F-8C0C-20EE4D349968}" srcOrd="1" destOrd="0" parTransId="{7284B932-FB6C-41D4-98D8-498A9268E165}" sibTransId="{89802CA1-2ACE-41A9-8BDB-BFFA707F6396}"/>
    <dgm:cxn modelId="{A94BE96D-04AD-8141-B8FB-B7A2C9A3C435}" type="presOf" srcId="{1494BC6B-D31A-0B4D-A3BC-3831503DDAC7}" destId="{C3A876E7-0F2E-41D7-849C-8D40E42A49B9}" srcOrd="0" destOrd="0" presId="urn:microsoft.com/office/officeart/2018/2/layout/IconLabelList"/>
    <dgm:cxn modelId="{47BAC0B2-4CF2-B14A-BDEA-8FBBBF325D44}" type="presOf" srcId="{50759824-3E70-42BC-86B7-5715E1440714}" destId="{D7975A44-1F4B-4095-9A63-84F18C29B713}" srcOrd="0" destOrd="0" presId="urn:microsoft.com/office/officeart/2018/2/layout/IconLabelList"/>
    <dgm:cxn modelId="{8523C1FF-1BA2-430C-A710-F8B8F4A3592B}" srcId="{B6C7286D-595C-4750-9E0F-77D604CE25C6}" destId="{50759824-3E70-42BC-86B7-5715E1440714}" srcOrd="2" destOrd="0" parTransId="{82173DC0-6146-4E68-B4D9-86927B2A6825}" sibTransId="{A0D3E3D4-5809-40A8-9F01-86B0B67475A5}"/>
    <dgm:cxn modelId="{0B2329E3-16BD-094C-96F8-C33E689B740B}" type="presOf" srcId="{9D70EEB3-6550-4B7F-8C0C-20EE4D349968}" destId="{314F1EE1-2BEA-4554-88D1-6046D76C5BCC}" srcOrd="0" destOrd="0" presId="urn:microsoft.com/office/officeart/2018/2/layout/IconLabelList"/>
    <dgm:cxn modelId="{7263CA36-A1B8-45A7-AFB5-489EC0335AF4}" srcId="{B6C7286D-595C-4750-9E0F-77D604CE25C6}" destId="{45A8D800-3A1A-43D3-86CE-7CAC87F02EEA}" srcOrd="3" destOrd="0" parTransId="{E40D2338-1835-4A9F-825C-A189F4F2B90A}" sibTransId="{231F1554-6E38-4FA5-AD03-BCEEE35D5A4C}"/>
    <dgm:cxn modelId="{C4728429-039A-5C44-951B-564523283927}" type="presOf" srcId="{45A8D800-3A1A-43D3-86CE-7CAC87F02EEA}" destId="{0741749C-EE12-4E2E-8089-86515C912B31}" srcOrd="0" destOrd="0" presId="urn:microsoft.com/office/officeart/2018/2/layout/IconLabelList"/>
    <dgm:cxn modelId="{70250129-EC69-5941-A4C7-DF4DCA8BFA47}" type="presParOf" srcId="{B55CEC4D-FA75-46B8-927F-DFB4F8996E50}" destId="{70A9FE78-B342-4864-A6E8-E995E05C5B9B}" srcOrd="0" destOrd="0" presId="urn:microsoft.com/office/officeart/2018/2/layout/IconLabelList"/>
    <dgm:cxn modelId="{1CB4B2D1-5B9C-5C4E-B759-403D5B0D9F1F}" type="presParOf" srcId="{70A9FE78-B342-4864-A6E8-E995E05C5B9B}" destId="{D4C12B77-D4C5-4EED-A4AF-9186CFC3DE69}" srcOrd="0" destOrd="0" presId="urn:microsoft.com/office/officeart/2018/2/layout/IconLabelList"/>
    <dgm:cxn modelId="{C775CF36-2819-C343-AFD0-805F332916C9}" type="presParOf" srcId="{70A9FE78-B342-4864-A6E8-E995E05C5B9B}" destId="{6006C3F9-1020-4C4D-8DF1-1ADDCD856994}" srcOrd="1" destOrd="0" presId="urn:microsoft.com/office/officeart/2018/2/layout/IconLabelList"/>
    <dgm:cxn modelId="{59CFBCFC-E984-AE4B-8B0F-7545EEA80A6C}" type="presParOf" srcId="{70A9FE78-B342-4864-A6E8-E995E05C5B9B}" destId="{C3A876E7-0F2E-41D7-849C-8D40E42A49B9}" srcOrd="2" destOrd="0" presId="urn:microsoft.com/office/officeart/2018/2/layout/IconLabelList"/>
    <dgm:cxn modelId="{6E27F63A-7CED-A042-BC64-AFBF962AF4ED}" type="presParOf" srcId="{B55CEC4D-FA75-46B8-927F-DFB4F8996E50}" destId="{80539D62-4CEF-4967-89C1-03545382867D}" srcOrd="1" destOrd="0" presId="urn:microsoft.com/office/officeart/2018/2/layout/IconLabelList"/>
    <dgm:cxn modelId="{F4A63767-D375-904F-9475-494AFE547C9C}" type="presParOf" srcId="{B55CEC4D-FA75-46B8-927F-DFB4F8996E50}" destId="{AADAB951-F358-4311-BFB0-D22FE36E4250}" srcOrd="2" destOrd="0" presId="urn:microsoft.com/office/officeart/2018/2/layout/IconLabelList"/>
    <dgm:cxn modelId="{20334CF1-8F3B-E349-A6D3-CDB0C535492C}" type="presParOf" srcId="{AADAB951-F358-4311-BFB0-D22FE36E4250}" destId="{E8823C44-E527-48AD-93FF-1F21E2DA1D5B}" srcOrd="0" destOrd="0" presId="urn:microsoft.com/office/officeart/2018/2/layout/IconLabelList"/>
    <dgm:cxn modelId="{E6D6DE5A-DEC8-0E46-8173-4F7BE9EF404D}" type="presParOf" srcId="{AADAB951-F358-4311-BFB0-D22FE36E4250}" destId="{0CE57DBF-5A52-46C1-B933-820230C5F79E}" srcOrd="1" destOrd="0" presId="urn:microsoft.com/office/officeart/2018/2/layout/IconLabelList"/>
    <dgm:cxn modelId="{E667B7B3-0C27-6947-BFE7-D8C527E2A1AE}" type="presParOf" srcId="{AADAB951-F358-4311-BFB0-D22FE36E4250}" destId="{314F1EE1-2BEA-4554-88D1-6046D76C5BCC}" srcOrd="2" destOrd="0" presId="urn:microsoft.com/office/officeart/2018/2/layout/IconLabelList"/>
    <dgm:cxn modelId="{B7F17CC0-7BD8-6044-B183-A14F9BACAD65}" type="presParOf" srcId="{B55CEC4D-FA75-46B8-927F-DFB4F8996E50}" destId="{AAD920A6-CA87-4408-BDC1-B80E8BD08B4B}" srcOrd="3" destOrd="0" presId="urn:microsoft.com/office/officeart/2018/2/layout/IconLabelList"/>
    <dgm:cxn modelId="{E4CA03DA-13CF-8245-9EE2-846B8DE503DA}" type="presParOf" srcId="{B55CEC4D-FA75-46B8-927F-DFB4F8996E50}" destId="{4E2347EC-E167-4E73-9119-4671FA2BEAB2}" srcOrd="4" destOrd="0" presId="urn:microsoft.com/office/officeart/2018/2/layout/IconLabelList"/>
    <dgm:cxn modelId="{B5616502-B101-9244-95BF-2F289A77F513}" type="presParOf" srcId="{4E2347EC-E167-4E73-9119-4671FA2BEAB2}" destId="{7328735B-BA8C-4B30-8452-19D4D1319968}" srcOrd="0" destOrd="0" presId="urn:microsoft.com/office/officeart/2018/2/layout/IconLabelList"/>
    <dgm:cxn modelId="{CB659179-2007-224B-B7FE-69361E21C9AE}" type="presParOf" srcId="{4E2347EC-E167-4E73-9119-4671FA2BEAB2}" destId="{F3DB7A95-CE03-44F8-A872-5E39C1E19230}" srcOrd="1" destOrd="0" presId="urn:microsoft.com/office/officeart/2018/2/layout/IconLabelList"/>
    <dgm:cxn modelId="{672BF6CF-FD14-E04A-88B3-D7FFE633B678}" type="presParOf" srcId="{4E2347EC-E167-4E73-9119-4671FA2BEAB2}" destId="{D7975A44-1F4B-4095-9A63-84F18C29B713}" srcOrd="2" destOrd="0" presId="urn:microsoft.com/office/officeart/2018/2/layout/IconLabelList"/>
    <dgm:cxn modelId="{A28C8114-1BE7-5741-8358-DB71729F77CA}" type="presParOf" srcId="{B55CEC4D-FA75-46B8-927F-DFB4F8996E50}" destId="{0800247C-205A-41C0-B7D3-B3FD224D541D}" srcOrd="5" destOrd="0" presId="urn:microsoft.com/office/officeart/2018/2/layout/IconLabelList"/>
    <dgm:cxn modelId="{B02EF7ED-A09A-E64C-B4C1-220AA2ED2A65}" type="presParOf" srcId="{B55CEC4D-FA75-46B8-927F-DFB4F8996E50}" destId="{F292AAA2-73E5-4171-9051-2ED016C8978B}" srcOrd="6" destOrd="0" presId="urn:microsoft.com/office/officeart/2018/2/layout/IconLabelList"/>
    <dgm:cxn modelId="{346D621E-018D-4848-BB61-382D49B96AC2}" type="presParOf" srcId="{F292AAA2-73E5-4171-9051-2ED016C8978B}" destId="{E182D20A-25AF-45AA-9E08-FC112319DD56}" srcOrd="0" destOrd="0" presId="urn:microsoft.com/office/officeart/2018/2/layout/IconLabelList"/>
    <dgm:cxn modelId="{16DB9EDA-B7F6-014E-9B75-241E74CED21B}" type="presParOf" srcId="{F292AAA2-73E5-4171-9051-2ED016C8978B}" destId="{8A66E08C-BA9E-4403-8B85-AC12401E3BBC}" srcOrd="1" destOrd="0" presId="urn:microsoft.com/office/officeart/2018/2/layout/IconLabelList"/>
    <dgm:cxn modelId="{C9B06A05-EDBC-F045-9431-281FE22D5E7D}" type="presParOf" srcId="{F292AAA2-73E5-4171-9051-2ED016C8978B}" destId="{0741749C-EE12-4E2E-8089-86515C912B31}" srcOrd="2" destOrd="0" presId="urn:microsoft.com/office/officeart/2018/2/layout/IconLabel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54453CD-0B42-0E45-9880-9BC390E62E4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xmlns="" id="{8F02A8B1-2EFC-DE49-BD6A-A28C6979FD5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F3FDFB-5CB1-CC48-AB68-86FFDC941472}" type="datetimeFigureOut">
              <a:rPr lang="en-CA" smtClean="0"/>
              <a:t>2019-04-15</a:t>
            </a:fld>
            <a:endParaRPr lang="en-CA"/>
          </a:p>
        </p:txBody>
      </p:sp>
      <p:sp>
        <p:nvSpPr>
          <p:cNvPr id="4" name="Footer Placeholder 3">
            <a:extLst>
              <a:ext uri="{FF2B5EF4-FFF2-40B4-BE49-F238E27FC236}">
                <a16:creationId xmlns:a16="http://schemas.microsoft.com/office/drawing/2014/main" xmlns="" id="{586B16A7-EEC5-6041-908E-27FEF17F05D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xmlns="" id="{3C38565D-AC1C-5742-ACA4-FC3C7621432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3D2F51-6CA9-ED40-875D-358E3443188B}" type="slidenum">
              <a:rPr lang="en-CA" smtClean="0"/>
              <a:t>‹#›</a:t>
            </a:fld>
            <a:endParaRPr lang="en-CA"/>
          </a:p>
        </p:txBody>
      </p:sp>
    </p:spTree>
    <p:extLst>
      <p:ext uri="{BB962C8B-B14F-4D97-AF65-F5344CB8AC3E}">
        <p14:creationId xmlns:p14="http://schemas.microsoft.com/office/powerpoint/2010/main" val="27822914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22B45F-3756-7D49-A3A1-66F423CD9A6C}" type="datetimeFigureOut">
              <a:rPr lang="en-CA" smtClean="0"/>
              <a:t>2019-04-15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12E784-21A3-2444-B178-39C1CB04DBD1}" type="slidenum">
              <a:rPr lang="en-CA" smtClean="0"/>
              <a:t>‹#›</a:t>
            </a:fld>
            <a:endParaRPr lang="en-CA"/>
          </a:p>
        </p:txBody>
      </p:sp>
    </p:spTree>
    <p:extLst>
      <p:ext uri="{BB962C8B-B14F-4D97-AF65-F5344CB8AC3E}">
        <p14:creationId xmlns:p14="http://schemas.microsoft.com/office/powerpoint/2010/main" val="3565661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iso.org/obp/ui/#iso:std:iso:9241:-11:ed-2:v1:en"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www.iso.org/obp/ui/#iso:std:iso:9241:-11:ed-2:v1:en"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s://www.calculator.net/sample-size-calculator.html?type=1&amp;cl=95&amp;ci=10&amp;ps=500&amp;x=61&amp;y=22"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Source: International Organization for Standardization (ISO) 9241-11 </a:t>
            </a:r>
            <a:r>
              <a:rPr lang="en-CA" sz="1200" b="0" i="0" kern="1200" dirty="0">
                <a:solidFill>
                  <a:schemeClr val="tx1"/>
                </a:solidFill>
                <a:effectLst/>
                <a:latin typeface="+mn-lt"/>
                <a:ea typeface="+mn-ea"/>
                <a:cs typeface="+mn-cs"/>
              </a:rPr>
              <a:t>Ergonomics of human-system interaction (</a:t>
            </a:r>
            <a:r>
              <a:rPr lang="en-CA" dirty="0">
                <a:hlinkClick r:id="rId3"/>
              </a:rPr>
              <a:t>https://www.iso.org/obp/ui/#iso:std:iso:9241:-11:ed-2:v1:en</a:t>
            </a:r>
            <a:r>
              <a:rPr lang="en-CA" dirty="0"/>
              <a:t>)</a:t>
            </a:r>
            <a:endParaRPr lang="en-CA" sz="1200" b="0" i="0" kern="1200" dirty="0">
              <a:solidFill>
                <a:schemeClr val="tx1"/>
              </a:solidFill>
              <a:effectLst/>
              <a:latin typeface="+mn-lt"/>
              <a:ea typeface="+mn-ea"/>
              <a:cs typeface="+mn-cs"/>
            </a:endParaRPr>
          </a:p>
          <a:p>
            <a:endParaRPr lang="en-CA"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CA" b="1" dirty="0"/>
              <a:t>Effectiveness</a:t>
            </a:r>
            <a:r>
              <a:rPr lang="en-CA" dirty="0"/>
              <a:t> – ability for users to complete tasks accurately</a:t>
            </a:r>
          </a:p>
          <a:p>
            <a:pPr marL="171450" indent="-171450">
              <a:buFont typeface="Arial" panose="020B0604020202020204" pitchFamily="34" charset="0"/>
              <a:buChar char="•"/>
            </a:pPr>
            <a:r>
              <a:rPr lang="en-CA" b="1" dirty="0"/>
              <a:t>Efficiency</a:t>
            </a:r>
            <a:r>
              <a:rPr lang="en-CA" dirty="0"/>
              <a:t> – the amount of time (or other resources) that the user has to employ in completing a task</a:t>
            </a:r>
          </a:p>
          <a:p>
            <a:pPr marL="171450" indent="-171450">
              <a:buFont typeface="Arial" panose="020B0604020202020204" pitchFamily="34" charset="0"/>
              <a:buChar char="•"/>
            </a:pPr>
            <a:r>
              <a:rPr lang="en-CA" b="1" dirty="0"/>
              <a:t>Satisfaction</a:t>
            </a:r>
            <a:r>
              <a:rPr lang="en-CA" dirty="0"/>
              <a:t> – how happy the user is with the interaction</a:t>
            </a:r>
          </a:p>
        </p:txBody>
      </p:sp>
      <p:sp>
        <p:nvSpPr>
          <p:cNvPr id="4" name="Slide Number Placeholder 3"/>
          <p:cNvSpPr>
            <a:spLocks noGrp="1"/>
          </p:cNvSpPr>
          <p:nvPr>
            <p:ph type="sldNum" sz="quarter" idx="5"/>
          </p:nvPr>
        </p:nvSpPr>
        <p:spPr/>
        <p:txBody>
          <a:bodyPr/>
          <a:lstStyle/>
          <a:p>
            <a:fld id="{7812E784-21A3-2444-B178-39C1CB04DBD1}" type="slidenum">
              <a:rPr lang="en-CA" smtClean="0"/>
              <a:t>3</a:t>
            </a:fld>
            <a:endParaRPr lang="en-CA"/>
          </a:p>
        </p:txBody>
      </p:sp>
    </p:spTree>
    <p:extLst>
      <p:ext uri="{BB962C8B-B14F-4D97-AF65-F5344CB8AC3E}">
        <p14:creationId xmlns:p14="http://schemas.microsoft.com/office/powerpoint/2010/main" val="3156544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812E784-21A3-2444-B178-39C1CB04DBD1}" type="slidenum">
              <a:rPr lang="en-CA" smtClean="0"/>
              <a:t>16</a:t>
            </a:fld>
            <a:endParaRPr lang="en-CA"/>
          </a:p>
        </p:txBody>
      </p:sp>
    </p:spTree>
    <p:extLst>
      <p:ext uri="{BB962C8B-B14F-4D97-AF65-F5344CB8AC3E}">
        <p14:creationId xmlns:p14="http://schemas.microsoft.com/office/powerpoint/2010/main" val="2034370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What does usability testing look like where you are?</a:t>
            </a:r>
            <a:endParaRPr lang="en-CA"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Who is at the table when planning, approving, executing, analyzing, decision-making?</a:t>
            </a:r>
            <a:endParaRPr lang="en-CA"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When is it done?</a:t>
            </a:r>
            <a:endParaRPr lang="en-CA"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How is it done?</a:t>
            </a: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812E784-21A3-2444-B178-39C1CB04DBD1}" type="slidenum">
              <a:rPr lang="en-CA" smtClean="0"/>
              <a:t>17</a:t>
            </a:fld>
            <a:endParaRPr lang="en-CA"/>
          </a:p>
        </p:txBody>
      </p:sp>
    </p:spTree>
    <p:extLst>
      <p:ext uri="{BB962C8B-B14F-4D97-AF65-F5344CB8AC3E}">
        <p14:creationId xmlns:p14="http://schemas.microsoft.com/office/powerpoint/2010/main" val="3049514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There are mainly</a:t>
            </a:r>
            <a:r>
              <a:rPr lang="en-CA" baseline="0" dirty="0"/>
              <a:t> </a:t>
            </a:r>
            <a:r>
              <a:rPr lang="en-CA" dirty="0"/>
              <a:t>3 types of testing that we talk about.</a:t>
            </a:r>
          </a:p>
          <a:p>
            <a:pPr marL="457200" indent="-457200">
              <a:buFont typeface="+mj-lt"/>
              <a:buAutoNum type="arabicPeriod"/>
            </a:pPr>
            <a:r>
              <a:rPr lang="en-CA" dirty="0"/>
              <a:t>Low fidelity</a:t>
            </a:r>
          </a:p>
          <a:p>
            <a:pPr marL="457200" indent="-457200">
              <a:buFont typeface="+mj-lt"/>
              <a:buAutoNum type="arabicPeriod"/>
            </a:pPr>
            <a:r>
              <a:rPr lang="en-CA" dirty="0"/>
              <a:t>Medium Fidelity</a:t>
            </a:r>
          </a:p>
          <a:p>
            <a:pPr marL="457200" indent="-457200">
              <a:buFont typeface="+mj-lt"/>
              <a:buAutoNum type="arabicPeriod"/>
            </a:pPr>
            <a:r>
              <a:rPr lang="en-CA" dirty="0"/>
              <a:t>High Fidelity</a:t>
            </a:r>
          </a:p>
          <a:p>
            <a:endParaRPr lang="en-CA" dirty="0"/>
          </a:p>
          <a:p>
            <a:r>
              <a:rPr lang="en-CA" dirty="0"/>
              <a:t>Before we start</a:t>
            </a:r>
            <a:r>
              <a:rPr lang="en-CA" baseline="0" dirty="0"/>
              <a:t> to talk about the types of testing though, let me talk to you about proposing your testing and communicating the recommendations.</a:t>
            </a:r>
            <a:endParaRPr lang="en-CA" dirty="0"/>
          </a:p>
          <a:p>
            <a:endParaRPr lang="en-CA" dirty="0"/>
          </a:p>
        </p:txBody>
      </p:sp>
      <p:sp>
        <p:nvSpPr>
          <p:cNvPr id="4" name="Slide Number Placeholder 3"/>
          <p:cNvSpPr>
            <a:spLocks noGrp="1"/>
          </p:cNvSpPr>
          <p:nvPr>
            <p:ph type="sldNum" sz="quarter" idx="10"/>
          </p:nvPr>
        </p:nvSpPr>
        <p:spPr/>
        <p:txBody>
          <a:bodyPr/>
          <a:lstStyle/>
          <a:p>
            <a:fld id="{7812E784-21A3-2444-B178-39C1CB04DBD1}" type="slidenum">
              <a:rPr lang="en-CA" smtClean="0"/>
              <a:t>18</a:t>
            </a:fld>
            <a:endParaRPr lang="en-CA"/>
          </a:p>
        </p:txBody>
      </p:sp>
    </p:spTree>
    <p:extLst>
      <p:ext uri="{BB962C8B-B14F-4D97-AF65-F5344CB8AC3E}">
        <p14:creationId xmlns:p14="http://schemas.microsoft.com/office/powerpoint/2010/main" val="2089181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a:t>
            </a:r>
            <a:r>
              <a:rPr lang="en-US" sz="1200" kern="1200" baseline="0" dirty="0">
                <a:solidFill>
                  <a:schemeClr val="tx1"/>
                </a:solidFill>
                <a:effectLst/>
                <a:latin typeface="+mn-lt"/>
                <a:ea typeface="+mn-ea"/>
                <a:cs typeface="+mn-cs"/>
              </a:rPr>
              <a:t> usually refer to this as </a:t>
            </a:r>
            <a:r>
              <a:rPr lang="en-US" sz="1200" b="1" kern="1200" baseline="0" dirty="0">
                <a:solidFill>
                  <a:schemeClr val="tx1"/>
                </a:solidFill>
                <a:effectLst/>
                <a:latin typeface="+mn-lt"/>
                <a:ea typeface="+mn-ea"/>
                <a:cs typeface="+mn-cs"/>
              </a:rPr>
              <a:t>s</a:t>
            </a:r>
            <a:r>
              <a:rPr lang="en-US" sz="1200" b="1" kern="1200" dirty="0">
                <a:solidFill>
                  <a:schemeClr val="tx1"/>
                </a:solidFill>
                <a:effectLst/>
                <a:latin typeface="+mn-lt"/>
                <a:ea typeface="+mn-ea"/>
                <a:cs typeface="+mn-cs"/>
              </a:rPr>
              <a:t>trategic level ux</a:t>
            </a:r>
            <a:r>
              <a:rPr lang="en-US" sz="1200" b="0" kern="1200" dirty="0">
                <a:solidFill>
                  <a:schemeClr val="tx1"/>
                </a:solidFill>
                <a:effectLst/>
                <a:latin typeface="+mn-lt"/>
                <a:ea typeface="+mn-ea"/>
                <a:cs typeface="+mn-cs"/>
              </a:rPr>
              <a:t> because</a:t>
            </a:r>
            <a:r>
              <a:rPr lang="en-US" sz="1200" b="0" kern="1200" baseline="0" dirty="0">
                <a:solidFill>
                  <a:schemeClr val="tx1"/>
                </a:solidFill>
                <a:effectLst/>
                <a:latin typeface="+mn-lt"/>
                <a:ea typeface="+mn-ea"/>
                <a:cs typeface="+mn-cs"/>
              </a:rPr>
              <a:t> at this level we are </a:t>
            </a:r>
            <a:r>
              <a:rPr lang="en-US" sz="1200" i="1" kern="1200" dirty="0">
                <a:solidFill>
                  <a:schemeClr val="tx1"/>
                </a:solidFill>
                <a:effectLst/>
                <a:latin typeface="+mn-lt"/>
                <a:ea typeface="+mn-ea"/>
                <a:cs typeface="+mn-cs"/>
              </a:rPr>
              <a:t>thinking through concepts with users.</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Example</a:t>
            </a:r>
            <a:r>
              <a:rPr lang="en-US" sz="1200" kern="1200" dirty="0">
                <a:solidFill>
                  <a:schemeClr val="tx1"/>
                </a:solidFill>
                <a:effectLst/>
                <a:latin typeface="+mn-lt"/>
                <a:ea typeface="+mn-ea"/>
                <a:cs typeface="+mn-cs"/>
              </a:rPr>
              <a:t>: </a:t>
            </a:r>
            <a:r>
              <a:rPr lang="en-US" dirty="0"/>
              <a:t>Rapid Elicitation sessions, wireframe walk-throughs and discussions </a:t>
            </a:r>
            <a:r>
              <a:rPr lang="en-US" sz="1200" kern="1200" baseline="0" dirty="0">
                <a:solidFill>
                  <a:schemeClr val="tx1"/>
                </a:solidFill>
                <a:effectLst/>
                <a:latin typeface="+mn-lt"/>
                <a:ea typeface="+mn-ea"/>
                <a:cs typeface="+mn-cs"/>
              </a:rPr>
              <a:t>with a g</a:t>
            </a:r>
            <a:r>
              <a:rPr lang="en-US" sz="1200" kern="1200" dirty="0">
                <a:solidFill>
                  <a:schemeClr val="tx1"/>
                </a:solidFill>
                <a:effectLst/>
                <a:latin typeface="+mn-lt"/>
                <a:ea typeface="+mn-ea"/>
                <a:cs typeface="+mn-cs"/>
              </a:rPr>
              <a:t>roup of 4-8 people</a:t>
            </a:r>
            <a:endParaRPr lang="en-CA"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You start with identifying the problem as you understand it currently and its context, while engaging in a brief discussion to validate with the group</a:t>
            </a:r>
            <a:endParaRPr lang="en-CA"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Think of this a testing the vision of your solution/approach at a high level.</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This will</a:t>
            </a:r>
            <a:r>
              <a:rPr lang="en-US" sz="1200" kern="1200" baseline="0" dirty="0">
                <a:solidFill>
                  <a:schemeClr val="tx1"/>
                </a:solidFill>
                <a:effectLst/>
                <a:latin typeface="+mn-lt"/>
                <a:ea typeface="+mn-ea"/>
                <a:cs typeface="+mn-cs"/>
              </a:rPr>
              <a:t> provide mostly qualitative data.</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i="1" kern="1200" dirty="0">
              <a:solidFill>
                <a:schemeClr val="tx1"/>
              </a:solidFill>
              <a:effectLst/>
              <a:latin typeface="+mn-lt"/>
              <a:ea typeface="+mn-ea"/>
              <a:cs typeface="+mn-cs"/>
            </a:endParaRPr>
          </a:p>
          <a:p>
            <a:r>
              <a:rPr lang="en-CA" sz="1200" b="0" kern="1200" dirty="0">
                <a:solidFill>
                  <a:schemeClr val="tx1"/>
                </a:solidFill>
                <a:effectLst/>
                <a:latin typeface="+mn-lt"/>
                <a:ea typeface="+mn-ea"/>
                <a:cs typeface="+mn-cs"/>
              </a:rPr>
              <a:t>This will typically answer questions like: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Are you heading in the right direction?</a:t>
            </a:r>
            <a:endParaRPr lang="en-CA"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Are you considering the right things?</a:t>
            </a:r>
            <a:endParaRPr lang="en-CA"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Are you talking to the right people?</a:t>
            </a:r>
            <a:endParaRPr lang="en-CA"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Do you have the right information to move forward?</a:t>
            </a:r>
            <a:endParaRPr lang="en-CA" sz="1200" kern="1200" dirty="0">
              <a:solidFill>
                <a:schemeClr val="tx1"/>
              </a:solidFill>
              <a:effectLst/>
              <a:latin typeface="+mn-lt"/>
              <a:ea typeface="+mn-ea"/>
              <a:cs typeface="+mn-cs"/>
            </a:endParaRP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value of this is that we</a:t>
            </a:r>
            <a:r>
              <a:rPr lang="en-US" sz="1200" kern="1200" baseline="0" dirty="0">
                <a:solidFill>
                  <a:schemeClr val="tx1"/>
                </a:solidFill>
                <a:effectLst/>
                <a:latin typeface="+mn-lt"/>
                <a:ea typeface="+mn-ea"/>
                <a:cs typeface="+mn-cs"/>
              </a:rPr>
              <a:t> are validating what we know against initial design assumptions in a way that is quick and cheap to </a:t>
            </a:r>
            <a:r>
              <a:rPr lang="en-US" sz="1200" kern="1200" dirty="0">
                <a:solidFill>
                  <a:schemeClr val="tx1"/>
                </a:solidFill>
                <a:effectLst/>
                <a:latin typeface="+mn-lt"/>
                <a:ea typeface="+mn-ea"/>
                <a:cs typeface="+mn-cs"/>
              </a:rPr>
              <a:t>iterate</a:t>
            </a:r>
            <a:r>
              <a:rPr lang="en-US" sz="1200" kern="1200" baseline="0" dirty="0">
                <a:solidFill>
                  <a:schemeClr val="tx1"/>
                </a:solidFill>
                <a:effectLst/>
                <a:latin typeface="+mn-lt"/>
                <a:ea typeface="+mn-ea"/>
                <a:cs typeface="+mn-cs"/>
              </a:rPr>
              <a:t> and refine the approach to the solution.</a:t>
            </a:r>
            <a:endParaRPr lang="en-CA" dirty="0"/>
          </a:p>
        </p:txBody>
      </p:sp>
      <p:sp>
        <p:nvSpPr>
          <p:cNvPr id="4" name="Slide Number Placeholder 3"/>
          <p:cNvSpPr>
            <a:spLocks noGrp="1"/>
          </p:cNvSpPr>
          <p:nvPr>
            <p:ph type="sldNum" sz="quarter" idx="10"/>
          </p:nvPr>
        </p:nvSpPr>
        <p:spPr/>
        <p:txBody>
          <a:bodyPr/>
          <a:lstStyle/>
          <a:p>
            <a:fld id="{7812E784-21A3-2444-B178-39C1CB04DBD1}" type="slidenum">
              <a:rPr lang="en-CA" smtClean="0"/>
              <a:t>19</a:t>
            </a:fld>
            <a:endParaRPr lang="en-CA"/>
          </a:p>
        </p:txBody>
      </p:sp>
    </p:spTree>
    <p:extLst>
      <p:ext uri="{BB962C8B-B14F-4D97-AF65-F5344CB8AC3E}">
        <p14:creationId xmlns:p14="http://schemas.microsoft.com/office/powerpoint/2010/main" val="299064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Tactical level UX</a:t>
            </a:r>
            <a:endParaRPr lang="en-CA"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Example: Moderated usability testing</a:t>
            </a:r>
            <a:endParaRPr lang="en-CA"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Individual: one on one with participant and researcher, plus one or two note takers. This is best done remotely to avoid observer bias.</a:t>
            </a:r>
            <a:endParaRPr lang="en-CA"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Clickable Mockups (or sometimes wireframes) with people performing set tasks through moderated means and then discussing the experience.</a:t>
            </a:r>
            <a:endParaRPr lang="en-CA" sz="1200" kern="1200" dirty="0">
              <a:solidFill>
                <a:schemeClr val="tx1"/>
              </a:solidFill>
              <a:effectLst/>
              <a:latin typeface="+mn-lt"/>
              <a:ea typeface="+mn-ea"/>
              <a:cs typeface="+mn-cs"/>
            </a:endParaRPr>
          </a:p>
          <a:p>
            <a:pPr marL="1085850" lvl="2" indent="-171450">
              <a:buFont typeface="Arial" panose="020B0604020202020204" pitchFamily="34" charset="0"/>
              <a:buChar char="•"/>
            </a:pPr>
            <a:r>
              <a:rPr lang="en-US" sz="1200" kern="1200" dirty="0">
                <a:solidFill>
                  <a:schemeClr val="tx1"/>
                </a:solidFill>
                <a:effectLst/>
                <a:latin typeface="+mn-lt"/>
                <a:ea typeface="+mn-ea"/>
                <a:cs typeface="+mn-cs"/>
              </a:rPr>
              <a:t>You can also use online tools such as Optimal Workshop’s </a:t>
            </a:r>
            <a:r>
              <a:rPr lang="en-US" sz="1200" kern="1200" dirty="0" err="1">
                <a:solidFill>
                  <a:schemeClr val="tx1"/>
                </a:solidFill>
                <a:effectLst/>
                <a:latin typeface="+mn-lt"/>
                <a:ea typeface="+mn-ea"/>
                <a:cs typeface="+mn-cs"/>
              </a:rPr>
              <a:t>Chalkmark</a:t>
            </a:r>
            <a:r>
              <a:rPr lang="en-US" sz="1200" kern="1200" dirty="0">
                <a:solidFill>
                  <a:schemeClr val="tx1"/>
                </a:solidFill>
                <a:effectLst/>
                <a:latin typeface="+mn-lt"/>
                <a:ea typeface="+mn-ea"/>
                <a:cs typeface="+mn-cs"/>
              </a:rPr>
              <a:t> to have them point to where they would click to complete a task. This will provide more quantitative data that you can use to compare to moderated testing data and look for areas of discord to follow up on.</a:t>
            </a:r>
            <a:endParaRPr lang="en-CA"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You observe a person as they try to complete specific tasks, and then discuss their experience.</a:t>
            </a:r>
          </a:p>
          <a:p>
            <a:pPr marL="171450" lvl="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Is your design appropriate and relevant to the people you are making it for?</a:t>
            </a:r>
            <a:endParaRPr lang="en-CA"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Is it helping them address their issues?</a:t>
            </a:r>
            <a:endParaRPr lang="en-CA"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Is it improving their efficiency, effectiveness and satisfaction with the process of completing their tasks, and ultimately your product/service?</a:t>
            </a:r>
            <a:endParaRPr lang="en-CA"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Value:</a:t>
            </a:r>
            <a:r>
              <a:rPr lang="en-US" sz="1200" kern="1200" baseline="0" dirty="0">
                <a:solidFill>
                  <a:schemeClr val="tx1"/>
                </a:solidFill>
                <a:effectLst/>
                <a:latin typeface="+mn-lt"/>
                <a:ea typeface="+mn-ea"/>
                <a:cs typeface="+mn-cs"/>
              </a:rPr>
              <a:t> Validate design assumptions with a more tangible product with users to start to gather information about how they interact with the product/service in more detail.</a:t>
            </a:r>
          </a:p>
          <a:p>
            <a:pPr marL="171450" lvl="0" indent="-171450">
              <a:buFont typeface="Arial" panose="020B0604020202020204" pitchFamily="34" charset="0"/>
              <a:buChar char="•"/>
            </a:pPr>
            <a:endParaRPr lang="en-US" sz="1200" kern="1200" baseline="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Testing here is also good because it is still quick and cheap to iterate and correct things. Especially when you realize that you have missed an important piece or that design assumptions you had made are less valid than you thought.</a:t>
            </a:r>
            <a:endParaRPr lang="en-CA"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Usually produces more quantitative data, although some quantitative data can be produced as well.</a:t>
            </a: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812E784-21A3-2444-B178-39C1CB04DBD1}" type="slidenum">
              <a:rPr lang="en-CA" smtClean="0"/>
              <a:t>20</a:t>
            </a:fld>
            <a:endParaRPr lang="en-CA"/>
          </a:p>
        </p:txBody>
      </p:sp>
    </p:spTree>
    <p:extLst>
      <p:ext uri="{BB962C8B-B14F-4D97-AF65-F5344CB8AC3E}">
        <p14:creationId xmlns:p14="http://schemas.microsoft.com/office/powerpoint/2010/main" val="1549983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This is also tactical level UX</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Watching users doing through concepts</a:t>
            </a:r>
            <a:endParaRPr lang="en-CA"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Example: Online self-paced using tools such as hot jar to view heat maps of where they click</a:t>
            </a:r>
            <a:endParaRPr lang="en-CA"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You can either present users with tasks for them to try to complete and ask them survey-style questions in the tool after, or you can just let them look around and pop up sentiment questions (“How did you feel about...”, “What did you think of...”),</a:t>
            </a:r>
            <a:r>
              <a:rPr lang="en-US" sz="1200" kern="1200" baseline="0" dirty="0">
                <a:solidFill>
                  <a:schemeClr val="tx1"/>
                </a:solidFill>
                <a:effectLst/>
                <a:latin typeface="+mn-lt"/>
                <a:ea typeface="+mn-ea"/>
                <a:cs typeface="+mn-cs"/>
              </a:rPr>
              <a:t> pop-up kiosks allowing people to complete certain tasks as well as exploring at will while you observe and ask questions after. Also, this can be part of continuous testing in terms of tools such as </a:t>
            </a:r>
            <a:r>
              <a:rPr lang="en-US" sz="1200" kern="1200" baseline="0" dirty="0" err="1">
                <a:solidFill>
                  <a:schemeClr val="tx1"/>
                </a:solidFill>
                <a:effectLst/>
                <a:latin typeface="+mn-lt"/>
                <a:ea typeface="+mn-ea"/>
                <a:cs typeface="+mn-cs"/>
              </a:rPr>
              <a:t>hotjar</a:t>
            </a:r>
            <a:r>
              <a:rPr lang="en-US" sz="1200" kern="1200" baseline="0" dirty="0">
                <a:solidFill>
                  <a:schemeClr val="tx1"/>
                </a:solidFill>
                <a:effectLst/>
                <a:latin typeface="+mn-lt"/>
                <a:ea typeface="+mn-ea"/>
                <a:cs typeface="+mn-cs"/>
              </a:rPr>
              <a:t>, or tied to certain KPIs as part of your analytics. So, if a KPI falls under a certain pre-established tolerance level, it can prompt you to go do some research to find out why that is happening.</a:t>
            </a:r>
            <a:endParaRPr lang="en-CA"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By the time you get here, you want to be doing minor changes to your usability. This is not to say that you will never come upon that edge case that nobody caught and have to go back and rework a bunch of things. It just means that if you have iterated properly through the first two levels, the likelihood that you will have missed something is greatly diminished.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Value: Further</a:t>
            </a:r>
            <a:r>
              <a:rPr lang="en-US" sz="1200" kern="1200" baseline="0" dirty="0">
                <a:solidFill>
                  <a:schemeClr val="tx1"/>
                </a:solidFill>
                <a:effectLst/>
                <a:latin typeface="+mn-lt"/>
                <a:ea typeface="+mn-ea"/>
                <a:cs typeface="+mn-cs"/>
              </a:rPr>
              <a:t> fine-tuning of interactions, flow, labels, </a:t>
            </a:r>
            <a:r>
              <a:rPr lang="en-US" sz="1200" kern="1200" baseline="0" dirty="0" err="1">
                <a:solidFill>
                  <a:schemeClr val="tx1"/>
                </a:solidFill>
                <a:effectLst/>
                <a:latin typeface="+mn-lt"/>
                <a:ea typeface="+mn-ea"/>
                <a:cs typeface="+mn-cs"/>
              </a:rPr>
              <a:t>etc</a:t>
            </a:r>
            <a:r>
              <a:rPr lang="en-US" sz="1200" kern="1200" baseline="0" dirty="0">
                <a:solidFill>
                  <a:schemeClr val="tx1"/>
                </a:solidFill>
                <a:effectLst/>
                <a:latin typeface="+mn-lt"/>
                <a:ea typeface="+mn-ea"/>
                <a:cs typeface="+mn-cs"/>
              </a:rPr>
              <a:t>, but in a live context.</a:t>
            </a:r>
            <a:endParaRPr lang="en-CA"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Usually produces more quantitative data</a:t>
            </a: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812E784-21A3-2444-B178-39C1CB04DBD1}" type="slidenum">
              <a:rPr lang="en-CA" smtClean="0"/>
              <a:t>21</a:t>
            </a:fld>
            <a:endParaRPr lang="en-CA"/>
          </a:p>
        </p:txBody>
      </p:sp>
    </p:spTree>
    <p:extLst>
      <p:ext uri="{BB962C8B-B14F-4D97-AF65-F5344CB8AC3E}">
        <p14:creationId xmlns:p14="http://schemas.microsoft.com/office/powerpoint/2010/main" val="2883728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OK, so</a:t>
            </a:r>
            <a:r>
              <a:rPr lang="en-CA" baseline="0" dirty="0"/>
              <a:t> before we get into the definitions, you need to know that there is often a difference of opinion about which is which, but in the UX and Business Analysis world, we tend to use these definitions. So, if you’re going to be working with IT on your project and sharing your story map, you will want to make sure you agree on a definition before you start.</a:t>
            </a:r>
          </a:p>
          <a:p>
            <a:endParaRPr lang="en-CA" baseline="0" dirty="0"/>
          </a:p>
          <a:p>
            <a:r>
              <a:rPr lang="en-CA" baseline="0" dirty="0"/>
              <a:t>Typically in an agile environment you will gather your requirements and distil them into a </a:t>
            </a:r>
            <a:r>
              <a:rPr lang="en-CA" b="1" baseline="0" dirty="0"/>
              <a:t>story map </a:t>
            </a:r>
            <a:r>
              <a:rPr lang="en-CA" baseline="0" dirty="0"/>
              <a:t>that is broken down by use cases and user stories. This is useful because through your initial engagement sessions with business stakeholders and users you will get a lot of feedback that can be aggregated into more easily actionable use cases and user stories.</a:t>
            </a:r>
          </a:p>
          <a:p>
            <a:endParaRPr lang="en-CA" baseline="0" dirty="0"/>
          </a:p>
          <a:p>
            <a:r>
              <a:rPr lang="en-CA" baseline="0" dirty="0"/>
              <a:t>An example of a use case would be. “Browse our Catalog”.</a:t>
            </a:r>
          </a:p>
          <a:p>
            <a:r>
              <a:rPr lang="en-CA" baseline="0" dirty="0"/>
              <a:t>An example of a user story would be, “</a:t>
            </a:r>
            <a:r>
              <a:rPr lang="en-CA" sz="1200" b="0" i="0" kern="1200" dirty="0">
                <a:solidFill>
                  <a:schemeClr val="tx1"/>
                </a:solidFill>
                <a:effectLst/>
                <a:latin typeface="+mn-lt"/>
                <a:ea typeface="+mn-ea"/>
                <a:cs typeface="+mn-cs"/>
              </a:rPr>
              <a:t>I want to be able to add</a:t>
            </a:r>
            <a:r>
              <a:rPr lang="en-CA" sz="1200" b="0" i="0" kern="1200" baseline="0" dirty="0">
                <a:solidFill>
                  <a:schemeClr val="tx1"/>
                </a:solidFill>
                <a:effectLst/>
                <a:latin typeface="+mn-lt"/>
                <a:ea typeface="+mn-ea"/>
                <a:cs typeface="+mn-cs"/>
              </a:rPr>
              <a:t> </a:t>
            </a:r>
            <a:r>
              <a:rPr lang="en-CA" sz="1200" b="0" i="0" kern="1200" dirty="0">
                <a:solidFill>
                  <a:schemeClr val="tx1"/>
                </a:solidFill>
                <a:effectLst/>
                <a:latin typeface="+mn-lt"/>
                <a:ea typeface="+mn-ea"/>
                <a:cs typeface="+mn-cs"/>
              </a:rPr>
              <a:t>a product to a wish list so I can come back to it later”.</a:t>
            </a:r>
            <a:endParaRPr lang="en-CA" dirty="0"/>
          </a:p>
        </p:txBody>
      </p:sp>
      <p:sp>
        <p:nvSpPr>
          <p:cNvPr id="4" name="Slide Number Placeholder 3"/>
          <p:cNvSpPr>
            <a:spLocks noGrp="1"/>
          </p:cNvSpPr>
          <p:nvPr>
            <p:ph type="sldNum" sz="quarter" idx="10"/>
          </p:nvPr>
        </p:nvSpPr>
        <p:spPr/>
        <p:txBody>
          <a:bodyPr/>
          <a:lstStyle/>
          <a:p>
            <a:fld id="{7812E784-21A3-2444-B178-39C1CB04DBD1}" type="slidenum">
              <a:rPr lang="en-CA" smtClean="0"/>
              <a:t>23</a:t>
            </a:fld>
            <a:endParaRPr lang="en-CA"/>
          </a:p>
        </p:txBody>
      </p:sp>
    </p:spTree>
    <p:extLst>
      <p:ext uri="{BB962C8B-B14F-4D97-AF65-F5344CB8AC3E}">
        <p14:creationId xmlns:p14="http://schemas.microsoft.com/office/powerpoint/2010/main" val="39720458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Now</a:t>
            </a:r>
            <a:r>
              <a:rPr lang="en-CA" baseline="0" dirty="0"/>
              <a:t> that you have your use cases and user stories, you need to look at prioritizing them. The two ways of doing this that I prefer are the Red/Green and </a:t>
            </a:r>
            <a:r>
              <a:rPr lang="en-CA" baseline="0" dirty="0" err="1"/>
              <a:t>MoSCoW</a:t>
            </a:r>
            <a:r>
              <a:rPr lang="en-CA" baseline="0" dirty="0"/>
              <a:t> exercises.</a:t>
            </a:r>
          </a:p>
          <a:p>
            <a:pPr marL="171450" indent="-171450">
              <a:buFont typeface="Arial" panose="020B0604020202020204" pitchFamily="34" charset="0"/>
              <a:buChar char="•"/>
            </a:pPr>
            <a:r>
              <a:rPr lang="en-CA" baseline="0" dirty="0"/>
              <a:t>Both of these will mean sitting in a room with your story map, and the people that you would have identified in your project charter as part of your decision-making governance team. If you don’t happen to have that, make sure that you have your project manager, and people from dev and design, as well as someone from policy to tell you when something is mandatory or a no-go.</a:t>
            </a:r>
          </a:p>
          <a:p>
            <a:pPr marL="171450" indent="-171450">
              <a:buFont typeface="Arial" panose="020B0604020202020204" pitchFamily="34" charset="0"/>
              <a:buChar char="•"/>
            </a:pPr>
            <a:r>
              <a:rPr lang="en-CA" baseline="0" dirty="0"/>
              <a:t>In a red/green exercise, you go through each user story and people vote with a red or green card in terms of saying yes or no to it. This one is quicker.</a:t>
            </a:r>
          </a:p>
          <a:p>
            <a:pPr marL="171450" indent="-171450">
              <a:buFont typeface="Arial" panose="020B0604020202020204" pitchFamily="34" charset="0"/>
              <a:buChar char="•"/>
            </a:pPr>
            <a:r>
              <a:rPr lang="en-CA" baseline="0" dirty="0"/>
              <a:t>A </a:t>
            </a:r>
            <a:r>
              <a:rPr lang="en-CA" baseline="0" dirty="0" err="1"/>
              <a:t>MoSCoW</a:t>
            </a:r>
            <a:r>
              <a:rPr lang="en-CA" baseline="0" dirty="0"/>
              <a:t> exercise is a little more involved because you identify things as: Must do right now; Should do; Could do; and Won’t do right now (or ever).</a:t>
            </a:r>
          </a:p>
          <a:p>
            <a:pPr marL="171450" indent="-171450">
              <a:buFont typeface="Arial" panose="020B0604020202020204" pitchFamily="34" charset="0"/>
              <a:buChar char="•"/>
            </a:pPr>
            <a:r>
              <a:rPr lang="en-CA" baseline="0" dirty="0"/>
              <a:t>What comes out of this is a prioritized backlog. The backlog is essentially your to-do list.</a:t>
            </a:r>
          </a:p>
          <a:p>
            <a:pPr marL="171450" indent="-171450">
              <a:buFont typeface="Arial" panose="020B0604020202020204" pitchFamily="34" charset="0"/>
              <a:buChar char="•"/>
            </a:pPr>
            <a:r>
              <a:rPr lang="en-CA" baseline="0" dirty="0"/>
              <a:t>You will use this to-do list to pick from when you are planning your sprints. A sprint is basically a short period of time, typically between 1-3 weeks, in which you are quickly completing design, development and testing of a set of user stories from your backlog.</a:t>
            </a:r>
          </a:p>
          <a:p>
            <a:pPr marL="171450" indent="-171450">
              <a:buFont typeface="Arial" panose="020B0604020202020204" pitchFamily="34" charset="0"/>
              <a:buChar char="•"/>
            </a:pPr>
            <a:r>
              <a:rPr lang="en-CA" baseline="0" dirty="0"/>
              <a:t>The trick is to pick the right amount of things to do in a sprint so that you can get them all done. Just remember that not all user stories are created equal, so some may take more to implement than others, depending on their dependencies on other parts of </a:t>
            </a:r>
            <a:r>
              <a:rPr lang="en-CA" baseline="0"/>
              <a:t>your project.</a:t>
            </a:r>
            <a:endParaRPr lang="en-CA" baseline="0" dirty="0"/>
          </a:p>
          <a:p>
            <a:pPr marL="171450" indent="-171450">
              <a:buFont typeface="Arial" panose="020B0604020202020204" pitchFamily="34" charset="0"/>
              <a:buChar char="•"/>
            </a:pPr>
            <a:endParaRPr lang="en-CA" baseline="0" dirty="0"/>
          </a:p>
        </p:txBody>
      </p:sp>
      <p:sp>
        <p:nvSpPr>
          <p:cNvPr id="4" name="Slide Number Placeholder 3"/>
          <p:cNvSpPr>
            <a:spLocks noGrp="1"/>
          </p:cNvSpPr>
          <p:nvPr>
            <p:ph type="sldNum" sz="quarter" idx="10"/>
          </p:nvPr>
        </p:nvSpPr>
        <p:spPr/>
        <p:txBody>
          <a:bodyPr/>
          <a:lstStyle/>
          <a:p>
            <a:fld id="{7812E784-21A3-2444-B178-39C1CB04DBD1}" type="slidenum">
              <a:rPr lang="en-CA" smtClean="0"/>
              <a:t>24</a:t>
            </a:fld>
            <a:endParaRPr lang="en-CA"/>
          </a:p>
        </p:txBody>
      </p:sp>
    </p:spTree>
    <p:extLst>
      <p:ext uri="{BB962C8B-B14F-4D97-AF65-F5344CB8AC3E}">
        <p14:creationId xmlns:p14="http://schemas.microsoft.com/office/powerpoint/2010/main" val="1307373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Your </a:t>
            </a:r>
            <a:r>
              <a:rPr lang="en-CA" b="1" dirty="0"/>
              <a:t>testing strategy </a:t>
            </a:r>
            <a:r>
              <a:rPr lang="en-CA" dirty="0"/>
              <a:t>will help you create a high-level vision for your testing. This will include the objectives for your testing, the types of testing methods, metrics, and deliverables.</a:t>
            </a:r>
          </a:p>
          <a:p>
            <a:endParaRPr lang="en-CA" dirty="0"/>
          </a:p>
          <a:p>
            <a:r>
              <a:rPr lang="en-CA" dirty="0"/>
              <a:t>This will be very useful to ensure that you have alignment with your objective to overall project objectives, as well as transparency around your methodologies. In addition, communicating the metrics you’re after and the deliverables for your research will provide some legitimacy to your work in your organization by being explicit about the value you are providing.</a:t>
            </a:r>
          </a:p>
          <a:p>
            <a:endParaRPr lang="en-CA" dirty="0"/>
          </a:p>
        </p:txBody>
      </p:sp>
      <p:sp>
        <p:nvSpPr>
          <p:cNvPr id="4" name="Slide Number Placeholder 3"/>
          <p:cNvSpPr>
            <a:spLocks noGrp="1"/>
          </p:cNvSpPr>
          <p:nvPr>
            <p:ph type="sldNum" sz="quarter" idx="5"/>
          </p:nvPr>
        </p:nvSpPr>
        <p:spPr/>
        <p:txBody>
          <a:bodyPr/>
          <a:lstStyle/>
          <a:p>
            <a:fld id="{7812E784-21A3-2444-B178-39C1CB04DBD1}" type="slidenum">
              <a:rPr lang="en-CA" smtClean="0"/>
              <a:t>26</a:t>
            </a:fld>
            <a:endParaRPr lang="en-CA"/>
          </a:p>
        </p:txBody>
      </p:sp>
    </p:spTree>
    <p:extLst>
      <p:ext uri="{BB962C8B-B14F-4D97-AF65-F5344CB8AC3E}">
        <p14:creationId xmlns:p14="http://schemas.microsoft.com/office/powerpoint/2010/main" val="5400499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Assuming that you have This is what a typical testing sequence looks like. Now, let’s unpack the different steps. </a:t>
            </a:r>
          </a:p>
        </p:txBody>
      </p:sp>
      <p:sp>
        <p:nvSpPr>
          <p:cNvPr id="4" name="Slide Number Placeholder 3"/>
          <p:cNvSpPr>
            <a:spLocks noGrp="1"/>
          </p:cNvSpPr>
          <p:nvPr>
            <p:ph type="sldNum" sz="quarter" idx="10"/>
          </p:nvPr>
        </p:nvSpPr>
        <p:spPr/>
        <p:txBody>
          <a:bodyPr/>
          <a:lstStyle/>
          <a:p>
            <a:fld id="{7812E784-21A3-2444-B178-39C1CB04DBD1}" type="slidenum">
              <a:rPr lang="en-CA" smtClean="0"/>
              <a:t>28</a:t>
            </a:fld>
            <a:endParaRPr lang="en-CA"/>
          </a:p>
        </p:txBody>
      </p:sp>
    </p:spTree>
    <p:extLst>
      <p:ext uri="{BB962C8B-B14F-4D97-AF65-F5344CB8AC3E}">
        <p14:creationId xmlns:p14="http://schemas.microsoft.com/office/powerpoint/2010/main" val="1788791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CA" dirty="0"/>
          </a:p>
          <a:p>
            <a:endParaRPr lang="en-CA" dirty="0"/>
          </a:p>
          <a:p>
            <a:endParaRPr lang="en-CA" dirty="0"/>
          </a:p>
          <a:p>
            <a:endParaRPr lang="en-CA" dirty="0"/>
          </a:p>
          <a:p>
            <a:endParaRPr lang="en-CA" dirty="0"/>
          </a:p>
          <a:p>
            <a:r>
              <a:rPr lang="en-CA" dirty="0"/>
              <a:t>Tame Problems:</a:t>
            </a:r>
          </a:p>
          <a:p>
            <a:pPr marL="171450" indent="-171450">
              <a:buFont typeface="Arial" panose="020B0604020202020204" pitchFamily="34" charset="0"/>
              <a:buChar char="•"/>
            </a:pPr>
            <a:r>
              <a:rPr lang="en-CA" dirty="0"/>
              <a:t>Good agreement on problem definition</a:t>
            </a:r>
          </a:p>
          <a:p>
            <a:pPr marL="171450" indent="-171450">
              <a:buFont typeface="Arial" panose="020B0604020202020204" pitchFamily="34" charset="0"/>
              <a:buChar char="•"/>
            </a:pPr>
            <a:r>
              <a:rPr lang="en-CA" dirty="0"/>
              <a:t>Linear approaches work well</a:t>
            </a:r>
          </a:p>
          <a:p>
            <a:pPr marL="171450" indent="-171450">
              <a:buFont typeface="Arial" panose="020B0604020202020204" pitchFamily="34" charset="0"/>
              <a:buChar char="•"/>
            </a:pPr>
            <a:r>
              <a:rPr lang="en-CA" dirty="0"/>
              <a:t>Causality is easier to arrive to</a:t>
            </a:r>
          </a:p>
          <a:p>
            <a:endParaRPr lang="en-CA" dirty="0"/>
          </a:p>
          <a:p>
            <a:r>
              <a:rPr lang="en-CA" dirty="0"/>
              <a:t>Wicked Problems:</a:t>
            </a:r>
          </a:p>
          <a:p>
            <a:pPr marL="171450" indent="-171450">
              <a:buFont typeface="Arial" panose="020B0604020202020204" pitchFamily="34" charset="0"/>
              <a:buChar char="•"/>
            </a:pPr>
            <a:r>
              <a:rPr lang="en-CA" dirty="0"/>
              <a:t>No agreement on problem</a:t>
            </a:r>
          </a:p>
          <a:p>
            <a:pPr marL="171450" indent="-171450">
              <a:buFont typeface="Arial" panose="020B0604020202020204" pitchFamily="34" charset="0"/>
              <a:buChar char="•"/>
            </a:pPr>
            <a:r>
              <a:rPr lang="en-CA" dirty="0"/>
              <a:t>Difficult to predict</a:t>
            </a:r>
          </a:p>
          <a:p>
            <a:pPr marL="171450" indent="-171450">
              <a:buFont typeface="Arial" panose="020B0604020202020204" pitchFamily="34" charset="0"/>
              <a:buChar char="•"/>
            </a:pPr>
            <a:r>
              <a:rPr lang="en-CA" dirty="0"/>
              <a:t>Difficult to determine cause and effect</a:t>
            </a:r>
          </a:p>
          <a:p>
            <a:endParaRPr lang="en-CA" dirty="0"/>
          </a:p>
        </p:txBody>
      </p:sp>
      <p:sp>
        <p:nvSpPr>
          <p:cNvPr id="4" name="Slide Number Placeholder 3"/>
          <p:cNvSpPr>
            <a:spLocks noGrp="1"/>
          </p:cNvSpPr>
          <p:nvPr>
            <p:ph type="sldNum" sz="quarter" idx="5"/>
          </p:nvPr>
        </p:nvSpPr>
        <p:spPr/>
        <p:txBody>
          <a:bodyPr/>
          <a:lstStyle/>
          <a:p>
            <a:fld id="{7812E784-21A3-2444-B178-39C1CB04DBD1}" type="slidenum">
              <a:rPr lang="en-CA" smtClean="0"/>
              <a:t>4</a:t>
            </a:fld>
            <a:endParaRPr lang="en-CA"/>
          </a:p>
        </p:txBody>
      </p:sp>
    </p:spTree>
    <p:extLst>
      <p:ext uri="{BB962C8B-B14F-4D97-AF65-F5344CB8AC3E}">
        <p14:creationId xmlns:p14="http://schemas.microsoft.com/office/powerpoint/2010/main" val="5272731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that you have your testing strategy, the first step is planning and logistics. This is made up of </a:t>
            </a:r>
            <a:r>
              <a:rPr lang="en-CA" b="1" dirty="0"/>
              <a:t>Activity Briefs</a:t>
            </a:r>
            <a:r>
              <a:rPr lang="en-CA" dirty="0"/>
              <a:t>, and your </a:t>
            </a:r>
            <a:r>
              <a:rPr lang="en-CA" b="1" dirty="0"/>
              <a:t>Testing Scripts</a:t>
            </a:r>
            <a:r>
              <a:rPr lang="en-CA" dirty="0"/>
              <a:t>.</a:t>
            </a:r>
          </a:p>
          <a:p>
            <a:endParaRPr lang="en-CA" dirty="0"/>
          </a:p>
          <a:p>
            <a:r>
              <a:rPr lang="en-CA" dirty="0"/>
              <a:t>Once you have your strategy, this will free you up to use </a:t>
            </a:r>
            <a:r>
              <a:rPr lang="en-CA" b="1" dirty="0"/>
              <a:t>activity briefs</a:t>
            </a:r>
            <a:r>
              <a:rPr lang="en-CA" b="0" dirty="0"/>
              <a:t> to do your operational planning and logistics. This means identifying your research question for what you’re testing, methods for testing, use case and associated user stories, and logistics in terms of who, when, and where. Best of all, you can do this in one page, 2 maximum. </a:t>
            </a:r>
          </a:p>
          <a:p>
            <a:endParaRPr lang="en-CA" b="0" dirty="0"/>
          </a:p>
          <a:p>
            <a:r>
              <a:rPr lang="en-CA" b="0" dirty="0"/>
              <a:t>Finally, you develop your testing script. Here you get to develop the appropriate user tasks and follow-up  that will enable you to gather answers and insights to your research question. Also, don’t forget to include an introduction to what you’re doing, the types of information you will be gathering and how you will be doing it. Informed consent is important in research with people, especially if you’re recording them.</a:t>
            </a:r>
            <a:endParaRPr lang="en-CA" dirty="0"/>
          </a:p>
        </p:txBody>
      </p:sp>
      <p:sp>
        <p:nvSpPr>
          <p:cNvPr id="4" name="Slide Number Placeholder 3"/>
          <p:cNvSpPr>
            <a:spLocks noGrp="1"/>
          </p:cNvSpPr>
          <p:nvPr>
            <p:ph type="sldNum" sz="quarter" idx="10"/>
          </p:nvPr>
        </p:nvSpPr>
        <p:spPr/>
        <p:txBody>
          <a:bodyPr/>
          <a:lstStyle/>
          <a:p>
            <a:fld id="{7812E784-21A3-2444-B178-39C1CB04DBD1}" type="slidenum">
              <a:rPr lang="en-CA" smtClean="0"/>
              <a:t>29</a:t>
            </a:fld>
            <a:endParaRPr lang="en-CA"/>
          </a:p>
        </p:txBody>
      </p:sp>
    </p:spTree>
    <p:extLst>
      <p:ext uri="{BB962C8B-B14F-4D97-AF65-F5344CB8AC3E}">
        <p14:creationId xmlns:p14="http://schemas.microsoft.com/office/powerpoint/2010/main" val="4032828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812E784-21A3-2444-B178-39C1CB04DBD1}" type="slidenum">
              <a:rPr lang="en-CA" smtClean="0"/>
              <a:t>30</a:t>
            </a:fld>
            <a:endParaRPr lang="en-CA"/>
          </a:p>
        </p:txBody>
      </p:sp>
    </p:spTree>
    <p:extLst>
      <p:ext uri="{BB962C8B-B14F-4D97-AF65-F5344CB8AC3E}">
        <p14:creationId xmlns:p14="http://schemas.microsoft.com/office/powerpoint/2010/main" val="28577184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Analysis</a:t>
            </a:r>
          </a:p>
          <a:p>
            <a:pPr marL="171450" indent="-171450">
              <a:buFont typeface="Arial" panose="020B0604020202020204" pitchFamily="34" charset="0"/>
              <a:buChar char="•"/>
            </a:pPr>
            <a:r>
              <a:rPr lang="en-CA" b="0" dirty="0"/>
              <a:t>Always try to </a:t>
            </a:r>
            <a:r>
              <a:rPr lang="en-CA" b="1" dirty="0"/>
              <a:t>triangulate your insights</a:t>
            </a:r>
            <a:r>
              <a:rPr lang="en-CA" b="0" dirty="0"/>
              <a:t>. So look for evidence of an insight from a variety of sources to ensure that you are interpreting it correctly. E.g. </a:t>
            </a:r>
            <a:r>
              <a:rPr lang="en-CA" b="0" dirty="0" err="1"/>
              <a:t>anectdotal</a:t>
            </a:r>
            <a:r>
              <a:rPr lang="en-CA" b="0" dirty="0"/>
              <a:t> data from users, observations from researchers, analytics, and workarounds.</a:t>
            </a:r>
            <a:endParaRPr lang="en-CA" b="1" dirty="0"/>
          </a:p>
          <a:p>
            <a:pPr marL="171450" indent="-171450">
              <a:buFont typeface="Arial" panose="020B0604020202020204" pitchFamily="34" charset="0"/>
              <a:buChar char="•"/>
            </a:pPr>
            <a:r>
              <a:rPr lang="en-CA" b="1" dirty="0"/>
              <a:t>Prioritize based on impact </a:t>
            </a:r>
            <a:r>
              <a:rPr lang="en-CA" b="0" dirty="0"/>
              <a:t>(effects of the issue), </a:t>
            </a:r>
            <a:r>
              <a:rPr lang="en-CA" b="1" dirty="0"/>
              <a:t>scope</a:t>
            </a:r>
            <a:r>
              <a:rPr lang="en-CA" b="0" dirty="0"/>
              <a:t> (how many people and/or systems does it affect), and </a:t>
            </a:r>
            <a:r>
              <a:rPr lang="en-CA" b="1" dirty="0"/>
              <a:t>frequency</a:t>
            </a:r>
            <a:r>
              <a:rPr lang="en-CA" b="0" dirty="0"/>
              <a:t> (how often does it happen).</a:t>
            </a:r>
          </a:p>
          <a:p>
            <a:pPr marL="171450" indent="-171450">
              <a:buFont typeface="Arial" panose="020B0604020202020204" pitchFamily="34" charset="0"/>
              <a:buChar char="•"/>
            </a:pPr>
            <a:r>
              <a:rPr lang="en-CA" b="0" dirty="0"/>
              <a:t>Identify </a:t>
            </a:r>
            <a:r>
              <a:rPr lang="en-CA" b="1" dirty="0"/>
              <a:t>severity levels </a:t>
            </a:r>
            <a:r>
              <a:rPr lang="en-CA" b="0" dirty="0"/>
              <a:t>from: </a:t>
            </a:r>
            <a:r>
              <a:rPr lang="en-CA" b="1" dirty="0"/>
              <a:t>Critical</a:t>
            </a:r>
            <a:r>
              <a:rPr lang="en-CA" b="0" dirty="0"/>
              <a:t> (prevents task completion); </a:t>
            </a:r>
            <a:r>
              <a:rPr lang="en-CA" b="1" dirty="0"/>
              <a:t>Serious</a:t>
            </a:r>
            <a:r>
              <a:rPr lang="en-CA" b="0" dirty="0"/>
              <a:t> (creates high friction in task completion); </a:t>
            </a:r>
            <a:r>
              <a:rPr lang="en-CA" b="1" dirty="0"/>
              <a:t>Medium</a:t>
            </a:r>
            <a:r>
              <a:rPr lang="en-CA" b="0" dirty="0"/>
              <a:t> (increased frustration with task completion); </a:t>
            </a:r>
            <a:r>
              <a:rPr lang="en-CA" b="1" dirty="0"/>
              <a:t>Low</a:t>
            </a:r>
            <a:r>
              <a:rPr lang="en-CA" b="0" dirty="0"/>
              <a:t> (usually a quality of UX issue like visual or typos).</a:t>
            </a:r>
          </a:p>
          <a:p>
            <a:endParaRPr lang="en-CA" b="1" dirty="0"/>
          </a:p>
          <a:p>
            <a:r>
              <a:rPr lang="en-CA" b="1" dirty="0"/>
              <a:t>Recommendations</a:t>
            </a:r>
          </a:p>
          <a:p>
            <a:pPr marL="171450" indent="-171450">
              <a:buFont typeface="Arial" panose="020B0604020202020204" pitchFamily="34" charset="0"/>
              <a:buChar char="•"/>
            </a:pPr>
            <a:r>
              <a:rPr lang="en-CA" dirty="0"/>
              <a:t>Communicate findings and insights in </a:t>
            </a:r>
            <a:r>
              <a:rPr lang="en-CA" b="1" dirty="0"/>
              <a:t>actionable</a:t>
            </a:r>
            <a:r>
              <a:rPr lang="en-CA" dirty="0"/>
              <a:t> ways</a:t>
            </a:r>
          </a:p>
          <a:p>
            <a:pPr marL="171450" indent="-171450">
              <a:buFont typeface="Arial" panose="020B0604020202020204" pitchFamily="34" charset="0"/>
              <a:buChar char="•"/>
            </a:pPr>
            <a:r>
              <a:rPr lang="en-CA" dirty="0"/>
              <a:t>Always ask yourself, “So What?”, as a way of ensuring that you are providing information that will have value to whomsoever will be consuming it. Non-actionable data can become noise and diminish the perceived utility of your work in UX.</a:t>
            </a:r>
          </a:p>
          <a:p>
            <a:pPr marL="171450" indent="-171450">
              <a:buFont typeface="Arial" panose="020B0604020202020204" pitchFamily="34" charset="0"/>
              <a:buChar char="•"/>
            </a:pPr>
            <a:r>
              <a:rPr lang="en-CA" dirty="0"/>
              <a:t>As we used to say in advertising, we make art that work, not works of art. I.e. we engage in UX to address business issues on behalf of the people using the products and services from that business. So, always make sure that your activities and findings are aligned to those issues and that you are contributing towards their solution.</a:t>
            </a:r>
          </a:p>
          <a:p>
            <a:endParaRPr lang="en-CA" dirty="0"/>
          </a:p>
        </p:txBody>
      </p:sp>
      <p:sp>
        <p:nvSpPr>
          <p:cNvPr id="4" name="Slide Number Placeholder 3"/>
          <p:cNvSpPr>
            <a:spLocks noGrp="1"/>
          </p:cNvSpPr>
          <p:nvPr>
            <p:ph type="sldNum" sz="quarter" idx="10"/>
          </p:nvPr>
        </p:nvSpPr>
        <p:spPr/>
        <p:txBody>
          <a:bodyPr/>
          <a:lstStyle/>
          <a:p>
            <a:fld id="{7812E784-21A3-2444-B178-39C1CB04DBD1}" type="slidenum">
              <a:rPr lang="en-CA" smtClean="0"/>
              <a:t>31</a:t>
            </a:fld>
            <a:endParaRPr lang="en-CA"/>
          </a:p>
        </p:txBody>
      </p:sp>
    </p:spTree>
    <p:extLst>
      <p:ext uri="{BB962C8B-B14F-4D97-AF65-F5344CB8AC3E}">
        <p14:creationId xmlns:p14="http://schemas.microsoft.com/office/powerpoint/2010/main" val="42313065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a:t>
            </a:r>
            <a:r>
              <a:rPr lang="en-CA" baseline="0" dirty="0"/>
              <a:t> my experience, whenever I presented to senior management about UX testing we wanted to do, I would start talking about what we were wanting to do, methodologies, logistics, etc. and their eyes would start to glaze over. It’s not that they were not interested necessarily, but more about the fact that I wasn’t really communicating to them what they cared about at their level. So I started doing a brief intro on the activity, and then jumping straight into value and outcomes. It worked. Then, if they wanted more of the other information, I could give it to them, but only if they asked. It gave them the information they needed to make a decision, and the opportunity to ask for more if they felt they needed it.</a:t>
            </a:r>
          </a:p>
          <a:p>
            <a:endParaRPr lang="en-CA" baseline="0" dirty="0"/>
          </a:p>
          <a:p>
            <a:r>
              <a:rPr lang="en-CA" baseline="0" dirty="0"/>
              <a:t>So, value should be framed in the context of why they should invest in this, or to put it another way, “why am I paying for this?”. E.g. Risk mitigation, outreach to previously un-engaged audiences, data for a largely unknown part of a project, etc.</a:t>
            </a:r>
          </a:p>
          <a:p>
            <a:endParaRPr lang="en-CA" baseline="0" dirty="0"/>
          </a:p>
          <a:p>
            <a:r>
              <a:rPr lang="en-CA" baseline="0" dirty="0"/>
              <a:t>Outcomes is about what they can expect to get out of the exercise in a way that is tied to the value statement. It’s like stating the SMART objectives for the research activity. E.g. An understanding of the user audience during a part of a process in terms of time on task, or some data on why there is so much error being produced by a part of a process or during an interaction.</a:t>
            </a:r>
          </a:p>
          <a:p>
            <a:endParaRPr lang="en-CA" baseline="0" dirty="0"/>
          </a:p>
          <a:p>
            <a:r>
              <a:rPr lang="en-CA" baseline="0" dirty="0"/>
              <a:t>In terms of the recommendations after you have run your study and done the analysis, you want to present them in terms of the highlights of the things that you learned, and then connect those to actions that can be taken to make improvements and address problems. Also, keep in mind that sometimes your insight may well be that you need to do more specific research or reframe your research question. This is research, which means that sometimes what we learn is that we need to learn more. That’s ok.</a:t>
            </a:r>
            <a:endParaRPr lang="en-CA" dirty="0"/>
          </a:p>
        </p:txBody>
      </p:sp>
      <p:sp>
        <p:nvSpPr>
          <p:cNvPr id="4" name="Slide Number Placeholder 3"/>
          <p:cNvSpPr>
            <a:spLocks noGrp="1"/>
          </p:cNvSpPr>
          <p:nvPr>
            <p:ph type="sldNum" sz="quarter" idx="10"/>
          </p:nvPr>
        </p:nvSpPr>
        <p:spPr/>
        <p:txBody>
          <a:bodyPr/>
          <a:lstStyle/>
          <a:p>
            <a:fld id="{7812E784-21A3-2444-B178-39C1CB04DBD1}" type="slidenum">
              <a:rPr lang="en-CA" smtClean="0"/>
              <a:t>32</a:t>
            </a:fld>
            <a:endParaRPr lang="en-CA"/>
          </a:p>
        </p:txBody>
      </p:sp>
    </p:spTree>
    <p:extLst>
      <p:ext uri="{BB962C8B-B14F-4D97-AF65-F5344CB8AC3E}">
        <p14:creationId xmlns:p14="http://schemas.microsoft.com/office/powerpoint/2010/main" val="39978459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Analyze data quickly and collaboratively. Deal with it as soon as you get it and put it into action.</a:t>
            </a:r>
          </a:p>
          <a:p>
            <a:endParaRPr lang="en-CA" dirty="0"/>
          </a:p>
          <a:p>
            <a:r>
              <a:rPr lang="en-CA" dirty="0"/>
              <a:t>Research is NOT asking people what they like. It’s more objective and about observing behaviour, not about preferences.</a:t>
            </a:r>
          </a:p>
          <a:p>
            <a:endParaRPr lang="en-CA" dirty="0"/>
          </a:p>
          <a:p>
            <a:r>
              <a:rPr lang="en-CA" dirty="0"/>
              <a:t>Focus your efforts on the most important stuff. You can always come back and test minor stuff later.</a:t>
            </a:r>
          </a:p>
        </p:txBody>
      </p:sp>
      <p:sp>
        <p:nvSpPr>
          <p:cNvPr id="4" name="Slide Number Placeholder 3"/>
          <p:cNvSpPr>
            <a:spLocks noGrp="1"/>
          </p:cNvSpPr>
          <p:nvPr>
            <p:ph type="sldNum" sz="quarter" idx="5"/>
          </p:nvPr>
        </p:nvSpPr>
        <p:spPr/>
        <p:txBody>
          <a:bodyPr/>
          <a:lstStyle/>
          <a:p>
            <a:fld id="{7812E784-21A3-2444-B178-39C1CB04DBD1}" type="slidenum">
              <a:rPr lang="en-CA" smtClean="0"/>
              <a:t>33</a:t>
            </a:fld>
            <a:endParaRPr lang="en-CA"/>
          </a:p>
        </p:txBody>
      </p:sp>
    </p:spTree>
    <p:extLst>
      <p:ext uri="{BB962C8B-B14F-4D97-AF65-F5344CB8AC3E}">
        <p14:creationId xmlns:p14="http://schemas.microsoft.com/office/powerpoint/2010/main" val="20425829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812E784-21A3-2444-B178-39C1CB04DBD1}" type="slidenum">
              <a:rPr lang="en-CA" smtClean="0"/>
              <a:t>35</a:t>
            </a:fld>
            <a:endParaRPr lang="en-CA"/>
          </a:p>
        </p:txBody>
      </p:sp>
    </p:spTree>
    <p:extLst>
      <p:ext uri="{BB962C8B-B14F-4D97-AF65-F5344CB8AC3E}">
        <p14:creationId xmlns:p14="http://schemas.microsoft.com/office/powerpoint/2010/main" val="39706919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Remind your participants in usability testing to think aloud as they participate in task completion. This will help you to capture observations as well as making their reasoning and actions explicit</a:t>
            </a:r>
          </a:p>
          <a:p>
            <a:endParaRPr lang="en-CA" dirty="0"/>
          </a:p>
          <a:p>
            <a:r>
              <a:rPr lang="en-CA" dirty="0"/>
              <a:t>Use your script as a guide to help you with the structure of your interview to make sure you’re following the appropriate sequence for your tasks. </a:t>
            </a:r>
          </a:p>
          <a:p>
            <a:endParaRPr lang="en-CA" dirty="0"/>
          </a:p>
          <a:p>
            <a:r>
              <a:rPr lang="en-CA" dirty="0"/>
              <a:t>Listen for clues and don’t let little comments slide as they could be pathways to more insights about the usability of your designs.</a:t>
            </a:r>
          </a:p>
          <a:p>
            <a:endParaRPr lang="en-CA" dirty="0"/>
          </a:p>
          <a:p>
            <a:r>
              <a:rPr lang="en-CA" dirty="0"/>
              <a:t>Details matter, so look for places where people stumbled, ask about what that meant to them. This will help you further understand why they do things the way they do them.</a:t>
            </a:r>
          </a:p>
          <a:p>
            <a:endParaRPr lang="en-CA" dirty="0"/>
          </a:p>
        </p:txBody>
      </p:sp>
      <p:sp>
        <p:nvSpPr>
          <p:cNvPr id="4" name="Slide Number Placeholder 3"/>
          <p:cNvSpPr>
            <a:spLocks noGrp="1"/>
          </p:cNvSpPr>
          <p:nvPr>
            <p:ph type="sldNum" sz="quarter" idx="5"/>
          </p:nvPr>
        </p:nvSpPr>
        <p:spPr/>
        <p:txBody>
          <a:bodyPr/>
          <a:lstStyle/>
          <a:p>
            <a:fld id="{7812E784-21A3-2444-B178-39C1CB04DBD1}" type="slidenum">
              <a:rPr lang="en-CA" smtClean="0"/>
              <a:t>36</a:t>
            </a:fld>
            <a:endParaRPr lang="en-CA"/>
          </a:p>
        </p:txBody>
      </p:sp>
    </p:spTree>
    <p:extLst>
      <p:ext uri="{BB962C8B-B14F-4D97-AF65-F5344CB8AC3E}">
        <p14:creationId xmlns:p14="http://schemas.microsoft.com/office/powerpoint/2010/main" val="30233761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Try an exercise in capturing observations while watching a video of a usability test.</a:t>
            </a:r>
          </a:p>
        </p:txBody>
      </p:sp>
      <p:sp>
        <p:nvSpPr>
          <p:cNvPr id="4" name="Slide Number Placeholder 3"/>
          <p:cNvSpPr>
            <a:spLocks noGrp="1"/>
          </p:cNvSpPr>
          <p:nvPr>
            <p:ph type="sldNum" sz="quarter" idx="5"/>
          </p:nvPr>
        </p:nvSpPr>
        <p:spPr/>
        <p:txBody>
          <a:bodyPr/>
          <a:lstStyle/>
          <a:p>
            <a:fld id="{7812E784-21A3-2444-B178-39C1CB04DBD1}" type="slidenum">
              <a:rPr lang="en-CA" smtClean="0"/>
              <a:t>37</a:t>
            </a:fld>
            <a:endParaRPr lang="en-CA"/>
          </a:p>
        </p:txBody>
      </p:sp>
    </p:spTree>
    <p:extLst>
      <p:ext uri="{BB962C8B-B14F-4D97-AF65-F5344CB8AC3E}">
        <p14:creationId xmlns:p14="http://schemas.microsoft.com/office/powerpoint/2010/main" val="13858224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Optimal workshop offers a suite of tools for usability testing that can take you through most parts of the UX design process such as card sorting and tree testing. </a:t>
            </a:r>
          </a:p>
          <a:p>
            <a:endParaRPr lang="en-CA" dirty="0"/>
          </a:p>
          <a:p>
            <a:r>
              <a:rPr lang="en-CA" dirty="0"/>
              <a:t>The tools that are most relevant to us in the context of usability testing are the online survey tool, the first-click testing tool, and the qualitative feedback analysis tool.</a:t>
            </a:r>
          </a:p>
          <a:p>
            <a:endParaRPr lang="en-CA" dirty="0"/>
          </a:p>
          <a:p>
            <a:r>
              <a:rPr lang="en-CA" dirty="0"/>
              <a:t>The tools are all multi-lingual, including English and Canadian French.</a:t>
            </a:r>
          </a:p>
        </p:txBody>
      </p:sp>
      <p:sp>
        <p:nvSpPr>
          <p:cNvPr id="4" name="Slide Number Placeholder 3"/>
          <p:cNvSpPr>
            <a:spLocks noGrp="1"/>
          </p:cNvSpPr>
          <p:nvPr>
            <p:ph type="sldNum" sz="quarter" idx="5"/>
          </p:nvPr>
        </p:nvSpPr>
        <p:spPr/>
        <p:txBody>
          <a:bodyPr/>
          <a:lstStyle/>
          <a:p>
            <a:fld id="{7812E784-21A3-2444-B178-39C1CB04DBD1}" type="slidenum">
              <a:rPr lang="en-CA" smtClean="0"/>
              <a:t>39</a:t>
            </a:fld>
            <a:endParaRPr lang="en-CA"/>
          </a:p>
        </p:txBody>
      </p:sp>
    </p:spTree>
    <p:extLst>
      <p:ext uri="{BB962C8B-B14F-4D97-AF65-F5344CB8AC3E}">
        <p14:creationId xmlns:p14="http://schemas.microsoft.com/office/powerpoint/2010/main" val="25948222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You can set up questions to provide quantitative and qualitative feedback and online links can be easily shared</a:t>
            </a:r>
          </a:p>
          <a:p>
            <a:endParaRPr lang="en-CA" dirty="0"/>
          </a:p>
          <a:p>
            <a:r>
              <a:rPr lang="en-CA" dirty="0"/>
              <a:t>Results can be analyzed online or you can download them to excel for additional manipulation of data</a:t>
            </a:r>
          </a:p>
          <a:p>
            <a:endParaRPr lang="en-CA" dirty="0"/>
          </a:p>
          <a:p>
            <a:r>
              <a:rPr lang="en-CA" dirty="0"/>
              <a:t>You can have it as a </a:t>
            </a:r>
            <a:r>
              <a:rPr lang="en-CA" b="1" dirty="0"/>
              <a:t>standalone</a:t>
            </a:r>
            <a:r>
              <a:rPr lang="en-CA" dirty="0"/>
              <a:t> study or as a </a:t>
            </a:r>
            <a:r>
              <a:rPr lang="en-CA" b="1" dirty="0"/>
              <a:t>pre-study </a:t>
            </a:r>
            <a:r>
              <a:rPr lang="en-CA" dirty="0"/>
              <a:t>questionnaire or </a:t>
            </a:r>
            <a:r>
              <a:rPr lang="en-CA" b="1" dirty="0"/>
              <a:t>post-study</a:t>
            </a:r>
            <a:r>
              <a:rPr lang="en-CA" dirty="0"/>
              <a:t> follow-up.</a:t>
            </a:r>
          </a:p>
          <a:p>
            <a:endParaRPr lang="en-CA" dirty="0"/>
          </a:p>
        </p:txBody>
      </p:sp>
      <p:sp>
        <p:nvSpPr>
          <p:cNvPr id="4" name="Slide Number Placeholder 3"/>
          <p:cNvSpPr>
            <a:spLocks noGrp="1"/>
          </p:cNvSpPr>
          <p:nvPr>
            <p:ph type="sldNum" sz="quarter" idx="5"/>
          </p:nvPr>
        </p:nvSpPr>
        <p:spPr/>
        <p:txBody>
          <a:bodyPr/>
          <a:lstStyle/>
          <a:p>
            <a:fld id="{7812E784-21A3-2444-B178-39C1CB04DBD1}" type="slidenum">
              <a:rPr lang="en-CA" smtClean="0"/>
              <a:t>40</a:t>
            </a:fld>
            <a:endParaRPr lang="en-CA"/>
          </a:p>
        </p:txBody>
      </p:sp>
    </p:spTree>
    <p:extLst>
      <p:ext uri="{BB962C8B-B14F-4D97-AF65-F5344CB8AC3E}">
        <p14:creationId xmlns:p14="http://schemas.microsoft.com/office/powerpoint/2010/main" val="792149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At the end of the day, in our context, I have found it easiest to think about it in terms of addressing the gaps and disconnects between users and their abilities to perform tasks to achieve objectives with your products and services.</a:t>
            </a:r>
            <a:endParaRPr lang="en-CA"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We also do UX to address problems that may occur during a person’s journey towards accomplishing a task with your product or service.</a:t>
            </a:r>
            <a:endParaRPr lang="en-CA"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So, when we think about usability, were need to think it all the way though. This means that sometimes there will be problems that you will need to address, or at least consider, in terms of what is happening before your product or service becomes part of their journey, or after.</a:t>
            </a:r>
            <a:endParaRPr lang="en-CA"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This is important, because for the most part, anything we produce is part of an ecosystem. Which means that there are things that may affect a person’s mindset while engaging with your product or service.</a:t>
            </a:r>
            <a:endParaRPr lang="en-CA"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 other words, make sure your stuff provides value to them by being easy to use. Otherwise, they will probably start using someone else’s stuff.</a:t>
            </a:r>
            <a:endParaRPr lang="en-CA"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5"/>
          </p:nvPr>
        </p:nvSpPr>
        <p:spPr/>
        <p:txBody>
          <a:bodyPr/>
          <a:lstStyle/>
          <a:p>
            <a:fld id="{7812E784-21A3-2444-B178-39C1CB04DBD1}" type="slidenum">
              <a:rPr lang="en-CA" smtClean="0"/>
              <a:t>5</a:t>
            </a:fld>
            <a:endParaRPr lang="en-CA"/>
          </a:p>
        </p:txBody>
      </p:sp>
    </p:spTree>
    <p:extLst>
      <p:ext uri="{BB962C8B-B14F-4D97-AF65-F5344CB8AC3E}">
        <p14:creationId xmlns:p14="http://schemas.microsoft.com/office/powerpoint/2010/main" val="22538844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First-click testing is useful to get more gut reactions for designs. There are some limitations with this because this shows the users a static image, from which they are asked to click on the location they think would help them complete a task.</a:t>
            </a:r>
          </a:p>
          <a:p>
            <a:endParaRPr lang="en-CA" dirty="0"/>
          </a:p>
          <a:p>
            <a:r>
              <a:rPr lang="en-CA" dirty="0"/>
              <a:t>It is useful to test labels as well as the placement of design elements on screen</a:t>
            </a:r>
          </a:p>
          <a:p>
            <a:endParaRPr lang="en-CA" dirty="0"/>
          </a:p>
          <a:p>
            <a:r>
              <a:rPr lang="en-CA" dirty="0"/>
              <a:t>Results are in the form of task completion, based on identified areas for success, and heatmaps that give you insights into the effectiveness and efficiency of designs to enable task completion.</a:t>
            </a:r>
          </a:p>
        </p:txBody>
      </p:sp>
      <p:sp>
        <p:nvSpPr>
          <p:cNvPr id="4" name="Slide Number Placeholder 3"/>
          <p:cNvSpPr>
            <a:spLocks noGrp="1"/>
          </p:cNvSpPr>
          <p:nvPr>
            <p:ph type="sldNum" sz="quarter" idx="5"/>
          </p:nvPr>
        </p:nvSpPr>
        <p:spPr/>
        <p:txBody>
          <a:bodyPr/>
          <a:lstStyle/>
          <a:p>
            <a:fld id="{7812E784-21A3-2444-B178-39C1CB04DBD1}" type="slidenum">
              <a:rPr lang="en-CA" smtClean="0"/>
              <a:t>41</a:t>
            </a:fld>
            <a:endParaRPr lang="en-CA"/>
          </a:p>
        </p:txBody>
      </p:sp>
    </p:spTree>
    <p:extLst>
      <p:ext uri="{BB962C8B-B14F-4D97-AF65-F5344CB8AC3E}">
        <p14:creationId xmlns:p14="http://schemas.microsoft.com/office/powerpoint/2010/main" val="37944495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Reframer</a:t>
            </a:r>
            <a:r>
              <a:rPr lang="en-CA" dirty="0"/>
              <a:t> is a good tool to capture and record observations. The downside is that you need to be online to be able to use it.</a:t>
            </a:r>
          </a:p>
          <a:p>
            <a:endParaRPr lang="en-CA" dirty="0"/>
          </a:p>
          <a:p>
            <a:r>
              <a:rPr lang="en-CA" dirty="0"/>
              <a:t>The tagging is a good feature and you can create tag groups, and colour code them as well to help with organizing your qualitative data</a:t>
            </a:r>
          </a:p>
          <a:p>
            <a:endParaRPr lang="en-CA" dirty="0"/>
          </a:p>
          <a:p>
            <a:r>
              <a:rPr lang="en-CA" dirty="0"/>
              <a:t>When you tag your qualitative data you can then start to create quantitative views of it in terms of how frequently certain tags appear.</a:t>
            </a:r>
          </a:p>
          <a:p>
            <a:endParaRPr lang="en-CA" dirty="0"/>
          </a:p>
          <a:p>
            <a:r>
              <a:rPr lang="en-CA" dirty="0"/>
              <a:t>In addition, you can create themes based on groupings of tags, giving you further insights and also allowing you to get a sense for what is being said or captured within those themes.</a:t>
            </a:r>
          </a:p>
          <a:p>
            <a:endParaRPr lang="en-CA" dirty="0"/>
          </a:p>
          <a:p>
            <a:r>
              <a:rPr lang="en-CA" dirty="0"/>
              <a:t>The tool also offers visualization tools such as the chord diagram that can help you insights about how different tags are connected, so that you can build additional themes and look for further insights.</a:t>
            </a:r>
          </a:p>
        </p:txBody>
      </p:sp>
      <p:sp>
        <p:nvSpPr>
          <p:cNvPr id="4" name="Slide Number Placeholder 3"/>
          <p:cNvSpPr>
            <a:spLocks noGrp="1"/>
          </p:cNvSpPr>
          <p:nvPr>
            <p:ph type="sldNum" sz="quarter" idx="5"/>
          </p:nvPr>
        </p:nvSpPr>
        <p:spPr/>
        <p:txBody>
          <a:bodyPr/>
          <a:lstStyle/>
          <a:p>
            <a:fld id="{7812E784-21A3-2444-B178-39C1CB04DBD1}" type="slidenum">
              <a:rPr lang="en-CA" smtClean="0"/>
              <a:t>42</a:t>
            </a:fld>
            <a:endParaRPr lang="en-CA"/>
          </a:p>
        </p:txBody>
      </p:sp>
    </p:spTree>
    <p:extLst>
      <p:ext uri="{BB962C8B-B14F-4D97-AF65-F5344CB8AC3E}">
        <p14:creationId xmlns:p14="http://schemas.microsoft.com/office/powerpoint/2010/main" val="12202565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ISO 9241-11 </a:t>
            </a:r>
            <a:r>
              <a:rPr lang="en-CA" sz="1200" b="0" i="0" kern="1200" dirty="0">
                <a:solidFill>
                  <a:schemeClr val="tx1"/>
                </a:solidFill>
                <a:effectLst/>
                <a:latin typeface="+mn-lt"/>
                <a:ea typeface="+mn-ea"/>
                <a:cs typeface="+mn-cs"/>
              </a:rPr>
              <a:t>Ergonomics of human-system interaction </a:t>
            </a:r>
            <a:r>
              <a:rPr lang="en-CA" dirty="0"/>
              <a:t>(</a:t>
            </a:r>
            <a:r>
              <a:rPr lang="en-CA" dirty="0">
                <a:hlinkClick r:id="rId3"/>
              </a:rPr>
              <a:t>https://www.iso.org/obp/ui/#iso:std:iso:9241:-11:ed-2:v1:en</a:t>
            </a:r>
            <a:r>
              <a:rPr lang="en-CA" dirty="0"/>
              <a:t>)</a:t>
            </a:r>
          </a:p>
          <a:p>
            <a:r>
              <a:rPr lang="en-CA" dirty="0"/>
              <a:t>Sample size calculator (</a:t>
            </a:r>
            <a:r>
              <a:rPr lang="en-CA" dirty="0">
                <a:hlinkClick r:id="rId4"/>
              </a:rPr>
              <a:t>https://www.calculator.net/sample-size-calculator.html?type=1&amp;cl=95&amp;ci=10&amp;ps=500&amp;x=61&amp;y=22</a:t>
            </a:r>
            <a:r>
              <a:rPr lang="en-CA" dirty="0"/>
              <a:t>)</a:t>
            </a:r>
          </a:p>
        </p:txBody>
      </p:sp>
      <p:sp>
        <p:nvSpPr>
          <p:cNvPr id="4" name="Slide Number Placeholder 3"/>
          <p:cNvSpPr>
            <a:spLocks noGrp="1"/>
          </p:cNvSpPr>
          <p:nvPr>
            <p:ph type="sldNum" sz="quarter" idx="5"/>
          </p:nvPr>
        </p:nvSpPr>
        <p:spPr/>
        <p:txBody>
          <a:bodyPr/>
          <a:lstStyle/>
          <a:p>
            <a:fld id="{7812E784-21A3-2444-B178-39C1CB04DBD1}" type="slidenum">
              <a:rPr lang="en-CA" smtClean="0"/>
              <a:t>44</a:t>
            </a:fld>
            <a:endParaRPr lang="en-CA"/>
          </a:p>
        </p:txBody>
      </p:sp>
    </p:spTree>
    <p:extLst>
      <p:ext uri="{BB962C8B-B14F-4D97-AF65-F5344CB8AC3E}">
        <p14:creationId xmlns:p14="http://schemas.microsoft.com/office/powerpoint/2010/main" val="1407527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DISCUSSION: Let’s think about interactions with product or services that are so good that they’re not even memorable.</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5"/>
          </p:nvPr>
        </p:nvSpPr>
        <p:spPr/>
        <p:txBody>
          <a:bodyPr/>
          <a:lstStyle/>
          <a:p>
            <a:fld id="{7812E784-21A3-2444-B178-39C1CB04DBD1}" type="slidenum">
              <a:rPr lang="en-CA" smtClean="0"/>
              <a:t>6</a:t>
            </a:fld>
            <a:endParaRPr lang="en-CA"/>
          </a:p>
        </p:txBody>
      </p:sp>
    </p:spTree>
    <p:extLst>
      <p:ext uri="{BB962C8B-B14F-4D97-AF65-F5344CB8AC3E}">
        <p14:creationId xmlns:p14="http://schemas.microsoft.com/office/powerpoint/2010/main" val="2269251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812E784-21A3-2444-B178-39C1CB04DBD1}" type="slidenum">
              <a:rPr lang="en-CA" smtClean="0"/>
              <a:t>7</a:t>
            </a:fld>
            <a:endParaRPr lang="en-CA"/>
          </a:p>
        </p:txBody>
      </p:sp>
    </p:spTree>
    <p:extLst>
      <p:ext uri="{BB962C8B-B14F-4D97-AF65-F5344CB8AC3E}">
        <p14:creationId xmlns:p14="http://schemas.microsoft.com/office/powerpoint/2010/main" val="2262761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What it is, what it</a:t>
            </a:r>
            <a:r>
              <a:rPr lang="en-US" sz="1200" kern="1200" baseline="0" dirty="0">
                <a:solidFill>
                  <a:schemeClr val="tx1"/>
                </a:solidFill>
                <a:effectLst/>
                <a:latin typeface="+mn-lt"/>
                <a:ea typeface="+mn-ea"/>
                <a:cs typeface="+mn-cs"/>
              </a:rPr>
              <a:t> i</a:t>
            </a:r>
            <a:r>
              <a:rPr lang="en-US" sz="1200" kern="1200" dirty="0">
                <a:solidFill>
                  <a:schemeClr val="tx1"/>
                </a:solidFill>
                <a:effectLst/>
                <a:latin typeface="+mn-lt"/>
                <a:ea typeface="+mn-ea"/>
                <a:cs typeface="+mn-cs"/>
              </a:rPr>
              <a:t>s not</a:t>
            </a:r>
            <a:endParaRPr lang="en-CA"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Usability testing is whether the thing is usable.</a:t>
            </a:r>
            <a:endParaRPr lang="en-CA"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It’s essentially us making sure that what we made is usable in the sense that it enables users to complete tasks in the context of the product and/or service that we have built.</a:t>
            </a:r>
            <a:endParaRPr lang="en-CA"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is NOT user acceptance testing (UAT). UAT is checking to see whether we delivered the things we said we were going to deliver, as in the requirements we said we would deliver.</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5"/>
          </p:nvPr>
        </p:nvSpPr>
        <p:spPr/>
        <p:txBody>
          <a:bodyPr/>
          <a:lstStyle/>
          <a:p>
            <a:fld id="{7812E784-21A3-2444-B178-39C1CB04DBD1}" type="slidenum">
              <a:rPr lang="en-CA" smtClean="0"/>
              <a:t>9</a:t>
            </a:fld>
            <a:endParaRPr lang="en-CA"/>
          </a:p>
        </p:txBody>
      </p:sp>
    </p:spTree>
    <p:extLst>
      <p:ext uri="{BB962C8B-B14F-4D97-AF65-F5344CB8AC3E}">
        <p14:creationId xmlns:p14="http://schemas.microsoft.com/office/powerpoint/2010/main" val="3684582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Who was your product or service designed for?</a:t>
            </a:r>
            <a:endParaRPr lang="en-CA"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PRO-TIP: We are rarely our own target audience.</a:t>
            </a:r>
            <a:endParaRPr lang="en-CA"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Are you sure you have identified the right audiences for your product or service?</a:t>
            </a:r>
            <a:endParaRPr lang="en-CA"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What do you know about them? What they care about? What their environments are like?</a:t>
            </a:r>
            <a:endParaRPr lang="en-CA"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Be a good detective and find these things out. Talk to some people and find out what their environments are like, what does their space look like? Sound like? Is it bright or dark? Noisy or quiet?</a:t>
            </a:r>
            <a:endParaRPr lang="en-CA"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Avoid doing all your UX design and testing in a controlled environment. When you go see a puma in the zoo, you will not see actual puma behaviour. You will see puma in a zoo behaviour, but this will not really tell you much about how a puma interacts with its environment.</a:t>
            </a:r>
            <a:endParaRPr lang="en-CA"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It’s the same for people. When they come to you into controlled environments, you are not necessarily seeing them in their natural environments, so you may miss clues or nuances that may greatly affect how they interact with your product or service.</a:t>
            </a:r>
            <a:endParaRPr lang="en-CA"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Are you sure you have identified all of them?</a:t>
            </a:r>
            <a:endParaRPr lang="en-CA"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This is an important part because it will help you in terms of making sure that you have the right proper testing your product/service for usability. They are who you are building this for, so they should be who you are testing with.</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7812E784-21A3-2444-B178-39C1CB04DBD1}" type="slidenum">
              <a:rPr lang="en-CA" smtClean="0"/>
              <a:t>13</a:t>
            </a:fld>
            <a:endParaRPr lang="en-CA"/>
          </a:p>
        </p:txBody>
      </p:sp>
    </p:spTree>
    <p:extLst>
      <p:ext uri="{BB962C8B-B14F-4D97-AF65-F5344CB8AC3E}">
        <p14:creationId xmlns:p14="http://schemas.microsoft.com/office/powerpoint/2010/main" val="1277704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Let’s</a:t>
            </a:r>
            <a:r>
              <a:rPr lang="en-CA" baseline="0" dirty="0"/>
              <a:t> talk through this scenario.</a:t>
            </a:r>
            <a:endParaRPr lang="en-CA" dirty="0"/>
          </a:p>
        </p:txBody>
      </p:sp>
      <p:sp>
        <p:nvSpPr>
          <p:cNvPr id="4" name="Slide Number Placeholder 3"/>
          <p:cNvSpPr>
            <a:spLocks noGrp="1"/>
          </p:cNvSpPr>
          <p:nvPr>
            <p:ph type="sldNum" sz="quarter" idx="5"/>
          </p:nvPr>
        </p:nvSpPr>
        <p:spPr/>
        <p:txBody>
          <a:bodyPr/>
          <a:lstStyle/>
          <a:p>
            <a:fld id="{7812E784-21A3-2444-B178-39C1CB04DBD1}" type="slidenum">
              <a:rPr lang="en-CA" smtClean="0"/>
              <a:t>14</a:t>
            </a:fld>
            <a:endParaRPr lang="en-CA"/>
          </a:p>
        </p:txBody>
      </p:sp>
    </p:spTree>
    <p:extLst>
      <p:ext uri="{BB962C8B-B14F-4D97-AF65-F5344CB8AC3E}">
        <p14:creationId xmlns:p14="http://schemas.microsoft.com/office/powerpoint/2010/main" val="4178007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kern="1200" dirty="0">
                <a:solidFill>
                  <a:schemeClr val="tx1"/>
                </a:solidFill>
                <a:effectLst/>
                <a:latin typeface="+mn-lt"/>
                <a:ea typeface="+mn-ea"/>
                <a:cs typeface="+mn-cs"/>
              </a:rPr>
              <a:t>Triangulate</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Your first step should always be to try to triangulate the issue with more data points to make sure that you are not misunderstanding the root causes.</a:t>
            </a:r>
            <a:endParaRPr lang="en-CA"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your first instinct is to run some baseline usability testing, you may be missing the root cause.</a:t>
            </a:r>
            <a:endParaRPr lang="en-CA"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 issue is with network infrastructure, then you may not know this from doing usability testing in a controlled environment.</a:t>
            </a:r>
            <a:endParaRPr lang="en-CA" sz="1200" kern="1200" dirty="0">
              <a:solidFill>
                <a:schemeClr val="tx1"/>
              </a:solidFill>
              <a:effectLst/>
              <a:latin typeface="+mn-lt"/>
              <a:ea typeface="+mn-ea"/>
              <a:cs typeface="+mn-cs"/>
            </a:endParaRPr>
          </a:p>
          <a:p>
            <a:pPr marL="0" indent="0">
              <a:buFont typeface="Arial" panose="020B0604020202020204" pitchFamily="34" charset="0"/>
              <a:buNone/>
            </a:pPr>
            <a:r>
              <a:rPr lang="en-US" sz="1200" b="1" kern="1200" dirty="0">
                <a:solidFill>
                  <a:schemeClr val="tx1"/>
                </a:solidFill>
                <a:effectLst/>
                <a:latin typeface="+mn-lt"/>
                <a:ea typeface="+mn-ea"/>
                <a:cs typeface="+mn-cs"/>
              </a:rPr>
              <a:t>Asking the right questions</a:t>
            </a:r>
            <a:endParaRPr lang="en-CA" sz="1200" b="1"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When you hear </a:t>
            </a:r>
            <a:r>
              <a:rPr lang="en-US" sz="1200" kern="1200" dirty="0" err="1">
                <a:solidFill>
                  <a:schemeClr val="tx1"/>
                </a:solidFill>
                <a:effectLst/>
                <a:latin typeface="+mn-lt"/>
                <a:ea typeface="+mn-ea"/>
                <a:cs typeface="+mn-cs"/>
              </a:rPr>
              <a:t>hoofbeats</a:t>
            </a:r>
            <a:r>
              <a:rPr lang="en-US" sz="1200" kern="1200" dirty="0">
                <a:solidFill>
                  <a:schemeClr val="tx1"/>
                </a:solidFill>
                <a:effectLst/>
                <a:latin typeface="+mn-lt"/>
                <a:ea typeface="+mn-ea"/>
                <a:cs typeface="+mn-cs"/>
              </a:rPr>
              <a:t>, think horses, not zebras.</a:t>
            </a:r>
            <a:endParaRPr lang="en-CA"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This means that look for the most obvious explanations first. If the data (qualitative and quantitative still doesn’t make sense, then you can start considering more exotic causes for the problem. Otherwise, you may tend to overthink and over-engineer the problem and your approach to a solution.</a:t>
            </a:r>
            <a:endParaRPr lang="en-CA" sz="1200" kern="1200" dirty="0">
              <a:solidFill>
                <a:schemeClr val="tx1"/>
              </a:solidFill>
              <a:effectLst/>
              <a:latin typeface="+mn-lt"/>
              <a:ea typeface="+mn-ea"/>
              <a:cs typeface="+mn-cs"/>
            </a:endParaRPr>
          </a:p>
          <a:p>
            <a:pPr marL="0" indent="0">
              <a:buFont typeface="Arial" panose="020B0604020202020204" pitchFamily="34" charset="0"/>
              <a:buNone/>
            </a:pPr>
            <a:r>
              <a:rPr lang="en-US" sz="1200" b="1" kern="1200" dirty="0">
                <a:solidFill>
                  <a:schemeClr val="tx1"/>
                </a:solidFill>
                <a:effectLst/>
                <a:latin typeface="+mn-lt"/>
                <a:ea typeface="+mn-ea"/>
                <a:cs typeface="+mn-cs"/>
              </a:rPr>
              <a:t>Ask the</a:t>
            </a:r>
            <a:r>
              <a:rPr lang="en-US" sz="1200" b="1" kern="1200" baseline="0" dirty="0">
                <a:solidFill>
                  <a:schemeClr val="tx1"/>
                </a:solidFill>
                <a:effectLst/>
                <a:latin typeface="+mn-lt"/>
                <a:ea typeface="+mn-ea"/>
                <a:cs typeface="+mn-cs"/>
              </a:rPr>
              <a:t> right questions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Think about things like:</a:t>
            </a:r>
            <a:endParaRPr lang="en-CA"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what comes before the problem is experienced and what comes after?</a:t>
            </a:r>
            <a:endParaRPr lang="en-CA"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What else is part of the experience chain that may be the cause or contributor to the problem being experienced?</a:t>
            </a:r>
            <a:endParaRPr lang="en-CA"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What parts of this are under your influence and/or control? And who in your ecosystem had more influence/control thank you do? And are they aware of the issue and the impact it has on the people being affected by it?</a:t>
            </a: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812E784-21A3-2444-B178-39C1CB04DBD1}" type="slidenum">
              <a:rPr lang="en-CA" smtClean="0"/>
              <a:t>15</a:t>
            </a:fld>
            <a:endParaRPr lang="en-CA"/>
          </a:p>
        </p:txBody>
      </p:sp>
    </p:spTree>
    <p:extLst>
      <p:ext uri="{BB962C8B-B14F-4D97-AF65-F5344CB8AC3E}">
        <p14:creationId xmlns:p14="http://schemas.microsoft.com/office/powerpoint/2010/main" val="315482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4/15/2019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4636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4514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9806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4353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0700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1068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4/15/2019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1532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8291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0620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4122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4/15/2019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1838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4/15/2019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7432246"/>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9.sv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9.sv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9.sv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21.sv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23.sv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7.sv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25.sv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29.sv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31.sv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31.sv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33.sv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35.sv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37.sv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39.svg"/><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37.svg"/><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8.xml"/><Relationship Id="rId5" Type="http://schemas.openxmlformats.org/officeDocument/2006/relationships/image" Target="../media/image28.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4.xml"/><Relationship Id="rId5" Type="http://schemas.openxmlformats.org/officeDocument/2006/relationships/image" Target="../media/image58.svg"/><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xmlns="" id="{B5F9E98A-4FF4-43D6-9C48-6DF0E7F2D2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40">
            <a:extLst>
              <a:ext uri="{FF2B5EF4-FFF2-40B4-BE49-F238E27FC236}">
                <a16:creationId xmlns:a16="http://schemas.microsoft.com/office/drawing/2014/main" xmlns="" id="{D207A636-DC99-4588-80C4-9E069B97C3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xmlns="" id="{CB0CBB63-18CC-7E48-94F2-EE4F5DB21C9E}"/>
              </a:ext>
            </a:extLst>
          </p:cNvPr>
          <p:cNvSpPr>
            <a:spLocks noGrp="1"/>
          </p:cNvSpPr>
          <p:nvPr>
            <p:ph type="ctrTitle"/>
          </p:nvPr>
        </p:nvSpPr>
        <p:spPr>
          <a:xfrm>
            <a:off x="960933" y="960241"/>
            <a:ext cx="6849699" cy="4203872"/>
          </a:xfrm>
        </p:spPr>
        <p:txBody>
          <a:bodyPr anchor="ctr">
            <a:normAutofit/>
          </a:bodyPr>
          <a:lstStyle/>
          <a:p>
            <a:pPr algn="r"/>
            <a:r>
              <a:rPr lang="en-CA" sz="5400" b="1"/>
              <a:t>Usability Testing</a:t>
            </a:r>
          </a:p>
        </p:txBody>
      </p:sp>
      <p:sp>
        <p:nvSpPr>
          <p:cNvPr id="3" name="Subtitle 2">
            <a:extLst>
              <a:ext uri="{FF2B5EF4-FFF2-40B4-BE49-F238E27FC236}">
                <a16:creationId xmlns:a16="http://schemas.microsoft.com/office/drawing/2014/main" xmlns="" id="{04B3A98B-2783-2443-99A5-6FF2FD7FFF7E}"/>
              </a:ext>
            </a:extLst>
          </p:cNvPr>
          <p:cNvSpPr>
            <a:spLocks noGrp="1"/>
          </p:cNvSpPr>
          <p:nvPr>
            <p:ph type="subTitle" idx="1"/>
          </p:nvPr>
        </p:nvSpPr>
        <p:spPr>
          <a:xfrm>
            <a:off x="8453071" y="964028"/>
            <a:ext cx="2770873" cy="4196299"/>
          </a:xfrm>
        </p:spPr>
        <p:txBody>
          <a:bodyPr anchor="ctr">
            <a:normAutofit/>
          </a:bodyPr>
          <a:lstStyle/>
          <a:p>
            <a:r>
              <a:rPr lang="en-CA" dirty="0"/>
              <a:t>(with a pinch </a:t>
            </a:r>
            <a:br>
              <a:rPr lang="en-CA" dirty="0"/>
            </a:br>
            <a:r>
              <a:rPr lang="en-CA" dirty="0"/>
              <a:t>of agile)</a:t>
            </a:r>
          </a:p>
        </p:txBody>
      </p:sp>
      <p:cxnSp>
        <p:nvCxnSpPr>
          <p:cNvPr id="37" name="Straight Connector 42">
            <a:extLst>
              <a:ext uri="{FF2B5EF4-FFF2-40B4-BE49-F238E27FC236}">
                <a16:creationId xmlns:a16="http://schemas.microsoft.com/office/drawing/2014/main" xmlns="" id="{0F2BAA51-3181-4303-929A-FCD9C33F890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127685" y="1328764"/>
            <a:ext cx="0" cy="3466826"/>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0" name="Picture 44">
            <a:extLst>
              <a:ext uri="{FF2B5EF4-FFF2-40B4-BE49-F238E27FC236}">
                <a16:creationId xmlns:a16="http://schemas.microsoft.com/office/drawing/2014/main" xmlns="" id="{D4ED6A5F-3B06-48C5-850F-8045C4DF69A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62" name="Straight Connector 46">
            <a:extLst>
              <a:ext uri="{FF2B5EF4-FFF2-40B4-BE49-F238E27FC236}">
                <a16:creationId xmlns:a16="http://schemas.microsoft.com/office/drawing/2014/main" xmlns="" id="{C9A60B9D-8DAC-4DA9-88DE-9911621A2B9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364424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23522FE7-5A29-4EF6-B1EF-2CA55748A7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xmlns="" id="{C2192E09-EBC7-416C-B887-DFF915D7F43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xmlns="" id="{2924498D-E084-44BE-A196-CFCE3556435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3BBC7667-C352-4842-9AFD-E5C16AD002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xmlns="" id="{1EC4A490-3310-4798-850D-30C8DB8D1F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143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AE92B721-D2EC-4A85-A67A-96767C3EDE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Rectangle 21">
            <a:extLst>
              <a:ext uri="{FF2B5EF4-FFF2-40B4-BE49-F238E27FC236}">
                <a16:creationId xmlns:a16="http://schemas.microsoft.com/office/drawing/2014/main" xmlns="" id="{6A0FFA78-985C-4F50-B21A-77045C7DF6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753134" y="2523579"/>
            <a:ext cx="8438867"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42EFAD2-4AA0-934F-8856-322C18804339}"/>
              </a:ext>
            </a:extLst>
          </p:cNvPr>
          <p:cNvSpPr>
            <a:spLocks noGrp="1"/>
          </p:cNvSpPr>
          <p:nvPr>
            <p:ph type="title"/>
          </p:nvPr>
        </p:nvSpPr>
        <p:spPr>
          <a:xfrm>
            <a:off x="4065511" y="2695118"/>
            <a:ext cx="6832500" cy="1432743"/>
          </a:xfrm>
        </p:spPr>
        <p:txBody>
          <a:bodyPr vert="horz" lIns="91440" tIns="45720" rIns="91440" bIns="0" rtlCol="0" anchor="b">
            <a:normAutofit/>
          </a:bodyPr>
          <a:lstStyle/>
          <a:p>
            <a:r>
              <a:rPr lang="en-US" sz="4400" dirty="0">
                <a:solidFill>
                  <a:srgbClr val="FFFFFE"/>
                </a:solidFill>
              </a:rPr>
              <a:t>Placing Usability Testing in Context</a:t>
            </a:r>
          </a:p>
        </p:txBody>
      </p:sp>
      <p:cxnSp>
        <p:nvCxnSpPr>
          <p:cNvPr id="24" name="Straight Connector 23">
            <a:extLst>
              <a:ext uri="{FF2B5EF4-FFF2-40B4-BE49-F238E27FC236}">
                <a16:creationId xmlns:a16="http://schemas.microsoft.com/office/drawing/2014/main" xmlns="" id="{65409EC7-69B1-45CC-8FB7-1964C1AB672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065509" y="4210031"/>
            <a:ext cx="683249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ext Placeholder 4">
            <a:extLst>
              <a:ext uri="{FF2B5EF4-FFF2-40B4-BE49-F238E27FC236}">
                <a16:creationId xmlns:a16="http://schemas.microsoft.com/office/drawing/2014/main" xmlns="" id="{A65D0718-3DF8-0B46-9739-84D43D241A2B}"/>
              </a:ext>
            </a:extLst>
          </p:cNvPr>
          <p:cNvSpPr>
            <a:spLocks noGrp="1"/>
          </p:cNvSpPr>
          <p:nvPr>
            <p:ph type="body" idx="1"/>
          </p:nvPr>
        </p:nvSpPr>
        <p:spPr>
          <a:xfrm>
            <a:off x="4065511" y="4212696"/>
            <a:ext cx="6832499" cy="574842"/>
          </a:xfrm>
        </p:spPr>
        <p:txBody>
          <a:bodyPr vert="horz" lIns="91440" tIns="91440" rIns="91440" bIns="91440" rtlCol="0">
            <a:normAutofit/>
          </a:bodyPr>
          <a:lstStyle/>
          <a:p>
            <a:endParaRPr lang="en-US" sz="1600" cap="all">
              <a:solidFill>
                <a:srgbClr val="FFFFFE"/>
              </a:solidFill>
            </a:endParaRPr>
          </a:p>
        </p:txBody>
      </p:sp>
      <p:pic>
        <p:nvPicPr>
          <p:cNvPr id="26" name="Picture 25">
            <a:extLst>
              <a:ext uri="{FF2B5EF4-FFF2-40B4-BE49-F238E27FC236}">
                <a16:creationId xmlns:a16="http://schemas.microsoft.com/office/drawing/2014/main" xmlns="" id="{095A6DC3-387B-4D0B-A44D-E83246EFD0A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Tree>
    <p:extLst>
      <p:ext uri="{BB962C8B-B14F-4D97-AF65-F5344CB8AC3E}">
        <p14:creationId xmlns:p14="http://schemas.microsoft.com/office/powerpoint/2010/main" val="4265358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So where In the ux process does usability testing fit?</a:t>
            </a:r>
          </a:p>
        </p:txBody>
      </p:sp>
      <p:sp>
        <p:nvSpPr>
          <p:cNvPr id="4" name="Text Placeholder 3"/>
          <p:cNvSpPr>
            <a:spLocks noGrp="1"/>
          </p:cNvSpPr>
          <p:nvPr>
            <p:ph type="body" sz="half" idx="2"/>
          </p:nvPr>
        </p:nvSpPr>
        <p:spPr/>
        <p:txBody>
          <a:bodyPr/>
          <a:lstStyle/>
          <a:p>
            <a:endParaRPr lang="en-CA"/>
          </a:p>
        </p:txBody>
      </p:sp>
      <p:grpSp>
        <p:nvGrpSpPr>
          <p:cNvPr id="5" name="Group 4"/>
          <p:cNvGrpSpPr/>
          <p:nvPr/>
        </p:nvGrpSpPr>
        <p:grpSpPr>
          <a:xfrm rot="16200000">
            <a:off x="7717066" y="2141066"/>
            <a:ext cx="3726542" cy="1863271"/>
            <a:chOff x="8302171" y="2350497"/>
            <a:chExt cx="2438400" cy="1219200"/>
          </a:xfrm>
        </p:grpSpPr>
        <p:sp>
          <p:nvSpPr>
            <p:cNvPr id="6" name="Diamond 5"/>
            <p:cNvSpPr/>
            <p:nvPr/>
          </p:nvSpPr>
          <p:spPr>
            <a:xfrm>
              <a:off x="8302171" y="2350497"/>
              <a:ext cx="1219200" cy="1219200"/>
            </a:xfrm>
            <a:prstGeom prst="diamond">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Diamond 6"/>
            <p:cNvSpPr/>
            <p:nvPr/>
          </p:nvSpPr>
          <p:spPr>
            <a:xfrm>
              <a:off x="9521371" y="2350497"/>
              <a:ext cx="1219200" cy="1219200"/>
            </a:xfrm>
            <a:prstGeom prst="diamond">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Freeform 7"/>
            <p:cNvSpPr/>
            <p:nvPr/>
          </p:nvSpPr>
          <p:spPr>
            <a:xfrm rot="19595094">
              <a:off x="8810458" y="2856002"/>
              <a:ext cx="202626" cy="208189"/>
            </a:xfrm>
            <a:custGeom>
              <a:avLst/>
              <a:gdLst>
                <a:gd name="connsiteX0" fmla="*/ 1250926 w 1508855"/>
                <a:gd name="connsiteY0" fmla="*/ 500061 h 1550282"/>
                <a:gd name="connsiteX1" fmla="*/ 858600 w 1508855"/>
                <a:gd name="connsiteY1" fmla="*/ 477430 h 1550282"/>
                <a:gd name="connsiteX2" fmla="*/ 963253 w 1508855"/>
                <a:gd name="connsiteY2" fmla="*/ 318806 h 1550282"/>
                <a:gd name="connsiteX3" fmla="*/ 942938 w 1508855"/>
                <a:gd name="connsiteY3" fmla="*/ 312915 h 1550282"/>
                <a:gd name="connsiteX4" fmla="*/ 415958 w 1508855"/>
                <a:gd name="connsiteY4" fmla="*/ 537112 h 1550282"/>
                <a:gd name="connsiteX5" fmla="*/ 371204 w 1508855"/>
                <a:gd name="connsiteY5" fmla="*/ 622505 h 1550282"/>
                <a:gd name="connsiteX6" fmla="*/ 571976 w 1508855"/>
                <a:gd name="connsiteY6" fmla="*/ 968664 h 1550282"/>
                <a:gd name="connsiteX7" fmla="*/ 353835 w 1508855"/>
                <a:gd name="connsiteY7" fmla="*/ 968664 h 1550282"/>
                <a:gd name="connsiteX8" fmla="*/ 370039 w 1508855"/>
                <a:gd name="connsiteY8" fmla="*/ 1021468 h 1550282"/>
                <a:gd name="connsiteX9" fmla="*/ 563087 w 1508855"/>
                <a:gd name="connsiteY9" fmla="*/ 1254830 h 1550282"/>
                <a:gd name="connsiteX10" fmla="*/ 952418 w 1508855"/>
                <a:gd name="connsiteY10" fmla="*/ 1329910 h 1550282"/>
                <a:gd name="connsiteX11" fmla="*/ 958604 w 1508855"/>
                <a:gd name="connsiteY11" fmla="*/ 1328011 h 1550282"/>
                <a:gd name="connsiteX12" fmla="*/ 1184861 w 1508855"/>
                <a:gd name="connsiteY12" fmla="*/ 1024494 h 1550282"/>
                <a:gd name="connsiteX13" fmla="*/ 1241274 w 1508855"/>
                <a:gd name="connsiteY13" fmla="*/ 1156220 h 1550282"/>
                <a:gd name="connsiteX14" fmla="*/ 1280805 w 1508855"/>
                <a:gd name="connsiteY14" fmla="*/ 1107701 h 1550282"/>
                <a:gd name="connsiteX15" fmla="*/ 1279575 w 1508855"/>
                <a:gd name="connsiteY15" fmla="*/ 535014 h 1550282"/>
                <a:gd name="connsiteX16" fmla="*/ 1173588 w 1508855"/>
                <a:gd name="connsiteY16" fmla="*/ 0 h 1550282"/>
                <a:gd name="connsiteX17" fmla="*/ 1427671 w 1508855"/>
                <a:gd name="connsiteY17" fmla="*/ 510257 h 1550282"/>
                <a:gd name="connsiteX18" fmla="*/ 1426964 w 1508855"/>
                <a:gd name="connsiteY18" fmla="*/ 510216 h 1550282"/>
                <a:gd name="connsiteX19" fmla="*/ 1458156 w 1508855"/>
                <a:gd name="connsiteY19" fmla="*/ 568650 h 1550282"/>
                <a:gd name="connsiteX20" fmla="*/ 1399620 w 1508855"/>
                <a:gd name="connsiteY20" fmla="*/ 1186089 h 1550282"/>
                <a:gd name="connsiteX21" fmla="*/ 1315126 w 1508855"/>
                <a:gd name="connsiteY21" fmla="*/ 1289794 h 1550282"/>
                <a:gd name="connsiteX22" fmla="*/ 1302804 w 1508855"/>
                <a:gd name="connsiteY22" fmla="*/ 1299893 h 1550282"/>
                <a:gd name="connsiteX23" fmla="*/ 1410036 w 1508855"/>
                <a:gd name="connsiteY23" fmla="*/ 1550282 h 1550282"/>
                <a:gd name="connsiteX24" fmla="*/ 855096 w 1508855"/>
                <a:gd name="connsiteY24" fmla="*/ 1482831 h 1550282"/>
                <a:gd name="connsiteX25" fmla="*/ 855013 w 1508855"/>
                <a:gd name="connsiteY25" fmla="*/ 1482840 h 1550282"/>
                <a:gd name="connsiteX26" fmla="*/ 484699 w 1508855"/>
                <a:gd name="connsiteY26" fmla="*/ 1373644 h 1550282"/>
                <a:gd name="connsiteX27" fmla="*/ 238608 w 1508855"/>
                <a:gd name="connsiteY27" fmla="*/ 1076163 h 1550282"/>
                <a:gd name="connsiteX28" fmla="*/ 205620 w 1508855"/>
                <a:gd name="connsiteY28" fmla="*/ 968664 h 1550282"/>
                <a:gd name="connsiteX29" fmla="*/ 0 w 1508855"/>
                <a:gd name="connsiteY29" fmla="*/ 968664 h 1550282"/>
                <a:gd name="connsiteX30" fmla="*/ 285988 w 1508855"/>
                <a:gd name="connsiteY30" fmla="*/ 475581 h 1550282"/>
                <a:gd name="connsiteX31" fmla="*/ 287207 w 1508855"/>
                <a:gd name="connsiteY31" fmla="*/ 477683 h 1550282"/>
                <a:gd name="connsiteX32" fmla="*/ 297144 w 1508855"/>
                <a:gd name="connsiteY32" fmla="*/ 458724 h 1550282"/>
                <a:gd name="connsiteX33" fmla="*/ 968918 w 1508855"/>
                <a:gd name="connsiteY33" fmla="*/ 172926 h 1550282"/>
                <a:gd name="connsiteX34" fmla="*/ 1044953 w 1508855"/>
                <a:gd name="connsiteY34" fmla="*/ 194973 h 1550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508855" h="1550282">
                  <a:moveTo>
                    <a:pt x="1250926" y="500061"/>
                  </a:moveTo>
                  <a:lnTo>
                    <a:pt x="858600" y="477430"/>
                  </a:lnTo>
                  <a:lnTo>
                    <a:pt x="963253" y="318806"/>
                  </a:lnTo>
                  <a:lnTo>
                    <a:pt x="942938" y="312915"/>
                  </a:lnTo>
                  <a:cubicBezTo>
                    <a:pt x="744424" y="276164"/>
                    <a:pt x="534131" y="357996"/>
                    <a:pt x="415958" y="537112"/>
                  </a:cubicBezTo>
                  <a:lnTo>
                    <a:pt x="371204" y="622505"/>
                  </a:lnTo>
                  <a:lnTo>
                    <a:pt x="571976" y="968664"/>
                  </a:lnTo>
                  <a:lnTo>
                    <a:pt x="353835" y="968664"/>
                  </a:lnTo>
                  <a:lnTo>
                    <a:pt x="370039" y="1021468"/>
                  </a:lnTo>
                  <a:cubicBezTo>
                    <a:pt x="408293" y="1113627"/>
                    <a:pt x="473530" y="1195744"/>
                    <a:pt x="563087" y="1254830"/>
                  </a:cubicBezTo>
                  <a:cubicBezTo>
                    <a:pt x="682498" y="1333612"/>
                    <a:pt x="822536" y="1356535"/>
                    <a:pt x="952418" y="1329910"/>
                  </a:cubicBezTo>
                  <a:lnTo>
                    <a:pt x="958604" y="1328011"/>
                  </a:lnTo>
                  <a:lnTo>
                    <a:pt x="1184861" y="1024494"/>
                  </a:lnTo>
                  <a:lnTo>
                    <a:pt x="1241274" y="1156220"/>
                  </a:lnTo>
                  <a:lnTo>
                    <a:pt x="1280805" y="1107701"/>
                  </a:lnTo>
                  <a:cubicBezTo>
                    <a:pt x="1398978" y="928585"/>
                    <a:pt x="1391468" y="703056"/>
                    <a:pt x="1279575" y="535014"/>
                  </a:cubicBezTo>
                  <a:close/>
                  <a:moveTo>
                    <a:pt x="1173588" y="0"/>
                  </a:moveTo>
                  <a:lnTo>
                    <a:pt x="1427671" y="510257"/>
                  </a:lnTo>
                  <a:lnTo>
                    <a:pt x="1426964" y="510216"/>
                  </a:lnTo>
                  <a:lnTo>
                    <a:pt x="1458156" y="568650"/>
                  </a:lnTo>
                  <a:cubicBezTo>
                    <a:pt x="1539429" y="764451"/>
                    <a:pt x="1525155" y="995814"/>
                    <a:pt x="1399620" y="1186089"/>
                  </a:cubicBezTo>
                  <a:cubicBezTo>
                    <a:pt x="1374512" y="1224144"/>
                    <a:pt x="1346143" y="1258754"/>
                    <a:pt x="1315126" y="1289794"/>
                  </a:cubicBezTo>
                  <a:lnTo>
                    <a:pt x="1302804" y="1299893"/>
                  </a:lnTo>
                  <a:lnTo>
                    <a:pt x="1410036" y="1550282"/>
                  </a:lnTo>
                  <a:lnTo>
                    <a:pt x="855096" y="1482831"/>
                  </a:lnTo>
                  <a:lnTo>
                    <a:pt x="855013" y="1482840"/>
                  </a:lnTo>
                  <a:cubicBezTo>
                    <a:pt x="727821" y="1484233"/>
                    <a:pt x="598864" y="1448965"/>
                    <a:pt x="484699" y="1373644"/>
                  </a:cubicBezTo>
                  <a:cubicBezTo>
                    <a:pt x="370534" y="1298323"/>
                    <a:pt x="287372" y="1193644"/>
                    <a:pt x="238608" y="1076163"/>
                  </a:cubicBezTo>
                  <a:lnTo>
                    <a:pt x="205620" y="968664"/>
                  </a:lnTo>
                  <a:lnTo>
                    <a:pt x="0" y="968664"/>
                  </a:lnTo>
                  <a:lnTo>
                    <a:pt x="285988" y="475581"/>
                  </a:lnTo>
                  <a:lnTo>
                    <a:pt x="287207" y="477683"/>
                  </a:lnTo>
                  <a:lnTo>
                    <a:pt x="297144" y="458724"/>
                  </a:lnTo>
                  <a:cubicBezTo>
                    <a:pt x="447786" y="230393"/>
                    <a:pt x="715860" y="126077"/>
                    <a:pt x="968918" y="172926"/>
                  </a:cubicBezTo>
                  <a:lnTo>
                    <a:pt x="1044953" y="194973"/>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Freeform 8"/>
            <p:cNvSpPr/>
            <p:nvPr/>
          </p:nvSpPr>
          <p:spPr>
            <a:xfrm rot="19595094">
              <a:off x="10029659" y="2856002"/>
              <a:ext cx="202626" cy="208189"/>
            </a:xfrm>
            <a:custGeom>
              <a:avLst/>
              <a:gdLst>
                <a:gd name="connsiteX0" fmla="*/ 1250926 w 1508855"/>
                <a:gd name="connsiteY0" fmla="*/ 500061 h 1550282"/>
                <a:gd name="connsiteX1" fmla="*/ 858600 w 1508855"/>
                <a:gd name="connsiteY1" fmla="*/ 477430 h 1550282"/>
                <a:gd name="connsiteX2" fmla="*/ 963253 w 1508855"/>
                <a:gd name="connsiteY2" fmla="*/ 318806 h 1550282"/>
                <a:gd name="connsiteX3" fmla="*/ 942938 w 1508855"/>
                <a:gd name="connsiteY3" fmla="*/ 312915 h 1550282"/>
                <a:gd name="connsiteX4" fmla="*/ 415958 w 1508855"/>
                <a:gd name="connsiteY4" fmla="*/ 537112 h 1550282"/>
                <a:gd name="connsiteX5" fmla="*/ 371204 w 1508855"/>
                <a:gd name="connsiteY5" fmla="*/ 622505 h 1550282"/>
                <a:gd name="connsiteX6" fmla="*/ 571976 w 1508855"/>
                <a:gd name="connsiteY6" fmla="*/ 968664 h 1550282"/>
                <a:gd name="connsiteX7" fmla="*/ 353835 w 1508855"/>
                <a:gd name="connsiteY7" fmla="*/ 968664 h 1550282"/>
                <a:gd name="connsiteX8" fmla="*/ 370039 w 1508855"/>
                <a:gd name="connsiteY8" fmla="*/ 1021468 h 1550282"/>
                <a:gd name="connsiteX9" fmla="*/ 563087 w 1508855"/>
                <a:gd name="connsiteY9" fmla="*/ 1254830 h 1550282"/>
                <a:gd name="connsiteX10" fmla="*/ 952418 w 1508855"/>
                <a:gd name="connsiteY10" fmla="*/ 1329910 h 1550282"/>
                <a:gd name="connsiteX11" fmla="*/ 958604 w 1508855"/>
                <a:gd name="connsiteY11" fmla="*/ 1328011 h 1550282"/>
                <a:gd name="connsiteX12" fmla="*/ 1184861 w 1508855"/>
                <a:gd name="connsiteY12" fmla="*/ 1024494 h 1550282"/>
                <a:gd name="connsiteX13" fmla="*/ 1241274 w 1508855"/>
                <a:gd name="connsiteY13" fmla="*/ 1156220 h 1550282"/>
                <a:gd name="connsiteX14" fmla="*/ 1280805 w 1508855"/>
                <a:gd name="connsiteY14" fmla="*/ 1107701 h 1550282"/>
                <a:gd name="connsiteX15" fmla="*/ 1279575 w 1508855"/>
                <a:gd name="connsiteY15" fmla="*/ 535014 h 1550282"/>
                <a:gd name="connsiteX16" fmla="*/ 1173588 w 1508855"/>
                <a:gd name="connsiteY16" fmla="*/ 0 h 1550282"/>
                <a:gd name="connsiteX17" fmla="*/ 1427671 w 1508855"/>
                <a:gd name="connsiteY17" fmla="*/ 510257 h 1550282"/>
                <a:gd name="connsiteX18" fmla="*/ 1426964 w 1508855"/>
                <a:gd name="connsiteY18" fmla="*/ 510216 h 1550282"/>
                <a:gd name="connsiteX19" fmla="*/ 1458156 w 1508855"/>
                <a:gd name="connsiteY19" fmla="*/ 568650 h 1550282"/>
                <a:gd name="connsiteX20" fmla="*/ 1399620 w 1508855"/>
                <a:gd name="connsiteY20" fmla="*/ 1186089 h 1550282"/>
                <a:gd name="connsiteX21" fmla="*/ 1315126 w 1508855"/>
                <a:gd name="connsiteY21" fmla="*/ 1289794 h 1550282"/>
                <a:gd name="connsiteX22" fmla="*/ 1302804 w 1508855"/>
                <a:gd name="connsiteY22" fmla="*/ 1299893 h 1550282"/>
                <a:gd name="connsiteX23" fmla="*/ 1410036 w 1508855"/>
                <a:gd name="connsiteY23" fmla="*/ 1550282 h 1550282"/>
                <a:gd name="connsiteX24" fmla="*/ 855096 w 1508855"/>
                <a:gd name="connsiteY24" fmla="*/ 1482831 h 1550282"/>
                <a:gd name="connsiteX25" fmla="*/ 855013 w 1508855"/>
                <a:gd name="connsiteY25" fmla="*/ 1482840 h 1550282"/>
                <a:gd name="connsiteX26" fmla="*/ 484699 w 1508855"/>
                <a:gd name="connsiteY26" fmla="*/ 1373644 h 1550282"/>
                <a:gd name="connsiteX27" fmla="*/ 238608 w 1508855"/>
                <a:gd name="connsiteY27" fmla="*/ 1076163 h 1550282"/>
                <a:gd name="connsiteX28" fmla="*/ 205620 w 1508855"/>
                <a:gd name="connsiteY28" fmla="*/ 968664 h 1550282"/>
                <a:gd name="connsiteX29" fmla="*/ 0 w 1508855"/>
                <a:gd name="connsiteY29" fmla="*/ 968664 h 1550282"/>
                <a:gd name="connsiteX30" fmla="*/ 285988 w 1508855"/>
                <a:gd name="connsiteY30" fmla="*/ 475581 h 1550282"/>
                <a:gd name="connsiteX31" fmla="*/ 287207 w 1508855"/>
                <a:gd name="connsiteY31" fmla="*/ 477683 h 1550282"/>
                <a:gd name="connsiteX32" fmla="*/ 297144 w 1508855"/>
                <a:gd name="connsiteY32" fmla="*/ 458724 h 1550282"/>
                <a:gd name="connsiteX33" fmla="*/ 968918 w 1508855"/>
                <a:gd name="connsiteY33" fmla="*/ 172926 h 1550282"/>
                <a:gd name="connsiteX34" fmla="*/ 1044953 w 1508855"/>
                <a:gd name="connsiteY34" fmla="*/ 194973 h 1550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508855" h="1550282">
                  <a:moveTo>
                    <a:pt x="1250926" y="500061"/>
                  </a:moveTo>
                  <a:lnTo>
                    <a:pt x="858600" y="477430"/>
                  </a:lnTo>
                  <a:lnTo>
                    <a:pt x="963253" y="318806"/>
                  </a:lnTo>
                  <a:lnTo>
                    <a:pt x="942938" y="312915"/>
                  </a:lnTo>
                  <a:cubicBezTo>
                    <a:pt x="744424" y="276164"/>
                    <a:pt x="534131" y="357996"/>
                    <a:pt x="415958" y="537112"/>
                  </a:cubicBezTo>
                  <a:lnTo>
                    <a:pt x="371204" y="622505"/>
                  </a:lnTo>
                  <a:lnTo>
                    <a:pt x="571976" y="968664"/>
                  </a:lnTo>
                  <a:lnTo>
                    <a:pt x="353835" y="968664"/>
                  </a:lnTo>
                  <a:lnTo>
                    <a:pt x="370039" y="1021468"/>
                  </a:lnTo>
                  <a:cubicBezTo>
                    <a:pt x="408293" y="1113627"/>
                    <a:pt x="473530" y="1195744"/>
                    <a:pt x="563087" y="1254830"/>
                  </a:cubicBezTo>
                  <a:cubicBezTo>
                    <a:pt x="682498" y="1333612"/>
                    <a:pt x="822536" y="1356535"/>
                    <a:pt x="952418" y="1329910"/>
                  </a:cubicBezTo>
                  <a:lnTo>
                    <a:pt x="958604" y="1328011"/>
                  </a:lnTo>
                  <a:lnTo>
                    <a:pt x="1184861" y="1024494"/>
                  </a:lnTo>
                  <a:lnTo>
                    <a:pt x="1241274" y="1156220"/>
                  </a:lnTo>
                  <a:lnTo>
                    <a:pt x="1280805" y="1107701"/>
                  </a:lnTo>
                  <a:cubicBezTo>
                    <a:pt x="1398978" y="928585"/>
                    <a:pt x="1391468" y="703056"/>
                    <a:pt x="1279575" y="535014"/>
                  </a:cubicBezTo>
                  <a:close/>
                  <a:moveTo>
                    <a:pt x="1173588" y="0"/>
                  </a:moveTo>
                  <a:lnTo>
                    <a:pt x="1427671" y="510257"/>
                  </a:lnTo>
                  <a:lnTo>
                    <a:pt x="1426964" y="510216"/>
                  </a:lnTo>
                  <a:lnTo>
                    <a:pt x="1458156" y="568650"/>
                  </a:lnTo>
                  <a:cubicBezTo>
                    <a:pt x="1539429" y="764451"/>
                    <a:pt x="1525155" y="995814"/>
                    <a:pt x="1399620" y="1186089"/>
                  </a:cubicBezTo>
                  <a:cubicBezTo>
                    <a:pt x="1374512" y="1224144"/>
                    <a:pt x="1346143" y="1258754"/>
                    <a:pt x="1315126" y="1289794"/>
                  </a:cubicBezTo>
                  <a:lnTo>
                    <a:pt x="1302804" y="1299893"/>
                  </a:lnTo>
                  <a:lnTo>
                    <a:pt x="1410036" y="1550282"/>
                  </a:lnTo>
                  <a:lnTo>
                    <a:pt x="855096" y="1482831"/>
                  </a:lnTo>
                  <a:lnTo>
                    <a:pt x="855013" y="1482840"/>
                  </a:lnTo>
                  <a:cubicBezTo>
                    <a:pt x="727821" y="1484233"/>
                    <a:pt x="598864" y="1448965"/>
                    <a:pt x="484699" y="1373644"/>
                  </a:cubicBezTo>
                  <a:cubicBezTo>
                    <a:pt x="370534" y="1298323"/>
                    <a:pt x="287372" y="1193644"/>
                    <a:pt x="238608" y="1076163"/>
                  </a:cubicBezTo>
                  <a:lnTo>
                    <a:pt x="205620" y="968664"/>
                  </a:lnTo>
                  <a:lnTo>
                    <a:pt x="0" y="968664"/>
                  </a:lnTo>
                  <a:lnTo>
                    <a:pt x="285988" y="475581"/>
                  </a:lnTo>
                  <a:lnTo>
                    <a:pt x="287207" y="477683"/>
                  </a:lnTo>
                  <a:lnTo>
                    <a:pt x="297144" y="458724"/>
                  </a:lnTo>
                  <a:cubicBezTo>
                    <a:pt x="447786" y="230393"/>
                    <a:pt x="715860" y="126077"/>
                    <a:pt x="968918" y="172926"/>
                  </a:cubicBezTo>
                  <a:lnTo>
                    <a:pt x="1044953" y="194973"/>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128914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accel="80000" fill="hold" nodeType="clickEffect">
                                  <p:stCondLst>
                                    <p:cond delay="0"/>
                                  </p:stCondLst>
                                  <p:childTnLst>
                                    <p:anim calcmode="lin" valueType="num">
                                      <p:cBhvr additive="base">
                                        <p:cTn id="6" dur="1000"/>
                                        <p:tgtEl>
                                          <p:spTgt spid="5"/>
                                        </p:tgtEl>
                                        <p:attrNameLst>
                                          <p:attrName>ppt_x</p:attrName>
                                        </p:attrNameLst>
                                      </p:cBhvr>
                                      <p:tavLst>
                                        <p:tav tm="0">
                                          <p:val>
                                            <p:strVal val="ppt_x"/>
                                          </p:val>
                                        </p:tav>
                                        <p:tav tm="100000">
                                          <p:val>
                                            <p:strVal val="ppt_x"/>
                                          </p:val>
                                        </p:tav>
                                      </p:tavLst>
                                    </p:anim>
                                    <p:anim calcmode="lin" valueType="num">
                                      <p:cBhvr additive="base">
                                        <p:cTn id="7" dur="1000"/>
                                        <p:tgtEl>
                                          <p:spTgt spid="5"/>
                                        </p:tgtEl>
                                        <p:attrNameLst>
                                          <p:attrName>ppt_y</p:attrName>
                                        </p:attrNameLst>
                                      </p:cBhvr>
                                      <p:tavLst>
                                        <p:tav tm="0">
                                          <p:val>
                                            <p:strVal val="ppt_y"/>
                                          </p:val>
                                        </p:tav>
                                        <p:tav tm="100000">
                                          <p:val>
                                            <p:strVal val="1+ppt_h/2"/>
                                          </p:val>
                                        </p:tav>
                                      </p:tavLst>
                                    </p:anim>
                                    <p:set>
                                      <p:cBhvr>
                                        <p:cTn id="8"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iamond 19"/>
          <p:cNvSpPr/>
          <p:nvPr/>
        </p:nvSpPr>
        <p:spPr>
          <a:xfrm>
            <a:off x="6104290" y="250339"/>
            <a:ext cx="5431700" cy="5431699"/>
          </a:xfrm>
          <a:prstGeom prst="diamond">
            <a:avLst/>
          </a:prstGeom>
          <a:solidFill>
            <a:srgbClr val="C00000">
              <a:alpha val="20000"/>
            </a:srgbClr>
          </a:solidFill>
          <a:ln w="5715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 name="Group 1"/>
          <p:cNvGrpSpPr/>
          <p:nvPr/>
        </p:nvGrpSpPr>
        <p:grpSpPr>
          <a:xfrm>
            <a:off x="637771" y="174446"/>
            <a:ext cx="10924758" cy="5883453"/>
            <a:chOff x="831653" y="437739"/>
            <a:chExt cx="10255447" cy="5523000"/>
          </a:xfrm>
        </p:grpSpPr>
        <p:cxnSp>
          <p:nvCxnSpPr>
            <p:cNvPr id="3" name="Straight Connector 2"/>
            <p:cNvCxnSpPr>
              <a:stCxn id="9" idx="0"/>
            </p:cNvCxnSpPr>
            <p:nvPr/>
          </p:nvCxnSpPr>
          <p:spPr>
            <a:xfrm flipH="1">
              <a:off x="3411447" y="497060"/>
              <a:ext cx="2355" cy="5463679"/>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 name="Straight Connector 3"/>
            <p:cNvCxnSpPr>
              <a:stCxn id="8" idx="0"/>
            </p:cNvCxnSpPr>
            <p:nvPr/>
          </p:nvCxnSpPr>
          <p:spPr>
            <a:xfrm flipH="1">
              <a:off x="8509780" y="497060"/>
              <a:ext cx="2945" cy="5463679"/>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5965563" y="437739"/>
              <a:ext cx="0" cy="552300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31653" y="437739"/>
              <a:ext cx="0" cy="552300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087100" y="437739"/>
              <a:ext cx="0" cy="552300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Diamond 7"/>
            <p:cNvSpPr/>
            <p:nvPr/>
          </p:nvSpPr>
          <p:spPr>
            <a:xfrm>
              <a:off x="5963263" y="497060"/>
              <a:ext cx="5098924" cy="5098923"/>
            </a:xfrm>
            <a:prstGeom prst="diamond">
              <a:avLst/>
            </a:prstGeom>
            <a:noFill/>
            <a:ln w="5715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Diamond 8"/>
            <p:cNvSpPr/>
            <p:nvPr/>
          </p:nvSpPr>
          <p:spPr>
            <a:xfrm>
              <a:off x="864339" y="497060"/>
              <a:ext cx="5098924" cy="5098923"/>
            </a:xfrm>
            <a:prstGeom prst="diamond">
              <a:avLst/>
            </a:prstGeom>
            <a:noFill/>
            <a:ln w="5715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1195132" y="2893382"/>
              <a:ext cx="1891138" cy="461665"/>
            </a:xfrm>
            <a:prstGeom prst="rect">
              <a:avLst/>
            </a:prstGeom>
            <a:noFill/>
          </p:spPr>
          <p:txBody>
            <a:bodyPr wrap="square" rtlCol="0">
              <a:spAutoFit/>
            </a:bodyPr>
            <a:lstStyle/>
            <a:p>
              <a:pPr algn="ctr"/>
              <a:r>
                <a:rPr lang="en-CA" sz="2400" b="1" dirty="0"/>
                <a:t>DISCOVER</a:t>
              </a:r>
            </a:p>
          </p:txBody>
        </p:sp>
        <p:sp>
          <p:nvSpPr>
            <p:cNvPr id="11" name="TextBox 10"/>
            <p:cNvSpPr txBox="1"/>
            <p:nvPr/>
          </p:nvSpPr>
          <p:spPr>
            <a:xfrm>
              <a:off x="3915159" y="2893382"/>
              <a:ext cx="1506354" cy="461665"/>
            </a:xfrm>
            <a:prstGeom prst="rect">
              <a:avLst/>
            </a:prstGeom>
            <a:noFill/>
          </p:spPr>
          <p:txBody>
            <a:bodyPr wrap="square" rtlCol="0">
              <a:spAutoFit/>
            </a:bodyPr>
            <a:lstStyle/>
            <a:p>
              <a:pPr algn="ctr"/>
              <a:r>
                <a:rPr lang="en-CA" sz="2400" b="1" dirty="0"/>
                <a:t>DEFINE</a:t>
              </a:r>
            </a:p>
          </p:txBody>
        </p:sp>
        <p:sp>
          <p:nvSpPr>
            <p:cNvPr id="12" name="TextBox 11"/>
            <p:cNvSpPr txBox="1"/>
            <p:nvPr/>
          </p:nvSpPr>
          <p:spPr>
            <a:xfrm>
              <a:off x="6353677" y="2893382"/>
              <a:ext cx="1708884" cy="461665"/>
            </a:xfrm>
            <a:prstGeom prst="rect">
              <a:avLst/>
            </a:prstGeom>
            <a:noFill/>
          </p:spPr>
          <p:txBody>
            <a:bodyPr wrap="square" rtlCol="0">
              <a:spAutoFit/>
            </a:bodyPr>
            <a:lstStyle/>
            <a:p>
              <a:pPr algn="ctr"/>
              <a:r>
                <a:rPr lang="en-CA" sz="2400" b="1" dirty="0"/>
                <a:t>DEVELOP</a:t>
              </a:r>
            </a:p>
          </p:txBody>
        </p:sp>
        <p:sp>
          <p:nvSpPr>
            <p:cNvPr id="13" name="TextBox 12"/>
            <p:cNvSpPr txBox="1"/>
            <p:nvPr/>
          </p:nvSpPr>
          <p:spPr>
            <a:xfrm>
              <a:off x="8964903" y="2893382"/>
              <a:ext cx="1701992" cy="461665"/>
            </a:xfrm>
            <a:prstGeom prst="rect">
              <a:avLst/>
            </a:prstGeom>
            <a:noFill/>
          </p:spPr>
          <p:txBody>
            <a:bodyPr wrap="square" rtlCol="0">
              <a:spAutoFit/>
            </a:bodyPr>
            <a:lstStyle/>
            <a:p>
              <a:pPr algn="ctr"/>
              <a:r>
                <a:rPr lang="en-CA" sz="2400" b="1" dirty="0"/>
                <a:t>DELIVER</a:t>
              </a:r>
            </a:p>
          </p:txBody>
        </p:sp>
        <p:sp>
          <p:nvSpPr>
            <p:cNvPr id="14" name="TextBox 13"/>
            <p:cNvSpPr txBox="1"/>
            <p:nvPr/>
          </p:nvSpPr>
          <p:spPr>
            <a:xfrm>
              <a:off x="993198" y="4767515"/>
              <a:ext cx="1867349" cy="923331"/>
            </a:xfrm>
            <a:prstGeom prst="rect">
              <a:avLst/>
            </a:prstGeom>
            <a:noFill/>
          </p:spPr>
          <p:txBody>
            <a:bodyPr wrap="square" rtlCol="0">
              <a:spAutoFit/>
            </a:bodyPr>
            <a:lstStyle/>
            <a:p>
              <a:r>
                <a:rPr lang="en-CA" dirty="0"/>
                <a:t>How do users solve the problem</a:t>
              </a:r>
              <a:br>
                <a:rPr lang="en-CA" dirty="0"/>
              </a:br>
              <a:r>
                <a:rPr lang="en-CA" dirty="0"/>
                <a:t>now?</a:t>
              </a:r>
            </a:p>
          </p:txBody>
        </p:sp>
        <p:sp>
          <p:nvSpPr>
            <p:cNvPr id="15" name="TextBox 14"/>
            <p:cNvSpPr txBox="1"/>
            <p:nvPr/>
          </p:nvSpPr>
          <p:spPr>
            <a:xfrm>
              <a:off x="4218002" y="4767515"/>
              <a:ext cx="1594102" cy="866762"/>
            </a:xfrm>
            <a:prstGeom prst="rect">
              <a:avLst/>
            </a:prstGeom>
            <a:noFill/>
          </p:spPr>
          <p:txBody>
            <a:bodyPr wrap="square" rtlCol="0">
              <a:spAutoFit/>
            </a:bodyPr>
            <a:lstStyle/>
            <a:p>
              <a:pPr algn="r"/>
              <a:r>
                <a:rPr lang="en-CA" dirty="0"/>
                <a:t>The user need(s) we </a:t>
              </a:r>
              <a:br>
                <a:rPr lang="en-CA" dirty="0"/>
              </a:br>
              <a:r>
                <a:rPr lang="en-CA" dirty="0"/>
                <a:t>will focus on</a:t>
              </a:r>
            </a:p>
          </p:txBody>
        </p:sp>
        <p:sp>
          <p:nvSpPr>
            <p:cNvPr id="16" name="TextBox 15"/>
            <p:cNvSpPr txBox="1"/>
            <p:nvPr/>
          </p:nvSpPr>
          <p:spPr>
            <a:xfrm>
              <a:off x="6135663" y="4767515"/>
              <a:ext cx="1685463" cy="923331"/>
            </a:xfrm>
            <a:prstGeom prst="rect">
              <a:avLst/>
            </a:prstGeom>
            <a:noFill/>
          </p:spPr>
          <p:txBody>
            <a:bodyPr wrap="square" rtlCol="0">
              <a:spAutoFit/>
            </a:bodyPr>
            <a:lstStyle/>
            <a:p>
              <a:r>
                <a:rPr lang="en-CA" dirty="0"/>
                <a:t>Prototype potential</a:t>
              </a:r>
            </a:p>
            <a:p>
              <a:r>
                <a:rPr lang="en-CA" dirty="0"/>
                <a:t>solutions</a:t>
              </a:r>
            </a:p>
          </p:txBody>
        </p:sp>
        <p:sp>
          <p:nvSpPr>
            <p:cNvPr id="17" name="TextBox 16"/>
            <p:cNvSpPr txBox="1"/>
            <p:nvPr/>
          </p:nvSpPr>
          <p:spPr>
            <a:xfrm>
              <a:off x="9363149" y="4767515"/>
              <a:ext cx="1594102" cy="923331"/>
            </a:xfrm>
            <a:prstGeom prst="rect">
              <a:avLst/>
            </a:prstGeom>
            <a:noFill/>
          </p:spPr>
          <p:txBody>
            <a:bodyPr wrap="square" rtlCol="0">
              <a:spAutoFit/>
            </a:bodyPr>
            <a:lstStyle/>
            <a:p>
              <a:pPr algn="r"/>
              <a:r>
                <a:rPr lang="en-CA" dirty="0"/>
                <a:t>Test with end users and the business</a:t>
              </a:r>
            </a:p>
          </p:txBody>
        </p:sp>
        <p:sp>
          <p:nvSpPr>
            <p:cNvPr id="18" name="Freeform 17"/>
            <p:cNvSpPr/>
            <p:nvPr/>
          </p:nvSpPr>
          <p:spPr>
            <a:xfrm rot="19595094">
              <a:off x="3091795" y="2846238"/>
              <a:ext cx="541096" cy="555952"/>
            </a:xfrm>
            <a:custGeom>
              <a:avLst/>
              <a:gdLst>
                <a:gd name="connsiteX0" fmla="*/ 1250926 w 1508855"/>
                <a:gd name="connsiteY0" fmla="*/ 500061 h 1550282"/>
                <a:gd name="connsiteX1" fmla="*/ 858600 w 1508855"/>
                <a:gd name="connsiteY1" fmla="*/ 477430 h 1550282"/>
                <a:gd name="connsiteX2" fmla="*/ 963253 w 1508855"/>
                <a:gd name="connsiteY2" fmla="*/ 318806 h 1550282"/>
                <a:gd name="connsiteX3" fmla="*/ 942938 w 1508855"/>
                <a:gd name="connsiteY3" fmla="*/ 312915 h 1550282"/>
                <a:gd name="connsiteX4" fmla="*/ 415958 w 1508855"/>
                <a:gd name="connsiteY4" fmla="*/ 537112 h 1550282"/>
                <a:gd name="connsiteX5" fmla="*/ 371204 w 1508855"/>
                <a:gd name="connsiteY5" fmla="*/ 622505 h 1550282"/>
                <a:gd name="connsiteX6" fmla="*/ 571976 w 1508855"/>
                <a:gd name="connsiteY6" fmla="*/ 968664 h 1550282"/>
                <a:gd name="connsiteX7" fmla="*/ 353835 w 1508855"/>
                <a:gd name="connsiteY7" fmla="*/ 968664 h 1550282"/>
                <a:gd name="connsiteX8" fmla="*/ 370039 w 1508855"/>
                <a:gd name="connsiteY8" fmla="*/ 1021468 h 1550282"/>
                <a:gd name="connsiteX9" fmla="*/ 563087 w 1508855"/>
                <a:gd name="connsiteY9" fmla="*/ 1254830 h 1550282"/>
                <a:gd name="connsiteX10" fmla="*/ 952418 w 1508855"/>
                <a:gd name="connsiteY10" fmla="*/ 1329910 h 1550282"/>
                <a:gd name="connsiteX11" fmla="*/ 958604 w 1508855"/>
                <a:gd name="connsiteY11" fmla="*/ 1328011 h 1550282"/>
                <a:gd name="connsiteX12" fmla="*/ 1184861 w 1508855"/>
                <a:gd name="connsiteY12" fmla="*/ 1024494 h 1550282"/>
                <a:gd name="connsiteX13" fmla="*/ 1241274 w 1508855"/>
                <a:gd name="connsiteY13" fmla="*/ 1156220 h 1550282"/>
                <a:gd name="connsiteX14" fmla="*/ 1280805 w 1508855"/>
                <a:gd name="connsiteY14" fmla="*/ 1107701 h 1550282"/>
                <a:gd name="connsiteX15" fmla="*/ 1279575 w 1508855"/>
                <a:gd name="connsiteY15" fmla="*/ 535014 h 1550282"/>
                <a:gd name="connsiteX16" fmla="*/ 1173588 w 1508855"/>
                <a:gd name="connsiteY16" fmla="*/ 0 h 1550282"/>
                <a:gd name="connsiteX17" fmla="*/ 1427671 w 1508855"/>
                <a:gd name="connsiteY17" fmla="*/ 510257 h 1550282"/>
                <a:gd name="connsiteX18" fmla="*/ 1426964 w 1508855"/>
                <a:gd name="connsiteY18" fmla="*/ 510216 h 1550282"/>
                <a:gd name="connsiteX19" fmla="*/ 1458156 w 1508855"/>
                <a:gd name="connsiteY19" fmla="*/ 568650 h 1550282"/>
                <a:gd name="connsiteX20" fmla="*/ 1399620 w 1508855"/>
                <a:gd name="connsiteY20" fmla="*/ 1186089 h 1550282"/>
                <a:gd name="connsiteX21" fmla="*/ 1315126 w 1508855"/>
                <a:gd name="connsiteY21" fmla="*/ 1289794 h 1550282"/>
                <a:gd name="connsiteX22" fmla="*/ 1302804 w 1508855"/>
                <a:gd name="connsiteY22" fmla="*/ 1299893 h 1550282"/>
                <a:gd name="connsiteX23" fmla="*/ 1410036 w 1508855"/>
                <a:gd name="connsiteY23" fmla="*/ 1550282 h 1550282"/>
                <a:gd name="connsiteX24" fmla="*/ 855096 w 1508855"/>
                <a:gd name="connsiteY24" fmla="*/ 1482831 h 1550282"/>
                <a:gd name="connsiteX25" fmla="*/ 855013 w 1508855"/>
                <a:gd name="connsiteY25" fmla="*/ 1482840 h 1550282"/>
                <a:gd name="connsiteX26" fmla="*/ 484699 w 1508855"/>
                <a:gd name="connsiteY26" fmla="*/ 1373644 h 1550282"/>
                <a:gd name="connsiteX27" fmla="*/ 238608 w 1508855"/>
                <a:gd name="connsiteY27" fmla="*/ 1076163 h 1550282"/>
                <a:gd name="connsiteX28" fmla="*/ 205620 w 1508855"/>
                <a:gd name="connsiteY28" fmla="*/ 968664 h 1550282"/>
                <a:gd name="connsiteX29" fmla="*/ 0 w 1508855"/>
                <a:gd name="connsiteY29" fmla="*/ 968664 h 1550282"/>
                <a:gd name="connsiteX30" fmla="*/ 285988 w 1508855"/>
                <a:gd name="connsiteY30" fmla="*/ 475581 h 1550282"/>
                <a:gd name="connsiteX31" fmla="*/ 287207 w 1508855"/>
                <a:gd name="connsiteY31" fmla="*/ 477683 h 1550282"/>
                <a:gd name="connsiteX32" fmla="*/ 297144 w 1508855"/>
                <a:gd name="connsiteY32" fmla="*/ 458724 h 1550282"/>
                <a:gd name="connsiteX33" fmla="*/ 968918 w 1508855"/>
                <a:gd name="connsiteY33" fmla="*/ 172926 h 1550282"/>
                <a:gd name="connsiteX34" fmla="*/ 1044953 w 1508855"/>
                <a:gd name="connsiteY34" fmla="*/ 194973 h 1550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508855" h="1550282">
                  <a:moveTo>
                    <a:pt x="1250926" y="500061"/>
                  </a:moveTo>
                  <a:lnTo>
                    <a:pt x="858600" y="477430"/>
                  </a:lnTo>
                  <a:lnTo>
                    <a:pt x="963253" y="318806"/>
                  </a:lnTo>
                  <a:lnTo>
                    <a:pt x="942938" y="312915"/>
                  </a:lnTo>
                  <a:cubicBezTo>
                    <a:pt x="744424" y="276164"/>
                    <a:pt x="534131" y="357996"/>
                    <a:pt x="415958" y="537112"/>
                  </a:cubicBezTo>
                  <a:lnTo>
                    <a:pt x="371204" y="622505"/>
                  </a:lnTo>
                  <a:lnTo>
                    <a:pt x="571976" y="968664"/>
                  </a:lnTo>
                  <a:lnTo>
                    <a:pt x="353835" y="968664"/>
                  </a:lnTo>
                  <a:lnTo>
                    <a:pt x="370039" y="1021468"/>
                  </a:lnTo>
                  <a:cubicBezTo>
                    <a:pt x="408293" y="1113627"/>
                    <a:pt x="473530" y="1195744"/>
                    <a:pt x="563087" y="1254830"/>
                  </a:cubicBezTo>
                  <a:cubicBezTo>
                    <a:pt x="682498" y="1333612"/>
                    <a:pt x="822536" y="1356535"/>
                    <a:pt x="952418" y="1329910"/>
                  </a:cubicBezTo>
                  <a:lnTo>
                    <a:pt x="958604" y="1328011"/>
                  </a:lnTo>
                  <a:lnTo>
                    <a:pt x="1184861" y="1024494"/>
                  </a:lnTo>
                  <a:lnTo>
                    <a:pt x="1241274" y="1156220"/>
                  </a:lnTo>
                  <a:lnTo>
                    <a:pt x="1280805" y="1107701"/>
                  </a:lnTo>
                  <a:cubicBezTo>
                    <a:pt x="1398978" y="928585"/>
                    <a:pt x="1391468" y="703056"/>
                    <a:pt x="1279575" y="535014"/>
                  </a:cubicBezTo>
                  <a:close/>
                  <a:moveTo>
                    <a:pt x="1173588" y="0"/>
                  </a:moveTo>
                  <a:lnTo>
                    <a:pt x="1427671" y="510257"/>
                  </a:lnTo>
                  <a:lnTo>
                    <a:pt x="1426964" y="510216"/>
                  </a:lnTo>
                  <a:lnTo>
                    <a:pt x="1458156" y="568650"/>
                  </a:lnTo>
                  <a:cubicBezTo>
                    <a:pt x="1539429" y="764451"/>
                    <a:pt x="1525155" y="995814"/>
                    <a:pt x="1399620" y="1186089"/>
                  </a:cubicBezTo>
                  <a:cubicBezTo>
                    <a:pt x="1374512" y="1224144"/>
                    <a:pt x="1346143" y="1258754"/>
                    <a:pt x="1315126" y="1289794"/>
                  </a:cubicBezTo>
                  <a:lnTo>
                    <a:pt x="1302804" y="1299893"/>
                  </a:lnTo>
                  <a:lnTo>
                    <a:pt x="1410036" y="1550282"/>
                  </a:lnTo>
                  <a:lnTo>
                    <a:pt x="855096" y="1482831"/>
                  </a:lnTo>
                  <a:lnTo>
                    <a:pt x="855013" y="1482840"/>
                  </a:lnTo>
                  <a:cubicBezTo>
                    <a:pt x="727821" y="1484233"/>
                    <a:pt x="598864" y="1448965"/>
                    <a:pt x="484699" y="1373644"/>
                  </a:cubicBezTo>
                  <a:cubicBezTo>
                    <a:pt x="370534" y="1298323"/>
                    <a:pt x="287372" y="1193644"/>
                    <a:pt x="238608" y="1076163"/>
                  </a:cubicBezTo>
                  <a:lnTo>
                    <a:pt x="205620" y="968664"/>
                  </a:lnTo>
                  <a:lnTo>
                    <a:pt x="0" y="968664"/>
                  </a:lnTo>
                  <a:lnTo>
                    <a:pt x="285988" y="475581"/>
                  </a:lnTo>
                  <a:lnTo>
                    <a:pt x="287207" y="477683"/>
                  </a:lnTo>
                  <a:lnTo>
                    <a:pt x="297144" y="458724"/>
                  </a:lnTo>
                  <a:cubicBezTo>
                    <a:pt x="447786" y="230393"/>
                    <a:pt x="715860" y="126077"/>
                    <a:pt x="968918" y="172926"/>
                  </a:cubicBezTo>
                  <a:lnTo>
                    <a:pt x="1044953" y="194973"/>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Freeform 18"/>
            <p:cNvSpPr/>
            <p:nvPr/>
          </p:nvSpPr>
          <p:spPr>
            <a:xfrm rot="19595094">
              <a:off x="8197195" y="2846238"/>
              <a:ext cx="541096" cy="555952"/>
            </a:xfrm>
            <a:custGeom>
              <a:avLst/>
              <a:gdLst>
                <a:gd name="connsiteX0" fmla="*/ 1250926 w 1508855"/>
                <a:gd name="connsiteY0" fmla="*/ 500061 h 1550282"/>
                <a:gd name="connsiteX1" fmla="*/ 858600 w 1508855"/>
                <a:gd name="connsiteY1" fmla="*/ 477430 h 1550282"/>
                <a:gd name="connsiteX2" fmla="*/ 963253 w 1508855"/>
                <a:gd name="connsiteY2" fmla="*/ 318806 h 1550282"/>
                <a:gd name="connsiteX3" fmla="*/ 942938 w 1508855"/>
                <a:gd name="connsiteY3" fmla="*/ 312915 h 1550282"/>
                <a:gd name="connsiteX4" fmla="*/ 415958 w 1508855"/>
                <a:gd name="connsiteY4" fmla="*/ 537112 h 1550282"/>
                <a:gd name="connsiteX5" fmla="*/ 371204 w 1508855"/>
                <a:gd name="connsiteY5" fmla="*/ 622505 h 1550282"/>
                <a:gd name="connsiteX6" fmla="*/ 571976 w 1508855"/>
                <a:gd name="connsiteY6" fmla="*/ 968664 h 1550282"/>
                <a:gd name="connsiteX7" fmla="*/ 353835 w 1508855"/>
                <a:gd name="connsiteY7" fmla="*/ 968664 h 1550282"/>
                <a:gd name="connsiteX8" fmla="*/ 370039 w 1508855"/>
                <a:gd name="connsiteY8" fmla="*/ 1021468 h 1550282"/>
                <a:gd name="connsiteX9" fmla="*/ 563087 w 1508855"/>
                <a:gd name="connsiteY9" fmla="*/ 1254830 h 1550282"/>
                <a:gd name="connsiteX10" fmla="*/ 952418 w 1508855"/>
                <a:gd name="connsiteY10" fmla="*/ 1329910 h 1550282"/>
                <a:gd name="connsiteX11" fmla="*/ 958604 w 1508855"/>
                <a:gd name="connsiteY11" fmla="*/ 1328011 h 1550282"/>
                <a:gd name="connsiteX12" fmla="*/ 1184861 w 1508855"/>
                <a:gd name="connsiteY12" fmla="*/ 1024494 h 1550282"/>
                <a:gd name="connsiteX13" fmla="*/ 1241274 w 1508855"/>
                <a:gd name="connsiteY13" fmla="*/ 1156220 h 1550282"/>
                <a:gd name="connsiteX14" fmla="*/ 1280805 w 1508855"/>
                <a:gd name="connsiteY14" fmla="*/ 1107701 h 1550282"/>
                <a:gd name="connsiteX15" fmla="*/ 1279575 w 1508855"/>
                <a:gd name="connsiteY15" fmla="*/ 535014 h 1550282"/>
                <a:gd name="connsiteX16" fmla="*/ 1173588 w 1508855"/>
                <a:gd name="connsiteY16" fmla="*/ 0 h 1550282"/>
                <a:gd name="connsiteX17" fmla="*/ 1427671 w 1508855"/>
                <a:gd name="connsiteY17" fmla="*/ 510257 h 1550282"/>
                <a:gd name="connsiteX18" fmla="*/ 1426964 w 1508855"/>
                <a:gd name="connsiteY18" fmla="*/ 510216 h 1550282"/>
                <a:gd name="connsiteX19" fmla="*/ 1458156 w 1508855"/>
                <a:gd name="connsiteY19" fmla="*/ 568650 h 1550282"/>
                <a:gd name="connsiteX20" fmla="*/ 1399620 w 1508855"/>
                <a:gd name="connsiteY20" fmla="*/ 1186089 h 1550282"/>
                <a:gd name="connsiteX21" fmla="*/ 1315126 w 1508855"/>
                <a:gd name="connsiteY21" fmla="*/ 1289794 h 1550282"/>
                <a:gd name="connsiteX22" fmla="*/ 1302804 w 1508855"/>
                <a:gd name="connsiteY22" fmla="*/ 1299893 h 1550282"/>
                <a:gd name="connsiteX23" fmla="*/ 1410036 w 1508855"/>
                <a:gd name="connsiteY23" fmla="*/ 1550282 h 1550282"/>
                <a:gd name="connsiteX24" fmla="*/ 855096 w 1508855"/>
                <a:gd name="connsiteY24" fmla="*/ 1482831 h 1550282"/>
                <a:gd name="connsiteX25" fmla="*/ 855013 w 1508855"/>
                <a:gd name="connsiteY25" fmla="*/ 1482840 h 1550282"/>
                <a:gd name="connsiteX26" fmla="*/ 484699 w 1508855"/>
                <a:gd name="connsiteY26" fmla="*/ 1373644 h 1550282"/>
                <a:gd name="connsiteX27" fmla="*/ 238608 w 1508855"/>
                <a:gd name="connsiteY27" fmla="*/ 1076163 h 1550282"/>
                <a:gd name="connsiteX28" fmla="*/ 205620 w 1508855"/>
                <a:gd name="connsiteY28" fmla="*/ 968664 h 1550282"/>
                <a:gd name="connsiteX29" fmla="*/ 0 w 1508855"/>
                <a:gd name="connsiteY29" fmla="*/ 968664 h 1550282"/>
                <a:gd name="connsiteX30" fmla="*/ 285988 w 1508855"/>
                <a:gd name="connsiteY30" fmla="*/ 475581 h 1550282"/>
                <a:gd name="connsiteX31" fmla="*/ 287207 w 1508855"/>
                <a:gd name="connsiteY31" fmla="*/ 477683 h 1550282"/>
                <a:gd name="connsiteX32" fmla="*/ 297144 w 1508855"/>
                <a:gd name="connsiteY32" fmla="*/ 458724 h 1550282"/>
                <a:gd name="connsiteX33" fmla="*/ 968918 w 1508855"/>
                <a:gd name="connsiteY33" fmla="*/ 172926 h 1550282"/>
                <a:gd name="connsiteX34" fmla="*/ 1044953 w 1508855"/>
                <a:gd name="connsiteY34" fmla="*/ 194973 h 1550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508855" h="1550282">
                  <a:moveTo>
                    <a:pt x="1250926" y="500061"/>
                  </a:moveTo>
                  <a:lnTo>
                    <a:pt x="858600" y="477430"/>
                  </a:lnTo>
                  <a:lnTo>
                    <a:pt x="963253" y="318806"/>
                  </a:lnTo>
                  <a:lnTo>
                    <a:pt x="942938" y="312915"/>
                  </a:lnTo>
                  <a:cubicBezTo>
                    <a:pt x="744424" y="276164"/>
                    <a:pt x="534131" y="357996"/>
                    <a:pt x="415958" y="537112"/>
                  </a:cubicBezTo>
                  <a:lnTo>
                    <a:pt x="371204" y="622505"/>
                  </a:lnTo>
                  <a:lnTo>
                    <a:pt x="571976" y="968664"/>
                  </a:lnTo>
                  <a:lnTo>
                    <a:pt x="353835" y="968664"/>
                  </a:lnTo>
                  <a:lnTo>
                    <a:pt x="370039" y="1021468"/>
                  </a:lnTo>
                  <a:cubicBezTo>
                    <a:pt x="408293" y="1113627"/>
                    <a:pt x="473530" y="1195744"/>
                    <a:pt x="563087" y="1254830"/>
                  </a:cubicBezTo>
                  <a:cubicBezTo>
                    <a:pt x="682498" y="1333612"/>
                    <a:pt x="822536" y="1356535"/>
                    <a:pt x="952418" y="1329910"/>
                  </a:cubicBezTo>
                  <a:lnTo>
                    <a:pt x="958604" y="1328011"/>
                  </a:lnTo>
                  <a:lnTo>
                    <a:pt x="1184861" y="1024494"/>
                  </a:lnTo>
                  <a:lnTo>
                    <a:pt x="1241274" y="1156220"/>
                  </a:lnTo>
                  <a:lnTo>
                    <a:pt x="1280805" y="1107701"/>
                  </a:lnTo>
                  <a:cubicBezTo>
                    <a:pt x="1398978" y="928585"/>
                    <a:pt x="1391468" y="703056"/>
                    <a:pt x="1279575" y="535014"/>
                  </a:cubicBezTo>
                  <a:close/>
                  <a:moveTo>
                    <a:pt x="1173588" y="0"/>
                  </a:moveTo>
                  <a:lnTo>
                    <a:pt x="1427671" y="510257"/>
                  </a:lnTo>
                  <a:lnTo>
                    <a:pt x="1426964" y="510216"/>
                  </a:lnTo>
                  <a:lnTo>
                    <a:pt x="1458156" y="568650"/>
                  </a:lnTo>
                  <a:cubicBezTo>
                    <a:pt x="1539429" y="764451"/>
                    <a:pt x="1525155" y="995814"/>
                    <a:pt x="1399620" y="1186089"/>
                  </a:cubicBezTo>
                  <a:cubicBezTo>
                    <a:pt x="1374512" y="1224144"/>
                    <a:pt x="1346143" y="1258754"/>
                    <a:pt x="1315126" y="1289794"/>
                  </a:cubicBezTo>
                  <a:lnTo>
                    <a:pt x="1302804" y="1299893"/>
                  </a:lnTo>
                  <a:lnTo>
                    <a:pt x="1410036" y="1550282"/>
                  </a:lnTo>
                  <a:lnTo>
                    <a:pt x="855096" y="1482831"/>
                  </a:lnTo>
                  <a:lnTo>
                    <a:pt x="855013" y="1482840"/>
                  </a:lnTo>
                  <a:cubicBezTo>
                    <a:pt x="727821" y="1484233"/>
                    <a:pt x="598864" y="1448965"/>
                    <a:pt x="484699" y="1373644"/>
                  </a:cubicBezTo>
                  <a:cubicBezTo>
                    <a:pt x="370534" y="1298323"/>
                    <a:pt x="287372" y="1193644"/>
                    <a:pt x="238608" y="1076163"/>
                  </a:cubicBezTo>
                  <a:lnTo>
                    <a:pt x="205620" y="968664"/>
                  </a:lnTo>
                  <a:lnTo>
                    <a:pt x="0" y="968664"/>
                  </a:lnTo>
                  <a:lnTo>
                    <a:pt x="285988" y="475581"/>
                  </a:lnTo>
                  <a:lnTo>
                    <a:pt x="287207" y="477683"/>
                  </a:lnTo>
                  <a:lnTo>
                    <a:pt x="297144" y="458724"/>
                  </a:lnTo>
                  <a:cubicBezTo>
                    <a:pt x="447786" y="230393"/>
                    <a:pt x="715860" y="126077"/>
                    <a:pt x="968918" y="172926"/>
                  </a:cubicBezTo>
                  <a:lnTo>
                    <a:pt x="1044953" y="194973"/>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289600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0CABCAE3-64FC-4149-819F-2C18128241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8" name="Picture 17">
            <a:extLst>
              <a:ext uri="{FF2B5EF4-FFF2-40B4-BE49-F238E27FC236}">
                <a16:creationId xmlns:a16="http://schemas.microsoft.com/office/drawing/2014/main" xmlns="" id="{012FDCFE-9AD2-4D8A-8CBF-B3AA37EBF6D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xmlns="" id="{FBD463FC-4CA8-4FF4-85A3-AF9F4B98D21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A56012FD-74A8-4C91-B318-435CF2B7192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4" name="Rectangle 23">
            <a:extLst>
              <a:ext uri="{FF2B5EF4-FFF2-40B4-BE49-F238E27FC236}">
                <a16:creationId xmlns:a16="http://schemas.microsoft.com/office/drawing/2014/main" xmlns="" id="{35C3D674-3D59-4E93-80CA-0C0A9095E8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xmlns="" id="{C884B8F8-FDC9-498B-9960-5D7260AFCB0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51580" y="804520"/>
            <a:ext cx="4176511" cy="1049235"/>
          </a:xfrm>
        </p:spPr>
        <p:txBody>
          <a:bodyPr vert="horz" lIns="91440" tIns="45720" rIns="91440" bIns="45720" rtlCol="0" anchor="t">
            <a:normAutofit/>
          </a:bodyPr>
          <a:lstStyle/>
          <a:p>
            <a:r>
              <a:rPr lang="en-US" sz="2200"/>
              <a:t>Audiences and problems</a:t>
            </a:r>
            <a:br>
              <a:rPr lang="en-US" sz="2200"/>
            </a:br>
            <a:r>
              <a:rPr lang="en-US" sz="2200"/>
              <a:t> – Who for, what for?</a:t>
            </a:r>
          </a:p>
        </p:txBody>
      </p:sp>
      <p:sp>
        <p:nvSpPr>
          <p:cNvPr id="28" name="Rectangle 27">
            <a:extLst>
              <a:ext uri="{FF2B5EF4-FFF2-40B4-BE49-F238E27FC236}">
                <a16:creationId xmlns:a16="http://schemas.microsoft.com/office/drawing/2014/main" xmlns="" id="{EF2A81E1-BCBE-426B-8C09-33274E6940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p:cNvSpPr>
            <a:spLocks noGrp="1"/>
          </p:cNvSpPr>
          <p:nvPr>
            <p:ph sz="half" idx="1"/>
          </p:nvPr>
        </p:nvSpPr>
        <p:spPr>
          <a:xfrm>
            <a:off x="1451581" y="2015732"/>
            <a:ext cx="4172212" cy="3450613"/>
          </a:xfrm>
        </p:spPr>
        <p:txBody>
          <a:bodyPr vert="horz" lIns="91440" tIns="45720" rIns="91440" bIns="45720" rtlCol="0" anchor="t">
            <a:normAutofit/>
          </a:bodyPr>
          <a:lstStyle/>
          <a:p>
            <a:r>
              <a:rPr lang="en-US"/>
              <a:t>Who is your product/service for?</a:t>
            </a:r>
          </a:p>
          <a:p>
            <a:pPr lvl="1"/>
            <a:r>
              <a:rPr lang="en-US"/>
              <a:t>What do you know about them?</a:t>
            </a:r>
          </a:p>
          <a:p>
            <a:r>
              <a:rPr lang="en-US"/>
              <a:t>Which of their problems are you addressing for them?</a:t>
            </a:r>
          </a:p>
          <a:p>
            <a:r>
              <a:rPr lang="en-US"/>
              <a:t>Be a detective not a zoo visitor</a:t>
            </a:r>
          </a:p>
          <a:p>
            <a:pPr lvl="1"/>
            <a:r>
              <a:rPr lang="en-US"/>
              <a:t>What does their context of use look like?</a:t>
            </a:r>
          </a:p>
          <a:p>
            <a:pPr marL="0"/>
            <a:endParaRPr lang="en-US"/>
          </a:p>
        </p:txBody>
      </p:sp>
      <p:pic>
        <p:nvPicPr>
          <p:cNvPr id="11" name="Content Placeholder 10" descr="Connections">
            <a:extLst>
              <a:ext uri="{FF2B5EF4-FFF2-40B4-BE49-F238E27FC236}">
                <a16:creationId xmlns:a16="http://schemas.microsoft.com/office/drawing/2014/main" xmlns="" id="{045B2232-E430-A74B-A4FE-1FAA56280D00}"/>
              </a:ext>
            </a:extLst>
          </p:cNvPr>
          <p:cNvPicPr>
            <a:picLocks noGrp="1" noChangeAspect="1"/>
          </p:cNvPicPr>
          <p:nvPr>
            <p:ph sz="half" idx="2"/>
          </p:nvPr>
        </p:nvPicPr>
        <p:blipFill>
          <a:blip r:embed="rId4">
            <a:extLst>
              <a:ext uri="{96DAC541-7B7A-43D3-8B79-37D633B846F1}">
                <asvg:svgBlip xmlns:asvg="http://schemas.microsoft.com/office/drawing/2016/SVG/main" xmlns="" r:embed="rId5"/>
              </a:ext>
            </a:extLst>
          </a:blip>
          <a:stretch>
            <a:fillRect/>
          </a:stretch>
        </p:blipFill>
        <p:spPr>
          <a:xfrm>
            <a:off x="6244251" y="805583"/>
            <a:ext cx="4660762" cy="4660762"/>
          </a:xfrm>
          <a:prstGeom prst="rect">
            <a:avLst/>
          </a:prstGeom>
        </p:spPr>
      </p:pic>
      <p:pic>
        <p:nvPicPr>
          <p:cNvPr id="30" name="Picture 29">
            <a:extLst>
              <a:ext uri="{FF2B5EF4-FFF2-40B4-BE49-F238E27FC236}">
                <a16:creationId xmlns:a16="http://schemas.microsoft.com/office/drawing/2014/main" xmlns="" id="{39D1DDD4-5BB3-45BA-B9B3-06B62299AD7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xmlns="" id="{A24DAE64-2302-42EA-8239-F2F0775CA5A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885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35C3D674-3D59-4E93-80CA-0C0A9095E8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xmlns="" id="{C884B8F8-FDC9-498B-9960-5D7260AFCB0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xmlns="" id="{389B71F8-5A94-C748-B1FC-72E9FC7C3111}"/>
              </a:ext>
            </a:extLst>
          </p:cNvPr>
          <p:cNvSpPr>
            <a:spLocks noGrp="1"/>
          </p:cNvSpPr>
          <p:nvPr>
            <p:ph type="title"/>
          </p:nvPr>
        </p:nvSpPr>
        <p:spPr>
          <a:xfrm>
            <a:off x="1451580" y="804520"/>
            <a:ext cx="4176511" cy="1049235"/>
          </a:xfrm>
        </p:spPr>
        <p:txBody>
          <a:bodyPr>
            <a:normAutofit fontScale="90000"/>
          </a:bodyPr>
          <a:lstStyle/>
          <a:p>
            <a:r>
              <a:rPr lang="en-CA" sz="2500" dirty="0"/>
              <a:t>Let’s talk: Is usability testing always appropriate?</a:t>
            </a:r>
          </a:p>
        </p:txBody>
      </p:sp>
      <p:sp>
        <p:nvSpPr>
          <p:cNvPr id="14" name="Rectangle 13">
            <a:extLst>
              <a:ext uri="{FF2B5EF4-FFF2-40B4-BE49-F238E27FC236}">
                <a16:creationId xmlns:a16="http://schemas.microsoft.com/office/drawing/2014/main" xmlns="" id="{EF2A81E1-BCBE-426B-8C09-33274E6940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xmlns="" id="{9F13D37E-50CC-5E49-B8A9-DB4C1BEC1245}"/>
              </a:ext>
            </a:extLst>
          </p:cNvPr>
          <p:cNvSpPr>
            <a:spLocks noGrp="1"/>
          </p:cNvSpPr>
          <p:nvPr>
            <p:ph idx="1"/>
          </p:nvPr>
        </p:nvSpPr>
        <p:spPr>
          <a:xfrm>
            <a:off x="1451581" y="2015732"/>
            <a:ext cx="4172212" cy="3450613"/>
          </a:xfrm>
        </p:spPr>
        <p:txBody>
          <a:bodyPr>
            <a:normAutofit/>
          </a:bodyPr>
          <a:lstStyle/>
          <a:p>
            <a:pPr marL="0" indent="0">
              <a:buNone/>
            </a:pPr>
            <a:r>
              <a:rPr lang="en-US" i="1" dirty="0"/>
              <a:t>Scenario:</a:t>
            </a:r>
            <a:r>
              <a:rPr lang="en-US" dirty="0"/>
              <a:t> You hear that some people are having some usability issues with your site and you look at the analytics and see some drop-off in your traffic to certain pages. What do you do? </a:t>
            </a:r>
            <a:endParaRPr lang="en-CA" dirty="0"/>
          </a:p>
        </p:txBody>
      </p:sp>
      <p:pic>
        <p:nvPicPr>
          <p:cNvPr id="7" name="Graphic 6" descr="Chat">
            <a:extLst>
              <a:ext uri="{FF2B5EF4-FFF2-40B4-BE49-F238E27FC236}">
                <a16:creationId xmlns:a16="http://schemas.microsoft.com/office/drawing/2014/main" xmlns="" id="{08D3ECA0-8074-45FE-8664-F2B6FCA9157D}"/>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a:xfrm>
            <a:off x="6577364" y="805583"/>
            <a:ext cx="4660762" cy="4660762"/>
          </a:xfrm>
          <a:prstGeom prst="rect">
            <a:avLst/>
          </a:prstGeom>
          <a:effectLst>
            <a:outerShdw blurRad="50800" dist="38100" dir="2700000" algn="tl" rotWithShape="0">
              <a:prstClr val="black">
                <a:alpha val="40000"/>
              </a:prstClr>
            </a:outerShdw>
          </a:effectLst>
        </p:spPr>
      </p:pic>
      <p:pic>
        <p:nvPicPr>
          <p:cNvPr id="16" name="Picture 15">
            <a:extLst>
              <a:ext uri="{FF2B5EF4-FFF2-40B4-BE49-F238E27FC236}">
                <a16:creationId xmlns:a16="http://schemas.microsoft.com/office/drawing/2014/main" xmlns="" id="{39D1DDD4-5BB3-45BA-B9B3-06B62299AD7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xmlns="" id="{A24DAE64-2302-42EA-8239-F2F0775CA5A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8609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35C3D674-3D59-4E93-80CA-0C0A9095E8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xmlns="" id="{C884B8F8-FDC9-498B-9960-5D7260AFCB0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xmlns="" id="{389B71F8-5A94-C748-B1FC-72E9FC7C3111}"/>
              </a:ext>
            </a:extLst>
          </p:cNvPr>
          <p:cNvSpPr>
            <a:spLocks noGrp="1"/>
          </p:cNvSpPr>
          <p:nvPr>
            <p:ph type="title"/>
          </p:nvPr>
        </p:nvSpPr>
        <p:spPr>
          <a:xfrm>
            <a:off x="1451580" y="804520"/>
            <a:ext cx="4176511" cy="1049235"/>
          </a:xfrm>
        </p:spPr>
        <p:txBody>
          <a:bodyPr>
            <a:normAutofit fontScale="90000"/>
          </a:bodyPr>
          <a:lstStyle/>
          <a:p>
            <a:r>
              <a:rPr lang="en-CA" sz="2500" dirty="0"/>
              <a:t>Let’s talk: Is usability testing always appropriate?</a:t>
            </a:r>
          </a:p>
        </p:txBody>
      </p:sp>
      <p:sp>
        <p:nvSpPr>
          <p:cNvPr id="14" name="Rectangle 13">
            <a:extLst>
              <a:ext uri="{FF2B5EF4-FFF2-40B4-BE49-F238E27FC236}">
                <a16:creationId xmlns:a16="http://schemas.microsoft.com/office/drawing/2014/main" xmlns="" id="{EF2A81E1-BCBE-426B-8C09-33274E6940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xmlns="" id="{9F13D37E-50CC-5E49-B8A9-DB4C1BEC1245}"/>
              </a:ext>
            </a:extLst>
          </p:cNvPr>
          <p:cNvSpPr>
            <a:spLocks noGrp="1"/>
          </p:cNvSpPr>
          <p:nvPr>
            <p:ph idx="1"/>
          </p:nvPr>
        </p:nvSpPr>
        <p:spPr>
          <a:xfrm>
            <a:off x="1451581" y="2015732"/>
            <a:ext cx="4172212" cy="3450613"/>
          </a:xfrm>
        </p:spPr>
        <p:txBody>
          <a:bodyPr>
            <a:normAutofit/>
          </a:bodyPr>
          <a:lstStyle/>
          <a:p>
            <a:r>
              <a:rPr lang="en-US" dirty="0"/>
              <a:t>Triangulate the issue</a:t>
            </a:r>
          </a:p>
          <a:p>
            <a:r>
              <a:rPr lang="en-US" dirty="0"/>
              <a:t>When you hear hoof beats don’t think zebras</a:t>
            </a:r>
          </a:p>
          <a:p>
            <a:r>
              <a:rPr lang="en-US" dirty="0"/>
              <a:t>Ask the right questions</a:t>
            </a:r>
          </a:p>
          <a:p>
            <a:pPr lvl="1"/>
            <a:r>
              <a:rPr lang="en-US" dirty="0"/>
              <a:t>What comes before/after?</a:t>
            </a:r>
          </a:p>
          <a:p>
            <a:pPr lvl="1"/>
            <a:r>
              <a:rPr lang="en-US" dirty="0"/>
              <a:t>What else is part of the experience context and/or ecosystem?</a:t>
            </a:r>
          </a:p>
          <a:p>
            <a:pPr marL="0" indent="0">
              <a:buNone/>
            </a:pPr>
            <a:endParaRPr lang="en-CA" dirty="0"/>
          </a:p>
        </p:txBody>
      </p:sp>
      <p:pic>
        <p:nvPicPr>
          <p:cNvPr id="7" name="Graphic 6" descr="Chat">
            <a:extLst>
              <a:ext uri="{FF2B5EF4-FFF2-40B4-BE49-F238E27FC236}">
                <a16:creationId xmlns:a16="http://schemas.microsoft.com/office/drawing/2014/main" xmlns="" id="{08D3ECA0-8074-45FE-8664-F2B6FCA9157D}"/>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a:xfrm>
            <a:off x="6577364" y="805583"/>
            <a:ext cx="4660762" cy="4660762"/>
          </a:xfrm>
          <a:prstGeom prst="rect">
            <a:avLst/>
          </a:prstGeom>
          <a:effectLst>
            <a:outerShdw blurRad="50800" dist="38100" dir="2700000" algn="tl" rotWithShape="0">
              <a:prstClr val="black">
                <a:alpha val="40000"/>
              </a:prstClr>
            </a:outerShdw>
          </a:effectLst>
        </p:spPr>
      </p:pic>
      <p:pic>
        <p:nvPicPr>
          <p:cNvPr id="16" name="Picture 15">
            <a:extLst>
              <a:ext uri="{FF2B5EF4-FFF2-40B4-BE49-F238E27FC236}">
                <a16:creationId xmlns:a16="http://schemas.microsoft.com/office/drawing/2014/main" xmlns="" id="{39D1DDD4-5BB3-45BA-B9B3-06B62299AD7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xmlns="" id="{A24DAE64-2302-42EA-8239-F2F0775CA5A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528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23522FE7-5A29-4EF6-B1EF-2CA55748A7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xmlns="" id="{C2192E09-EBC7-416C-B887-DFF915D7F43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xmlns="" id="{2924498D-E084-44BE-A196-CFCE3556435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3BBC7667-C352-4842-9AFD-E5C16AD002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xmlns="" id="{1EC4A490-3310-4798-850D-30C8DB8D1F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143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AE92B721-D2EC-4A85-A67A-96767C3EDE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Rectangle 21">
            <a:extLst>
              <a:ext uri="{FF2B5EF4-FFF2-40B4-BE49-F238E27FC236}">
                <a16:creationId xmlns:a16="http://schemas.microsoft.com/office/drawing/2014/main" xmlns="" id="{6A0FFA78-985C-4F50-B21A-77045C7DF6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753134" y="2523579"/>
            <a:ext cx="8438867"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08EB468-2623-104B-B0C2-ADB46E290162}"/>
              </a:ext>
            </a:extLst>
          </p:cNvPr>
          <p:cNvSpPr>
            <a:spLocks noGrp="1"/>
          </p:cNvSpPr>
          <p:nvPr>
            <p:ph type="title"/>
          </p:nvPr>
        </p:nvSpPr>
        <p:spPr>
          <a:xfrm>
            <a:off x="4065511" y="2695118"/>
            <a:ext cx="6832500" cy="1432743"/>
          </a:xfrm>
        </p:spPr>
        <p:txBody>
          <a:bodyPr vert="horz" lIns="91440" tIns="45720" rIns="91440" bIns="0" rtlCol="0" anchor="b">
            <a:normAutofit/>
          </a:bodyPr>
          <a:lstStyle/>
          <a:p>
            <a:r>
              <a:rPr lang="en-US" sz="4400" dirty="0">
                <a:solidFill>
                  <a:srgbClr val="FFFFFE"/>
                </a:solidFill>
              </a:rPr>
              <a:t>Understanding </a:t>
            </a:r>
            <a:br>
              <a:rPr lang="en-US" sz="4400" dirty="0">
                <a:solidFill>
                  <a:srgbClr val="FFFFFE"/>
                </a:solidFill>
              </a:rPr>
            </a:br>
            <a:r>
              <a:rPr lang="en-US" sz="4400" dirty="0">
                <a:solidFill>
                  <a:srgbClr val="FFFFFE"/>
                </a:solidFill>
              </a:rPr>
              <a:t>Your Realities</a:t>
            </a:r>
          </a:p>
        </p:txBody>
      </p:sp>
      <p:cxnSp>
        <p:nvCxnSpPr>
          <p:cNvPr id="24" name="Straight Connector 23">
            <a:extLst>
              <a:ext uri="{FF2B5EF4-FFF2-40B4-BE49-F238E27FC236}">
                <a16:creationId xmlns:a16="http://schemas.microsoft.com/office/drawing/2014/main" xmlns="" id="{65409EC7-69B1-45CC-8FB7-1964C1AB672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065509" y="4210031"/>
            <a:ext cx="683249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ext Placeholder 4">
            <a:extLst>
              <a:ext uri="{FF2B5EF4-FFF2-40B4-BE49-F238E27FC236}">
                <a16:creationId xmlns:a16="http://schemas.microsoft.com/office/drawing/2014/main" xmlns="" id="{CE6EBD83-A55D-4146-9E88-AAFD4810351E}"/>
              </a:ext>
            </a:extLst>
          </p:cNvPr>
          <p:cNvSpPr>
            <a:spLocks noGrp="1"/>
          </p:cNvSpPr>
          <p:nvPr>
            <p:ph type="body" idx="1"/>
          </p:nvPr>
        </p:nvSpPr>
        <p:spPr>
          <a:xfrm>
            <a:off x="4065511" y="4212696"/>
            <a:ext cx="6832499" cy="574842"/>
          </a:xfrm>
        </p:spPr>
        <p:txBody>
          <a:bodyPr vert="horz" lIns="91440" tIns="91440" rIns="91440" bIns="91440" rtlCol="0">
            <a:normAutofit/>
          </a:bodyPr>
          <a:lstStyle/>
          <a:p>
            <a:endParaRPr lang="en-US" sz="1600" cap="all">
              <a:solidFill>
                <a:srgbClr val="FFFFFE"/>
              </a:solidFill>
            </a:endParaRPr>
          </a:p>
        </p:txBody>
      </p:sp>
      <p:pic>
        <p:nvPicPr>
          <p:cNvPr id="26" name="Picture 25">
            <a:extLst>
              <a:ext uri="{FF2B5EF4-FFF2-40B4-BE49-F238E27FC236}">
                <a16:creationId xmlns:a16="http://schemas.microsoft.com/office/drawing/2014/main" xmlns="" id="{095A6DC3-387B-4D0B-A44D-E83246EFD0A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Tree>
    <p:extLst>
      <p:ext uri="{BB962C8B-B14F-4D97-AF65-F5344CB8AC3E}">
        <p14:creationId xmlns:p14="http://schemas.microsoft.com/office/powerpoint/2010/main" val="2585059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0CABCAE3-64FC-4149-819F-2C18128241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xmlns="" id="{012FDCFE-9AD2-4D8A-8CBF-B3AA37EBF6D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xmlns="" id="{FBD463FC-4CA8-4FF4-85A3-AF9F4B98D21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A56012FD-74A8-4C91-B318-435CF2B7192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a16="http://schemas.microsoft.com/office/drawing/2014/main" xmlns="" id="{35C3D674-3D59-4E93-80CA-0C0A9095E8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xmlns="" id="{C884B8F8-FDC9-498B-9960-5D7260AFCB0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Title 3"/>
          <p:cNvSpPr>
            <a:spLocks noGrp="1"/>
          </p:cNvSpPr>
          <p:nvPr>
            <p:ph type="title"/>
          </p:nvPr>
        </p:nvSpPr>
        <p:spPr>
          <a:xfrm>
            <a:off x="1451580" y="804520"/>
            <a:ext cx="4176511" cy="1049235"/>
          </a:xfrm>
        </p:spPr>
        <p:txBody>
          <a:bodyPr vert="horz" lIns="91440" tIns="45720" rIns="91440" bIns="45720" rtlCol="0" anchor="t">
            <a:normAutofit/>
          </a:bodyPr>
          <a:lstStyle/>
          <a:p>
            <a:r>
              <a:rPr lang="en-US" sz="2200"/>
              <a:t>Understanding your realities </a:t>
            </a:r>
            <a:br>
              <a:rPr lang="en-US" sz="2200"/>
            </a:br>
            <a:r>
              <a:rPr lang="en-US" sz="2200"/>
              <a:t>– UX where you are</a:t>
            </a:r>
          </a:p>
        </p:txBody>
      </p:sp>
      <p:sp>
        <p:nvSpPr>
          <p:cNvPr id="24" name="Rectangle 23">
            <a:extLst>
              <a:ext uri="{FF2B5EF4-FFF2-40B4-BE49-F238E27FC236}">
                <a16:creationId xmlns:a16="http://schemas.microsoft.com/office/drawing/2014/main" xmlns="" id="{EF2A81E1-BCBE-426B-8C09-33274E6940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Content Placeholder 6"/>
          <p:cNvSpPr>
            <a:spLocks noGrp="1"/>
          </p:cNvSpPr>
          <p:nvPr>
            <p:ph sz="half" idx="1"/>
          </p:nvPr>
        </p:nvSpPr>
        <p:spPr>
          <a:xfrm>
            <a:off x="1451581" y="2015732"/>
            <a:ext cx="4172212" cy="3450613"/>
          </a:xfrm>
        </p:spPr>
        <p:txBody>
          <a:bodyPr vert="horz" lIns="91440" tIns="45720" rIns="91440" bIns="45720" rtlCol="0" anchor="t">
            <a:normAutofit/>
          </a:bodyPr>
          <a:lstStyle/>
          <a:p>
            <a:r>
              <a:rPr lang="en-US" dirty="0"/>
              <a:t>What does usability testing </a:t>
            </a:r>
            <a:br>
              <a:rPr lang="en-US" dirty="0"/>
            </a:br>
            <a:r>
              <a:rPr lang="en-US" dirty="0"/>
              <a:t>look like where you are?</a:t>
            </a:r>
          </a:p>
          <a:p>
            <a:r>
              <a:rPr lang="en-US" dirty="0"/>
              <a:t>Who’s involved?</a:t>
            </a:r>
          </a:p>
          <a:p>
            <a:r>
              <a:rPr lang="en-US" dirty="0"/>
              <a:t>When and how is it done?</a:t>
            </a:r>
          </a:p>
        </p:txBody>
      </p:sp>
      <p:pic>
        <p:nvPicPr>
          <p:cNvPr id="3" name="Content Placeholder 2" descr="Map with pin">
            <a:extLst>
              <a:ext uri="{FF2B5EF4-FFF2-40B4-BE49-F238E27FC236}">
                <a16:creationId xmlns:a16="http://schemas.microsoft.com/office/drawing/2014/main" xmlns="" id="{954875F6-9BBF-4646-8702-C0BFBC567C56}"/>
              </a:ext>
            </a:extLst>
          </p:cNvPr>
          <p:cNvPicPr>
            <a:picLocks noGrp="1" noChangeAspect="1"/>
          </p:cNvPicPr>
          <p:nvPr>
            <p:ph sz="half" idx="2"/>
          </p:nvPr>
        </p:nvPicPr>
        <p:blipFill>
          <a:blip r:embed="rId4">
            <a:extLst>
              <a:ext uri="{96DAC541-7B7A-43D3-8B79-37D633B846F1}">
                <asvg:svgBlip xmlns:asvg="http://schemas.microsoft.com/office/drawing/2016/SVG/main" xmlns="" r:embed="rId5"/>
              </a:ext>
            </a:extLst>
          </a:blip>
          <a:stretch>
            <a:fillRect/>
          </a:stretch>
        </p:blipFill>
        <p:spPr>
          <a:xfrm>
            <a:off x="6577364" y="805583"/>
            <a:ext cx="4660762" cy="4660762"/>
          </a:xfrm>
          <a:prstGeom prst="rect">
            <a:avLst/>
          </a:prstGeom>
        </p:spPr>
      </p:pic>
      <p:pic>
        <p:nvPicPr>
          <p:cNvPr id="26" name="Picture 25">
            <a:extLst>
              <a:ext uri="{FF2B5EF4-FFF2-40B4-BE49-F238E27FC236}">
                <a16:creationId xmlns:a16="http://schemas.microsoft.com/office/drawing/2014/main" xmlns="" id="{39D1DDD4-5BB3-45BA-B9B3-06B62299AD7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xmlns="" id="{A24DAE64-2302-42EA-8239-F2F0775CA5A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2163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23522FE7-5A29-4EF6-B1EF-2CA55748A7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xmlns="" id="{C2192E09-EBC7-416C-B887-DFF915D7F43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xmlns="" id="{2924498D-E084-44BE-A196-CFCE3556435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3BBC7667-C352-4842-9AFD-E5C16AD002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xmlns="" id="{1EC4A490-3310-4798-850D-30C8DB8D1F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143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AE92B721-D2EC-4A85-A67A-96767C3EDE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Rectangle 21">
            <a:extLst>
              <a:ext uri="{FF2B5EF4-FFF2-40B4-BE49-F238E27FC236}">
                <a16:creationId xmlns:a16="http://schemas.microsoft.com/office/drawing/2014/main" xmlns="" id="{6A0FFA78-985C-4F50-B21A-77045C7DF6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753134" y="2523579"/>
            <a:ext cx="8438867"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1195880-AE00-A84B-A162-BF66D982F25E}"/>
              </a:ext>
            </a:extLst>
          </p:cNvPr>
          <p:cNvSpPr>
            <a:spLocks noGrp="1"/>
          </p:cNvSpPr>
          <p:nvPr>
            <p:ph type="title"/>
          </p:nvPr>
        </p:nvSpPr>
        <p:spPr>
          <a:xfrm>
            <a:off x="4065511" y="2695118"/>
            <a:ext cx="6832500" cy="1432743"/>
          </a:xfrm>
        </p:spPr>
        <p:txBody>
          <a:bodyPr vert="horz" lIns="91440" tIns="45720" rIns="91440" bIns="0" rtlCol="0" anchor="b">
            <a:normAutofit/>
          </a:bodyPr>
          <a:lstStyle/>
          <a:p>
            <a:r>
              <a:rPr lang="en-US" sz="4400">
                <a:solidFill>
                  <a:srgbClr val="FFFFFE"/>
                </a:solidFill>
              </a:rPr>
              <a:t>Types of Testing</a:t>
            </a:r>
          </a:p>
        </p:txBody>
      </p:sp>
      <p:cxnSp>
        <p:nvCxnSpPr>
          <p:cNvPr id="24" name="Straight Connector 23">
            <a:extLst>
              <a:ext uri="{FF2B5EF4-FFF2-40B4-BE49-F238E27FC236}">
                <a16:creationId xmlns:a16="http://schemas.microsoft.com/office/drawing/2014/main" xmlns="" id="{65409EC7-69B1-45CC-8FB7-1964C1AB672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065509" y="4210031"/>
            <a:ext cx="683249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ext Placeholder 4">
            <a:extLst>
              <a:ext uri="{FF2B5EF4-FFF2-40B4-BE49-F238E27FC236}">
                <a16:creationId xmlns:a16="http://schemas.microsoft.com/office/drawing/2014/main" xmlns="" id="{E9A74C5D-B7BB-2B4C-B2DF-7FE81DC67200}"/>
              </a:ext>
            </a:extLst>
          </p:cNvPr>
          <p:cNvSpPr>
            <a:spLocks noGrp="1"/>
          </p:cNvSpPr>
          <p:nvPr>
            <p:ph type="body" idx="1"/>
          </p:nvPr>
        </p:nvSpPr>
        <p:spPr>
          <a:xfrm>
            <a:off x="4065511" y="4212696"/>
            <a:ext cx="6832499" cy="574842"/>
          </a:xfrm>
        </p:spPr>
        <p:txBody>
          <a:bodyPr vert="horz" lIns="91440" tIns="91440" rIns="91440" bIns="91440" rtlCol="0">
            <a:normAutofit/>
          </a:bodyPr>
          <a:lstStyle/>
          <a:p>
            <a:endParaRPr lang="en-US" sz="1600" cap="all">
              <a:solidFill>
                <a:srgbClr val="FFFFFE"/>
              </a:solidFill>
            </a:endParaRPr>
          </a:p>
        </p:txBody>
      </p:sp>
      <p:pic>
        <p:nvPicPr>
          <p:cNvPr id="26" name="Picture 25">
            <a:extLst>
              <a:ext uri="{FF2B5EF4-FFF2-40B4-BE49-F238E27FC236}">
                <a16:creationId xmlns:a16="http://schemas.microsoft.com/office/drawing/2014/main" xmlns="" id="{095A6DC3-387B-4D0B-A44D-E83246EFD0A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Tree>
    <p:extLst>
      <p:ext uri="{BB962C8B-B14F-4D97-AF65-F5344CB8AC3E}">
        <p14:creationId xmlns:p14="http://schemas.microsoft.com/office/powerpoint/2010/main" val="3175500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0CABCAE3-64FC-4149-819F-2C18128241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14">
            <a:extLst>
              <a:ext uri="{FF2B5EF4-FFF2-40B4-BE49-F238E27FC236}">
                <a16:creationId xmlns:a16="http://schemas.microsoft.com/office/drawing/2014/main" xmlns="" id="{012FDCFE-9AD2-4D8A-8CBF-B3AA37EBF6D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xmlns="" id="{FBD463FC-4CA8-4FF4-85A3-AF9F4B98D21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A56012FD-74A8-4C91-B318-435CF2B7192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1" name="Rectangle 20">
            <a:extLst>
              <a:ext uri="{FF2B5EF4-FFF2-40B4-BE49-F238E27FC236}">
                <a16:creationId xmlns:a16="http://schemas.microsoft.com/office/drawing/2014/main" xmlns="" id="{35C3D674-3D59-4E93-80CA-0C0A9095E8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xmlns="" id="{C884B8F8-FDC9-498B-9960-5D7260AFCB0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xmlns="" id="{B7472D0C-940C-DA43-A512-2AA4E082ED40}"/>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a:t>Types of testing – Low-Fi</a:t>
            </a:r>
          </a:p>
        </p:txBody>
      </p:sp>
      <p:sp>
        <p:nvSpPr>
          <p:cNvPr id="25" name="Rectangle 24">
            <a:extLst>
              <a:ext uri="{FF2B5EF4-FFF2-40B4-BE49-F238E27FC236}">
                <a16:creationId xmlns:a16="http://schemas.microsoft.com/office/drawing/2014/main" xmlns="" id="{EF2A81E1-BCBE-426B-8C09-33274E6940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Content Placeholder 3"/>
          <p:cNvSpPr>
            <a:spLocks noGrp="1"/>
          </p:cNvSpPr>
          <p:nvPr>
            <p:ph sz="half" idx="1"/>
          </p:nvPr>
        </p:nvSpPr>
        <p:spPr>
          <a:xfrm>
            <a:off x="1451581" y="2015732"/>
            <a:ext cx="4172212" cy="3450613"/>
          </a:xfrm>
        </p:spPr>
        <p:txBody>
          <a:bodyPr vert="horz" lIns="91440" tIns="45720" rIns="91440" bIns="45720" rtlCol="0" anchor="t">
            <a:normAutofit/>
          </a:bodyPr>
          <a:lstStyle/>
          <a:p>
            <a:pPr>
              <a:lnSpc>
                <a:spcPct val="110000"/>
              </a:lnSpc>
            </a:pPr>
            <a:r>
              <a:rPr lang="en-US" sz="1900"/>
              <a:t>Strategic level</a:t>
            </a:r>
          </a:p>
          <a:p>
            <a:pPr>
              <a:lnSpc>
                <a:spcPct val="110000"/>
              </a:lnSpc>
            </a:pPr>
            <a:r>
              <a:rPr lang="en-US" sz="1900"/>
              <a:t>Examples: Rapid Elicitation sessions, wireframe walk-throughs and discussions</a:t>
            </a:r>
          </a:p>
          <a:p>
            <a:pPr>
              <a:lnSpc>
                <a:spcPct val="110000"/>
              </a:lnSpc>
            </a:pPr>
            <a:r>
              <a:rPr lang="en-US" sz="1900"/>
              <a:t>Validation of design vision, direction and audience</a:t>
            </a:r>
          </a:p>
          <a:p>
            <a:pPr>
              <a:lnSpc>
                <a:spcPct val="110000"/>
              </a:lnSpc>
            </a:pPr>
            <a:r>
              <a:rPr lang="en-US" sz="1900" b="1"/>
              <a:t>Value</a:t>
            </a:r>
            <a:r>
              <a:rPr lang="en-US" sz="1900"/>
              <a:t>: validate what we know against initial designs and iterate in a quick and cheap way.</a:t>
            </a:r>
          </a:p>
        </p:txBody>
      </p:sp>
      <p:pic>
        <p:nvPicPr>
          <p:cNvPr id="8" name="Content Placeholder 7" descr="Customer review">
            <a:extLst>
              <a:ext uri="{FF2B5EF4-FFF2-40B4-BE49-F238E27FC236}">
                <a16:creationId xmlns:a16="http://schemas.microsoft.com/office/drawing/2014/main" xmlns="" id="{FE0F8643-9BCB-F64B-87FA-EE46C24E7974}"/>
              </a:ext>
            </a:extLst>
          </p:cNvPr>
          <p:cNvPicPr>
            <a:picLocks noGrp="1" noChangeAspect="1"/>
          </p:cNvPicPr>
          <p:nvPr>
            <p:ph sz="half" idx="2"/>
          </p:nvPr>
        </p:nvPicPr>
        <p:blipFill>
          <a:blip r:embed="rId4">
            <a:extLst>
              <a:ext uri="{96DAC541-7B7A-43D3-8B79-37D633B846F1}">
                <asvg:svgBlip xmlns:asvg="http://schemas.microsoft.com/office/drawing/2016/SVG/main" xmlns="" r:embed="rId5"/>
              </a:ext>
            </a:extLst>
          </a:blip>
          <a:stretch>
            <a:fillRect/>
          </a:stretch>
        </p:blipFill>
        <p:spPr>
          <a:xfrm>
            <a:off x="6577364" y="805583"/>
            <a:ext cx="4660762" cy="4660762"/>
          </a:xfrm>
          <a:prstGeom prst="rect">
            <a:avLst/>
          </a:prstGeom>
        </p:spPr>
      </p:pic>
      <p:pic>
        <p:nvPicPr>
          <p:cNvPr id="27" name="Picture 26">
            <a:extLst>
              <a:ext uri="{FF2B5EF4-FFF2-40B4-BE49-F238E27FC236}">
                <a16:creationId xmlns:a16="http://schemas.microsoft.com/office/drawing/2014/main" xmlns="" id="{39D1DDD4-5BB3-45BA-B9B3-06B62299AD7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29" name="Straight Connector 28">
            <a:extLst>
              <a:ext uri="{FF2B5EF4-FFF2-40B4-BE49-F238E27FC236}">
                <a16:creationId xmlns:a16="http://schemas.microsoft.com/office/drawing/2014/main" xmlns="" id="{A24DAE64-2302-42EA-8239-F2F0775CA5A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3182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23522FE7-5A29-4EF6-B1EF-2CA55748A7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xmlns="" id="{C2192E09-EBC7-416C-B887-DFF915D7F43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xmlns="" id="{2924498D-E084-44BE-A196-CFCE3556435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3BBC7667-C352-4842-9AFD-E5C16AD002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xmlns="" id="{1EC4A490-3310-4798-850D-30C8DB8D1F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143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AE92B721-D2EC-4A85-A67A-96767C3EDE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Rectangle 21">
            <a:extLst>
              <a:ext uri="{FF2B5EF4-FFF2-40B4-BE49-F238E27FC236}">
                <a16:creationId xmlns:a16="http://schemas.microsoft.com/office/drawing/2014/main" xmlns="" id="{6A0FFA78-985C-4F50-B21A-77045C7DF6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753134" y="2523579"/>
            <a:ext cx="8438867"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3257A26-E595-4D42-A0BC-58BDDA141005}"/>
              </a:ext>
            </a:extLst>
          </p:cNvPr>
          <p:cNvSpPr>
            <a:spLocks noGrp="1"/>
          </p:cNvSpPr>
          <p:nvPr>
            <p:ph type="title"/>
          </p:nvPr>
        </p:nvSpPr>
        <p:spPr>
          <a:xfrm>
            <a:off x="4065511" y="2695118"/>
            <a:ext cx="6832500" cy="1432743"/>
          </a:xfrm>
        </p:spPr>
        <p:txBody>
          <a:bodyPr vert="horz" lIns="91440" tIns="45720" rIns="91440" bIns="0" rtlCol="0" anchor="b">
            <a:normAutofit/>
          </a:bodyPr>
          <a:lstStyle/>
          <a:p>
            <a:r>
              <a:rPr lang="en-US" sz="4400">
                <a:solidFill>
                  <a:srgbClr val="FFFFFE"/>
                </a:solidFill>
              </a:rPr>
              <a:t>Getting Started</a:t>
            </a:r>
          </a:p>
        </p:txBody>
      </p:sp>
      <p:cxnSp>
        <p:nvCxnSpPr>
          <p:cNvPr id="24" name="Straight Connector 23">
            <a:extLst>
              <a:ext uri="{FF2B5EF4-FFF2-40B4-BE49-F238E27FC236}">
                <a16:creationId xmlns:a16="http://schemas.microsoft.com/office/drawing/2014/main" xmlns="" id="{65409EC7-69B1-45CC-8FB7-1964C1AB672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065509" y="4210031"/>
            <a:ext cx="683249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ext Placeholder 4">
            <a:extLst>
              <a:ext uri="{FF2B5EF4-FFF2-40B4-BE49-F238E27FC236}">
                <a16:creationId xmlns:a16="http://schemas.microsoft.com/office/drawing/2014/main" xmlns="" id="{D22FAE52-C083-7C48-9853-A7DEE57F3D6E}"/>
              </a:ext>
            </a:extLst>
          </p:cNvPr>
          <p:cNvSpPr>
            <a:spLocks noGrp="1"/>
          </p:cNvSpPr>
          <p:nvPr>
            <p:ph type="body" idx="1"/>
          </p:nvPr>
        </p:nvSpPr>
        <p:spPr>
          <a:xfrm>
            <a:off x="4065511" y="4212696"/>
            <a:ext cx="6832499" cy="574842"/>
          </a:xfrm>
        </p:spPr>
        <p:txBody>
          <a:bodyPr vert="horz" lIns="91440" tIns="91440" rIns="91440" bIns="91440" rtlCol="0">
            <a:normAutofit/>
          </a:bodyPr>
          <a:lstStyle/>
          <a:p>
            <a:endParaRPr lang="en-US" sz="1600" cap="all">
              <a:solidFill>
                <a:srgbClr val="FFFFFE"/>
              </a:solidFill>
            </a:endParaRPr>
          </a:p>
        </p:txBody>
      </p:sp>
      <p:pic>
        <p:nvPicPr>
          <p:cNvPr id="26" name="Picture 25">
            <a:extLst>
              <a:ext uri="{FF2B5EF4-FFF2-40B4-BE49-F238E27FC236}">
                <a16:creationId xmlns:a16="http://schemas.microsoft.com/office/drawing/2014/main" xmlns="" id="{095A6DC3-387B-4D0B-A44D-E83246EFD0A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Tree>
    <p:extLst>
      <p:ext uri="{BB962C8B-B14F-4D97-AF65-F5344CB8AC3E}">
        <p14:creationId xmlns:p14="http://schemas.microsoft.com/office/powerpoint/2010/main" val="2449422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3" name="Rectangle 14">
            <a:extLst>
              <a:ext uri="{FF2B5EF4-FFF2-40B4-BE49-F238E27FC236}">
                <a16:creationId xmlns:a16="http://schemas.microsoft.com/office/drawing/2014/main" xmlns="" id="{EEA869E1-F851-4A52-92F5-77E592B76A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4" name="Picture 16">
            <a:extLst>
              <a:ext uri="{FF2B5EF4-FFF2-40B4-BE49-F238E27FC236}">
                <a16:creationId xmlns:a16="http://schemas.microsoft.com/office/drawing/2014/main" xmlns="" id="{B083AD55-8296-44BD-8E14-DD2DDBC351B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35" name="Straight Connector 18">
            <a:extLst>
              <a:ext uri="{FF2B5EF4-FFF2-40B4-BE49-F238E27FC236}">
                <a16:creationId xmlns:a16="http://schemas.microsoft.com/office/drawing/2014/main" xmlns="" id="{2BF46B26-15FC-4C5A-94FA-AE9ED64B5C2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20">
            <a:extLst>
              <a:ext uri="{FF2B5EF4-FFF2-40B4-BE49-F238E27FC236}">
                <a16:creationId xmlns:a16="http://schemas.microsoft.com/office/drawing/2014/main" xmlns="" id="{BADF1045-FC61-45F9-B214-2286C967598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7" name="Rectangle 22">
            <a:extLst>
              <a:ext uri="{FF2B5EF4-FFF2-40B4-BE49-F238E27FC236}">
                <a16:creationId xmlns:a16="http://schemas.microsoft.com/office/drawing/2014/main" xmlns="" id="{01E8EC89-86BC-4558-B010-53DF36A5AB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24">
            <a:extLst>
              <a:ext uri="{FF2B5EF4-FFF2-40B4-BE49-F238E27FC236}">
                <a16:creationId xmlns:a16="http://schemas.microsoft.com/office/drawing/2014/main" xmlns="" id="{4CCCDDFF-B9CC-494C-8BEE-2451CD79A09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7" y="1847088"/>
            <a:ext cx="35237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xmlns="" id="{B7472D0C-940C-DA43-A512-2AA4E082ED40}"/>
              </a:ext>
            </a:extLst>
          </p:cNvPr>
          <p:cNvSpPr>
            <a:spLocks noGrp="1"/>
          </p:cNvSpPr>
          <p:nvPr>
            <p:ph type="title"/>
          </p:nvPr>
        </p:nvSpPr>
        <p:spPr>
          <a:xfrm>
            <a:off x="1451580" y="804519"/>
            <a:ext cx="3525184" cy="1049235"/>
          </a:xfrm>
        </p:spPr>
        <p:txBody>
          <a:bodyPr vert="horz" lIns="91440" tIns="45720" rIns="91440" bIns="45720" rtlCol="0" anchor="t">
            <a:normAutofit/>
          </a:bodyPr>
          <a:lstStyle/>
          <a:p>
            <a:r>
              <a:rPr lang="en-US"/>
              <a:t>Types of testing – Mid-Fi</a:t>
            </a:r>
          </a:p>
        </p:txBody>
      </p:sp>
      <p:sp>
        <p:nvSpPr>
          <p:cNvPr id="39" name="Rectangle 26">
            <a:extLst>
              <a:ext uri="{FF2B5EF4-FFF2-40B4-BE49-F238E27FC236}">
                <a16:creationId xmlns:a16="http://schemas.microsoft.com/office/drawing/2014/main" xmlns="" id="{54977EF3-E0BF-4719-9C15-8564B7D68F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Content Placeholder 3"/>
          <p:cNvSpPr>
            <a:spLocks noGrp="1"/>
          </p:cNvSpPr>
          <p:nvPr>
            <p:ph sz="half" idx="1"/>
          </p:nvPr>
        </p:nvSpPr>
        <p:spPr>
          <a:xfrm>
            <a:off x="1451580" y="2015732"/>
            <a:ext cx="3525184" cy="3450613"/>
          </a:xfrm>
        </p:spPr>
        <p:txBody>
          <a:bodyPr vert="horz" lIns="91440" tIns="45720" rIns="91440" bIns="45720" rtlCol="0" anchor="t">
            <a:normAutofit/>
          </a:bodyPr>
          <a:lstStyle/>
          <a:p>
            <a:r>
              <a:rPr lang="en-US" sz="1900"/>
              <a:t>Tactical level</a:t>
            </a:r>
          </a:p>
          <a:p>
            <a:r>
              <a:rPr lang="en-US" sz="1900"/>
              <a:t>Examples: Moderated usability testing, first-click testing</a:t>
            </a:r>
          </a:p>
          <a:p>
            <a:r>
              <a:rPr lang="en-US" sz="1900"/>
              <a:t>Testing design assumptions, looking for patterns of use (+/-)</a:t>
            </a:r>
          </a:p>
          <a:p>
            <a:r>
              <a:rPr lang="en-US" sz="1900" b="1"/>
              <a:t>Value</a:t>
            </a:r>
            <a:r>
              <a:rPr lang="en-US" sz="1900"/>
              <a:t>: validate design assumptions in a more detailed way.</a:t>
            </a:r>
          </a:p>
        </p:txBody>
      </p:sp>
      <p:pic>
        <p:nvPicPr>
          <p:cNvPr id="8" name="Content Placeholder 7" descr="Monitor">
            <a:extLst>
              <a:ext uri="{FF2B5EF4-FFF2-40B4-BE49-F238E27FC236}">
                <a16:creationId xmlns:a16="http://schemas.microsoft.com/office/drawing/2014/main" xmlns="" id="{4E3E6F55-1309-9F45-9AF2-9B5E66137926}"/>
              </a:ext>
            </a:extLst>
          </p:cNvPr>
          <p:cNvPicPr>
            <a:picLocks noGrp="1" noChangeAspect="1"/>
          </p:cNvPicPr>
          <p:nvPr>
            <p:ph sz="half" idx="2"/>
          </p:nvPr>
        </p:nvPicPr>
        <p:blipFill>
          <a:blip r:embed="rId4">
            <a:extLst>
              <a:ext uri="{96DAC541-7B7A-43D3-8B79-37D633B846F1}">
                <asvg:svgBlip xmlns:asvg="http://schemas.microsoft.com/office/drawing/2016/SVG/main" xmlns="" r:embed="rId5"/>
              </a:ext>
            </a:extLst>
          </a:blip>
          <a:stretch>
            <a:fillRect/>
          </a:stretch>
        </p:blipFill>
        <p:spPr>
          <a:xfrm>
            <a:off x="7097579" y="1140133"/>
            <a:ext cx="3963840" cy="3963840"/>
          </a:xfrm>
          <a:prstGeom prst="rect">
            <a:avLst/>
          </a:prstGeom>
        </p:spPr>
      </p:pic>
      <p:pic>
        <p:nvPicPr>
          <p:cNvPr id="40" name="Picture 28">
            <a:extLst>
              <a:ext uri="{FF2B5EF4-FFF2-40B4-BE49-F238E27FC236}">
                <a16:creationId xmlns:a16="http://schemas.microsoft.com/office/drawing/2014/main" xmlns="" id="{A5DC397C-2B77-4200-B02F-47CA26CA2AC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41" name="Straight Connector 30">
            <a:extLst>
              <a:ext uri="{FF2B5EF4-FFF2-40B4-BE49-F238E27FC236}">
                <a16:creationId xmlns:a16="http://schemas.microsoft.com/office/drawing/2014/main" xmlns="" id="{13AFA304-05B8-441F-BA73-B92E08BD6E0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 name="Graphic 9" descr="Right pointing backhand index ">
            <a:extLst>
              <a:ext uri="{FF2B5EF4-FFF2-40B4-BE49-F238E27FC236}">
                <a16:creationId xmlns:a16="http://schemas.microsoft.com/office/drawing/2014/main" xmlns="" id="{23C0E872-579D-5047-81D3-79FB1090C220}"/>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rot="18000000">
            <a:off x="6865230" y="3124911"/>
            <a:ext cx="2387202" cy="238720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50581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CABCAE3-64FC-4149-819F-2C18128241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xmlns="" id="{012FDCFE-9AD2-4D8A-8CBF-B3AA37EBF6D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xmlns="" id="{FBD463FC-4CA8-4FF4-85A3-AF9F4B98D21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A56012FD-74A8-4C91-B318-435CF2B7192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xmlns="" id="{35C3D674-3D59-4E93-80CA-0C0A9095E8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xmlns="" id="{C884B8F8-FDC9-498B-9960-5D7260AFCB0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xmlns="" id="{B7472D0C-940C-DA43-A512-2AA4E082ED40}"/>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a:t>Types of testing – Hi-Fi</a:t>
            </a:r>
          </a:p>
        </p:txBody>
      </p:sp>
      <p:sp>
        <p:nvSpPr>
          <p:cNvPr id="23" name="Rectangle 22">
            <a:extLst>
              <a:ext uri="{FF2B5EF4-FFF2-40B4-BE49-F238E27FC236}">
                <a16:creationId xmlns:a16="http://schemas.microsoft.com/office/drawing/2014/main" xmlns="" id="{EF2A81E1-BCBE-426B-8C09-33274E6940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Content Placeholder 3"/>
          <p:cNvSpPr>
            <a:spLocks noGrp="1"/>
          </p:cNvSpPr>
          <p:nvPr>
            <p:ph sz="half" idx="1"/>
          </p:nvPr>
        </p:nvSpPr>
        <p:spPr>
          <a:xfrm>
            <a:off x="1451581" y="2015732"/>
            <a:ext cx="4172212" cy="3450613"/>
          </a:xfrm>
        </p:spPr>
        <p:txBody>
          <a:bodyPr vert="horz" lIns="91440" tIns="45720" rIns="91440" bIns="45720" rtlCol="0" anchor="t">
            <a:normAutofit/>
          </a:bodyPr>
          <a:lstStyle/>
          <a:p>
            <a:r>
              <a:rPr lang="en-US"/>
              <a:t>Also tactical level</a:t>
            </a:r>
          </a:p>
          <a:p>
            <a:r>
              <a:rPr lang="en-US"/>
              <a:t>Examples: </a:t>
            </a:r>
            <a:r>
              <a:rPr lang="en-US" dirty="0"/>
              <a:t>Online self-paced testing,</a:t>
            </a:r>
          </a:p>
          <a:p>
            <a:r>
              <a:rPr lang="en-US" dirty="0"/>
              <a:t>Testing design assumptions, looking for patterns of use (+/-)</a:t>
            </a:r>
          </a:p>
          <a:p>
            <a:r>
              <a:rPr lang="en-US" b="1" dirty="0"/>
              <a:t>Value</a:t>
            </a:r>
            <a:r>
              <a:rPr lang="en-US" dirty="0"/>
              <a:t>: </a:t>
            </a:r>
            <a:r>
              <a:rPr lang="en-US"/>
              <a:t>Further fine-tuning design in terms of interactions, flow, labels, etc., but in a live context.</a:t>
            </a:r>
          </a:p>
        </p:txBody>
      </p:sp>
      <p:pic>
        <p:nvPicPr>
          <p:cNvPr id="6" name="Content Placeholder 5" descr="Cloud Computing">
            <a:extLst>
              <a:ext uri="{FF2B5EF4-FFF2-40B4-BE49-F238E27FC236}">
                <a16:creationId xmlns:a16="http://schemas.microsoft.com/office/drawing/2014/main" xmlns="" id="{8619912F-B7B8-DD4D-817A-93720D7E6853}"/>
              </a:ext>
            </a:extLst>
          </p:cNvPr>
          <p:cNvPicPr>
            <a:picLocks noGrp="1" noChangeAspect="1"/>
          </p:cNvPicPr>
          <p:nvPr>
            <p:ph sz="half" idx="2"/>
          </p:nvPr>
        </p:nvPicPr>
        <p:blipFill>
          <a:blip r:embed="rId4">
            <a:extLst>
              <a:ext uri="{96DAC541-7B7A-43D3-8B79-37D633B846F1}">
                <asvg:svgBlip xmlns:asvg="http://schemas.microsoft.com/office/drawing/2016/SVG/main" xmlns="" r:embed="rId5"/>
              </a:ext>
            </a:extLst>
          </a:blip>
          <a:stretch>
            <a:fillRect/>
          </a:stretch>
        </p:blipFill>
        <p:spPr>
          <a:xfrm>
            <a:off x="7378454" y="1350471"/>
            <a:ext cx="3683116" cy="3683116"/>
          </a:xfrm>
          <a:prstGeom prst="rect">
            <a:avLst/>
          </a:prstGeom>
        </p:spPr>
      </p:pic>
      <p:pic>
        <p:nvPicPr>
          <p:cNvPr id="25" name="Picture 24">
            <a:extLst>
              <a:ext uri="{FF2B5EF4-FFF2-40B4-BE49-F238E27FC236}">
                <a16:creationId xmlns:a16="http://schemas.microsoft.com/office/drawing/2014/main" xmlns="" id="{39D1DDD4-5BB3-45BA-B9B3-06B62299AD7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xmlns="" id="{A24DAE64-2302-42EA-8239-F2F0775CA5A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3473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3522FE7-5A29-4EF6-B1EF-2CA55748A7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xmlns="" id="{C2192E09-EBC7-416C-B887-DFF915D7F43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xmlns="" id="{2924498D-E084-44BE-A196-CFCE3556435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3BBC7667-C352-4842-9AFD-E5C16AD002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xmlns="" id="{1EC4A490-3310-4798-850D-30C8DB8D1F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143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AE92B721-D2EC-4A85-A67A-96767C3EDE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0" name="Rectangle 19">
            <a:extLst>
              <a:ext uri="{FF2B5EF4-FFF2-40B4-BE49-F238E27FC236}">
                <a16:creationId xmlns:a16="http://schemas.microsoft.com/office/drawing/2014/main" xmlns="" id="{6A0FFA78-985C-4F50-B21A-77045C7DF6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753134" y="2523579"/>
            <a:ext cx="8438867"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E59B7C2-D63C-3A4C-95A5-FCE7B402884D}"/>
              </a:ext>
            </a:extLst>
          </p:cNvPr>
          <p:cNvSpPr>
            <a:spLocks noGrp="1"/>
          </p:cNvSpPr>
          <p:nvPr>
            <p:ph type="title"/>
          </p:nvPr>
        </p:nvSpPr>
        <p:spPr>
          <a:xfrm>
            <a:off x="4065511" y="2695118"/>
            <a:ext cx="6832500" cy="1432743"/>
          </a:xfrm>
        </p:spPr>
        <p:txBody>
          <a:bodyPr vert="horz" lIns="91440" tIns="45720" rIns="91440" bIns="0" rtlCol="0" anchor="b">
            <a:normAutofit/>
          </a:bodyPr>
          <a:lstStyle/>
          <a:p>
            <a:r>
              <a:rPr lang="en-US" sz="4400">
                <a:solidFill>
                  <a:srgbClr val="FFFFFE"/>
                </a:solidFill>
              </a:rPr>
              <a:t>That Pinch of Agile</a:t>
            </a:r>
          </a:p>
        </p:txBody>
      </p:sp>
      <p:cxnSp>
        <p:nvCxnSpPr>
          <p:cNvPr id="22" name="Straight Connector 21">
            <a:extLst>
              <a:ext uri="{FF2B5EF4-FFF2-40B4-BE49-F238E27FC236}">
                <a16:creationId xmlns:a16="http://schemas.microsoft.com/office/drawing/2014/main" xmlns="" id="{65409EC7-69B1-45CC-8FB7-1964C1AB672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065509" y="4210031"/>
            <a:ext cx="683249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 name="Text Placeholder 2">
            <a:extLst>
              <a:ext uri="{FF2B5EF4-FFF2-40B4-BE49-F238E27FC236}">
                <a16:creationId xmlns:a16="http://schemas.microsoft.com/office/drawing/2014/main" xmlns="" id="{AC35E150-4669-F141-B259-FF39641B734F}"/>
              </a:ext>
            </a:extLst>
          </p:cNvPr>
          <p:cNvSpPr>
            <a:spLocks noGrp="1"/>
          </p:cNvSpPr>
          <p:nvPr>
            <p:ph type="body" idx="1"/>
          </p:nvPr>
        </p:nvSpPr>
        <p:spPr>
          <a:xfrm>
            <a:off x="4065511" y="4212696"/>
            <a:ext cx="6832499" cy="574842"/>
          </a:xfrm>
        </p:spPr>
        <p:txBody>
          <a:bodyPr vert="horz" lIns="91440" tIns="91440" rIns="91440" bIns="91440" rtlCol="0">
            <a:normAutofit/>
          </a:bodyPr>
          <a:lstStyle/>
          <a:p>
            <a:endParaRPr lang="en-US" sz="1600" cap="all">
              <a:solidFill>
                <a:srgbClr val="FFFFFE"/>
              </a:solidFill>
            </a:endParaRPr>
          </a:p>
        </p:txBody>
      </p:sp>
      <p:pic>
        <p:nvPicPr>
          <p:cNvPr id="24" name="Picture 23">
            <a:extLst>
              <a:ext uri="{FF2B5EF4-FFF2-40B4-BE49-F238E27FC236}">
                <a16:creationId xmlns:a16="http://schemas.microsoft.com/office/drawing/2014/main" xmlns="" id="{095A6DC3-387B-4D0B-A44D-E83246EFD0A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Tree>
    <p:extLst>
      <p:ext uri="{BB962C8B-B14F-4D97-AF65-F5344CB8AC3E}">
        <p14:creationId xmlns:p14="http://schemas.microsoft.com/office/powerpoint/2010/main" val="390470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CABCAE3-64FC-4149-819F-2C18128241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xmlns="" id="{012FDCFE-9AD2-4D8A-8CBF-B3AA37EBF6D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xmlns="" id="{FBD463FC-4CA8-4FF4-85A3-AF9F4B98D21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A56012FD-74A8-4C91-B318-435CF2B7192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xmlns="" id="{35C3D674-3D59-4E93-80CA-0C0A9095E8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xmlns="" id="{C884B8F8-FDC9-498B-9960-5D7260AFCB0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Title 3">
            <a:extLst>
              <a:ext uri="{FF2B5EF4-FFF2-40B4-BE49-F238E27FC236}">
                <a16:creationId xmlns:a16="http://schemas.microsoft.com/office/drawing/2014/main" xmlns="" id="{C2CA3A55-1D47-FF42-ADB8-8B3198C52BC1}"/>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sz="2200"/>
              <a:t>That pinch of agile </a:t>
            </a:r>
            <a:br>
              <a:rPr lang="en-US" sz="2200"/>
            </a:br>
            <a:r>
              <a:rPr lang="en-US" sz="2200"/>
              <a:t>– use cases AND user stories </a:t>
            </a:r>
          </a:p>
        </p:txBody>
      </p:sp>
      <p:sp>
        <p:nvSpPr>
          <p:cNvPr id="23" name="Rectangle 22">
            <a:extLst>
              <a:ext uri="{FF2B5EF4-FFF2-40B4-BE49-F238E27FC236}">
                <a16:creationId xmlns:a16="http://schemas.microsoft.com/office/drawing/2014/main" xmlns="" id="{EF2A81E1-BCBE-426B-8C09-33274E6940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Content Placeholder 4">
            <a:extLst>
              <a:ext uri="{FF2B5EF4-FFF2-40B4-BE49-F238E27FC236}">
                <a16:creationId xmlns:a16="http://schemas.microsoft.com/office/drawing/2014/main" xmlns="" id="{139F9541-9CA8-3F4B-8C8F-C433518C6D18}"/>
              </a:ext>
            </a:extLst>
          </p:cNvPr>
          <p:cNvSpPr>
            <a:spLocks noGrp="1"/>
          </p:cNvSpPr>
          <p:nvPr>
            <p:ph sz="half" idx="1"/>
          </p:nvPr>
        </p:nvSpPr>
        <p:spPr>
          <a:xfrm>
            <a:off x="1451581" y="2015732"/>
            <a:ext cx="4172212" cy="3450613"/>
          </a:xfrm>
        </p:spPr>
        <p:txBody>
          <a:bodyPr vert="horz" lIns="91440" tIns="45720" rIns="91440" bIns="45720" rtlCol="0" anchor="t">
            <a:normAutofit/>
          </a:bodyPr>
          <a:lstStyle/>
          <a:p>
            <a:r>
              <a:rPr lang="en-US"/>
              <a:t>Story map for requirements</a:t>
            </a:r>
          </a:p>
          <a:p>
            <a:r>
              <a:rPr lang="en-US"/>
              <a:t>Use case </a:t>
            </a:r>
          </a:p>
          <a:p>
            <a:pPr lvl="1"/>
            <a:r>
              <a:rPr lang="en-US" i="1"/>
              <a:t>This is the system behaviour, in terms</a:t>
            </a:r>
            <a:r>
              <a:rPr lang="en-US"/>
              <a:t> </a:t>
            </a:r>
            <a:r>
              <a:rPr lang="en-US" i="1"/>
              <a:t>of what it needs to</a:t>
            </a:r>
            <a:r>
              <a:rPr lang="en-US"/>
              <a:t> </a:t>
            </a:r>
            <a:r>
              <a:rPr lang="en-US" i="1"/>
              <a:t>enable for the user</a:t>
            </a:r>
            <a:endParaRPr lang="en-US"/>
          </a:p>
          <a:p>
            <a:r>
              <a:rPr lang="en-US"/>
              <a:t>User story </a:t>
            </a:r>
          </a:p>
          <a:p>
            <a:pPr lvl="1"/>
            <a:r>
              <a:rPr lang="en-US" i="1"/>
              <a:t>This is what the</a:t>
            </a:r>
            <a:r>
              <a:rPr lang="en-US"/>
              <a:t> </a:t>
            </a:r>
            <a:r>
              <a:rPr lang="en-US" i="1"/>
              <a:t>user wants/needs</a:t>
            </a:r>
            <a:r>
              <a:rPr lang="en-US"/>
              <a:t> </a:t>
            </a:r>
            <a:r>
              <a:rPr lang="en-US" i="1"/>
              <a:t>to be able to do</a:t>
            </a:r>
            <a:r>
              <a:rPr lang="en-US"/>
              <a:t> </a:t>
            </a:r>
            <a:r>
              <a:rPr lang="en-US" i="1"/>
              <a:t>through the system</a:t>
            </a:r>
            <a:endParaRPr lang="en-US"/>
          </a:p>
        </p:txBody>
      </p:sp>
      <p:pic>
        <p:nvPicPr>
          <p:cNvPr id="6" name="Content Placeholder 5" descr="Circles with arrows">
            <a:extLst>
              <a:ext uri="{FF2B5EF4-FFF2-40B4-BE49-F238E27FC236}">
                <a16:creationId xmlns:a16="http://schemas.microsoft.com/office/drawing/2014/main" xmlns="" id="{6F61B129-F76E-A24C-8F00-2B03B64BF3D7}"/>
              </a:ext>
            </a:extLst>
          </p:cNvPr>
          <p:cNvPicPr>
            <a:picLocks noGrp="1" noChangeAspect="1"/>
          </p:cNvPicPr>
          <p:nvPr>
            <p:ph sz="half" idx="2"/>
          </p:nvPr>
        </p:nvPicPr>
        <p:blipFill>
          <a:blip r:embed="rId4">
            <a:extLst>
              <a:ext uri="{96DAC541-7B7A-43D3-8B79-37D633B846F1}">
                <asvg:svgBlip xmlns:asvg="http://schemas.microsoft.com/office/drawing/2016/SVG/main" xmlns="" r:embed="rId5"/>
              </a:ext>
            </a:extLst>
          </a:blip>
          <a:stretch>
            <a:fillRect/>
          </a:stretch>
        </p:blipFill>
        <p:spPr>
          <a:xfrm>
            <a:off x="6577364" y="805583"/>
            <a:ext cx="4660762" cy="4660762"/>
          </a:xfrm>
          <a:prstGeom prst="rect">
            <a:avLst/>
          </a:prstGeom>
        </p:spPr>
      </p:pic>
      <p:pic>
        <p:nvPicPr>
          <p:cNvPr id="25" name="Picture 24">
            <a:extLst>
              <a:ext uri="{FF2B5EF4-FFF2-40B4-BE49-F238E27FC236}">
                <a16:creationId xmlns:a16="http://schemas.microsoft.com/office/drawing/2014/main" xmlns="" id="{39D1DDD4-5BB3-45BA-B9B3-06B62299AD7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xmlns="" id="{A24DAE64-2302-42EA-8239-F2F0775CA5A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2799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CABCAE3-64FC-4149-819F-2C18128241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xmlns="" id="{012FDCFE-9AD2-4D8A-8CBF-B3AA37EBF6D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xmlns="" id="{FBD463FC-4CA8-4FF4-85A3-AF9F4B98D21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A56012FD-74A8-4C91-B318-435CF2B7192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xmlns="" id="{35C3D674-3D59-4E93-80CA-0C0A9095E8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xmlns="" id="{C884B8F8-FDC9-498B-9960-5D7260AFCB0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Title 3">
            <a:extLst>
              <a:ext uri="{FF2B5EF4-FFF2-40B4-BE49-F238E27FC236}">
                <a16:creationId xmlns:a16="http://schemas.microsoft.com/office/drawing/2014/main" xmlns="" id="{C2CA3A55-1D47-FF42-ADB8-8B3198C52BC1}"/>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sz="2200"/>
              <a:t>That pinch of agile</a:t>
            </a:r>
            <a:br>
              <a:rPr lang="en-US" sz="2200"/>
            </a:br>
            <a:r>
              <a:rPr lang="en-US" sz="2200"/>
              <a:t>– prioritization and planning</a:t>
            </a:r>
          </a:p>
        </p:txBody>
      </p:sp>
      <p:sp>
        <p:nvSpPr>
          <p:cNvPr id="23" name="Rectangle 22">
            <a:extLst>
              <a:ext uri="{FF2B5EF4-FFF2-40B4-BE49-F238E27FC236}">
                <a16:creationId xmlns:a16="http://schemas.microsoft.com/office/drawing/2014/main" xmlns="" id="{EF2A81E1-BCBE-426B-8C09-33274E6940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Content Placeholder 4">
            <a:extLst>
              <a:ext uri="{FF2B5EF4-FFF2-40B4-BE49-F238E27FC236}">
                <a16:creationId xmlns:a16="http://schemas.microsoft.com/office/drawing/2014/main" xmlns="" id="{139F9541-9CA8-3F4B-8C8F-C433518C6D18}"/>
              </a:ext>
            </a:extLst>
          </p:cNvPr>
          <p:cNvSpPr>
            <a:spLocks noGrp="1"/>
          </p:cNvSpPr>
          <p:nvPr>
            <p:ph sz="half" idx="1"/>
          </p:nvPr>
        </p:nvSpPr>
        <p:spPr>
          <a:xfrm>
            <a:off x="1451581" y="2015732"/>
            <a:ext cx="4172212" cy="3450613"/>
          </a:xfrm>
        </p:spPr>
        <p:txBody>
          <a:bodyPr vert="horz" lIns="91440" tIns="45720" rIns="91440" bIns="45720" rtlCol="0" anchor="t">
            <a:normAutofit/>
          </a:bodyPr>
          <a:lstStyle/>
          <a:p>
            <a:r>
              <a:rPr lang="en-US"/>
              <a:t>Prioritization</a:t>
            </a:r>
          </a:p>
          <a:p>
            <a:pPr lvl="1"/>
            <a:r>
              <a:rPr lang="en-US"/>
              <a:t>Red/Green + MoSCoW</a:t>
            </a:r>
          </a:p>
          <a:p>
            <a:r>
              <a:rPr lang="en-US"/>
              <a:t>The Backlog</a:t>
            </a:r>
          </a:p>
          <a:p>
            <a:r>
              <a:rPr lang="en-US"/>
              <a:t>Sprint planning</a:t>
            </a:r>
          </a:p>
        </p:txBody>
      </p:sp>
      <p:pic>
        <p:nvPicPr>
          <p:cNvPr id="6" name="Content Placeholder 5" descr="Circles with arrows">
            <a:extLst>
              <a:ext uri="{FF2B5EF4-FFF2-40B4-BE49-F238E27FC236}">
                <a16:creationId xmlns:a16="http://schemas.microsoft.com/office/drawing/2014/main" xmlns="" id="{7D9E8ED4-81B6-1E4A-AB83-7B90574BA908}"/>
              </a:ext>
            </a:extLst>
          </p:cNvPr>
          <p:cNvPicPr>
            <a:picLocks noGrp="1" noChangeAspect="1"/>
          </p:cNvPicPr>
          <p:nvPr>
            <p:ph sz="half" idx="2"/>
          </p:nvPr>
        </p:nvPicPr>
        <p:blipFill>
          <a:blip r:embed="rId4">
            <a:extLst>
              <a:ext uri="{96DAC541-7B7A-43D3-8B79-37D633B846F1}">
                <asvg:svgBlip xmlns:asvg="http://schemas.microsoft.com/office/drawing/2016/SVG/main" xmlns="" r:embed="rId5"/>
              </a:ext>
            </a:extLst>
          </a:blip>
          <a:stretch>
            <a:fillRect/>
          </a:stretch>
        </p:blipFill>
        <p:spPr>
          <a:xfrm>
            <a:off x="6577364" y="805583"/>
            <a:ext cx="4660762" cy="4660762"/>
          </a:xfrm>
          <a:prstGeom prst="rect">
            <a:avLst/>
          </a:prstGeom>
        </p:spPr>
      </p:pic>
      <p:pic>
        <p:nvPicPr>
          <p:cNvPr id="25" name="Picture 24">
            <a:extLst>
              <a:ext uri="{FF2B5EF4-FFF2-40B4-BE49-F238E27FC236}">
                <a16:creationId xmlns:a16="http://schemas.microsoft.com/office/drawing/2014/main" xmlns="" id="{39D1DDD4-5BB3-45BA-B9B3-06B62299AD7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xmlns="" id="{A24DAE64-2302-42EA-8239-F2F0775CA5A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0308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23522FE7-5A29-4EF6-B1EF-2CA55748A7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xmlns="" id="{C2192E09-EBC7-416C-B887-DFF915D7F43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xmlns="" id="{2924498D-E084-44BE-A196-CFCE3556435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3BBC7667-C352-4842-9AFD-E5C16AD002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xmlns="" id="{1EC4A490-3310-4798-850D-30C8DB8D1F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143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AE92B721-D2EC-4A85-A67A-96767C3EDE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Rectangle 21">
            <a:extLst>
              <a:ext uri="{FF2B5EF4-FFF2-40B4-BE49-F238E27FC236}">
                <a16:creationId xmlns:a16="http://schemas.microsoft.com/office/drawing/2014/main" xmlns="" id="{6A0FFA78-985C-4F50-B21A-77045C7DF6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753134" y="2523579"/>
            <a:ext cx="8438867"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FE53334-695B-F64F-9CE5-D6BE11F264FD}"/>
              </a:ext>
            </a:extLst>
          </p:cNvPr>
          <p:cNvSpPr>
            <a:spLocks noGrp="1"/>
          </p:cNvSpPr>
          <p:nvPr>
            <p:ph type="title"/>
          </p:nvPr>
        </p:nvSpPr>
        <p:spPr>
          <a:xfrm>
            <a:off x="4065511" y="2695118"/>
            <a:ext cx="6832500" cy="1432743"/>
          </a:xfrm>
        </p:spPr>
        <p:txBody>
          <a:bodyPr vert="horz" lIns="91440" tIns="45720" rIns="91440" bIns="0" rtlCol="0" anchor="b">
            <a:normAutofit/>
          </a:bodyPr>
          <a:lstStyle/>
          <a:p>
            <a:r>
              <a:rPr lang="en-US" sz="4400" dirty="0">
                <a:solidFill>
                  <a:srgbClr val="FFFFFE"/>
                </a:solidFill>
              </a:rPr>
              <a:t>Testing Strategy</a:t>
            </a:r>
          </a:p>
        </p:txBody>
      </p:sp>
      <p:cxnSp>
        <p:nvCxnSpPr>
          <p:cNvPr id="24" name="Straight Connector 23">
            <a:extLst>
              <a:ext uri="{FF2B5EF4-FFF2-40B4-BE49-F238E27FC236}">
                <a16:creationId xmlns:a16="http://schemas.microsoft.com/office/drawing/2014/main" xmlns="" id="{65409EC7-69B1-45CC-8FB7-1964C1AB672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065509" y="4210031"/>
            <a:ext cx="683249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ext Placeholder 4">
            <a:extLst>
              <a:ext uri="{FF2B5EF4-FFF2-40B4-BE49-F238E27FC236}">
                <a16:creationId xmlns:a16="http://schemas.microsoft.com/office/drawing/2014/main" xmlns="" id="{918D3715-0FC0-3240-A2BA-6871114D60AE}"/>
              </a:ext>
            </a:extLst>
          </p:cNvPr>
          <p:cNvSpPr>
            <a:spLocks noGrp="1"/>
          </p:cNvSpPr>
          <p:nvPr>
            <p:ph type="body" idx="1"/>
          </p:nvPr>
        </p:nvSpPr>
        <p:spPr>
          <a:xfrm>
            <a:off x="4065511" y="4212696"/>
            <a:ext cx="6832499" cy="574842"/>
          </a:xfrm>
        </p:spPr>
        <p:txBody>
          <a:bodyPr vert="horz" lIns="91440" tIns="91440" rIns="91440" bIns="91440" rtlCol="0">
            <a:normAutofit/>
          </a:bodyPr>
          <a:lstStyle/>
          <a:p>
            <a:endParaRPr lang="en-US" sz="1600" cap="all">
              <a:solidFill>
                <a:srgbClr val="FFFFFE"/>
              </a:solidFill>
            </a:endParaRPr>
          </a:p>
        </p:txBody>
      </p:sp>
      <p:pic>
        <p:nvPicPr>
          <p:cNvPr id="26" name="Picture 25">
            <a:extLst>
              <a:ext uri="{FF2B5EF4-FFF2-40B4-BE49-F238E27FC236}">
                <a16:creationId xmlns:a16="http://schemas.microsoft.com/office/drawing/2014/main" xmlns="" id="{095A6DC3-387B-4D0B-A44D-E83246EFD0A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Tree>
    <p:extLst>
      <p:ext uri="{BB962C8B-B14F-4D97-AF65-F5344CB8AC3E}">
        <p14:creationId xmlns:p14="http://schemas.microsoft.com/office/powerpoint/2010/main" val="3756110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CABCAE3-64FC-4149-819F-2C18128241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xmlns="" id="{012FDCFE-9AD2-4D8A-8CBF-B3AA37EBF6D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xmlns="" id="{FBD463FC-4CA8-4FF4-85A3-AF9F4B98D21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A56012FD-74A8-4C91-B318-435CF2B7192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xmlns="" id="{35C3D674-3D59-4E93-80CA-0C0A9095E8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xmlns="" id="{C884B8F8-FDC9-498B-9960-5D7260AFCB0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xmlns="" id="{5C60ED80-D5BB-8443-826C-042CCD7D9700}"/>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a:t>Testing Strategy</a:t>
            </a:r>
          </a:p>
        </p:txBody>
      </p:sp>
      <p:sp>
        <p:nvSpPr>
          <p:cNvPr id="23" name="Rectangle 22">
            <a:extLst>
              <a:ext uri="{FF2B5EF4-FFF2-40B4-BE49-F238E27FC236}">
                <a16:creationId xmlns:a16="http://schemas.microsoft.com/office/drawing/2014/main" xmlns="" id="{EF2A81E1-BCBE-426B-8C09-33274E6940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xmlns="" id="{9584E30E-8B53-FA41-BE31-486B5075DBB0}"/>
              </a:ext>
            </a:extLst>
          </p:cNvPr>
          <p:cNvSpPr>
            <a:spLocks noGrp="1"/>
          </p:cNvSpPr>
          <p:nvPr>
            <p:ph sz="half" idx="1"/>
          </p:nvPr>
        </p:nvSpPr>
        <p:spPr>
          <a:xfrm>
            <a:off x="1451581" y="2015732"/>
            <a:ext cx="4172212" cy="3450613"/>
          </a:xfrm>
        </p:spPr>
        <p:txBody>
          <a:bodyPr vert="horz" lIns="91440" tIns="45720" rIns="91440" bIns="45720" rtlCol="0" anchor="t">
            <a:normAutofit/>
          </a:bodyPr>
          <a:lstStyle/>
          <a:p>
            <a:pPr lvl="0"/>
            <a:r>
              <a:rPr lang="en-US"/>
              <a:t>Objective</a:t>
            </a:r>
          </a:p>
          <a:p>
            <a:pPr lvl="0"/>
            <a:r>
              <a:rPr lang="en-US"/>
              <a:t>Methodology</a:t>
            </a:r>
          </a:p>
          <a:p>
            <a:pPr lvl="0"/>
            <a:r>
              <a:rPr lang="en-US"/>
              <a:t>Metrics</a:t>
            </a:r>
          </a:p>
          <a:p>
            <a:pPr lvl="0"/>
            <a:r>
              <a:rPr lang="en-US"/>
              <a:t>Deliverables</a:t>
            </a:r>
            <a:endParaRPr lang="en-US" dirty="0"/>
          </a:p>
        </p:txBody>
      </p:sp>
      <p:pic>
        <p:nvPicPr>
          <p:cNvPr id="6" name="Content Placeholder 5" descr="Playbook">
            <a:extLst>
              <a:ext uri="{FF2B5EF4-FFF2-40B4-BE49-F238E27FC236}">
                <a16:creationId xmlns:a16="http://schemas.microsoft.com/office/drawing/2014/main" xmlns="" id="{E862DA98-BCC9-514A-8EB0-876B9876799F}"/>
              </a:ext>
            </a:extLst>
          </p:cNvPr>
          <p:cNvPicPr>
            <a:picLocks noGrp="1" noChangeAspect="1"/>
          </p:cNvPicPr>
          <p:nvPr>
            <p:ph sz="half" idx="2"/>
          </p:nvPr>
        </p:nvPicPr>
        <p:blipFill>
          <a:blip r:embed="rId4">
            <a:extLst>
              <a:ext uri="{96DAC541-7B7A-43D3-8B79-37D633B846F1}">
                <asvg:svgBlip xmlns:asvg="http://schemas.microsoft.com/office/drawing/2016/SVG/main" xmlns="" r:embed="rId5"/>
              </a:ext>
            </a:extLst>
          </a:blip>
          <a:stretch>
            <a:fillRect/>
          </a:stretch>
        </p:blipFill>
        <p:spPr>
          <a:xfrm>
            <a:off x="6577364" y="805583"/>
            <a:ext cx="4660762" cy="4660762"/>
          </a:xfrm>
          <a:prstGeom prst="rect">
            <a:avLst/>
          </a:prstGeom>
        </p:spPr>
      </p:pic>
      <p:pic>
        <p:nvPicPr>
          <p:cNvPr id="25" name="Picture 24">
            <a:extLst>
              <a:ext uri="{FF2B5EF4-FFF2-40B4-BE49-F238E27FC236}">
                <a16:creationId xmlns:a16="http://schemas.microsoft.com/office/drawing/2014/main" xmlns="" id="{39D1DDD4-5BB3-45BA-B9B3-06B62299AD7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xmlns="" id="{A24DAE64-2302-42EA-8239-F2F0775CA5A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7257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23522FE7-5A29-4EF6-B1EF-2CA55748A7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xmlns="" id="{C2192E09-EBC7-416C-B887-DFF915D7F43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xmlns="" id="{2924498D-E084-44BE-A196-CFCE3556435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3BBC7667-C352-4842-9AFD-E5C16AD002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xmlns="" id="{1EC4A490-3310-4798-850D-30C8DB8D1F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143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AE92B721-D2EC-4A85-A67A-96767C3EDE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Rectangle 21">
            <a:extLst>
              <a:ext uri="{FF2B5EF4-FFF2-40B4-BE49-F238E27FC236}">
                <a16:creationId xmlns:a16="http://schemas.microsoft.com/office/drawing/2014/main" xmlns="" id="{6A0FFA78-985C-4F50-B21A-77045C7DF6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753134" y="2523579"/>
            <a:ext cx="8438867"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FE53334-695B-F64F-9CE5-D6BE11F264FD}"/>
              </a:ext>
            </a:extLst>
          </p:cNvPr>
          <p:cNvSpPr>
            <a:spLocks noGrp="1"/>
          </p:cNvSpPr>
          <p:nvPr>
            <p:ph type="title"/>
          </p:nvPr>
        </p:nvSpPr>
        <p:spPr>
          <a:xfrm>
            <a:off x="4065511" y="2695118"/>
            <a:ext cx="6832500" cy="1432743"/>
          </a:xfrm>
        </p:spPr>
        <p:txBody>
          <a:bodyPr vert="horz" lIns="91440" tIns="45720" rIns="91440" bIns="0" rtlCol="0" anchor="b">
            <a:normAutofit/>
          </a:bodyPr>
          <a:lstStyle/>
          <a:p>
            <a:r>
              <a:rPr lang="en-US" sz="4400" dirty="0">
                <a:solidFill>
                  <a:srgbClr val="FFFFFE"/>
                </a:solidFill>
              </a:rPr>
              <a:t>A Typical Usability Testing Sequence</a:t>
            </a:r>
          </a:p>
        </p:txBody>
      </p:sp>
      <p:cxnSp>
        <p:nvCxnSpPr>
          <p:cNvPr id="24" name="Straight Connector 23">
            <a:extLst>
              <a:ext uri="{FF2B5EF4-FFF2-40B4-BE49-F238E27FC236}">
                <a16:creationId xmlns:a16="http://schemas.microsoft.com/office/drawing/2014/main" xmlns="" id="{65409EC7-69B1-45CC-8FB7-1964C1AB672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065509" y="4210031"/>
            <a:ext cx="683249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ext Placeholder 4">
            <a:extLst>
              <a:ext uri="{FF2B5EF4-FFF2-40B4-BE49-F238E27FC236}">
                <a16:creationId xmlns:a16="http://schemas.microsoft.com/office/drawing/2014/main" xmlns="" id="{918D3715-0FC0-3240-A2BA-6871114D60AE}"/>
              </a:ext>
            </a:extLst>
          </p:cNvPr>
          <p:cNvSpPr>
            <a:spLocks noGrp="1"/>
          </p:cNvSpPr>
          <p:nvPr>
            <p:ph type="body" idx="1"/>
          </p:nvPr>
        </p:nvSpPr>
        <p:spPr>
          <a:xfrm>
            <a:off x="4065511" y="4212696"/>
            <a:ext cx="6832499" cy="574842"/>
          </a:xfrm>
        </p:spPr>
        <p:txBody>
          <a:bodyPr vert="horz" lIns="91440" tIns="91440" rIns="91440" bIns="91440" rtlCol="0">
            <a:normAutofit/>
          </a:bodyPr>
          <a:lstStyle/>
          <a:p>
            <a:endParaRPr lang="en-US" sz="1600" cap="all">
              <a:solidFill>
                <a:srgbClr val="FFFFFE"/>
              </a:solidFill>
            </a:endParaRPr>
          </a:p>
        </p:txBody>
      </p:sp>
      <p:pic>
        <p:nvPicPr>
          <p:cNvPr id="26" name="Picture 25">
            <a:extLst>
              <a:ext uri="{FF2B5EF4-FFF2-40B4-BE49-F238E27FC236}">
                <a16:creationId xmlns:a16="http://schemas.microsoft.com/office/drawing/2014/main" xmlns="" id="{095A6DC3-387B-4D0B-A44D-E83246EFD0A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Tree>
    <p:extLst>
      <p:ext uri="{BB962C8B-B14F-4D97-AF65-F5344CB8AC3E}">
        <p14:creationId xmlns:p14="http://schemas.microsoft.com/office/powerpoint/2010/main" val="1414068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62D4A5-9183-234C-8B3B-7F896B957519}"/>
              </a:ext>
            </a:extLst>
          </p:cNvPr>
          <p:cNvSpPr>
            <a:spLocks noGrp="1"/>
          </p:cNvSpPr>
          <p:nvPr>
            <p:ph type="title"/>
          </p:nvPr>
        </p:nvSpPr>
        <p:spPr/>
        <p:txBody>
          <a:bodyPr/>
          <a:lstStyle/>
          <a:p>
            <a:r>
              <a:rPr lang="en-CA" dirty="0"/>
              <a:t>A Typical usability testing Sequence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70288560"/>
              </p:ext>
            </p:extLst>
          </p:nvPr>
        </p:nvGraphicFramePr>
        <p:xfrm>
          <a:off x="1450975" y="2460968"/>
          <a:ext cx="9604375" cy="3449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61318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62D4A5-9183-234C-8B3B-7F896B957519}"/>
              </a:ext>
            </a:extLst>
          </p:cNvPr>
          <p:cNvSpPr>
            <a:spLocks noGrp="1"/>
          </p:cNvSpPr>
          <p:nvPr>
            <p:ph type="title"/>
          </p:nvPr>
        </p:nvSpPr>
        <p:spPr/>
        <p:txBody>
          <a:bodyPr/>
          <a:lstStyle/>
          <a:p>
            <a:r>
              <a:rPr lang="en-CA" dirty="0"/>
              <a:t>A Typical usability testing Sequence</a:t>
            </a:r>
            <a:br>
              <a:rPr lang="en-CA" dirty="0"/>
            </a:br>
            <a:r>
              <a:rPr lang="en-CA" dirty="0"/>
              <a:t>– Planning &amp; logistics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37471237"/>
              </p:ext>
            </p:extLst>
          </p:nvPr>
        </p:nvGraphicFramePr>
        <p:xfrm>
          <a:off x="2587798" y="2348455"/>
          <a:ext cx="7001046" cy="2763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7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29C51009-A09A-4689-8E6C-F8FC99E6A8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xmlns="" id="{A76FB03F-11C9-B54B-8783-0F7F07F347AC}"/>
              </a:ext>
            </a:extLst>
          </p:cNvPr>
          <p:cNvSpPr>
            <a:spLocks noGrp="1"/>
          </p:cNvSpPr>
          <p:nvPr>
            <p:ph type="title"/>
          </p:nvPr>
        </p:nvSpPr>
        <p:spPr>
          <a:xfrm>
            <a:off x="844476" y="1600199"/>
            <a:ext cx="3539266" cy="4297680"/>
          </a:xfrm>
        </p:spPr>
        <p:txBody>
          <a:bodyPr anchor="ctr">
            <a:normAutofit/>
          </a:bodyPr>
          <a:lstStyle/>
          <a:p>
            <a:r>
              <a:rPr lang="en-CA" dirty="0"/>
              <a:t>Defining usability</a:t>
            </a:r>
          </a:p>
        </p:txBody>
      </p:sp>
      <p:cxnSp>
        <p:nvCxnSpPr>
          <p:cNvPr id="12" name="Straight Connector 11">
            <a:extLst>
              <a:ext uri="{FF2B5EF4-FFF2-40B4-BE49-F238E27FC236}">
                <a16:creationId xmlns:a16="http://schemas.microsoft.com/office/drawing/2014/main" xmlns="" id="{9EC65442-F244-409C-BF44-C5D6472E810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xmlns="" id="{5AC6037D-C1DF-6149-8BA0-18310C67AAD1}"/>
              </a:ext>
            </a:extLst>
          </p:cNvPr>
          <p:cNvSpPr>
            <a:spLocks noGrp="1"/>
          </p:cNvSpPr>
          <p:nvPr>
            <p:ph idx="1"/>
          </p:nvPr>
        </p:nvSpPr>
        <p:spPr>
          <a:xfrm>
            <a:off x="4924851" y="1600199"/>
            <a:ext cx="6130003" cy="4297680"/>
          </a:xfrm>
        </p:spPr>
        <p:txBody>
          <a:bodyPr anchor="ctr">
            <a:normAutofit/>
          </a:bodyPr>
          <a:lstStyle/>
          <a:p>
            <a:pPr marL="0" indent="0">
              <a:buNone/>
            </a:pPr>
            <a:r>
              <a:rPr lang="en-CA" sz="2800" dirty="0"/>
              <a:t>“ The extent to which a product can be used by specified users to achieve specified goals with </a:t>
            </a:r>
            <a:r>
              <a:rPr lang="en-CA" sz="2800" b="1" i="1" dirty="0"/>
              <a:t>effectiveness</a:t>
            </a:r>
            <a:r>
              <a:rPr lang="en-CA" sz="2800" dirty="0"/>
              <a:t>, </a:t>
            </a:r>
            <a:r>
              <a:rPr lang="en-CA" sz="2800" b="1" i="1" dirty="0"/>
              <a:t>efficiency</a:t>
            </a:r>
            <a:r>
              <a:rPr lang="en-CA" sz="2800" dirty="0"/>
              <a:t> and </a:t>
            </a:r>
            <a:r>
              <a:rPr lang="en-CA" sz="2800" b="1" i="1" dirty="0"/>
              <a:t>satisfaction</a:t>
            </a:r>
            <a:r>
              <a:rPr lang="en-CA" sz="2800" dirty="0"/>
              <a:t> in a specified context of use”</a:t>
            </a:r>
          </a:p>
          <a:p>
            <a:pPr marL="0" indent="0">
              <a:buNone/>
            </a:pPr>
            <a:r>
              <a:rPr lang="en-CA" sz="2800" dirty="0"/>
              <a:t>				 – ISO 9241-11</a:t>
            </a:r>
          </a:p>
        </p:txBody>
      </p:sp>
    </p:spTree>
    <p:extLst>
      <p:ext uri="{BB962C8B-B14F-4D97-AF65-F5344CB8AC3E}">
        <p14:creationId xmlns:p14="http://schemas.microsoft.com/office/powerpoint/2010/main" val="1503473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62D4A5-9183-234C-8B3B-7F896B957519}"/>
              </a:ext>
            </a:extLst>
          </p:cNvPr>
          <p:cNvSpPr>
            <a:spLocks noGrp="1"/>
          </p:cNvSpPr>
          <p:nvPr>
            <p:ph type="title"/>
          </p:nvPr>
        </p:nvSpPr>
        <p:spPr/>
        <p:txBody>
          <a:bodyPr/>
          <a:lstStyle/>
          <a:p>
            <a:r>
              <a:rPr lang="en-CA" dirty="0"/>
              <a:t>A Typical usability testing Sequence</a:t>
            </a:r>
            <a:br>
              <a:rPr lang="en-CA" dirty="0"/>
            </a:br>
            <a:r>
              <a:rPr lang="en-CA" dirty="0"/>
              <a:t>– Execution (sprints)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34706117"/>
              </p:ext>
            </p:extLst>
          </p:nvPr>
        </p:nvGraphicFramePr>
        <p:xfrm>
          <a:off x="487186" y="2139691"/>
          <a:ext cx="11217628" cy="40290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27077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62D4A5-9183-234C-8B3B-7F896B957519}"/>
              </a:ext>
            </a:extLst>
          </p:cNvPr>
          <p:cNvSpPr>
            <a:spLocks noGrp="1"/>
          </p:cNvSpPr>
          <p:nvPr>
            <p:ph type="title"/>
          </p:nvPr>
        </p:nvSpPr>
        <p:spPr/>
        <p:txBody>
          <a:bodyPr/>
          <a:lstStyle/>
          <a:p>
            <a:r>
              <a:rPr lang="en-CA" dirty="0"/>
              <a:t>A Typical usability testing Sequence</a:t>
            </a:r>
            <a:br>
              <a:rPr lang="en-CA" dirty="0"/>
            </a:br>
            <a:r>
              <a:rPr lang="en-CA" dirty="0"/>
              <a:t>– Analysis &amp; Recommendations</a:t>
            </a:r>
          </a:p>
        </p:txBody>
      </p:sp>
      <p:graphicFrame>
        <p:nvGraphicFramePr>
          <p:cNvPr id="5" name="Content Placeholder 3">
            <a:extLst>
              <a:ext uri="{FF2B5EF4-FFF2-40B4-BE49-F238E27FC236}">
                <a16:creationId xmlns:a16="http://schemas.microsoft.com/office/drawing/2014/main" xmlns="" id="{3383CA4D-B505-E946-A808-47DD4A17E6BC}"/>
              </a:ext>
            </a:extLst>
          </p:cNvPr>
          <p:cNvGraphicFramePr>
            <a:graphicFrameLocks noGrp="1"/>
          </p:cNvGraphicFramePr>
          <p:nvPr>
            <p:ph idx="1"/>
            <p:extLst>
              <p:ext uri="{D42A27DB-BD31-4B8C-83A1-F6EECF244321}">
                <p14:modId xmlns:p14="http://schemas.microsoft.com/office/powerpoint/2010/main" val="134820450"/>
              </p:ext>
            </p:extLst>
          </p:nvPr>
        </p:nvGraphicFramePr>
        <p:xfrm>
          <a:off x="835042" y="2114981"/>
          <a:ext cx="10521915" cy="37791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02132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xmlns="" id="{0CABCAE3-64FC-4149-819F-2C18128241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6" name="Picture 35">
            <a:extLst>
              <a:ext uri="{FF2B5EF4-FFF2-40B4-BE49-F238E27FC236}">
                <a16:creationId xmlns:a16="http://schemas.microsoft.com/office/drawing/2014/main" xmlns="" id="{012FDCFE-9AD2-4D8A-8CBF-B3AA37EBF6D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38" name="Straight Connector 37">
            <a:extLst>
              <a:ext uri="{FF2B5EF4-FFF2-40B4-BE49-F238E27FC236}">
                <a16:creationId xmlns:a16="http://schemas.microsoft.com/office/drawing/2014/main" xmlns="" id="{FBD463FC-4CA8-4FF4-85A3-AF9F4B98D21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A56012FD-74A8-4C91-B318-435CF2B7192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2" name="Rectangle 41">
            <a:extLst>
              <a:ext uri="{FF2B5EF4-FFF2-40B4-BE49-F238E27FC236}">
                <a16:creationId xmlns:a16="http://schemas.microsoft.com/office/drawing/2014/main" xmlns="" id="{35C3D674-3D59-4E93-80CA-0C0A9095E8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xmlns="" id="{C884B8F8-FDC9-498B-9960-5D7260AFCB0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Title 3"/>
          <p:cNvSpPr>
            <a:spLocks noGrp="1"/>
          </p:cNvSpPr>
          <p:nvPr>
            <p:ph type="title"/>
          </p:nvPr>
        </p:nvSpPr>
        <p:spPr>
          <a:xfrm>
            <a:off x="1451580" y="804520"/>
            <a:ext cx="4176511" cy="1049235"/>
          </a:xfrm>
        </p:spPr>
        <p:txBody>
          <a:bodyPr vert="horz" lIns="91440" tIns="45720" rIns="91440" bIns="45720" rtlCol="0" anchor="t">
            <a:normAutofit/>
          </a:bodyPr>
          <a:lstStyle/>
          <a:p>
            <a:r>
              <a:rPr lang="en-US" sz="2200"/>
              <a:t>Communicating testing</a:t>
            </a:r>
            <a:br>
              <a:rPr lang="en-US" sz="2200"/>
            </a:br>
            <a:r>
              <a:rPr lang="en-US" sz="2200"/>
              <a:t> – proposal + Recommendations</a:t>
            </a:r>
          </a:p>
        </p:txBody>
      </p:sp>
      <p:sp>
        <p:nvSpPr>
          <p:cNvPr id="46" name="Rectangle 45">
            <a:extLst>
              <a:ext uri="{FF2B5EF4-FFF2-40B4-BE49-F238E27FC236}">
                <a16:creationId xmlns:a16="http://schemas.microsoft.com/office/drawing/2014/main" xmlns="" id="{EF2A81E1-BCBE-426B-8C09-33274E6940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Content Placeholder 4"/>
          <p:cNvSpPr>
            <a:spLocks noGrp="1"/>
          </p:cNvSpPr>
          <p:nvPr>
            <p:ph sz="half" idx="1"/>
          </p:nvPr>
        </p:nvSpPr>
        <p:spPr>
          <a:xfrm>
            <a:off x="1451581" y="2015732"/>
            <a:ext cx="4172212" cy="3450613"/>
          </a:xfrm>
        </p:spPr>
        <p:txBody>
          <a:bodyPr vert="horz" lIns="91440" tIns="45720" rIns="91440" bIns="45720" rtlCol="0" anchor="t">
            <a:normAutofit/>
          </a:bodyPr>
          <a:lstStyle/>
          <a:p>
            <a:pPr marL="0" indent="0">
              <a:lnSpc>
                <a:spcPct val="110000"/>
              </a:lnSpc>
              <a:buNone/>
            </a:pPr>
            <a:r>
              <a:rPr lang="en-US" sz="1700" b="1" dirty="0"/>
              <a:t>Proposal</a:t>
            </a:r>
          </a:p>
          <a:p>
            <a:pPr>
              <a:lnSpc>
                <a:spcPct val="110000"/>
              </a:lnSpc>
            </a:pPr>
            <a:r>
              <a:rPr lang="en-US" sz="1700" u="sng" dirty="0"/>
              <a:t>Value</a:t>
            </a:r>
            <a:r>
              <a:rPr lang="en-US" sz="1700" dirty="0"/>
              <a:t>:  Why should I invest in this?</a:t>
            </a:r>
          </a:p>
          <a:p>
            <a:pPr>
              <a:lnSpc>
                <a:spcPct val="110000"/>
              </a:lnSpc>
            </a:pPr>
            <a:r>
              <a:rPr lang="en-US" sz="1700" u="sng" dirty="0"/>
              <a:t>Outcomes</a:t>
            </a:r>
            <a:r>
              <a:rPr lang="en-US" sz="1700" dirty="0"/>
              <a:t>: What can I expect to get out of this?</a:t>
            </a:r>
          </a:p>
          <a:p>
            <a:pPr marL="0" indent="0">
              <a:lnSpc>
                <a:spcPct val="110000"/>
              </a:lnSpc>
              <a:buNone/>
            </a:pPr>
            <a:r>
              <a:rPr lang="en-US" sz="1700" b="1" dirty="0"/>
              <a:t>Recommendations</a:t>
            </a:r>
          </a:p>
          <a:p>
            <a:pPr>
              <a:lnSpc>
                <a:spcPct val="110000"/>
              </a:lnSpc>
            </a:pPr>
            <a:r>
              <a:rPr lang="en-US" sz="1700" u="sng" dirty="0"/>
              <a:t>Insights</a:t>
            </a:r>
            <a:r>
              <a:rPr lang="en-US" sz="1700" dirty="0"/>
              <a:t>: What did we learn from our testing?</a:t>
            </a:r>
          </a:p>
          <a:p>
            <a:pPr>
              <a:lnSpc>
                <a:spcPct val="110000"/>
              </a:lnSpc>
            </a:pPr>
            <a:r>
              <a:rPr lang="en-US" sz="1700" u="sng" dirty="0"/>
              <a:t>Actions</a:t>
            </a:r>
            <a:r>
              <a:rPr lang="en-US" sz="1700" dirty="0"/>
              <a:t>: What we recommend you do as a result of what we learned.</a:t>
            </a:r>
          </a:p>
        </p:txBody>
      </p:sp>
      <p:pic>
        <p:nvPicPr>
          <p:cNvPr id="3" name="Content Placeholder 2" descr="Person with idea">
            <a:extLst>
              <a:ext uri="{FF2B5EF4-FFF2-40B4-BE49-F238E27FC236}">
                <a16:creationId xmlns:a16="http://schemas.microsoft.com/office/drawing/2014/main" xmlns="" id="{BF81DC7A-3FEB-0340-A5F2-9E8460BEB2D0}"/>
              </a:ext>
            </a:extLst>
          </p:cNvPr>
          <p:cNvPicPr>
            <a:picLocks noGrp="1" noChangeAspect="1"/>
          </p:cNvPicPr>
          <p:nvPr>
            <p:ph sz="half" idx="2"/>
          </p:nvPr>
        </p:nvPicPr>
        <p:blipFill>
          <a:blip r:embed="rId4">
            <a:extLst>
              <a:ext uri="{96DAC541-7B7A-43D3-8B79-37D633B846F1}">
                <asvg:svgBlip xmlns:asvg="http://schemas.microsoft.com/office/drawing/2016/SVG/main" xmlns="" r:embed="rId5"/>
              </a:ext>
            </a:extLst>
          </a:blip>
          <a:stretch>
            <a:fillRect/>
          </a:stretch>
        </p:blipFill>
        <p:spPr>
          <a:xfrm>
            <a:off x="6560733" y="805583"/>
            <a:ext cx="4660762" cy="4660762"/>
          </a:xfrm>
          <a:prstGeom prst="rect">
            <a:avLst/>
          </a:prstGeom>
        </p:spPr>
      </p:pic>
      <p:pic>
        <p:nvPicPr>
          <p:cNvPr id="48" name="Picture 47">
            <a:extLst>
              <a:ext uri="{FF2B5EF4-FFF2-40B4-BE49-F238E27FC236}">
                <a16:creationId xmlns:a16="http://schemas.microsoft.com/office/drawing/2014/main" xmlns="" id="{39D1DDD4-5BB3-45BA-B9B3-06B62299AD7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50" name="Straight Connector 49">
            <a:extLst>
              <a:ext uri="{FF2B5EF4-FFF2-40B4-BE49-F238E27FC236}">
                <a16:creationId xmlns:a16="http://schemas.microsoft.com/office/drawing/2014/main" xmlns="" id="{A24DAE64-2302-42EA-8239-F2F0775CA5A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18323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0CABCAE3-64FC-4149-819F-2C18128241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7" name="Picture 16">
            <a:extLst>
              <a:ext uri="{FF2B5EF4-FFF2-40B4-BE49-F238E27FC236}">
                <a16:creationId xmlns:a16="http://schemas.microsoft.com/office/drawing/2014/main" xmlns="" id="{012FDCFE-9AD2-4D8A-8CBF-B3AA37EBF6D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xmlns="" id="{FBD463FC-4CA8-4FF4-85A3-AF9F4B98D21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A56012FD-74A8-4C91-B318-435CF2B7192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3" name="Rectangle 22">
            <a:extLst>
              <a:ext uri="{FF2B5EF4-FFF2-40B4-BE49-F238E27FC236}">
                <a16:creationId xmlns:a16="http://schemas.microsoft.com/office/drawing/2014/main" xmlns="" id="{35C3D674-3D59-4E93-80CA-0C0A9095E8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xmlns="" id="{C884B8F8-FDC9-498B-9960-5D7260AFCB0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xmlns="" id="{8CDEE57A-BC17-A24E-A46E-3A60035347B7}"/>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dirty="0"/>
              <a:t>TIPS – Analysis and Recommendations</a:t>
            </a:r>
          </a:p>
        </p:txBody>
      </p:sp>
      <p:sp>
        <p:nvSpPr>
          <p:cNvPr id="27" name="Rectangle 26">
            <a:extLst>
              <a:ext uri="{FF2B5EF4-FFF2-40B4-BE49-F238E27FC236}">
                <a16:creationId xmlns:a16="http://schemas.microsoft.com/office/drawing/2014/main" xmlns="" id="{EF2A81E1-BCBE-426B-8C09-33274E6940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xmlns="" id="{D31FA61C-79BC-E741-B164-7B04BE2C3A76}"/>
              </a:ext>
            </a:extLst>
          </p:cNvPr>
          <p:cNvSpPr>
            <a:spLocks noGrp="1"/>
          </p:cNvSpPr>
          <p:nvPr>
            <p:ph sz="half" idx="1"/>
          </p:nvPr>
        </p:nvSpPr>
        <p:spPr>
          <a:xfrm>
            <a:off x="1451581" y="2015732"/>
            <a:ext cx="4172212" cy="3450613"/>
          </a:xfrm>
        </p:spPr>
        <p:txBody>
          <a:bodyPr vert="horz" lIns="91440" tIns="45720" rIns="91440" bIns="45720" rtlCol="0" anchor="t">
            <a:normAutofit/>
          </a:bodyPr>
          <a:lstStyle/>
          <a:p>
            <a:r>
              <a:rPr lang="en-US" dirty="0"/>
              <a:t>Analyze quickly and collaboratively</a:t>
            </a:r>
          </a:p>
          <a:p>
            <a:r>
              <a:rPr lang="en-US" dirty="0"/>
              <a:t>Research is observing behaviours NOT asking for opinions</a:t>
            </a:r>
          </a:p>
          <a:p>
            <a:r>
              <a:rPr lang="en-US" dirty="0"/>
              <a:t>Focus efforts on high priorities first</a:t>
            </a:r>
          </a:p>
          <a:p>
            <a:endParaRPr lang="en-US" dirty="0"/>
          </a:p>
        </p:txBody>
      </p:sp>
      <p:pic>
        <p:nvPicPr>
          <p:cNvPr id="10" name="Content Placeholder 9" descr="Lightbulb and pencil">
            <a:extLst>
              <a:ext uri="{FF2B5EF4-FFF2-40B4-BE49-F238E27FC236}">
                <a16:creationId xmlns:a16="http://schemas.microsoft.com/office/drawing/2014/main" xmlns="" id="{63280EDA-7B9D-0F4A-B5A7-71D6ADC0CC61}"/>
              </a:ext>
            </a:extLst>
          </p:cNvPr>
          <p:cNvPicPr>
            <a:picLocks noGrp="1" noChangeAspect="1"/>
          </p:cNvPicPr>
          <p:nvPr>
            <p:ph sz="half" idx="2"/>
          </p:nvPr>
        </p:nvPicPr>
        <p:blipFill>
          <a:blip r:embed="rId4">
            <a:extLst>
              <a:ext uri="{96DAC541-7B7A-43D3-8B79-37D633B846F1}">
                <asvg:svgBlip xmlns:asvg="http://schemas.microsoft.com/office/drawing/2016/SVG/main" xmlns="" r:embed="rId5"/>
              </a:ext>
            </a:extLst>
          </a:blip>
          <a:stretch>
            <a:fillRect/>
          </a:stretch>
        </p:blipFill>
        <p:spPr>
          <a:xfrm>
            <a:off x="7625536" y="804520"/>
            <a:ext cx="3612590" cy="3612590"/>
          </a:xfrm>
          <a:prstGeom prst="rect">
            <a:avLst/>
          </a:prstGeom>
        </p:spPr>
      </p:pic>
      <p:pic>
        <p:nvPicPr>
          <p:cNvPr id="29" name="Picture 28">
            <a:extLst>
              <a:ext uri="{FF2B5EF4-FFF2-40B4-BE49-F238E27FC236}">
                <a16:creationId xmlns:a16="http://schemas.microsoft.com/office/drawing/2014/main" xmlns="" id="{39D1DDD4-5BB3-45BA-B9B3-06B62299AD7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xmlns="" id="{A24DAE64-2302-42EA-8239-F2F0775CA5A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333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23522FE7-5A29-4EF6-B1EF-2CA55748A7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xmlns="" id="{C2192E09-EBC7-416C-B887-DFF915D7F43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xmlns="" id="{2924498D-E084-44BE-A196-CFCE3556435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3BBC7667-C352-4842-9AFD-E5C16AD002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xmlns="" id="{1EC4A490-3310-4798-850D-30C8DB8D1F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143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AE92B721-D2EC-4A85-A67A-96767C3EDE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Rectangle 21">
            <a:extLst>
              <a:ext uri="{FF2B5EF4-FFF2-40B4-BE49-F238E27FC236}">
                <a16:creationId xmlns:a16="http://schemas.microsoft.com/office/drawing/2014/main" xmlns="" id="{6A0FFA78-985C-4F50-B21A-77045C7DF6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753134" y="2523579"/>
            <a:ext cx="8438867"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9503070-4D92-B44F-913F-478BE5F5D9F1}"/>
              </a:ext>
            </a:extLst>
          </p:cNvPr>
          <p:cNvSpPr>
            <a:spLocks noGrp="1"/>
          </p:cNvSpPr>
          <p:nvPr>
            <p:ph type="title"/>
          </p:nvPr>
        </p:nvSpPr>
        <p:spPr>
          <a:xfrm>
            <a:off x="4065511" y="2695118"/>
            <a:ext cx="6832500" cy="1432743"/>
          </a:xfrm>
        </p:spPr>
        <p:txBody>
          <a:bodyPr vert="horz" lIns="91440" tIns="45720" rIns="91440" bIns="0" rtlCol="0" anchor="b">
            <a:normAutofit/>
          </a:bodyPr>
          <a:lstStyle/>
          <a:p>
            <a:r>
              <a:rPr lang="en-US" sz="4400">
                <a:solidFill>
                  <a:srgbClr val="FFFFFE"/>
                </a:solidFill>
              </a:rPr>
              <a:t>Tool Tour</a:t>
            </a:r>
          </a:p>
        </p:txBody>
      </p:sp>
      <p:cxnSp>
        <p:nvCxnSpPr>
          <p:cNvPr id="24" name="Straight Connector 23">
            <a:extLst>
              <a:ext uri="{FF2B5EF4-FFF2-40B4-BE49-F238E27FC236}">
                <a16:creationId xmlns:a16="http://schemas.microsoft.com/office/drawing/2014/main" xmlns="" id="{65409EC7-69B1-45CC-8FB7-1964C1AB672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065509" y="4210031"/>
            <a:ext cx="683249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ext Placeholder 4">
            <a:extLst>
              <a:ext uri="{FF2B5EF4-FFF2-40B4-BE49-F238E27FC236}">
                <a16:creationId xmlns:a16="http://schemas.microsoft.com/office/drawing/2014/main" xmlns="" id="{A77B881B-8A1D-4744-85F2-7C6FBCF73EC9}"/>
              </a:ext>
            </a:extLst>
          </p:cNvPr>
          <p:cNvSpPr>
            <a:spLocks noGrp="1"/>
          </p:cNvSpPr>
          <p:nvPr>
            <p:ph type="body" idx="1"/>
          </p:nvPr>
        </p:nvSpPr>
        <p:spPr>
          <a:xfrm>
            <a:off x="4065511" y="4212696"/>
            <a:ext cx="6832499" cy="574842"/>
          </a:xfrm>
        </p:spPr>
        <p:txBody>
          <a:bodyPr vert="horz" lIns="91440" tIns="91440" rIns="91440" bIns="91440" rtlCol="0">
            <a:normAutofit/>
          </a:bodyPr>
          <a:lstStyle/>
          <a:p>
            <a:endParaRPr lang="en-US" sz="1600" cap="all">
              <a:solidFill>
                <a:srgbClr val="FFFFFE"/>
              </a:solidFill>
            </a:endParaRPr>
          </a:p>
        </p:txBody>
      </p:sp>
      <p:pic>
        <p:nvPicPr>
          <p:cNvPr id="26" name="Picture 25">
            <a:extLst>
              <a:ext uri="{FF2B5EF4-FFF2-40B4-BE49-F238E27FC236}">
                <a16:creationId xmlns:a16="http://schemas.microsoft.com/office/drawing/2014/main" xmlns="" id="{095A6DC3-387B-4D0B-A44D-E83246EFD0A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Tree>
    <p:extLst>
      <p:ext uri="{BB962C8B-B14F-4D97-AF65-F5344CB8AC3E}">
        <p14:creationId xmlns:p14="http://schemas.microsoft.com/office/powerpoint/2010/main" val="11285413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xmlns="" id="{0CABCAE3-64FC-4149-819F-2C18128241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0" name="Picture 59">
            <a:extLst>
              <a:ext uri="{FF2B5EF4-FFF2-40B4-BE49-F238E27FC236}">
                <a16:creationId xmlns:a16="http://schemas.microsoft.com/office/drawing/2014/main" xmlns="" id="{012FDCFE-9AD2-4D8A-8CBF-B3AA37EBF6D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62" name="Straight Connector 61">
            <a:extLst>
              <a:ext uri="{FF2B5EF4-FFF2-40B4-BE49-F238E27FC236}">
                <a16:creationId xmlns:a16="http://schemas.microsoft.com/office/drawing/2014/main" xmlns="" id="{FBD463FC-4CA8-4FF4-85A3-AF9F4B98D21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A56012FD-74A8-4C91-B318-435CF2B7192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66" name="Rectangle 65">
            <a:extLst>
              <a:ext uri="{FF2B5EF4-FFF2-40B4-BE49-F238E27FC236}">
                <a16:creationId xmlns:a16="http://schemas.microsoft.com/office/drawing/2014/main" xmlns="" id="{35C3D674-3D59-4E93-80CA-0C0A9095E8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a:extLst>
              <a:ext uri="{FF2B5EF4-FFF2-40B4-BE49-F238E27FC236}">
                <a16:creationId xmlns:a16="http://schemas.microsoft.com/office/drawing/2014/main" xmlns="" id="{C884B8F8-FDC9-498B-9960-5D7260AFCB0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xmlns="" id="{F701C2DF-2B16-3D47-8676-764A14784650}"/>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a:t>Data Logging</a:t>
            </a:r>
          </a:p>
        </p:txBody>
      </p:sp>
      <p:sp>
        <p:nvSpPr>
          <p:cNvPr id="70" name="Rectangle 69">
            <a:extLst>
              <a:ext uri="{FF2B5EF4-FFF2-40B4-BE49-F238E27FC236}">
                <a16:creationId xmlns:a16="http://schemas.microsoft.com/office/drawing/2014/main" xmlns="" id="{EF2A81E1-BCBE-426B-8C09-33274E6940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xmlns="" id="{3A48F95E-4231-EC47-8BA8-D207254D181C}"/>
              </a:ext>
            </a:extLst>
          </p:cNvPr>
          <p:cNvSpPr>
            <a:spLocks noGrp="1"/>
          </p:cNvSpPr>
          <p:nvPr>
            <p:ph sz="half" idx="1"/>
          </p:nvPr>
        </p:nvSpPr>
        <p:spPr>
          <a:xfrm>
            <a:off x="1451581" y="2015732"/>
            <a:ext cx="4172212" cy="3450613"/>
          </a:xfrm>
        </p:spPr>
        <p:txBody>
          <a:bodyPr vert="horz" lIns="91440" tIns="45720" rIns="91440" bIns="45720" rtlCol="0" anchor="t">
            <a:normAutofit/>
          </a:bodyPr>
          <a:lstStyle/>
          <a:p>
            <a:r>
              <a:rPr lang="en-US" dirty="0"/>
              <a:t>Tool to capture observations on everything you see and hear</a:t>
            </a:r>
          </a:p>
          <a:p>
            <a:r>
              <a:rPr lang="en-US" dirty="0"/>
              <a:t>Coded and categorized</a:t>
            </a:r>
          </a:p>
          <a:p>
            <a:r>
              <a:rPr lang="en-US" dirty="0"/>
              <a:t>Time stamped</a:t>
            </a:r>
          </a:p>
          <a:p>
            <a:r>
              <a:rPr lang="en-US" dirty="0"/>
              <a:t>Typically used with ethnographic research + moderated testing</a:t>
            </a:r>
          </a:p>
          <a:p>
            <a:endParaRPr lang="en-US" dirty="0"/>
          </a:p>
        </p:txBody>
      </p:sp>
      <p:pic>
        <p:nvPicPr>
          <p:cNvPr id="38" name="Content Placeholder 37" descr="Programmer">
            <a:extLst>
              <a:ext uri="{FF2B5EF4-FFF2-40B4-BE49-F238E27FC236}">
                <a16:creationId xmlns:a16="http://schemas.microsoft.com/office/drawing/2014/main" xmlns="" id="{4E1246D5-7A9B-0344-A5C1-D6A8775A2C4B}"/>
              </a:ext>
            </a:extLst>
          </p:cNvPr>
          <p:cNvPicPr>
            <a:picLocks noGrp="1" noChangeAspect="1"/>
          </p:cNvPicPr>
          <p:nvPr>
            <p:ph sz="half" idx="2"/>
          </p:nvPr>
        </p:nvPicPr>
        <p:blipFill>
          <a:blip r:embed="rId4">
            <a:extLst>
              <a:ext uri="{96DAC541-7B7A-43D3-8B79-37D633B846F1}">
                <asvg:svgBlip xmlns:asvg="http://schemas.microsoft.com/office/drawing/2016/SVG/main" xmlns="" r:embed="rId5"/>
              </a:ext>
            </a:extLst>
          </a:blip>
          <a:stretch>
            <a:fillRect/>
          </a:stretch>
        </p:blipFill>
        <p:spPr>
          <a:xfrm>
            <a:off x="6577364" y="805583"/>
            <a:ext cx="4660762" cy="4660762"/>
          </a:xfrm>
          <a:prstGeom prst="rect">
            <a:avLst/>
          </a:prstGeom>
        </p:spPr>
      </p:pic>
      <p:pic>
        <p:nvPicPr>
          <p:cNvPr id="72" name="Picture 71">
            <a:extLst>
              <a:ext uri="{FF2B5EF4-FFF2-40B4-BE49-F238E27FC236}">
                <a16:creationId xmlns:a16="http://schemas.microsoft.com/office/drawing/2014/main" xmlns="" id="{39D1DDD4-5BB3-45BA-B9B3-06B62299AD7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74" name="Straight Connector 73">
            <a:extLst>
              <a:ext uri="{FF2B5EF4-FFF2-40B4-BE49-F238E27FC236}">
                <a16:creationId xmlns:a16="http://schemas.microsoft.com/office/drawing/2014/main" xmlns="" id="{A24DAE64-2302-42EA-8239-F2F0775CA5A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9637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0CABCAE3-64FC-4149-819F-2C18128241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7" name="Picture 16">
            <a:extLst>
              <a:ext uri="{FF2B5EF4-FFF2-40B4-BE49-F238E27FC236}">
                <a16:creationId xmlns:a16="http://schemas.microsoft.com/office/drawing/2014/main" xmlns="" id="{012FDCFE-9AD2-4D8A-8CBF-B3AA37EBF6D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xmlns="" id="{FBD463FC-4CA8-4FF4-85A3-AF9F4B98D21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A56012FD-74A8-4C91-B318-435CF2B7192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3" name="Rectangle 22">
            <a:extLst>
              <a:ext uri="{FF2B5EF4-FFF2-40B4-BE49-F238E27FC236}">
                <a16:creationId xmlns:a16="http://schemas.microsoft.com/office/drawing/2014/main" xmlns="" id="{35C3D674-3D59-4E93-80CA-0C0A9095E8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xmlns="" id="{C884B8F8-FDC9-498B-9960-5D7260AFCB0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xmlns="" id="{8CDEE57A-BC17-A24E-A46E-3A60035347B7}"/>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dirty="0"/>
              <a:t>TIPS – Observing participants</a:t>
            </a:r>
          </a:p>
        </p:txBody>
      </p:sp>
      <p:sp>
        <p:nvSpPr>
          <p:cNvPr id="27" name="Rectangle 26">
            <a:extLst>
              <a:ext uri="{FF2B5EF4-FFF2-40B4-BE49-F238E27FC236}">
                <a16:creationId xmlns:a16="http://schemas.microsoft.com/office/drawing/2014/main" xmlns="" id="{EF2A81E1-BCBE-426B-8C09-33274E6940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xmlns="" id="{D31FA61C-79BC-E741-B164-7B04BE2C3A76}"/>
              </a:ext>
            </a:extLst>
          </p:cNvPr>
          <p:cNvSpPr>
            <a:spLocks noGrp="1"/>
          </p:cNvSpPr>
          <p:nvPr>
            <p:ph sz="half" idx="1"/>
          </p:nvPr>
        </p:nvSpPr>
        <p:spPr>
          <a:xfrm>
            <a:off x="1451581" y="2015732"/>
            <a:ext cx="4172212" cy="3450613"/>
          </a:xfrm>
        </p:spPr>
        <p:txBody>
          <a:bodyPr vert="horz" lIns="91440" tIns="45720" rIns="91440" bIns="45720" rtlCol="0" anchor="t">
            <a:normAutofit/>
          </a:bodyPr>
          <a:lstStyle/>
          <a:p>
            <a:r>
              <a:rPr lang="en-US" dirty="0"/>
              <a:t>Remind them to think aloud</a:t>
            </a:r>
          </a:p>
          <a:p>
            <a:r>
              <a:rPr lang="en-US" dirty="0"/>
              <a:t>Use script</a:t>
            </a:r>
          </a:p>
          <a:p>
            <a:r>
              <a:rPr lang="en-US" dirty="0"/>
              <a:t>Listen for clues</a:t>
            </a:r>
          </a:p>
          <a:p>
            <a:r>
              <a:rPr lang="en-US" dirty="0"/>
              <a:t>Details matter</a:t>
            </a:r>
          </a:p>
          <a:p>
            <a:endParaRPr lang="en-US" dirty="0"/>
          </a:p>
        </p:txBody>
      </p:sp>
      <p:pic>
        <p:nvPicPr>
          <p:cNvPr id="10" name="Content Placeholder 9" descr="Lightbulb and pencil">
            <a:extLst>
              <a:ext uri="{FF2B5EF4-FFF2-40B4-BE49-F238E27FC236}">
                <a16:creationId xmlns:a16="http://schemas.microsoft.com/office/drawing/2014/main" xmlns="" id="{63280EDA-7B9D-0F4A-B5A7-71D6ADC0CC61}"/>
              </a:ext>
            </a:extLst>
          </p:cNvPr>
          <p:cNvPicPr>
            <a:picLocks noGrp="1" noChangeAspect="1"/>
          </p:cNvPicPr>
          <p:nvPr>
            <p:ph sz="half" idx="2"/>
          </p:nvPr>
        </p:nvPicPr>
        <p:blipFill>
          <a:blip r:embed="rId4">
            <a:extLst>
              <a:ext uri="{96DAC541-7B7A-43D3-8B79-37D633B846F1}">
                <asvg:svgBlip xmlns:asvg="http://schemas.microsoft.com/office/drawing/2016/SVG/main" xmlns="" r:embed="rId5"/>
              </a:ext>
            </a:extLst>
          </a:blip>
          <a:stretch>
            <a:fillRect/>
          </a:stretch>
        </p:blipFill>
        <p:spPr>
          <a:xfrm>
            <a:off x="7625536" y="804520"/>
            <a:ext cx="3612590" cy="3612590"/>
          </a:xfrm>
          <a:prstGeom prst="rect">
            <a:avLst/>
          </a:prstGeom>
        </p:spPr>
      </p:pic>
      <p:pic>
        <p:nvPicPr>
          <p:cNvPr id="29" name="Picture 28">
            <a:extLst>
              <a:ext uri="{FF2B5EF4-FFF2-40B4-BE49-F238E27FC236}">
                <a16:creationId xmlns:a16="http://schemas.microsoft.com/office/drawing/2014/main" xmlns="" id="{39D1DDD4-5BB3-45BA-B9B3-06B62299AD7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xmlns="" id="{A24DAE64-2302-42EA-8239-F2F0775CA5A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9948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895B374-A2C6-9649-AC0C-8D4D53183DA4}"/>
              </a:ext>
            </a:extLst>
          </p:cNvPr>
          <p:cNvSpPr>
            <a:spLocks noGrp="1"/>
          </p:cNvSpPr>
          <p:nvPr>
            <p:ph type="title"/>
          </p:nvPr>
        </p:nvSpPr>
        <p:spPr>
          <a:xfrm>
            <a:off x="1451579" y="804519"/>
            <a:ext cx="9603275" cy="1049235"/>
          </a:xfrm>
        </p:spPr>
        <p:txBody>
          <a:bodyPr>
            <a:normAutofit/>
          </a:bodyPr>
          <a:lstStyle/>
          <a:p>
            <a:r>
              <a:rPr lang="en-CA" dirty="0"/>
              <a:t>Let’s Try It while watching a test</a:t>
            </a:r>
          </a:p>
        </p:txBody>
      </p:sp>
      <p:graphicFrame>
        <p:nvGraphicFramePr>
          <p:cNvPr id="7" name="Content Placeholder 4">
            <a:extLst>
              <a:ext uri="{FF2B5EF4-FFF2-40B4-BE49-F238E27FC236}">
                <a16:creationId xmlns:a16="http://schemas.microsoft.com/office/drawing/2014/main" xmlns="" id="{5269BE37-3614-47F3-B6B4-14B65F83C0C0}"/>
              </a:ext>
            </a:extLst>
          </p:cNvPr>
          <p:cNvGraphicFramePr>
            <a:graphicFrameLocks noGrp="1"/>
          </p:cNvGraphicFramePr>
          <p:nvPr>
            <p:ph idx="1"/>
            <p:extLst>
              <p:ext uri="{D42A27DB-BD31-4B8C-83A1-F6EECF244321}">
                <p14:modId xmlns:p14="http://schemas.microsoft.com/office/powerpoint/2010/main" val="2059609117"/>
              </p:ext>
            </p:extLst>
          </p:nvPr>
        </p:nvGraphicFramePr>
        <p:xfrm>
          <a:off x="1450975" y="2587571"/>
          <a:ext cx="9604375" cy="28741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284597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xmlns="" id="{F1176DA6-4BBF-42A4-9C94-E6613CCD6B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xmlns="" id="{99AAB0AE-172B-4FB4-80C2-86CD6B8242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chemeClr val="bg1"/>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raphic 35" descr="Theatre">
            <a:extLst>
              <a:ext uri="{FF2B5EF4-FFF2-40B4-BE49-F238E27FC236}">
                <a16:creationId xmlns:a16="http://schemas.microsoft.com/office/drawing/2014/main" xmlns="" id="{78766E83-8FE2-2A40-A617-AAFCE420DD14}"/>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049485" y="1839684"/>
            <a:ext cx="4093029" cy="4093029"/>
          </a:xfrm>
          <a:prstGeom prst="rect">
            <a:avLst/>
          </a:prstGeom>
        </p:spPr>
      </p:pic>
    </p:spTree>
    <p:extLst>
      <p:ext uri="{BB962C8B-B14F-4D97-AF65-F5344CB8AC3E}">
        <p14:creationId xmlns:p14="http://schemas.microsoft.com/office/powerpoint/2010/main" val="25889586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A378BC-938C-3A4D-8CFA-3B107B94B578}"/>
              </a:ext>
            </a:extLst>
          </p:cNvPr>
          <p:cNvSpPr>
            <a:spLocks noGrp="1"/>
          </p:cNvSpPr>
          <p:nvPr>
            <p:ph type="title"/>
          </p:nvPr>
        </p:nvSpPr>
        <p:spPr/>
        <p:txBody>
          <a:bodyPr/>
          <a:lstStyle/>
          <a:p>
            <a:r>
              <a:rPr lang="en-CA" dirty="0"/>
              <a:t>Optimal Workshop</a:t>
            </a:r>
          </a:p>
        </p:txBody>
      </p:sp>
      <p:sp>
        <p:nvSpPr>
          <p:cNvPr id="13" name="Text Placeholder 12">
            <a:extLst>
              <a:ext uri="{FF2B5EF4-FFF2-40B4-BE49-F238E27FC236}">
                <a16:creationId xmlns:a16="http://schemas.microsoft.com/office/drawing/2014/main" xmlns="" id="{0C9CB75E-273A-7B4F-ADA2-B6B58E020610}"/>
              </a:ext>
            </a:extLst>
          </p:cNvPr>
          <p:cNvSpPr>
            <a:spLocks noGrp="1"/>
          </p:cNvSpPr>
          <p:nvPr>
            <p:ph type="body" sz="half" idx="2"/>
          </p:nvPr>
        </p:nvSpPr>
        <p:spPr/>
        <p:txBody>
          <a:bodyPr/>
          <a:lstStyle/>
          <a:p>
            <a:endParaRPr lang="en-CA"/>
          </a:p>
        </p:txBody>
      </p:sp>
      <p:pic>
        <p:nvPicPr>
          <p:cNvPr id="7" name="Picture 6">
            <a:extLst>
              <a:ext uri="{FF2B5EF4-FFF2-40B4-BE49-F238E27FC236}">
                <a16:creationId xmlns:a16="http://schemas.microsoft.com/office/drawing/2014/main" xmlns="" id="{E7DCF6FE-0FF0-494C-95E7-487FE9F61038}"/>
              </a:ext>
            </a:extLst>
          </p:cNvPr>
          <p:cNvPicPr>
            <a:picLocks noChangeAspect="1"/>
          </p:cNvPicPr>
          <p:nvPr/>
        </p:nvPicPr>
        <p:blipFill>
          <a:blip r:embed="rId3"/>
          <a:stretch>
            <a:fillRect/>
          </a:stretch>
        </p:blipFill>
        <p:spPr>
          <a:xfrm>
            <a:off x="6514063" y="1113018"/>
            <a:ext cx="4010844" cy="1002711"/>
          </a:xfrm>
          <a:prstGeom prst="rect">
            <a:avLst/>
          </a:prstGeom>
        </p:spPr>
      </p:pic>
      <p:pic>
        <p:nvPicPr>
          <p:cNvPr id="9" name="Picture 8">
            <a:extLst>
              <a:ext uri="{FF2B5EF4-FFF2-40B4-BE49-F238E27FC236}">
                <a16:creationId xmlns:a16="http://schemas.microsoft.com/office/drawing/2014/main" xmlns="" id="{4B1EBC43-E3A0-9242-B09B-BF13C8F450C5}"/>
              </a:ext>
            </a:extLst>
          </p:cNvPr>
          <p:cNvPicPr>
            <a:picLocks noChangeAspect="1"/>
          </p:cNvPicPr>
          <p:nvPr/>
        </p:nvPicPr>
        <p:blipFill>
          <a:blip r:embed="rId4"/>
          <a:stretch>
            <a:fillRect/>
          </a:stretch>
        </p:blipFill>
        <p:spPr>
          <a:xfrm>
            <a:off x="6514063" y="2656205"/>
            <a:ext cx="4010844" cy="1002711"/>
          </a:xfrm>
          <a:prstGeom prst="rect">
            <a:avLst/>
          </a:prstGeom>
        </p:spPr>
      </p:pic>
      <p:pic>
        <p:nvPicPr>
          <p:cNvPr id="11" name="Picture 10">
            <a:extLst>
              <a:ext uri="{FF2B5EF4-FFF2-40B4-BE49-F238E27FC236}">
                <a16:creationId xmlns:a16="http://schemas.microsoft.com/office/drawing/2014/main" xmlns="" id="{E9F5CA61-0763-7E49-B003-59EDCED01B8C}"/>
              </a:ext>
            </a:extLst>
          </p:cNvPr>
          <p:cNvPicPr>
            <a:picLocks noChangeAspect="1"/>
          </p:cNvPicPr>
          <p:nvPr/>
        </p:nvPicPr>
        <p:blipFill>
          <a:blip r:embed="rId5"/>
          <a:stretch>
            <a:fillRect/>
          </a:stretch>
        </p:blipFill>
        <p:spPr>
          <a:xfrm>
            <a:off x="6514063" y="4199392"/>
            <a:ext cx="4010844" cy="1002711"/>
          </a:xfrm>
          <a:prstGeom prst="rect">
            <a:avLst/>
          </a:prstGeom>
        </p:spPr>
      </p:pic>
    </p:spTree>
    <p:extLst>
      <p:ext uri="{BB962C8B-B14F-4D97-AF65-F5344CB8AC3E}">
        <p14:creationId xmlns:p14="http://schemas.microsoft.com/office/powerpoint/2010/main" val="30971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C3D58D-767E-7443-ADB9-9921845DF5EA}"/>
              </a:ext>
            </a:extLst>
          </p:cNvPr>
          <p:cNvSpPr>
            <a:spLocks noGrp="1"/>
          </p:cNvSpPr>
          <p:nvPr>
            <p:ph type="title"/>
          </p:nvPr>
        </p:nvSpPr>
        <p:spPr/>
        <p:txBody>
          <a:bodyPr>
            <a:normAutofit/>
          </a:bodyPr>
          <a:lstStyle/>
          <a:p>
            <a:r>
              <a:rPr lang="en-CA" dirty="0"/>
              <a:t>Types of problems we typically focus on</a:t>
            </a:r>
          </a:p>
        </p:txBody>
      </p:sp>
      <p:sp>
        <p:nvSpPr>
          <p:cNvPr id="3" name="Content Placeholder 2">
            <a:extLst>
              <a:ext uri="{FF2B5EF4-FFF2-40B4-BE49-F238E27FC236}">
                <a16:creationId xmlns:a16="http://schemas.microsoft.com/office/drawing/2014/main" xmlns="" id="{BBE1552C-0962-5445-9EE6-B17FF59F9DC0}"/>
              </a:ext>
            </a:extLst>
          </p:cNvPr>
          <p:cNvSpPr>
            <a:spLocks noGrp="1"/>
          </p:cNvSpPr>
          <p:nvPr>
            <p:ph idx="4294967295"/>
          </p:nvPr>
        </p:nvSpPr>
        <p:spPr>
          <a:xfrm>
            <a:off x="2217738" y="4460029"/>
            <a:ext cx="2911540" cy="1212980"/>
          </a:xfrm>
        </p:spPr>
        <p:txBody>
          <a:bodyPr>
            <a:normAutofit/>
          </a:bodyPr>
          <a:lstStyle/>
          <a:p>
            <a:pPr marL="0" lvl="0" indent="0" algn="ctr">
              <a:lnSpc>
                <a:spcPct val="100000"/>
              </a:lnSpc>
              <a:spcBef>
                <a:spcPts val="0"/>
              </a:spcBef>
              <a:buClrTx/>
              <a:buSzTx/>
              <a:buNone/>
              <a:defRPr/>
            </a:pPr>
            <a:r>
              <a:rPr lang="en-CA" sz="2400" b="1" dirty="0"/>
              <a:t>TAME</a:t>
            </a:r>
            <a:br>
              <a:rPr lang="en-CA" sz="2400" b="1" dirty="0"/>
            </a:br>
            <a:r>
              <a:rPr lang="en-CA" sz="2400" dirty="0"/>
              <a:t>DEFINABLE </a:t>
            </a:r>
            <a:br>
              <a:rPr lang="en-CA" sz="2400" dirty="0"/>
            </a:br>
            <a:r>
              <a:rPr lang="en-CA" sz="2400" dirty="0"/>
              <a:t>AND PREDICTABLE</a:t>
            </a:r>
            <a:endParaRPr lang="en-US" sz="2400" dirty="0"/>
          </a:p>
        </p:txBody>
      </p:sp>
      <p:pic>
        <p:nvPicPr>
          <p:cNvPr id="6" name="Graphic 5" descr="Devil face with no fill">
            <a:extLst>
              <a:ext uri="{FF2B5EF4-FFF2-40B4-BE49-F238E27FC236}">
                <a16:creationId xmlns:a16="http://schemas.microsoft.com/office/drawing/2014/main" xmlns="" id="{9F097899-B75E-EF44-86B3-43C7E2EDA6AB}"/>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7592201" y="2258717"/>
            <a:ext cx="2182651" cy="2182651"/>
          </a:xfrm>
          <a:prstGeom prst="rect">
            <a:avLst/>
          </a:prstGeom>
        </p:spPr>
      </p:pic>
      <p:pic>
        <p:nvPicPr>
          <p:cNvPr id="8" name="Graphic 7" descr="Grinning face with no fill">
            <a:extLst>
              <a:ext uri="{FF2B5EF4-FFF2-40B4-BE49-F238E27FC236}">
                <a16:creationId xmlns:a16="http://schemas.microsoft.com/office/drawing/2014/main" xmlns="" id="{46B330E3-49F8-C549-A4C4-A048E7D1A918}"/>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2582183" y="2277378"/>
            <a:ext cx="2182651" cy="2182651"/>
          </a:xfrm>
          <a:prstGeom prst="rect">
            <a:avLst/>
          </a:prstGeom>
        </p:spPr>
      </p:pic>
      <p:sp>
        <p:nvSpPr>
          <p:cNvPr id="9" name="Content Placeholder 2">
            <a:extLst>
              <a:ext uri="{FF2B5EF4-FFF2-40B4-BE49-F238E27FC236}">
                <a16:creationId xmlns:a16="http://schemas.microsoft.com/office/drawing/2014/main" xmlns="" id="{6E81AAC6-98AE-4649-9477-D45152221519}"/>
              </a:ext>
            </a:extLst>
          </p:cNvPr>
          <p:cNvSpPr txBox="1">
            <a:spLocks/>
          </p:cNvSpPr>
          <p:nvPr/>
        </p:nvSpPr>
        <p:spPr>
          <a:xfrm>
            <a:off x="7035281" y="4460029"/>
            <a:ext cx="3296491" cy="11936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lvl="0" indent="0" algn="ctr">
              <a:lnSpc>
                <a:spcPct val="100000"/>
              </a:lnSpc>
              <a:spcBef>
                <a:spcPts val="0"/>
              </a:spcBef>
              <a:buClrTx/>
              <a:buSzTx/>
              <a:buNone/>
              <a:defRPr/>
            </a:pPr>
            <a:r>
              <a:rPr lang="en-CA" sz="2400" b="1" dirty="0"/>
              <a:t>WICKED</a:t>
            </a:r>
            <a:r>
              <a:rPr lang="en-CA" sz="2400" dirty="0"/>
              <a:t> </a:t>
            </a:r>
            <a:br>
              <a:rPr lang="en-CA" sz="2400" dirty="0"/>
            </a:br>
            <a:r>
              <a:rPr lang="en-CA" sz="2400" dirty="0"/>
              <a:t>HARD TO DEFINE </a:t>
            </a:r>
            <a:br>
              <a:rPr lang="en-CA" sz="2400" dirty="0"/>
            </a:br>
            <a:r>
              <a:rPr lang="en-CA" sz="2400" dirty="0"/>
              <a:t>AND UNPREDICTABLE</a:t>
            </a:r>
          </a:p>
        </p:txBody>
      </p:sp>
    </p:spTree>
    <p:extLst>
      <p:ext uri="{BB962C8B-B14F-4D97-AF65-F5344CB8AC3E}">
        <p14:creationId xmlns:p14="http://schemas.microsoft.com/office/powerpoint/2010/main" val="3151036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0CABCAE3-64FC-4149-819F-2C18128241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xmlns="" id="{012FDCFE-9AD2-4D8A-8CBF-B3AA37EBF6D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xmlns="" id="{FBD463FC-4CA8-4FF4-85A3-AF9F4B98D21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A56012FD-74A8-4C91-B318-435CF2B7192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a16="http://schemas.microsoft.com/office/drawing/2014/main" xmlns="" id="{35C3D674-3D59-4E93-80CA-0C0A9095E8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xmlns="" id="{C884B8F8-FDC9-498B-9960-5D7260AFCB0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xmlns="" id="{6B0B269A-FF43-C74B-87B6-ABAD208ECDDB}"/>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a:t>Optimal - Questions</a:t>
            </a:r>
          </a:p>
        </p:txBody>
      </p:sp>
      <p:sp>
        <p:nvSpPr>
          <p:cNvPr id="24" name="Rectangle 23">
            <a:extLst>
              <a:ext uri="{FF2B5EF4-FFF2-40B4-BE49-F238E27FC236}">
                <a16:creationId xmlns:a16="http://schemas.microsoft.com/office/drawing/2014/main" xmlns="" id="{EF2A81E1-BCBE-426B-8C09-33274E6940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xmlns="" id="{07A70C38-2A51-3E44-9110-DAED66117340}"/>
              </a:ext>
            </a:extLst>
          </p:cNvPr>
          <p:cNvSpPr>
            <a:spLocks noGrp="1"/>
          </p:cNvSpPr>
          <p:nvPr>
            <p:ph sz="half" idx="1"/>
          </p:nvPr>
        </p:nvSpPr>
        <p:spPr>
          <a:xfrm>
            <a:off x="1451581" y="2015732"/>
            <a:ext cx="4172212" cy="3450613"/>
          </a:xfrm>
        </p:spPr>
        <p:txBody>
          <a:bodyPr vert="horz" lIns="91440" tIns="45720" rIns="91440" bIns="45720" rtlCol="0" anchor="t">
            <a:normAutofit/>
          </a:bodyPr>
          <a:lstStyle/>
          <a:p>
            <a:r>
              <a:rPr lang="en-US" dirty="0"/>
              <a:t>Quantitative and qualitative feedback</a:t>
            </a:r>
          </a:p>
          <a:p>
            <a:r>
              <a:rPr lang="en-US" dirty="0"/>
              <a:t>Analysis online or download </a:t>
            </a:r>
            <a:br>
              <a:rPr lang="en-US" dirty="0"/>
            </a:br>
            <a:r>
              <a:rPr lang="en-US" dirty="0"/>
              <a:t>data to excel</a:t>
            </a:r>
          </a:p>
          <a:p>
            <a:r>
              <a:rPr lang="en-US" dirty="0"/>
              <a:t>Standalone studies</a:t>
            </a:r>
          </a:p>
          <a:p>
            <a:r>
              <a:rPr lang="en-US" dirty="0"/>
              <a:t>Pre or post studies</a:t>
            </a:r>
          </a:p>
        </p:txBody>
      </p:sp>
      <p:pic>
        <p:nvPicPr>
          <p:cNvPr id="7" name="Content Placeholder 6" descr="A screenshot of a cell phone&#10;&#10;Description automatically generated">
            <a:extLst>
              <a:ext uri="{FF2B5EF4-FFF2-40B4-BE49-F238E27FC236}">
                <a16:creationId xmlns:a16="http://schemas.microsoft.com/office/drawing/2014/main" xmlns="" id="{158D7A8B-1A94-F449-BBFC-8F7AE13C2551}"/>
              </a:ext>
            </a:extLst>
          </p:cNvPr>
          <p:cNvPicPr>
            <a:picLocks noGrp="1" noChangeAspect="1"/>
          </p:cNvPicPr>
          <p:nvPr>
            <p:ph sz="half" idx="2"/>
          </p:nvPr>
        </p:nvPicPr>
        <p:blipFill>
          <a:blip r:embed="rId4"/>
          <a:stretch>
            <a:fillRect/>
          </a:stretch>
        </p:blipFill>
        <p:spPr>
          <a:xfrm>
            <a:off x="6678356" y="2158249"/>
            <a:ext cx="4458777" cy="254150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6" name="Picture 25">
            <a:extLst>
              <a:ext uri="{FF2B5EF4-FFF2-40B4-BE49-F238E27FC236}">
                <a16:creationId xmlns:a16="http://schemas.microsoft.com/office/drawing/2014/main" xmlns="" id="{39D1DDD4-5BB3-45BA-B9B3-06B62299AD7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xmlns="" id="{A24DAE64-2302-42EA-8239-F2F0775CA5A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03490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0CABCAE3-64FC-4149-819F-2C18128241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xmlns="" id="{012FDCFE-9AD2-4D8A-8CBF-B3AA37EBF6D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xmlns="" id="{FBD463FC-4CA8-4FF4-85A3-AF9F4B98D21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A56012FD-74A8-4C91-B318-435CF2B7192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a16="http://schemas.microsoft.com/office/drawing/2014/main" xmlns="" id="{35C3D674-3D59-4E93-80CA-0C0A9095E8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xmlns="" id="{C884B8F8-FDC9-498B-9960-5D7260AFCB0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xmlns="" id="{6B0B269A-FF43-C74B-87B6-ABAD208ECDDB}"/>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a:t>Optimal - Chalkmark</a:t>
            </a:r>
          </a:p>
        </p:txBody>
      </p:sp>
      <p:sp>
        <p:nvSpPr>
          <p:cNvPr id="24" name="Rectangle 23">
            <a:extLst>
              <a:ext uri="{FF2B5EF4-FFF2-40B4-BE49-F238E27FC236}">
                <a16:creationId xmlns:a16="http://schemas.microsoft.com/office/drawing/2014/main" xmlns="" id="{EF2A81E1-BCBE-426B-8C09-33274E6940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xmlns="" id="{4A66653C-193C-BD42-9380-C4415A1E1638}"/>
              </a:ext>
            </a:extLst>
          </p:cNvPr>
          <p:cNvSpPr>
            <a:spLocks noGrp="1"/>
          </p:cNvSpPr>
          <p:nvPr>
            <p:ph sz="half" idx="1"/>
          </p:nvPr>
        </p:nvSpPr>
        <p:spPr>
          <a:xfrm>
            <a:off x="1451581" y="2015732"/>
            <a:ext cx="4172212" cy="3450613"/>
          </a:xfrm>
        </p:spPr>
        <p:txBody>
          <a:bodyPr vert="horz" lIns="91440" tIns="45720" rIns="91440" bIns="45720" rtlCol="0" anchor="t">
            <a:normAutofit/>
          </a:bodyPr>
          <a:lstStyle/>
          <a:p>
            <a:r>
              <a:rPr lang="en-US" dirty="0"/>
              <a:t>First-click testing tool</a:t>
            </a:r>
          </a:p>
          <a:p>
            <a:r>
              <a:rPr lang="en-US" dirty="0"/>
              <a:t>Test labels and placement of </a:t>
            </a:r>
            <a:br>
              <a:rPr lang="en-US" dirty="0"/>
            </a:br>
            <a:r>
              <a:rPr lang="en-US" dirty="0"/>
              <a:t>design elements</a:t>
            </a:r>
          </a:p>
          <a:p>
            <a:r>
              <a:rPr lang="en-US" dirty="0"/>
              <a:t>Results in the form of task completion and heatmaps</a:t>
            </a:r>
          </a:p>
        </p:txBody>
      </p:sp>
      <p:pic>
        <p:nvPicPr>
          <p:cNvPr id="7" name="Content Placeholder 6" descr="A close up of text on a white background&#10;&#10;Description automatically generated">
            <a:extLst>
              <a:ext uri="{FF2B5EF4-FFF2-40B4-BE49-F238E27FC236}">
                <a16:creationId xmlns:a16="http://schemas.microsoft.com/office/drawing/2014/main" xmlns="" id="{81BC120C-37A5-5949-8B0F-A0B153F545AA}"/>
              </a:ext>
            </a:extLst>
          </p:cNvPr>
          <p:cNvPicPr>
            <a:picLocks noGrp="1" noChangeAspect="1"/>
          </p:cNvPicPr>
          <p:nvPr>
            <p:ph sz="half" idx="2"/>
          </p:nvPr>
        </p:nvPicPr>
        <p:blipFill>
          <a:blip r:embed="rId4"/>
          <a:stretch>
            <a:fillRect/>
          </a:stretch>
        </p:blipFill>
        <p:spPr>
          <a:xfrm>
            <a:off x="6548467" y="1954451"/>
            <a:ext cx="4718556" cy="294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6" name="Picture 25">
            <a:extLst>
              <a:ext uri="{FF2B5EF4-FFF2-40B4-BE49-F238E27FC236}">
                <a16:creationId xmlns:a16="http://schemas.microsoft.com/office/drawing/2014/main" xmlns="" id="{39D1DDD4-5BB3-45BA-B9B3-06B62299AD7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xmlns="" id="{A24DAE64-2302-42EA-8239-F2F0775CA5A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217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EEA869E1-F851-4A52-92F5-77E592B76A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9" name="Picture 18">
            <a:extLst>
              <a:ext uri="{FF2B5EF4-FFF2-40B4-BE49-F238E27FC236}">
                <a16:creationId xmlns:a16="http://schemas.microsoft.com/office/drawing/2014/main" xmlns="" id="{B083AD55-8296-44BD-8E14-DD2DDBC351B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xmlns="" id="{2BF46B26-15FC-4C5A-94FA-AE9ED64B5C2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BADF1045-FC61-45F9-B214-2286C967598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5" name="Rectangle 24">
            <a:extLst>
              <a:ext uri="{FF2B5EF4-FFF2-40B4-BE49-F238E27FC236}">
                <a16:creationId xmlns:a16="http://schemas.microsoft.com/office/drawing/2014/main" xmlns="" id="{01E8EC89-86BC-4558-B010-53DF36A5AB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xmlns="" id="{4CCCDDFF-B9CC-494C-8BEE-2451CD79A09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7" y="1847088"/>
            <a:ext cx="35237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xmlns="" id="{C49E3B10-7D23-D443-A378-84BEAA5CF138}"/>
              </a:ext>
            </a:extLst>
          </p:cNvPr>
          <p:cNvSpPr>
            <a:spLocks noGrp="1"/>
          </p:cNvSpPr>
          <p:nvPr>
            <p:ph type="title"/>
          </p:nvPr>
        </p:nvSpPr>
        <p:spPr>
          <a:xfrm>
            <a:off x="1451580" y="804519"/>
            <a:ext cx="3525184" cy="1049235"/>
          </a:xfrm>
        </p:spPr>
        <p:txBody>
          <a:bodyPr vert="horz" lIns="91440" tIns="45720" rIns="91440" bIns="45720" rtlCol="0" anchor="t">
            <a:normAutofit/>
          </a:bodyPr>
          <a:lstStyle/>
          <a:p>
            <a:r>
              <a:rPr lang="en-US"/>
              <a:t>Optimal - Reframer</a:t>
            </a:r>
          </a:p>
        </p:txBody>
      </p:sp>
      <p:sp>
        <p:nvSpPr>
          <p:cNvPr id="29" name="Rectangle 28">
            <a:extLst>
              <a:ext uri="{FF2B5EF4-FFF2-40B4-BE49-F238E27FC236}">
                <a16:creationId xmlns:a16="http://schemas.microsoft.com/office/drawing/2014/main" xmlns="" id="{54977EF3-E0BF-4719-9C15-8564B7D68F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Content Placeholder 13">
            <a:extLst>
              <a:ext uri="{FF2B5EF4-FFF2-40B4-BE49-F238E27FC236}">
                <a16:creationId xmlns:a16="http://schemas.microsoft.com/office/drawing/2014/main" xmlns="" id="{FCAF3CE1-A763-4C4A-954D-9A6EB58F9EEE}"/>
              </a:ext>
            </a:extLst>
          </p:cNvPr>
          <p:cNvSpPr>
            <a:spLocks noGrp="1"/>
          </p:cNvSpPr>
          <p:nvPr>
            <p:ph sz="half" idx="1"/>
          </p:nvPr>
        </p:nvSpPr>
        <p:spPr>
          <a:xfrm>
            <a:off x="1451580" y="2015732"/>
            <a:ext cx="3525184" cy="3450613"/>
          </a:xfrm>
        </p:spPr>
        <p:txBody>
          <a:bodyPr vert="horz" lIns="91440" tIns="45720" rIns="91440" bIns="45720" rtlCol="0" anchor="t">
            <a:normAutofit/>
          </a:bodyPr>
          <a:lstStyle/>
          <a:p>
            <a:r>
              <a:rPr lang="en-US" dirty="0"/>
              <a:t>Capture/record observations</a:t>
            </a:r>
          </a:p>
          <a:p>
            <a:r>
              <a:rPr lang="en-US" dirty="0"/>
              <a:t>Tagging</a:t>
            </a:r>
          </a:p>
          <a:p>
            <a:r>
              <a:rPr lang="en-US" dirty="0"/>
              <a:t>Qualitative view of quantitative data</a:t>
            </a:r>
          </a:p>
          <a:p>
            <a:r>
              <a:rPr lang="en-US" dirty="0"/>
              <a:t>Create themes</a:t>
            </a:r>
          </a:p>
          <a:p>
            <a:r>
              <a:rPr lang="en-US" dirty="0"/>
              <a:t>Use visualizations to look </a:t>
            </a:r>
            <a:br>
              <a:rPr lang="en-US" dirty="0"/>
            </a:br>
            <a:r>
              <a:rPr lang="en-US" dirty="0"/>
              <a:t>for insights</a:t>
            </a:r>
          </a:p>
        </p:txBody>
      </p:sp>
      <p:pic>
        <p:nvPicPr>
          <p:cNvPr id="7" name="Content Placeholder 6" descr="A picture containing accessory, pinwheel, umbrella&#10;&#10;Description automatically generated">
            <a:extLst>
              <a:ext uri="{FF2B5EF4-FFF2-40B4-BE49-F238E27FC236}">
                <a16:creationId xmlns:a16="http://schemas.microsoft.com/office/drawing/2014/main" xmlns="" id="{0766AFF6-3D4A-A746-9ADD-B711DAA123BA}"/>
              </a:ext>
            </a:extLst>
          </p:cNvPr>
          <p:cNvPicPr>
            <a:picLocks noGrp="1" noChangeAspect="1"/>
          </p:cNvPicPr>
          <p:nvPr>
            <p:ph sz="half" idx="2"/>
          </p:nvPr>
        </p:nvPicPr>
        <p:blipFill rotWithShape="1">
          <a:blip r:embed="rId4" cstate="screen">
            <a:extLst>
              <a:ext uri="{28A0092B-C50C-407E-A947-70E740481C1C}">
                <a14:useLocalDpi xmlns:a14="http://schemas.microsoft.com/office/drawing/2010/main"/>
              </a:ext>
            </a:extLst>
          </a:blip>
          <a:srcRect/>
          <a:stretch/>
        </p:blipFill>
        <p:spPr>
          <a:xfrm>
            <a:off x="8535626" y="804519"/>
            <a:ext cx="2911056" cy="285288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31" name="Picture 30">
            <a:extLst>
              <a:ext uri="{FF2B5EF4-FFF2-40B4-BE49-F238E27FC236}">
                <a16:creationId xmlns:a16="http://schemas.microsoft.com/office/drawing/2014/main" xmlns="" id="{A5DC397C-2B77-4200-B02F-47CA26CA2AC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xmlns="" id="{13AFA304-05B8-441F-BA73-B92E08BD6E0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2" name="Content Placeholder 8">
            <a:extLst>
              <a:ext uri="{FF2B5EF4-FFF2-40B4-BE49-F238E27FC236}">
                <a16:creationId xmlns:a16="http://schemas.microsoft.com/office/drawing/2014/main" xmlns="" id="{BF5650B6-0220-EE43-98A7-66AF0853EBF9}"/>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6428342" y="2791119"/>
            <a:ext cx="2810704" cy="260577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7329944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23522FE7-5A29-4EF6-B1EF-2CA55748A7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xmlns="" id="{C2192E09-EBC7-416C-B887-DFF915D7F43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xmlns="" id="{2924498D-E084-44BE-A196-CFCE3556435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3BBC7667-C352-4842-9AFD-E5C16AD002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xmlns="" id="{1EC4A490-3310-4798-850D-30C8DB8D1F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143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AE92B721-D2EC-4A85-A67A-96767C3EDE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Rectangle 21">
            <a:extLst>
              <a:ext uri="{FF2B5EF4-FFF2-40B4-BE49-F238E27FC236}">
                <a16:creationId xmlns:a16="http://schemas.microsoft.com/office/drawing/2014/main" xmlns="" id="{6A0FFA78-985C-4F50-B21A-77045C7DF6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753134" y="2523579"/>
            <a:ext cx="8438867"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xmlns="" id="{880E729A-9F0C-4B41-B916-BE598D912A07}"/>
              </a:ext>
            </a:extLst>
          </p:cNvPr>
          <p:cNvSpPr>
            <a:spLocks noGrp="1"/>
          </p:cNvSpPr>
          <p:nvPr>
            <p:ph type="title"/>
          </p:nvPr>
        </p:nvSpPr>
        <p:spPr>
          <a:xfrm>
            <a:off x="4065511" y="2695118"/>
            <a:ext cx="6832500" cy="1432743"/>
          </a:xfrm>
        </p:spPr>
        <p:txBody>
          <a:bodyPr vert="horz" lIns="91440" tIns="45720" rIns="91440" bIns="0" rtlCol="0" anchor="b">
            <a:normAutofit/>
          </a:bodyPr>
          <a:lstStyle/>
          <a:p>
            <a:r>
              <a:rPr lang="en-US" sz="4400">
                <a:solidFill>
                  <a:srgbClr val="FFFFFE"/>
                </a:solidFill>
              </a:rPr>
              <a:t>Resources</a:t>
            </a:r>
          </a:p>
        </p:txBody>
      </p:sp>
      <p:cxnSp>
        <p:nvCxnSpPr>
          <p:cNvPr id="24" name="Straight Connector 23">
            <a:extLst>
              <a:ext uri="{FF2B5EF4-FFF2-40B4-BE49-F238E27FC236}">
                <a16:creationId xmlns:a16="http://schemas.microsoft.com/office/drawing/2014/main" xmlns="" id="{65409EC7-69B1-45CC-8FB7-1964C1AB672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065509" y="4210031"/>
            <a:ext cx="683249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ext Placeholder 4">
            <a:extLst>
              <a:ext uri="{FF2B5EF4-FFF2-40B4-BE49-F238E27FC236}">
                <a16:creationId xmlns:a16="http://schemas.microsoft.com/office/drawing/2014/main" xmlns="" id="{8099FFBF-A51D-E44A-B10D-618D6BCB4B32}"/>
              </a:ext>
            </a:extLst>
          </p:cNvPr>
          <p:cNvSpPr>
            <a:spLocks noGrp="1"/>
          </p:cNvSpPr>
          <p:nvPr>
            <p:ph type="body" idx="1"/>
          </p:nvPr>
        </p:nvSpPr>
        <p:spPr>
          <a:xfrm>
            <a:off x="4065511" y="4212696"/>
            <a:ext cx="6832499" cy="574842"/>
          </a:xfrm>
        </p:spPr>
        <p:txBody>
          <a:bodyPr vert="horz" lIns="91440" tIns="91440" rIns="91440" bIns="91440" rtlCol="0">
            <a:normAutofit/>
          </a:bodyPr>
          <a:lstStyle/>
          <a:p>
            <a:endParaRPr lang="en-US" sz="1600" cap="all">
              <a:solidFill>
                <a:srgbClr val="FFFFFE"/>
              </a:solidFill>
            </a:endParaRPr>
          </a:p>
        </p:txBody>
      </p:sp>
      <p:pic>
        <p:nvPicPr>
          <p:cNvPr id="26" name="Picture 25">
            <a:extLst>
              <a:ext uri="{FF2B5EF4-FFF2-40B4-BE49-F238E27FC236}">
                <a16:creationId xmlns:a16="http://schemas.microsoft.com/office/drawing/2014/main" xmlns="" id="{095A6DC3-387B-4D0B-A44D-E83246EFD0A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Tree>
    <p:extLst>
      <p:ext uri="{BB962C8B-B14F-4D97-AF65-F5344CB8AC3E}">
        <p14:creationId xmlns:p14="http://schemas.microsoft.com/office/powerpoint/2010/main" val="24254007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0CABCAE3-64FC-4149-819F-2C18128241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xmlns="" id="{012FDCFE-9AD2-4D8A-8CBF-B3AA37EBF6D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xmlns="" id="{FBD463FC-4CA8-4FF4-85A3-AF9F4B98D21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A56012FD-74A8-4C91-B318-435CF2B7192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a16="http://schemas.microsoft.com/office/drawing/2014/main" xmlns="" id="{35C3D674-3D59-4E93-80CA-0C0A9095E8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xmlns="" id="{C884B8F8-FDC9-498B-9960-5D7260AFCB0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xmlns="" id="{5493448A-01D9-1A4C-9127-3F4B2EA83C36}"/>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dirty="0"/>
              <a:t>Some Resources</a:t>
            </a:r>
          </a:p>
        </p:txBody>
      </p:sp>
      <p:sp>
        <p:nvSpPr>
          <p:cNvPr id="24" name="Rectangle 23">
            <a:extLst>
              <a:ext uri="{FF2B5EF4-FFF2-40B4-BE49-F238E27FC236}">
                <a16:creationId xmlns:a16="http://schemas.microsoft.com/office/drawing/2014/main" xmlns="" id="{EF2A81E1-BCBE-426B-8C09-33274E6940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Content Placeholder 4">
            <a:extLst>
              <a:ext uri="{FF2B5EF4-FFF2-40B4-BE49-F238E27FC236}">
                <a16:creationId xmlns:a16="http://schemas.microsoft.com/office/drawing/2014/main" xmlns="" id="{58E927D9-3741-AB48-835B-A79C01C9D937}"/>
              </a:ext>
            </a:extLst>
          </p:cNvPr>
          <p:cNvSpPr>
            <a:spLocks noGrp="1"/>
          </p:cNvSpPr>
          <p:nvPr>
            <p:ph sz="half" idx="1"/>
          </p:nvPr>
        </p:nvSpPr>
        <p:spPr>
          <a:xfrm>
            <a:off x="1451581" y="2015732"/>
            <a:ext cx="4172212" cy="3450613"/>
          </a:xfrm>
        </p:spPr>
        <p:txBody>
          <a:bodyPr vert="horz" lIns="91440" tIns="45720" rIns="91440" bIns="45720" rtlCol="0" anchor="t">
            <a:normAutofit/>
          </a:bodyPr>
          <a:lstStyle/>
          <a:p>
            <a:r>
              <a:rPr lang="en-US" dirty="0"/>
              <a:t>ISO 9241-11 Ergonomics of human-system interaction</a:t>
            </a:r>
          </a:p>
          <a:p>
            <a:r>
              <a:rPr lang="en-US" i="1" dirty="0"/>
              <a:t>Think Like A UX Researcher </a:t>
            </a:r>
            <a:br>
              <a:rPr lang="en-US" i="1" dirty="0"/>
            </a:br>
            <a:r>
              <a:rPr lang="en-US" dirty="0"/>
              <a:t>by David Travis and Philip Hodgson</a:t>
            </a:r>
          </a:p>
          <a:p>
            <a:r>
              <a:rPr lang="en-US" dirty="0"/>
              <a:t>Sample Size Calculator</a:t>
            </a:r>
          </a:p>
        </p:txBody>
      </p:sp>
      <p:pic>
        <p:nvPicPr>
          <p:cNvPr id="7" name="Content Placeholder 6" descr="Pin">
            <a:extLst>
              <a:ext uri="{FF2B5EF4-FFF2-40B4-BE49-F238E27FC236}">
                <a16:creationId xmlns:a16="http://schemas.microsoft.com/office/drawing/2014/main" xmlns="" id="{421D031B-AFD5-5643-8C3C-B91E1DDF5955}"/>
              </a:ext>
            </a:extLst>
          </p:cNvPr>
          <p:cNvPicPr>
            <a:picLocks noGrp="1" noChangeAspect="1"/>
          </p:cNvPicPr>
          <p:nvPr>
            <p:ph sz="half" idx="2"/>
          </p:nvPr>
        </p:nvPicPr>
        <p:blipFill>
          <a:blip r:embed="rId4">
            <a:extLst>
              <a:ext uri="{96DAC541-7B7A-43D3-8B79-37D633B846F1}">
                <asvg:svgBlip xmlns:asvg="http://schemas.microsoft.com/office/drawing/2016/SVG/main" xmlns="" r:embed="rId5"/>
              </a:ext>
            </a:extLst>
          </a:blip>
          <a:stretch>
            <a:fillRect/>
          </a:stretch>
        </p:blipFill>
        <p:spPr>
          <a:xfrm flipH="1">
            <a:off x="6669127" y="805583"/>
            <a:ext cx="4477235" cy="4660762"/>
          </a:xfrm>
          <a:prstGeom prst="rect">
            <a:avLst/>
          </a:prstGeom>
        </p:spPr>
      </p:pic>
      <p:pic>
        <p:nvPicPr>
          <p:cNvPr id="26" name="Picture 25">
            <a:extLst>
              <a:ext uri="{FF2B5EF4-FFF2-40B4-BE49-F238E27FC236}">
                <a16:creationId xmlns:a16="http://schemas.microsoft.com/office/drawing/2014/main" xmlns="" id="{39D1DDD4-5BB3-45BA-B9B3-06B62299AD7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xmlns="" id="{A24DAE64-2302-42EA-8239-F2F0775CA5A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3510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xmlns="" id="{35C3D674-3D59-4E93-80CA-0C0A9095E8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xmlns="" id="{C884B8F8-FDC9-498B-9960-5D7260AFCB0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xmlns="" id="{6178ACB0-96DA-0B4A-96B8-8D217B5994EA}"/>
              </a:ext>
            </a:extLst>
          </p:cNvPr>
          <p:cNvSpPr>
            <a:spLocks noGrp="1"/>
          </p:cNvSpPr>
          <p:nvPr>
            <p:ph type="title"/>
          </p:nvPr>
        </p:nvSpPr>
        <p:spPr>
          <a:xfrm>
            <a:off x="1451580" y="804520"/>
            <a:ext cx="4176511" cy="1049235"/>
          </a:xfrm>
        </p:spPr>
        <p:txBody>
          <a:bodyPr>
            <a:normAutofit/>
          </a:bodyPr>
          <a:lstStyle/>
          <a:p>
            <a:r>
              <a:rPr lang="en-CA" dirty="0"/>
              <a:t>Why we care about UX</a:t>
            </a:r>
          </a:p>
        </p:txBody>
      </p:sp>
      <p:sp>
        <p:nvSpPr>
          <p:cNvPr id="27" name="Rectangle 26">
            <a:extLst>
              <a:ext uri="{FF2B5EF4-FFF2-40B4-BE49-F238E27FC236}">
                <a16:creationId xmlns:a16="http://schemas.microsoft.com/office/drawing/2014/main" xmlns="" id="{EF2A81E1-BCBE-426B-8C09-33274E6940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xmlns="" id="{81D00012-C3EF-AF47-92C1-AE47CC135BD2}"/>
              </a:ext>
            </a:extLst>
          </p:cNvPr>
          <p:cNvSpPr>
            <a:spLocks noGrp="1"/>
          </p:cNvSpPr>
          <p:nvPr>
            <p:ph idx="1"/>
          </p:nvPr>
        </p:nvSpPr>
        <p:spPr>
          <a:xfrm>
            <a:off x="1451581" y="2015732"/>
            <a:ext cx="4172212" cy="3450613"/>
          </a:xfrm>
        </p:spPr>
        <p:txBody>
          <a:bodyPr>
            <a:normAutofit lnSpcReduction="10000"/>
          </a:bodyPr>
          <a:lstStyle/>
          <a:p>
            <a:r>
              <a:rPr lang="en-CA" sz="2400" dirty="0"/>
              <a:t>Address gaps + disconnects </a:t>
            </a:r>
            <a:br>
              <a:rPr lang="en-CA" sz="2400" dirty="0"/>
            </a:br>
            <a:r>
              <a:rPr lang="en-CA" sz="2400" dirty="0"/>
              <a:t>in usability</a:t>
            </a:r>
          </a:p>
          <a:p>
            <a:r>
              <a:rPr lang="en-CA" sz="2400" dirty="0"/>
              <a:t>Address issues in the </a:t>
            </a:r>
            <a:br>
              <a:rPr lang="en-CA" sz="2400" dirty="0"/>
            </a:br>
            <a:r>
              <a:rPr lang="en-CA" sz="2400" dirty="0"/>
              <a:t>user’s journey</a:t>
            </a:r>
          </a:p>
          <a:p>
            <a:r>
              <a:rPr lang="en-CA" sz="2400" dirty="0"/>
              <a:t>Think it all the way through</a:t>
            </a:r>
          </a:p>
          <a:p>
            <a:r>
              <a:rPr lang="en-CA" sz="2400" dirty="0"/>
              <a:t>Consider context of use</a:t>
            </a:r>
          </a:p>
          <a:p>
            <a:r>
              <a:rPr lang="en-CA" sz="2400" dirty="0"/>
              <a:t>Maximize value to users</a:t>
            </a:r>
          </a:p>
        </p:txBody>
      </p:sp>
      <p:pic>
        <p:nvPicPr>
          <p:cNvPr id="8" name="Graphic 7" descr="Target Audience">
            <a:extLst>
              <a:ext uri="{FF2B5EF4-FFF2-40B4-BE49-F238E27FC236}">
                <a16:creationId xmlns:a16="http://schemas.microsoft.com/office/drawing/2014/main" xmlns="" id="{F3AF7E5F-3CD4-9647-965C-FD47B36C30FD}"/>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7075372" y="804520"/>
            <a:ext cx="4660762" cy="4660762"/>
          </a:xfrm>
          <a:prstGeom prst="rect">
            <a:avLst/>
          </a:prstGeom>
          <a:effectLst>
            <a:outerShdw blurRad="50800" dist="38100" dir="2700000" algn="tl" rotWithShape="0">
              <a:prstClr val="black">
                <a:alpha val="40000"/>
              </a:prstClr>
            </a:outerShdw>
          </a:effectLst>
        </p:spPr>
      </p:pic>
      <p:pic>
        <p:nvPicPr>
          <p:cNvPr id="29" name="Picture 28">
            <a:extLst>
              <a:ext uri="{FF2B5EF4-FFF2-40B4-BE49-F238E27FC236}">
                <a16:creationId xmlns:a16="http://schemas.microsoft.com/office/drawing/2014/main" xmlns="" id="{39D1DDD4-5BB3-45BA-B9B3-06B62299AD7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xmlns="" id="{A24DAE64-2302-42EA-8239-F2F0775CA5A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8137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35C3D674-3D59-4E93-80CA-0C0A9095E8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xmlns="" id="{C884B8F8-FDC9-498B-9960-5D7260AFCB0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xmlns="" id="{389B71F8-5A94-C748-B1FC-72E9FC7C3111}"/>
              </a:ext>
            </a:extLst>
          </p:cNvPr>
          <p:cNvSpPr>
            <a:spLocks noGrp="1"/>
          </p:cNvSpPr>
          <p:nvPr>
            <p:ph type="title"/>
          </p:nvPr>
        </p:nvSpPr>
        <p:spPr>
          <a:xfrm>
            <a:off x="1451580" y="804520"/>
            <a:ext cx="4176511" cy="1049235"/>
          </a:xfrm>
        </p:spPr>
        <p:txBody>
          <a:bodyPr>
            <a:normAutofit/>
          </a:bodyPr>
          <a:lstStyle/>
          <a:p>
            <a:r>
              <a:rPr lang="en-CA" sz="2500"/>
              <a:t>Let’s talk: unmemorable user experiences</a:t>
            </a:r>
          </a:p>
        </p:txBody>
      </p:sp>
      <p:sp>
        <p:nvSpPr>
          <p:cNvPr id="14" name="Rectangle 13">
            <a:extLst>
              <a:ext uri="{FF2B5EF4-FFF2-40B4-BE49-F238E27FC236}">
                <a16:creationId xmlns:a16="http://schemas.microsoft.com/office/drawing/2014/main" xmlns="" id="{EF2A81E1-BCBE-426B-8C09-33274E6940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xmlns="" id="{9F13D37E-50CC-5E49-B8A9-DB4C1BEC1245}"/>
              </a:ext>
            </a:extLst>
          </p:cNvPr>
          <p:cNvSpPr>
            <a:spLocks noGrp="1"/>
          </p:cNvSpPr>
          <p:nvPr>
            <p:ph idx="1"/>
          </p:nvPr>
        </p:nvSpPr>
        <p:spPr>
          <a:xfrm>
            <a:off x="1451581" y="2015732"/>
            <a:ext cx="4172212" cy="3450613"/>
          </a:xfrm>
        </p:spPr>
        <p:txBody>
          <a:bodyPr>
            <a:normAutofit/>
          </a:bodyPr>
          <a:lstStyle/>
          <a:p>
            <a:pPr marL="0" indent="0">
              <a:buNone/>
            </a:pPr>
            <a:r>
              <a:rPr lang="en-CA" sz="2800" dirty="0"/>
              <a:t>What are some examples of  unmemorable user experiences? </a:t>
            </a:r>
          </a:p>
          <a:p>
            <a:pPr marL="0" indent="0">
              <a:buNone/>
            </a:pPr>
            <a:endParaRPr lang="en-CA" sz="2800" dirty="0"/>
          </a:p>
          <a:p>
            <a:pPr marL="0" indent="0">
              <a:buNone/>
            </a:pPr>
            <a:r>
              <a:rPr lang="en-CA" sz="2800" dirty="0"/>
              <a:t>Here’s one: ATMs</a:t>
            </a:r>
          </a:p>
        </p:txBody>
      </p:sp>
      <p:pic>
        <p:nvPicPr>
          <p:cNvPr id="7" name="Graphic 6" descr="Chat">
            <a:extLst>
              <a:ext uri="{FF2B5EF4-FFF2-40B4-BE49-F238E27FC236}">
                <a16:creationId xmlns:a16="http://schemas.microsoft.com/office/drawing/2014/main" xmlns="" id="{08D3ECA0-8074-45FE-8664-F2B6FCA9157D}"/>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a:xfrm>
            <a:off x="6577364" y="805583"/>
            <a:ext cx="4660762" cy="4660762"/>
          </a:xfrm>
          <a:prstGeom prst="rect">
            <a:avLst/>
          </a:prstGeom>
          <a:effectLst>
            <a:outerShdw blurRad="50800" dist="38100" dir="2700000" algn="tl" rotWithShape="0">
              <a:prstClr val="black">
                <a:alpha val="40000"/>
              </a:prstClr>
            </a:outerShdw>
          </a:effectLst>
        </p:spPr>
      </p:pic>
      <p:pic>
        <p:nvPicPr>
          <p:cNvPr id="16" name="Picture 15">
            <a:extLst>
              <a:ext uri="{FF2B5EF4-FFF2-40B4-BE49-F238E27FC236}">
                <a16:creationId xmlns:a16="http://schemas.microsoft.com/office/drawing/2014/main" xmlns="" id="{39D1DDD4-5BB3-45BA-B9B3-06B62299AD7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xmlns="" id="{A24DAE64-2302-42EA-8239-F2F0775CA5A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0847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xmlns="" id="{29C51009-A09A-4689-8E6C-F8FC99E6A8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89B71F8-5A94-C748-B1FC-72E9FC7C3111}"/>
              </a:ext>
            </a:extLst>
          </p:cNvPr>
          <p:cNvSpPr>
            <a:spLocks noGrp="1"/>
          </p:cNvSpPr>
          <p:nvPr>
            <p:ph type="title"/>
          </p:nvPr>
        </p:nvSpPr>
        <p:spPr>
          <a:xfrm>
            <a:off x="844476" y="1600199"/>
            <a:ext cx="3539266" cy="4297680"/>
          </a:xfrm>
        </p:spPr>
        <p:txBody>
          <a:bodyPr anchor="ctr">
            <a:normAutofit/>
          </a:bodyPr>
          <a:lstStyle/>
          <a:p>
            <a:r>
              <a:rPr lang="en-CA" dirty="0"/>
              <a:t>The 3 questions of </a:t>
            </a:r>
            <a:r>
              <a:rPr lang="en-CA" dirty="0" err="1"/>
              <a:t>ux</a:t>
            </a:r>
            <a:r>
              <a:rPr lang="en-CA" dirty="0"/>
              <a:t> research</a:t>
            </a:r>
          </a:p>
        </p:txBody>
      </p:sp>
      <p:cxnSp>
        <p:nvCxnSpPr>
          <p:cNvPr id="27" name="Straight Connector 26">
            <a:extLst>
              <a:ext uri="{FF2B5EF4-FFF2-40B4-BE49-F238E27FC236}">
                <a16:creationId xmlns:a16="http://schemas.microsoft.com/office/drawing/2014/main" xmlns="" id="{9EC65442-F244-409C-BF44-C5D6472E810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9F13D37E-50CC-5E49-B8A9-DB4C1BEC1245}"/>
              </a:ext>
            </a:extLst>
          </p:cNvPr>
          <p:cNvSpPr>
            <a:spLocks noGrp="1"/>
          </p:cNvSpPr>
          <p:nvPr>
            <p:ph idx="1"/>
          </p:nvPr>
        </p:nvSpPr>
        <p:spPr>
          <a:xfrm>
            <a:off x="4924851" y="1600199"/>
            <a:ext cx="6130003" cy="4297680"/>
          </a:xfrm>
        </p:spPr>
        <p:txBody>
          <a:bodyPr anchor="ctr">
            <a:normAutofit/>
          </a:bodyPr>
          <a:lstStyle/>
          <a:p>
            <a:pPr marL="457200" indent="-457200">
              <a:buFont typeface="+mj-lt"/>
              <a:buAutoNum type="arabicPeriod"/>
            </a:pPr>
            <a:r>
              <a:rPr lang="en-CA" sz="4000" dirty="0"/>
              <a:t>Who </a:t>
            </a:r>
          </a:p>
          <a:p>
            <a:pPr marL="457200" indent="-457200">
              <a:buFont typeface="+mj-lt"/>
              <a:buAutoNum type="arabicPeriod"/>
            </a:pPr>
            <a:r>
              <a:rPr lang="en-CA" sz="4000" dirty="0"/>
              <a:t>What?</a:t>
            </a:r>
          </a:p>
          <a:p>
            <a:pPr marL="457200" indent="-457200">
              <a:buFont typeface="+mj-lt"/>
              <a:buAutoNum type="arabicPeriod"/>
            </a:pPr>
            <a:r>
              <a:rPr lang="en-CA" sz="4000" dirty="0"/>
              <a:t>Does it work?</a:t>
            </a:r>
          </a:p>
        </p:txBody>
      </p:sp>
    </p:spTree>
    <p:extLst>
      <p:ext uri="{BB962C8B-B14F-4D97-AF65-F5344CB8AC3E}">
        <p14:creationId xmlns:p14="http://schemas.microsoft.com/office/powerpoint/2010/main" val="2427700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Data Produced</a:t>
            </a:r>
          </a:p>
        </p:txBody>
      </p:sp>
      <p:graphicFrame>
        <p:nvGraphicFramePr>
          <p:cNvPr id="11" name="Content Placeholder 2">
            <a:extLst>
              <a:ext uri="{FF2B5EF4-FFF2-40B4-BE49-F238E27FC236}">
                <a16:creationId xmlns:a16="http://schemas.microsoft.com/office/drawing/2014/main" xmlns="" id="{8D0A541B-1023-4DC4-A3A3-D2DF3FB15201}"/>
              </a:ext>
            </a:extLst>
          </p:cNvPr>
          <p:cNvGraphicFramePr/>
          <p:nvPr>
            <p:extLst>
              <p:ext uri="{D42A27DB-BD31-4B8C-83A1-F6EECF244321}">
                <p14:modId xmlns:p14="http://schemas.microsoft.com/office/powerpoint/2010/main" val="1834781342"/>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9136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291D11-FA47-C641-BF7E-BF1FFDDE1294}"/>
              </a:ext>
            </a:extLst>
          </p:cNvPr>
          <p:cNvSpPr>
            <a:spLocks noGrp="1"/>
          </p:cNvSpPr>
          <p:nvPr>
            <p:ph type="title"/>
          </p:nvPr>
        </p:nvSpPr>
        <p:spPr/>
        <p:txBody>
          <a:bodyPr vert="horz" lIns="91440" tIns="45720" rIns="91440" bIns="45720" rtlCol="0" anchor="t">
            <a:normAutofit/>
          </a:bodyPr>
          <a:lstStyle/>
          <a:p>
            <a:r>
              <a:rPr lang="en-US"/>
              <a:t>Usability Testing – what it is, what it is not</a:t>
            </a:r>
          </a:p>
        </p:txBody>
      </p:sp>
      <p:graphicFrame>
        <p:nvGraphicFramePr>
          <p:cNvPr id="7" name="Content Placeholder 2">
            <a:extLst>
              <a:ext uri="{FF2B5EF4-FFF2-40B4-BE49-F238E27FC236}">
                <a16:creationId xmlns:a16="http://schemas.microsoft.com/office/drawing/2014/main" xmlns="" id="{7F73F164-2863-4999-BB4A-C04178B46D84}"/>
              </a:ext>
            </a:extLst>
          </p:cNvPr>
          <p:cNvGraphicFramePr/>
          <p:nvPr>
            <p:extLst>
              <p:ext uri="{D42A27DB-BD31-4B8C-83A1-F6EECF244321}">
                <p14:modId xmlns:p14="http://schemas.microsoft.com/office/powerpoint/2010/main" val="2079833577"/>
              </p:ext>
            </p:extLst>
          </p:nvPr>
        </p:nvGraphicFramePr>
        <p:xfrm>
          <a:off x="1325469" y="2340435"/>
          <a:ext cx="9604375" cy="3324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Not Equal 5">
            <a:extLst>
              <a:ext uri="{FF2B5EF4-FFF2-40B4-BE49-F238E27FC236}">
                <a16:creationId xmlns:a16="http://schemas.microsoft.com/office/drawing/2014/main" xmlns="" id="{33DECACA-1C86-0941-9534-F3752A9AEC2A}"/>
              </a:ext>
            </a:extLst>
          </p:cNvPr>
          <p:cNvSpPr/>
          <p:nvPr/>
        </p:nvSpPr>
        <p:spPr>
          <a:xfrm>
            <a:off x="5484158" y="2817158"/>
            <a:ext cx="1223683" cy="1223683"/>
          </a:xfrm>
          <a:prstGeom prst="mathNotEqual">
            <a:avLst>
              <a:gd name="adj1" fmla="val 10246"/>
              <a:gd name="adj2" fmla="val 6553044"/>
              <a:gd name="adj3" fmla="val 1884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Tree>
    <p:extLst>
      <p:ext uri="{BB962C8B-B14F-4D97-AF65-F5344CB8AC3E}">
        <p14:creationId xmlns:p14="http://schemas.microsoft.com/office/powerpoint/2010/main" val="216868641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4458</Words>
  <Application>Microsoft Office PowerPoint</Application>
  <PresentationFormat>Widescreen</PresentationFormat>
  <Paragraphs>390</Paragraphs>
  <Slides>44</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Gill Sans MT</vt:lpstr>
      <vt:lpstr>Gallery</vt:lpstr>
      <vt:lpstr>Usability Testing</vt:lpstr>
      <vt:lpstr>Getting Started</vt:lpstr>
      <vt:lpstr>Defining usability</vt:lpstr>
      <vt:lpstr>Types of problems we typically focus on</vt:lpstr>
      <vt:lpstr>Why we care about UX</vt:lpstr>
      <vt:lpstr>Let’s talk: unmemorable user experiences</vt:lpstr>
      <vt:lpstr>The 3 questions of ux research</vt:lpstr>
      <vt:lpstr>Types of Data Produced</vt:lpstr>
      <vt:lpstr>Usability Testing – what it is, what it is not</vt:lpstr>
      <vt:lpstr>Placing Usability Testing in Context</vt:lpstr>
      <vt:lpstr>So where In the ux process does usability testing fit?</vt:lpstr>
      <vt:lpstr>PowerPoint Presentation</vt:lpstr>
      <vt:lpstr>Audiences and problems  – Who for, what for?</vt:lpstr>
      <vt:lpstr>Let’s talk: Is usability testing always appropriate?</vt:lpstr>
      <vt:lpstr>Let’s talk: Is usability testing always appropriate?</vt:lpstr>
      <vt:lpstr>Understanding  Your Realities</vt:lpstr>
      <vt:lpstr>Understanding your realities  – UX where you are</vt:lpstr>
      <vt:lpstr>Types of Testing</vt:lpstr>
      <vt:lpstr>Types of testing – Low-Fi</vt:lpstr>
      <vt:lpstr>Types of testing – Mid-Fi</vt:lpstr>
      <vt:lpstr>Types of testing – Hi-Fi</vt:lpstr>
      <vt:lpstr>That Pinch of Agile</vt:lpstr>
      <vt:lpstr>That pinch of agile  – use cases AND user stories </vt:lpstr>
      <vt:lpstr>That pinch of agile – prioritization and planning</vt:lpstr>
      <vt:lpstr>Testing Strategy</vt:lpstr>
      <vt:lpstr>Testing Strategy</vt:lpstr>
      <vt:lpstr>A Typical Usability Testing Sequence</vt:lpstr>
      <vt:lpstr>A Typical usability testing Sequence</vt:lpstr>
      <vt:lpstr>A Typical usability testing Sequence – Planning &amp; logistics</vt:lpstr>
      <vt:lpstr>A Typical usability testing Sequence – Execution (sprints)</vt:lpstr>
      <vt:lpstr>A Typical usability testing Sequence – Analysis &amp; Recommendations</vt:lpstr>
      <vt:lpstr>Communicating testing  – proposal + Recommendations</vt:lpstr>
      <vt:lpstr>TIPS – Analysis and Recommendations</vt:lpstr>
      <vt:lpstr>Tool Tour</vt:lpstr>
      <vt:lpstr>Data Logging</vt:lpstr>
      <vt:lpstr>TIPS – Observing participants</vt:lpstr>
      <vt:lpstr>Let’s Try It while watching a test</vt:lpstr>
      <vt:lpstr>PowerPoint Presentation</vt:lpstr>
      <vt:lpstr>Optimal Workshop</vt:lpstr>
      <vt:lpstr>Optimal - Questions</vt:lpstr>
      <vt:lpstr>Optimal - Chalkmark</vt:lpstr>
      <vt:lpstr>Optimal - Reframer</vt:lpstr>
      <vt:lpstr>Resources</vt:lpstr>
      <vt:lpstr>Some Resources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Usability Testing</dc:title>
  <dc:creator>Alvaro Vargas</dc:creator>
  <cp:lastModifiedBy>Dominic Finn</cp:lastModifiedBy>
  <cp:revision>16</cp:revision>
  <dcterms:created xsi:type="dcterms:W3CDTF">2019-04-13T02:54:39Z</dcterms:created>
  <dcterms:modified xsi:type="dcterms:W3CDTF">2019-04-15T16:09:25Z</dcterms:modified>
</cp:coreProperties>
</file>