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828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0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724c828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5724c828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4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89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9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71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0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5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95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75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67e2d83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467e2d83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02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300537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804025" y="195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79387" y="627062"/>
            <a:ext cx="87852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46087" y="1779587"/>
            <a:ext cx="82296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300537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804025" y="195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13">
            <a:alphaModFix/>
          </a:blip>
          <a:srcRect t="27599"/>
          <a:stretch/>
        </p:blipFill>
        <p:spPr>
          <a:xfrm>
            <a:off x="1587" y="1419225"/>
            <a:ext cx="9140825" cy="3724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harest.github.io/oss-present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-4762" y="2478087"/>
            <a:ext cx="91440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  <a:t>CSPS Digital Academy </a:t>
            </a:r>
            <a:br>
              <a:rPr lang="en-US" sz="4000" b="1" i="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  <a:t>Premium - DevOps</a:t>
            </a:r>
            <a:r>
              <a:rPr lang="en-US" sz="4400" b="1" i="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371600" y="3579812"/>
            <a:ext cx="6400800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 sz="3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1835150" y="250825"/>
            <a:ext cx="6321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May 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-24</a:t>
            </a: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Practicum</a:t>
            </a:r>
            <a:endParaRPr sz="3000" b="1" i="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lang="en-US" sz="24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Louise Côté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195512" y="17081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75B6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will get an opportunity to experience and demonstrate what you have learned through the program as a Premium participant by prototyping solutions to real-life problems. By the end of the practicum, you should be able to:</a:t>
            </a:r>
            <a:endParaRPr>
              <a:solidFill>
                <a:srgbClr val="475B6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Use different tools and approaches to identify and solve problems based on an agile method of development and IT operations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support the team in using development and operations in the GoC context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identify and apply appropriate elements of development and operations, including open source software, Cloud, Python, continuous integration and continuous deployment</a:t>
            </a:r>
            <a:r>
              <a:rPr lang="en-US" sz="1200">
                <a:solidFill>
                  <a:srgbClr val="475B6E"/>
                </a:solidFill>
              </a:rPr>
              <a:t> </a:t>
            </a:r>
            <a:endParaRPr sz="1200">
              <a:solidFill>
                <a:srgbClr val="475B6E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88950" y="249237"/>
            <a:ext cx="6747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72" name="Google Shape;172;p24"/>
          <p:cNvCxnSpPr/>
          <p:nvPr/>
        </p:nvCxnSpPr>
        <p:spPr>
          <a:xfrm>
            <a:off x="1547812" y="555625"/>
            <a:ext cx="0" cy="3528900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331912" y="268287"/>
            <a:ext cx="61928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>
              <a:solidFill>
                <a:srgbClr val="44546A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125800" y="1201700"/>
            <a:ext cx="7144500" cy="25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Digital Academy Premium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 internal capacity in the GoC to deliver better services and learn and apply new and emerging skills and tools in the GoC context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DevOps Premium Stream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Teach learners to use this agile method of development and IT operations, and in the GoC context.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555875" y="1708150"/>
            <a:ext cx="46827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Weekly Schedule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4,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Open Source Software</a:t>
            </a:r>
            <a:endParaRPr sz="3000" b="1" i="0" u="none" strike="noStrike" cap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Guillaume Charest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179875" y="1911400"/>
            <a:ext cx="63213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Learn how to leverage some of the many advantages open source software has to offer in a government context: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Using OSS as part of your </a:t>
            </a:r>
            <a:r>
              <a:rPr lang="en-US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and speed up your development </a:t>
            </a:r>
            <a:endParaRPr dirty="0"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Contributing to 3rd party OSS projects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 i="0" u="none" strike="noStrike" cap="none" dirty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Publishing your project as OSS and leveraging a </a:t>
            </a:r>
            <a:r>
              <a:rPr lang="en-US" i="0" u="none" strike="noStrike" cap="none" dirty="0" smtClean="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community</a:t>
            </a:r>
          </a:p>
          <a:p>
            <a:pPr marL="457200" lvl="0" indent="-317500">
              <a:lnSpc>
                <a:spcPct val="150000"/>
              </a:lnSpc>
              <a:buClr>
                <a:srgbClr val="475B6E"/>
              </a:buClr>
              <a:buSzPts val="1400"/>
              <a:buFont typeface="Lato"/>
              <a:buChar char="●"/>
            </a:pPr>
            <a:r>
              <a:rPr lang="en-CA">
                <a:latin typeface="Lato"/>
                <a:ea typeface="Lato"/>
                <a:cs typeface="Lato"/>
                <a:sym typeface="Lato"/>
                <a:hlinkClick r:id="rId3"/>
              </a:rPr>
              <a:t>https://</a:t>
            </a:r>
            <a:r>
              <a:rPr lang="en-CA">
                <a:latin typeface="Lato"/>
                <a:ea typeface="Lato"/>
                <a:cs typeface="Lato"/>
                <a:sym typeface="Lato"/>
                <a:hlinkClick r:id="rId3"/>
              </a:rPr>
              <a:t>gcharest.github.io/oss-presentations</a:t>
            </a:r>
            <a:r>
              <a:rPr lang="en-CA" smtClean="0">
                <a:latin typeface="Lato"/>
                <a:ea typeface="Lato"/>
                <a:cs typeface="Lato"/>
                <a:sym typeface="Lato"/>
                <a:hlinkClick r:id="rId3"/>
              </a:rPr>
              <a:t>/</a:t>
            </a:r>
            <a:r>
              <a:rPr lang="en-CA" smtClean="0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68312" y="339725"/>
            <a:ext cx="806450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 strike="noStrike" cap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76250" y="339725"/>
            <a:ext cx="921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 strike="noStrike" cap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10-11,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endParaRPr sz="3000" b="1" i="0" u="none" strike="noStrike" cap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 strike="noStrike" cap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Ian Ward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225675" y="1920875"/>
            <a:ext cx="6321425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Introduction to Python for non-Pythonistas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Write and Share Idiomatic Python 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Data Structures for Optimal Speed and Memory Usage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OOP in Python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Extend Python with Special Methods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Create and Package a Python Module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8312" y="339725"/>
            <a:ext cx="673100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11175" y="339725"/>
            <a:ext cx="878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17 -18,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Azure Cloud</a:t>
            </a:r>
            <a:endParaRPr sz="3000" b="1" i="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Microsoft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225675" y="1920875"/>
            <a:ext cx="6321425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96873" y="288925"/>
            <a:ext cx="892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225750" y="1771100"/>
            <a:ext cx="63213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Workshop will deliver a deep technical overview of some of the benefits of a wide range of Microsoft Azure services.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475B6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Hands-on labs and synopsis of services such as: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Infrastructure-as-a-Service (IaaS)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Platform-as-a-Service(PaaS)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Core architectural components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Governance privacy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Monitoring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Compliance features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Cost management</a:t>
            </a:r>
            <a:endParaRPr sz="1200" b="0" i="0" u="non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475B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2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5-26</a:t>
            </a: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AWS Cloud</a:t>
            </a:r>
            <a:endParaRPr sz="3000" b="1" i="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Amazon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145600" y="1811425"/>
            <a:ext cx="6998400" cy="30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Lato"/>
              <a:buNone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AWS DigiGov program will equip government on how to leverage the cloud to deliver user centric digital services to Canadians.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0" u="non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AWS Cloud concepts and basic global infrastructure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AWS Cloud value proposition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Basic AWS Cloud architectural principles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Security and compliance aspects of the AWS platform and the shared security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Billing, account management, and pricing models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Sources of documentation or technical assistance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 i="0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Core characteristics of deploying and operating in the AWS Cloud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47673" y="288925"/>
            <a:ext cx="932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45" name="Google Shape;145;p21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1835150" y="250825"/>
            <a:ext cx="74985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29 &amp; 30</a:t>
            </a: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Cloud Native Development (Optional)</a:t>
            </a:r>
            <a:endParaRPr sz="3000" b="1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lang="en-US" sz="24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William Hearn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179887" y="18019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Overall learning objective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CNCF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Helm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Network Policy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Open Policy Agent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Service Mesh with Istio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1835150" y="250825"/>
            <a:ext cx="6321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May 1 &amp; 2, 2019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 b="1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CI/CD &amp; Tools</a:t>
            </a:r>
            <a:endParaRPr sz="3000" b="1" i="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lang="en-US" sz="2400" b="0" i="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Calvin Rodo, Brittany Hurley, William Hearn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195512" y="17081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Learn how to build a Continuous Integration and Continuous Deployment Pipeline focusing on the Compliance Activities required for a government context.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CI/CD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Docker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Unit and End to End Tests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Accessibility Testing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DevOps Security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Infrastructure as Code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Deployments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88950" y="249237"/>
            <a:ext cx="6747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lang="en-US" sz="100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lang="en-US" sz="1800" b="1" i="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63" name="Google Shape;163;p23"/>
          <p:cNvCxnSpPr/>
          <p:nvPr/>
        </p:nvCxnSpPr>
        <p:spPr>
          <a:xfrm>
            <a:off x="1547812" y="555625"/>
            <a:ext cx="0" cy="3528900"/>
          </a:xfrm>
          <a:prstGeom prst="straightConnector1">
            <a:avLst/>
          </a:prstGeom>
          <a:noFill/>
          <a:ln w="9525" cap="flat" cmpd="sng">
            <a:solidFill>
              <a:srgbClr val="475B6E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Raleway</vt:lpstr>
      <vt:lpstr>Arial</vt:lpstr>
      <vt:lpstr>Calibri</vt:lpstr>
      <vt:lpstr>1_Office Theme</vt:lpstr>
      <vt:lpstr>Custom Design</vt:lpstr>
      <vt:lpstr>CSPS Digital Academy  Premium - DevOps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CSPS Digital Academy  Premium - DevOps </dc:title>
  <cp:lastModifiedBy>Anna Wong</cp:lastModifiedBy>
  <cp:revision>1</cp:revision>
  <dcterms:modified xsi:type="dcterms:W3CDTF">2019-04-04T00:51:00Z</dcterms:modified>
</cp:coreProperties>
</file>