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4" d="100"/>
          <a:sy n="114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2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300538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58588-025C-4250-8615-5C4AC7BE2727}" type="datetimeFigureOut">
              <a:rPr lang="en-CA"/>
              <a:pPr>
                <a:defRPr/>
              </a:pPr>
              <a:t>2019-02-15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025" y="195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6056C-A9DF-489E-BBAB-F5030CC0575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209163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:\GRAPHICS\April 2012 - March 2013\Corporate ID TEMPLATES\Corporate ID\Slides\Modified 2015 refreshed branding\16-9 ratio slides\Corporate_Slides_EN_Cover_16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1" y="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1XIVZNjDwpSr9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10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VYt6GGPXp3dtvOsq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11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690rpufDPGS_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12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Dy6OvRkxOa_w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13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7AfMa01auWathZvl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7BjDk2-tdBmI4TqV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15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H9WvRDihuwRP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MFbIg-nNgl0J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hfOo-s38jTMT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2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iHGi5LHFl1_TB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3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xj98XMqdEfRH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xj98XMqdEfRH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5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5y1Vmmg4AFyMc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PfdPUvnb89rHluE9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7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-W2wkXGJjvA3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8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VOW160MHEXZOZUV2a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9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On-screen Show (16:9)</PresentationFormat>
  <Paragraphs>31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Kent Aitken</cp:lastModifiedBy>
  <cp:revision>4</cp:revision>
  <dcterms:created xsi:type="dcterms:W3CDTF">2019-02-06T20:45:39Z</dcterms:created>
  <dcterms:modified xsi:type="dcterms:W3CDTF">2019-02-15T21:05:15Z</dcterms:modified>
</cp:coreProperties>
</file>