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4" r:id="rId2"/>
    <p:sldId id="257" r:id="rId3"/>
    <p:sldId id="258" r:id="rId4"/>
    <p:sldId id="260" r:id="rId5"/>
    <p:sldId id="261" r:id="rId6"/>
    <p:sldId id="262" r:id="rId7"/>
    <p:sldId id="275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4" d="100"/>
          <a:sy n="114" d="100"/>
        </p:scale>
        <p:origin x="1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99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11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300538"/>
            <a:ext cx="2133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2E62B-950A-4419-B130-EBE87EA947E8}" type="datetimeFigureOut">
              <a:rPr lang="en-CA" smtClean="0"/>
              <a:pPr>
                <a:defRPr/>
              </a:pPr>
              <a:t>2019-02-15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025" y="195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79F031-DA8E-4DF6-A9D4-2725EC073F6C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5099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:\GRAPHICS\April 2012 - March 2013\Corporate ID TEMPLATES\Corporate ID\Slides\Modified 2015 refreshed branding\16-9 ratio slides\Corporate_Slides_EN_Cover_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41" y="0"/>
            <a:ext cx="7275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6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M30H4sF3oCLlt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10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p1bdUy6Vfe0UR2-q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11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O3cyFOz34oRALPvl1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12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smkwL-eDZC1VfHfx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13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WM-b54qMWHWRM9o51R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14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WM-bdFQphRK_jlRxuN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15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O8Wevm9s1egfXLL2A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16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Ttkbfr6BsxgAp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5cZDDYyIkBoeL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2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6XvzsiGnQ-W8T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3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9PquAx6Uh2gto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4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xuFdNeci9UNaKEWC3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5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FAzAOXdSdahwP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6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HCb5Y2jFQoMlh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7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9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IRKlBbgfOlyk9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8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LUH8BA3SXZolw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9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On-screen Show (16:9)</PresentationFormat>
  <Paragraphs>31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Kent Aitken</cp:lastModifiedBy>
  <cp:revision>5</cp:revision>
  <dcterms:created xsi:type="dcterms:W3CDTF">2019-02-06T20:56:00Z</dcterms:created>
  <dcterms:modified xsi:type="dcterms:W3CDTF">2019-02-15T21:03:50Z</dcterms:modified>
</cp:coreProperties>
</file>