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0888B-52BD-4F5C-8EAD-E349A9B0C33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9C95DA-4954-4156-81C8-961CA17DB26E}">
      <dgm:prSet/>
      <dgm:spPr/>
      <dgm:t>
        <a:bodyPr/>
        <a:lstStyle/>
        <a:p>
          <a:r>
            <a:rPr lang="en-US" dirty="0"/>
            <a:t>Shared</a:t>
          </a:r>
        </a:p>
      </dgm:t>
    </dgm:pt>
    <dgm:pt modelId="{B50FAB35-6865-40E5-94BB-F32AF7029692}" type="parTrans" cxnId="{BE2D72E7-BD3C-46E8-9F95-422879E74E34}">
      <dgm:prSet/>
      <dgm:spPr/>
      <dgm:t>
        <a:bodyPr/>
        <a:lstStyle/>
        <a:p>
          <a:endParaRPr lang="en-US"/>
        </a:p>
      </dgm:t>
    </dgm:pt>
    <dgm:pt modelId="{E0C5BC0E-0B1E-40B6-8CDE-FC552F566F43}" type="sibTrans" cxnId="{BE2D72E7-BD3C-46E8-9F95-422879E74E34}">
      <dgm:prSet/>
      <dgm:spPr/>
      <dgm:t>
        <a:bodyPr/>
        <a:lstStyle/>
        <a:p>
          <a:endParaRPr lang="en-US"/>
        </a:p>
      </dgm:t>
    </dgm:pt>
    <dgm:pt modelId="{DD4C2AA1-C08C-4FFC-83C4-A2D1A0120DA1}">
      <dgm:prSet/>
      <dgm:spPr/>
      <dgm:t>
        <a:bodyPr/>
        <a:lstStyle/>
        <a:p>
          <a:r>
            <a:rPr lang="en-US"/>
            <a:t>Task ID</a:t>
          </a:r>
        </a:p>
      </dgm:t>
    </dgm:pt>
    <dgm:pt modelId="{15587C5A-4B48-4F69-B952-DDE91E1614D3}" type="parTrans" cxnId="{E9124959-E986-4289-988C-749611B6E754}">
      <dgm:prSet/>
      <dgm:spPr/>
      <dgm:t>
        <a:bodyPr/>
        <a:lstStyle/>
        <a:p>
          <a:endParaRPr lang="en-US"/>
        </a:p>
      </dgm:t>
    </dgm:pt>
    <dgm:pt modelId="{8E5C1E27-5722-458F-B460-D925ED6E5FE8}" type="sibTrans" cxnId="{E9124959-E986-4289-988C-749611B6E754}">
      <dgm:prSet/>
      <dgm:spPr/>
      <dgm:t>
        <a:bodyPr/>
        <a:lstStyle/>
        <a:p>
          <a:endParaRPr lang="en-US"/>
        </a:p>
      </dgm:t>
    </dgm:pt>
    <dgm:pt modelId="{0F256B84-2A12-453F-95CC-71613C9DCB0A}">
      <dgm:prSet/>
      <dgm:spPr/>
      <dgm:t>
        <a:bodyPr/>
        <a:lstStyle/>
        <a:p>
          <a:r>
            <a:rPr lang="en-US"/>
            <a:t>Name</a:t>
          </a:r>
        </a:p>
      </dgm:t>
    </dgm:pt>
    <dgm:pt modelId="{470B9FDD-9791-4357-B238-9030EA6FF40D}" type="parTrans" cxnId="{1940A0FB-66EE-4548-B4CC-D8ECEC4C205B}">
      <dgm:prSet/>
      <dgm:spPr/>
      <dgm:t>
        <a:bodyPr/>
        <a:lstStyle/>
        <a:p>
          <a:endParaRPr lang="en-US"/>
        </a:p>
      </dgm:t>
    </dgm:pt>
    <dgm:pt modelId="{3A3896B5-A92D-4E95-B96C-B41B74731169}" type="sibTrans" cxnId="{1940A0FB-66EE-4548-B4CC-D8ECEC4C205B}">
      <dgm:prSet/>
      <dgm:spPr/>
      <dgm:t>
        <a:bodyPr/>
        <a:lstStyle/>
        <a:p>
          <a:endParaRPr lang="en-US"/>
        </a:p>
      </dgm:t>
    </dgm:pt>
    <dgm:pt modelId="{AF7700B3-34FD-44F6-98F9-8FA1CBB1D742}">
      <dgm:prSet/>
      <dgm:spPr/>
      <dgm:t>
        <a:bodyPr/>
        <a:lstStyle/>
        <a:p>
          <a:r>
            <a:rPr lang="en-US"/>
            <a:t>Description</a:t>
          </a:r>
        </a:p>
      </dgm:t>
    </dgm:pt>
    <dgm:pt modelId="{5F5D6949-590E-4446-B9CA-2CAB85E4ED43}" type="parTrans" cxnId="{8E7338F3-6E6B-4FD0-9E10-D0725182B0FE}">
      <dgm:prSet/>
      <dgm:spPr/>
      <dgm:t>
        <a:bodyPr/>
        <a:lstStyle/>
        <a:p>
          <a:endParaRPr lang="en-US"/>
        </a:p>
      </dgm:t>
    </dgm:pt>
    <dgm:pt modelId="{C71A8233-7B47-47C5-8164-F1B4835B856F}" type="sibTrans" cxnId="{8E7338F3-6E6B-4FD0-9E10-D0725182B0FE}">
      <dgm:prSet/>
      <dgm:spPr/>
      <dgm:t>
        <a:bodyPr/>
        <a:lstStyle/>
        <a:p>
          <a:endParaRPr lang="en-US"/>
        </a:p>
      </dgm:t>
    </dgm:pt>
    <dgm:pt modelId="{0B358CFE-339E-46E2-A25A-CA5BF37FCF67}">
      <dgm:prSet/>
      <dgm:spPr/>
      <dgm:t>
        <a:bodyPr/>
        <a:lstStyle/>
        <a:p>
          <a:r>
            <a:rPr lang="en-US"/>
            <a:t>Estimated Difficulty</a:t>
          </a:r>
        </a:p>
      </dgm:t>
    </dgm:pt>
    <dgm:pt modelId="{AA81613A-1FFE-451F-BE87-74B66540A705}" type="parTrans" cxnId="{BA0AC6E0-AB81-4D0A-9494-BB4F26FDBF78}">
      <dgm:prSet/>
      <dgm:spPr/>
      <dgm:t>
        <a:bodyPr/>
        <a:lstStyle/>
        <a:p>
          <a:endParaRPr lang="en-US"/>
        </a:p>
      </dgm:t>
    </dgm:pt>
    <dgm:pt modelId="{16F202F7-3E7F-41C1-A720-675789EE1039}" type="sibTrans" cxnId="{BA0AC6E0-AB81-4D0A-9494-BB4F26FDBF78}">
      <dgm:prSet/>
      <dgm:spPr/>
      <dgm:t>
        <a:bodyPr/>
        <a:lstStyle/>
        <a:p>
          <a:endParaRPr lang="en-US"/>
        </a:p>
      </dgm:t>
    </dgm:pt>
    <dgm:pt modelId="{D68536B8-8202-4CCA-A39C-083FBBCE8AE5}">
      <dgm:prSet/>
      <dgm:spPr/>
      <dgm:t>
        <a:bodyPr/>
        <a:lstStyle/>
        <a:p>
          <a:r>
            <a:rPr lang="en-US"/>
            <a:t>Actual Difficulty</a:t>
          </a:r>
        </a:p>
      </dgm:t>
    </dgm:pt>
    <dgm:pt modelId="{E796BAE4-5708-4E3A-BED5-CB25C54A824C}" type="parTrans" cxnId="{0690595D-1BB6-46C7-A20C-87E3CA06196F}">
      <dgm:prSet/>
      <dgm:spPr/>
      <dgm:t>
        <a:bodyPr/>
        <a:lstStyle/>
        <a:p>
          <a:endParaRPr lang="en-US"/>
        </a:p>
      </dgm:t>
    </dgm:pt>
    <dgm:pt modelId="{76C40457-1E7F-43A9-BCDD-A14FC8905B84}" type="sibTrans" cxnId="{0690595D-1BB6-46C7-A20C-87E3CA06196F}">
      <dgm:prSet/>
      <dgm:spPr/>
      <dgm:t>
        <a:bodyPr/>
        <a:lstStyle/>
        <a:p>
          <a:endParaRPr lang="en-US"/>
        </a:p>
      </dgm:t>
    </dgm:pt>
    <dgm:pt modelId="{8272F7B0-A672-4235-BD08-784E70607755}">
      <dgm:prSet/>
      <dgm:spPr/>
      <dgm:t>
        <a:bodyPr/>
        <a:lstStyle/>
        <a:p>
          <a:r>
            <a:rPr lang="en-US"/>
            <a:t>Product Backlog</a:t>
          </a:r>
        </a:p>
      </dgm:t>
    </dgm:pt>
    <dgm:pt modelId="{07139F26-D730-43EF-BD13-10BFA9BE7F2D}" type="parTrans" cxnId="{F835F016-CB7D-43B2-A149-1F58E106C249}">
      <dgm:prSet/>
      <dgm:spPr/>
      <dgm:t>
        <a:bodyPr/>
        <a:lstStyle/>
        <a:p>
          <a:endParaRPr lang="en-US"/>
        </a:p>
      </dgm:t>
    </dgm:pt>
    <dgm:pt modelId="{4340B959-E2F5-446F-B659-50576258F4C9}" type="sibTrans" cxnId="{F835F016-CB7D-43B2-A149-1F58E106C249}">
      <dgm:prSet/>
      <dgm:spPr/>
      <dgm:t>
        <a:bodyPr/>
        <a:lstStyle/>
        <a:p>
          <a:endParaRPr lang="en-US"/>
        </a:p>
      </dgm:t>
    </dgm:pt>
    <dgm:pt modelId="{C07CA23B-2CE8-4C25-9BC5-052B9A9ECCF6}">
      <dgm:prSet/>
      <dgm:spPr/>
      <dgm:t>
        <a:bodyPr/>
        <a:lstStyle/>
        <a:p>
          <a:r>
            <a:rPr lang="en-US"/>
            <a:t>User Story</a:t>
          </a:r>
        </a:p>
      </dgm:t>
    </dgm:pt>
    <dgm:pt modelId="{BF8D121C-F671-46E3-91DC-0AE8EFAA2E31}" type="parTrans" cxnId="{35BA1633-F6E0-4CBC-A0E6-E5684844CFC9}">
      <dgm:prSet/>
      <dgm:spPr/>
      <dgm:t>
        <a:bodyPr/>
        <a:lstStyle/>
        <a:p>
          <a:endParaRPr lang="en-US"/>
        </a:p>
      </dgm:t>
    </dgm:pt>
    <dgm:pt modelId="{040ACBD6-37D4-4ADD-83CF-90A90465D873}" type="sibTrans" cxnId="{35BA1633-F6E0-4CBC-A0E6-E5684844CFC9}">
      <dgm:prSet/>
      <dgm:spPr/>
      <dgm:t>
        <a:bodyPr/>
        <a:lstStyle/>
        <a:p>
          <a:endParaRPr lang="en-US"/>
        </a:p>
      </dgm:t>
    </dgm:pt>
    <dgm:pt modelId="{9246A076-7FE1-41CF-9FBB-EB0FE60460B8}">
      <dgm:prSet/>
      <dgm:spPr/>
      <dgm:t>
        <a:bodyPr/>
        <a:lstStyle/>
        <a:p>
          <a:r>
            <a:rPr lang="en-US"/>
            <a:t>Increment</a:t>
          </a:r>
        </a:p>
      </dgm:t>
    </dgm:pt>
    <dgm:pt modelId="{107646C8-0B52-4E6E-90FA-8F12B8FDC71D}" type="parTrans" cxnId="{F288B01B-2D14-4F14-AFDC-7BB3EAAC25A2}">
      <dgm:prSet/>
      <dgm:spPr/>
      <dgm:t>
        <a:bodyPr/>
        <a:lstStyle/>
        <a:p>
          <a:endParaRPr lang="en-US"/>
        </a:p>
      </dgm:t>
    </dgm:pt>
    <dgm:pt modelId="{B3DD8A11-D692-4435-BB5E-FE783FF9F4BC}" type="sibTrans" cxnId="{F288B01B-2D14-4F14-AFDC-7BB3EAAC25A2}">
      <dgm:prSet/>
      <dgm:spPr/>
      <dgm:t>
        <a:bodyPr/>
        <a:lstStyle/>
        <a:p>
          <a:endParaRPr lang="en-US"/>
        </a:p>
      </dgm:t>
    </dgm:pt>
    <dgm:pt modelId="{55CADEE4-4277-473E-9CF6-B0A68C3AD627}">
      <dgm:prSet/>
      <dgm:spPr/>
      <dgm:t>
        <a:bodyPr/>
        <a:lstStyle/>
        <a:p>
          <a:r>
            <a:rPr lang="en-US"/>
            <a:t>Sprint Backlog</a:t>
          </a:r>
        </a:p>
      </dgm:t>
    </dgm:pt>
    <dgm:pt modelId="{02938191-C144-42BB-A85D-598128752FE4}" type="parTrans" cxnId="{8317ABCE-96CD-4036-920C-FD14CEDC6E47}">
      <dgm:prSet/>
      <dgm:spPr/>
      <dgm:t>
        <a:bodyPr/>
        <a:lstStyle/>
        <a:p>
          <a:endParaRPr lang="en-US"/>
        </a:p>
      </dgm:t>
    </dgm:pt>
    <dgm:pt modelId="{C4C328F3-7BE8-41DC-A537-2C0AD30F945B}" type="sibTrans" cxnId="{8317ABCE-96CD-4036-920C-FD14CEDC6E47}">
      <dgm:prSet/>
      <dgm:spPr/>
      <dgm:t>
        <a:bodyPr/>
        <a:lstStyle/>
        <a:p>
          <a:endParaRPr lang="en-US"/>
        </a:p>
      </dgm:t>
    </dgm:pt>
    <dgm:pt modelId="{E3A40156-85C3-4185-84B5-BFA0C24A2A12}">
      <dgm:prSet/>
      <dgm:spPr/>
      <dgm:t>
        <a:bodyPr/>
        <a:lstStyle/>
        <a:p>
          <a:r>
            <a:rPr lang="en-US"/>
            <a:t>Workforce</a:t>
          </a:r>
        </a:p>
      </dgm:t>
    </dgm:pt>
    <dgm:pt modelId="{F211D405-2418-428A-A00B-8ABAB82A3740}" type="parTrans" cxnId="{6EE13286-3B66-4978-9E98-3EAA54E2C950}">
      <dgm:prSet/>
      <dgm:spPr/>
      <dgm:t>
        <a:bodyPr/>
        <a:lstStyle/>
        <a:p>
          <a:endParaRPr lang="en-US"/>
        </a:p>
      </dgm:t>
    </dgm:pt>
    <dgm:pt modelId="{C5C9E069-61AB-4FCC-90FA-7E916FE1F59E}" type="sibTrans" cxnId="{6EE13286-3B66-4978-9E98-3EAA54E2C950}">
      <dgm:prSet/>
      <dgm:spPr/>
      <dgm:t>
        <a:bodyPr/>
        <a:lstStyle/>
        <a:p>
          <a:endParaRPr lang="en-US"/>
        </a:p>
      </dgm:t>
    </dgm:pt>
    <dgm:pt modelId="{0F6B62AA-C67E-4E1E-A456-51C5A47ABBCC}">
      <dgm:prSet/>
      <dgm:spPr/>
      <dgm:t>
        <a:bodyPr/>
        <a:lstStyle/>
        <a:p>
          <a:r>
            <a:rPr lang="en-US"/>
            <a:t>Date of finish</a:t>
          </a:r>
        </a:p>
      </dgm:t>
    </dgm:pt>
    <dgm:pt modelId="{B74AD5C7-D050-4FDF-B22F-E9E6AA5732BF}" type="parTrans" cxnId="{9F33208C-098E-40D2-A2CD-608817A29167}">
      <dgm:prSet/>
      <dgm:spPr/>
      <dgm:t>
        <a:bodyPr/>
        <a:lstStyle/>
        <a:p>
          <a:endParaRPr lang="en-US"/>
        </a:p>
      </dgm:t>
    </dgm:pt>
    <dgm:pt modelId="{46001D4A-DD55-4A41-A0A0-529C5072D09F}" type="sibTrans" cxnId="{9F33208C-098E-40D2-A2CD-608817A29167}">
      <dgm:prSet/>
      <dgm:spPr/>
      <dgm:t>
        <a:bodyPr/>
        <a:lstStyle/>
        <a:p>
          <a:endParaRPr lang="en-US"/>
        </a:p>
      </dgm:t>
    </dgm:pt>
    <dgm:pt modelId="{AFEC83ED-24A3-43DF-8A03-569963AA6C97}" type="pres">
      <dgm:prSet presAssocID="{6180888B-52BD-4F5C-8EAD-E349A9B0C335}" presName="Name0" presStyleCnt="0">
        <dgm:presLayoutVars>
          <dgm:dir/>
          <dgm:animLvl val="lvl"/>
          <dgm:resizeHandles val="exact"/>
        </dgm:presLayoutVars>
      </dgm:prSet>
      <dgm:spPr/>
    </dgm:pt>
    <dgm:pt modelId="{54B19025-0A0A-4783-A221-40885B4FB093}" type="pres">
      <dgm:prSet presAssocID="{2E9C95DA-4954-4156-81C8-961CA17DB26E}" presName="composite" presStyleCnt="0"/>
      <dgm:spPr/>
    </dgm:pt>
    <dgm:pt modelId="{B20FFCCA-F761-4400-8043-0EA63B6553CB}" type="pres">
      <dgm:prSet presAssocID="{2E9C95DA-4954-4156-81C8-961CA17DB26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5B86B90-3B98-4183-9E46-67548550B49D}" type="pres">
      <dgm:prSet presAssocID="{2E9C95DA-4954-4156-81C8-961CA17DB26E}" presName="desTx" presStyleLbl="alignAccFollowNode1" presStyleIdx="0" presStyleCnt="3">
        <dgm:presLayoutVars>
          <dgm:bulletEnabled val="1"/>
        </dgm:presLayoutVars>
      </dgm:prSet>
      <dgm:spPr/>
    </dgm:pt>
    <dgm:pt modelId="{D1DC25BD-8EFB-4942-BDF7-98394E7CD767}" type="pres">
      <dgm:prSet presAssocID="{E0C5BC0E-0B1E-40B6-8CDE-FC552F566F43}" presName="space" presStyleCnt="0"/>
      <dgm:spPr/>
    </dgm:pt>
    <dgm:pt modelId="{D87B9659-BCF0-4D7F-9858-4857B5C96ED1}" type="pres">
      <dgm:prSet presAssocID="{8272F7B0-A672-4235-BD08-784E70607755}" presName="composite" presStyleCnt="0"/>
      <dgm:spPr/>
    </dgm:pt>
    <dgm:pt modelId="{E2B6C86E-BBFA-46D3-BBB5-5B56702FCCE1}" type="pres">
      <dgm:prSet presAssocID="{8272F7B0-A672-4235-BD08-784E7060775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B2309E5-2CF2-49F2-B720-379FE25145D0}" type="pres">
      <dgm:prSet presAssocID="{8272F7B0-A672-4235-BD08-784E70607755}" presName="desTx" presStyleLbl="alignAccFollowNode1" presStyleIdx="1" presStyleCnt="3">
        <dgm:presLayoutVars>
          <dgm:bulletEnabled val="1"/>
        </dgm:presLayoutVars>
      </dgm:prSet>
      <dgm:spPr/>
    </dgm:pt>
    <dgm:pt modelId="{F761D858-087F-46FF-83E0-142CA85611B9}" type="pres">
      <dgm:prSet presAssocID="{4340B959-E2F5-446F-B659-50576258F4C9}" presName="space" presStyleCnt="0"/>
      <dgm:spPr/>
    </dgm:pt>
    <dgm:pt modelId="{0E6991C0-7958-4721-A405-8A267D6A17FB}" type="pres">
      <dgm:prSet presAssocID="{55CADEE4-4277-473E-9CF6-B0A68C3AD627}" presName="composite" presStyleCnt="0"/>
      <dgm:spPr/>
    </dgm:pt>
    <dgm:pt modelId="{20C8E7F6-6681-40ED-873F-6833A9E1080B}" type="pres">
      <dgm:prSet presAssocID="{55CADEE4-4277-473E-9CF6-B0A68C3AD62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B743CED-47D6-410C-A4D0-C0AB23A46881}" type="pres">
      <dgm:prSet presAssocID="{55CADEE4-4277-473E-9CF6-B0A68C3AD62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35F016-CB7D-43B2-A149-1F58E106C249}" srcId="{6180888B-52BD-4F5C-8EAD-E349A9B0C335}" destId="{8272F7B0-A672-4235-BD08-784E70607755}" srcOrd="1" destOrd="0" parTransId="{07139F26-D730-43EF-BD13-10BFA9BE7F2D}" sibTransId="{4340B959-E2F5-446F-B659-50576258F4C9}"/>
    <dgm:cxn modelId="{F288B01B-2D14-4F14-AFDC-7BB3EAAC25A2}" srcId="{8272F7B0-A672-4235-BD08-784E70607755}" destId="{9246A076-7FE1-41CF-9FBB-EB0FE60460B8}" srcOrd="1" destOrd="0" parTransId="{107646C8-0B52-4E6E-90FA-8F12B8FDC71D}" sibTransId="{B3DD8A11-D692-4435-BB5E-FE783FF9F4BC}"/>
    <dgm:cxn modelId="{6FBE022A-457C-4534-A255-D9C53F3CB589}" type="presOf" srcId="{2E9C95DA-4954-4156-81C8-961CA17DB26E}" destId="{B20FFCCA-F761-4400-8043-0EA63B6553CB}" srcOrd="0" destOrd="0" presId="urn:microsoft.com/office/officeart/2005/8/layout/hList1"/>
    <dgm:cxn modelId="{35BA1633-F6E0-4CBC-A0E6-E5684844CFC9}" srcId="{8272F7B0-A672-4235-BD08-784E70607755}" destId="{C07CA23B-2CE8-4C25-9BC5-052B9A9ECCF6}" srcOrd="0" destOrd="0" parTransId="{BF8D121C-F671-46E3-91DC-0AE8EFAA2E31}" sibTransId="{040ACBD6-37D4-4ADD-83CF-90A90465D873}"/>
    <dgm:cxn modelId="{50465537-E432-4ABE-B2E6-BDD07DEFF4CF}" type="presOf" srcId="{0F256B84-2A12-453F-95CC-71613C9DCB0A}" destId="{35B86B90-3B98-4183-9E46-67548550B49D}" srcOrd="0" destOrd="1" presId="urn:microsoft.com/office/officeart/2005/8/layout/hList1"/>
    <dgm:cxn modelId="{7032FC38-2C87-42A8-9BAF-DEEA3A89EB4D}" type="presOf" srcId="{C07CA23B-2CE8-4C25-9BC5-052B9A9ECCF6}" destId="{0B2309E5-2CF2-49F2-B720-379FE25145D0}" srcOrd="0" destOrd="0" presId="urn:microsoft.com/office/officeart/2005/8/layout/hList1"/>
    <dgm:cxn modelId="{C9E12439-8AA7-41C8-8AA7-BF6600815A77}" type="presOf" srcId="{6180888B-52BD-4F5C-8EAD-E349A9B0C335}" destId="{AFEC83ED-24A3-43DF-8A03-569963AA6C97}" srcOrd="0" destOrd="0" presId="urn:microsoft.com/office/officeart/2005/8/layout/hList1"/>
    <dgm:cxn modelId="{0690595D-1BB6-46C7-A20C-87E3CA06196F}" srcId="{2E9C95DA-4954-4156-81C8-961CA17DB26E}" destId="{D68536B8-8202-4CCA-A39C-083FBBCE8AE5}" srcOrd="4" destOrd="0" parTransId="{E796BAE4-5708-4E3A-BED5-CB25C54A824C}" sibTransId="{76C40457-1E7F-43A9-BCDD-A14FC8905B84}"/>
    <dgm:cxn modelId="{7956D949-F8DA-4766-BDDB-143E947D497B}" type="presOf" srcId="{9246A076-7FE1-41CF-9FBB-EB0FE60460B8}" destId="{0B2309E5-2CF2-49F2-B720-379FE25145D0}" srcOrd="0" destOrd="1" presId="urn:microsoft.com/office/officeart/2005/8/layout/hList1"/>
    <dgm:cxn modelId="{CF49296A-D693-4F4A-B38B-3D8584AF6E86}" type="presOf" srcId="{0B358CFE-339E-46E2-A25A-CA5BF37FCF67}" destId="{35B86B90-3B98-4183-9E46-67548550B49D}" srcOrd="0" destOrd="3" presId="urn:microsoft.com/office/officeart/2005/8/layout/hList1"/>
    <dgm:cxn modelId="{E9124959-E986-4289-988C-749611B6E754}" srcId="{2E9C95DA-4954-4156-81C8-961CA17DB26E}" destId="{DD4C2AA1-C08C-4FFC-83C4-A2D1A0120DA1}" srcOrd="0" destOrd="0" parTransId="{15587C5A-4B48-4F69-B952-DDE91E1614D3}" sibTransId="{8E5C1E27-5722-458F-B460-D925ED6E5FE8}"/>
    <dgm:cxn modelId="{6EE13286-3B66-4978-9E98-3EAA54E2C950}" srcId="{55CADEE4-4277-473E-9CF6-B0A68C3AD627}" destId="{E3A40156-85C3-4185-84B5-BFA0C24A2A12}" srcOrd="0" destOrd="0" parTransId="{F211D405-2418-428A-A00B-8ABAB82A3740}" sibTransId="{C5C9E069-61AB-4FCC-90FA-7E916FE1F59E}"/>
    <dgm:cxn modelId="{9F33208C-098E-40D2-A2CD-608817A29167}" srcId="{55CADEE4-4277-473E-9CF6-B0A68C3AD627}" destId="{0F6B62AA-C67E-4E1E-A456-51C5A47ABBCC}" srcOrd="1" destOrd="0" parTransId="{B74AD5C7-D050-4FDF-B22F-E9E6AA5732BF}" sibTransId="{46001D4A-DD55-4A41-A0A0-529C5072D09F}"/>
    <dgm:cxn modelId="{78EE7B9B-CDE1-4BFF-B20F-CA07AE87C65B}" type="presOf" srcId="{D68536B8-8202-4CCA-A39C-083FBBCE8AE5}" destId="{35B86B90-3B98-4183-9E46-67548550B49D}" srcOrd="0" destOrd="4" presId="urn:microsoft.com/office/officeart/2005/8/layout/hList1"/>
    <dgm:cxn modelId="{758B7F9B-8613-419F-B4F9-A808866CC928}" type="presOf" srcId="{55CADEE4-4277-473E-9CF6-B0A68C3AD627}" destId="{20C8E7F6-6681-40ED-873F-6833A9E1080B}" srcOrd="0" destOrd="0" presId="urn:microsoft.com/office/officeart/2005/8/layout/hList1"/>
    <dgm:cxn modelId="{4330EB9F-3987-497E-8A75-D91747940357}" type="presOf" srcId="{8272F7B0-A672-4235-BD08-784E70607755}" destId="{E2B6C86E-BBFA-46D3-BBB5-5B56702FCCE1}" srcOrd="0" destOrd="0" presId="urn:microsoft.com/office/officeart/2005/8/layout/hList1"/>
    <dgm:cxn modelId="{7C4BC8A4-C7C8-4E4A-9AAF-829AB2174FFD}" type="presOf" srcId="{AF7700B3-34FD-44F6-98F9-8FA1CBB1D742}" destId="{35B86B90-3B98-4183-9E46-67548550B49D}" srcOrd="0" destOrd="2" presId="urn:microsoft.com/office/officeart/2005/8/layout/hList1"/>
    <dgm:cxn modelId="{5C00F4A9-F568-4DD2-B40B-E5D1D9464180}" type="presOf" srcId="{0F6B62AA-C67E-4E1E-A456-51C5A47ABBCC}" destId="{8B743CED-47D6-410C-A4D0-C0AB23A46881}" srcOrd="0" destOrd="1" presId="urn:microsoft.com/office/officeart/2005/8/layout/hList1"/>
    <dgm:cxn modelId="{76B569BA-2578-4834-AAA5-E6927A55304C}" type="presOf" srcId="{E3A40156-85C3-4185-84B5-BFA0C24A2A12}" destId="{8B743CED-47D6-410C-A4D0-C0AB23A46881}" srcOrd="0" destOrd="0" presId="urn:microsoft.com/office/officeart/2005/8/layout/hList1"/>
    <dgm:cxn modelId="{8317ABCE-96CD-4036-920C-FD14CEDC6E47}" srcId="{6180888B-52BD-4F5C-8EAD-E349A9B0C335}" destId="{55CADEE4-4277-473E-9CF6-B0A68C3AD627}" srcOrd="2" destOrd="0" parTransId="{02938191-C144-42BB-A85D-598128752FE4}" sibTransId="{C4C328F3-7BE8-41DC-A537-2C0AD30F945B}"/>
    <dgm:cxn modelId="{77C1F7D6-A459-4816-8B0E-706A40F4B7E6}" type="presOf" srcId="{DD4C2AA1-C08C-4FFC-83C4-A2D1A0120DA1}" destId="{35B86B90-3B98-4183-9E46-67548550B49D}" srcOrd="0" destOrd="0" presId="urn:microsoft.com/office/officeart/2005/8/layout/hList1"/>
    <dgm:cxn modelId="{BA0AC6E0-AB81-4D0A-9494-BB4F26FDBF78}" srcId="{2E9C95DA-4954-4156-81C8-961CA17DB26E}" destId="{0B358CFE-339E-46E2-A25A-CA5BF37FCF67}" srcOrd="3" destOrd="0" parTransId="{AA81613A-1FFE-451F-BE87-74B66540A705}" sibTransId="{16F202F7-3E7F-41C1-A720-675789EE1039}"/>
    <dgm:cxn modelId="{BE2D72E7-BD3C-46E8-9F95-422879E74E34}" srcId="{6180888B-52BD-4F5C-8EAD-E349A9B0C335}" destId="{2E9C95DA-4954-4156-81C8-961CA17DB26E}" srcOrd="0" destOrd="0" parTransId="{B50FAB35-6865-40E5-94BB-F32AF7029692}" sibTransId="{E0C5BC0E-0B1E-40B6-8CDE-FC552F566F43}"/>
    <dgm:cxn modelId="{8E7338F3-6E6B-4FD0-9E10-D0725182B0FE}" srcId="{2E9C95DA-4954-4156-81C8-961CA17DB26E}" destId="{AF7700B3-34FD-44F6-98F9-8FA1CBB1D742}" srcOrd="2" destOrd="0" parTransId="{5F5D6949-590E-4446-B9CA-2CAB85E4ED43}" sibTransId="{C71A8233-7B47-47C5-8164-F1B4835B856F}"/>
    <dgm:cxn modelId="{1940A0FB-66EE-4548-B4CC-D8ECEC4C205B}" srcId="{2E9C95DA-4954-4156-81C8-961CA17DB26E}" destId="{0F256B84-2A12-453F-95CC-71613C9DCB0A}" srcOrd="1" destOrd="0" parTransId="{470B9FDD-9791-4357-B238-9030EA6FF40D}" sibTransId="{3A3896B5-A92D-4E95-B96C-B41B74731169}"/>
    <dgm:cxn modelId="{72BC5F34-2BC7-4A04-BE0D-4410E7DDB87B}" type="presParOf" srcId="{AFEC83ED-24A3-43DF-8A03-569963AA6C97}" destId="{54B19025-0A0A-4783-A221-40885B4FB093}" srcOrd="0" destOrd="0" presId="urn:microsoft.com/office/officeart/2005/8/layout/hList1"/>
    <dgm:cxn modelId="{BD46F61B-CDCC-4231-B6DC-F36C022B9B7E}" type="presParOf" srcId="{54B19025-0A0A-4783-A221-40885B4FB093}" destId="{B20FFCCA-F761-4400-8043-0EA63B6553CB}" srcOrd="0" destOrd="0" presId="urn:microsoft.com/office/officeart/2005/8/layout/hList1"/>
    <dgm:cxn modelId="{5A8E019E-3AD7-4BED-9165-9732F2C9A9D9}" type="presParOf" srcId="{54B19025-0A0A-4783-A221-40885B4FB093}" destId="{35B86B90-3B98-4183-9E46-67548550B49D}" srcOrd="1" destOrd="0" presId="urn:microsoft.com/office/officeart/2005/8/layout/hList1"/>
    <dgm:cxn modelId="{D3FB16E1-A581-421B-85C5-3B6C7EA15954}" type="presParOf" srcId="{AFEC83ED-24A3-43DF-8A03-569963AA6C97}" destId="{D1DC25BD-8EFB-4942-BDF7-98394E7CD767}" srcOrd="1" destOrd="0" presId="urn:microsoft.com/office/officeart/2005/8/layout/hList1"/>
    <dgm:cxn modelId="{CC55A7D1-2E48-44A0-963E-C3DF9E43913F}" type="presParOf" srcId="{AFEC83ED-24A3-43DF-8A03-569963AA6C97}" destId="{D87B9659-BCF0-4D7F-9858-4857B5C96ED1}" srcOrd="2" destOrd="0" presId="urn:microsoft.com/office/officeart/2005/8/layout/hList1"/>
    <dgm:cxn modelId="{52AF5A1B-BFF2-4BE9-99F2-366F67FC7D4A}" type="presParOf" srcId="{D87B9659-BCF0-4D7F-9858-4857B5C96ED1}" destId="{E2B6C86E-BBFA-46D3-BBB5-5B56702FCCE1}" srcOrd="0" destOrd="0" presId="urn:microsoft.com/office/officeart/2005/8/layout/hList1"/>
    <dgm:cxn modelId="{C56348F7-AC75-4B6B-8E9D-1DF5E630AD0A}" type="presParOf" srcId="{D87B9659-BCF0-4D7F-9858-4857B5C96ED1}" destId="{0B2309E5-2CF2-49F2-B720-379FE25145D0}" srcOrd="1" destOrd="0" presId="urn:microsoft.com/office/officeart/2005/8/layout/hList1"/>
    <dgm:cxn modelId="{1DBCB0D7-F1FD-498F-8B40-02C32B8C9B1D}" type="presParOf" srcId="{AFEC83ED-24A3-43DF-8A03-569963AA6C97}" destId="{F761D858-087F-46FF-83E0-142CA85611B9}" srcOrd="3" destOrd="0" presId="urn:microsoft.com/office/officeart/2005/8/layout/hList1"/>
    <dgm:cxn modelId="{D64E29F1-4D56-4FED-9E44-BF8016BED9E7}" type="presParOf" srcId="{AFEC83ED-24A3-43DF-8A03-569963AA6C97}" destId="{0E6991C0-7958-4721-A405-8A267D6A17FB}" srcOrd="4" destOrd="0" presId="urn:microsoft.com/office/officeart/2005/8/layout/hList1"/>
    <dgm:cxn modelId="{2C3C0BE2-2BEB-4836-A0B2-EACB95EF4993}" type="presParOf" srcId="{0E6991C0-7958-4721-A405-8A267D6A17FB}" destId="{20C8E7F6-6681-40ED-873F-6833A9E1080B}" srcOrd="0" destOrd="0" presId="urn:microsoft.com/office/officeart/2005/8/layout/hList1"/>
    <dgm:cxn modelId="{760317AD-4917-4199-9D9C-0C7A5015D07B}" type="presParOf" srcId="{0E6991C0-7958-4721-A405-8A267D6A17FB}" destId="{8B743CED-47D6-410C-A4D0-C0AB23A468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FFCCA-F761-4400-8043-0EA63B6553CB}">
      <dsp:nvSpPr>
        <dsp:cNvPr id="0" name=""/>
        <dsp:cNvSpPr/>
      </dsp:nvSpPr>
      <dsp:spPr>
        <a:xfrm>
          <a:off x="3206" y="159160"/>
          <a:ext cx="3126126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Shared</a:t>
          </a:r>
        </a:p>
      </dsp:txBody>
      <dsp:txXfrm>
        <a:off x="3206" y="159160"/>
        <a:ext cx="3126126" cy="720000"/>
      </dsp:txXfrm>
    </dsp:sp>
    <dsp:sp modelId="{35B86B90-3B98-4183-9E46-67548550B49D}">
      <dsp:nvSpPr>
        <dsp:cNvPr id="0" name=""/>
        <dsp:cNvSpPr/>
      </dsp:nvSpPr>
      <dsp:spPr>
        <a:xfrm>
          <a:off x="3206" y="879160"/>
          <a:ext cx="3126126" cy="23332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Task 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Name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Description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Estimated Difficulty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Actual Difficulty</a:t>
          </a:r>
        </a:p>
      </dsp:txBody>
      <dsp:txXfrm>
        <a:off x="3206" y="879160"/>
        <a:ext cx="3126126" cy="2333250"/>
      </dsp:txXfrm>
    </dsp:sp>
    <dsp:sp modelId="{E2B6C86E-BBFA-46D3-BBB5-5B56702FCCE1}">
      <dsp:nvSpPr>
        <dsp:cNvPr id="0" name=""/>
        <dsp:cNvSpPr/>
      </dsp:nvSpPr>
      <dsp:spPr>
        <a:xfrm>
          <a:off x="3566989" y="159160"/>
          <a:ext cx="3126126" cy="7200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Product Backlog</a:t>
          </a:r>
        </a:p>
      </dsp:txBody>
      <dsp:txXfrm>
        <a:off x="3566989" y="159160"/>
        <a:ext cx="3126126" cy="720000"/>
      </dsp:txXfrm>
    </dsp:sp>
    <dsp:sp modelId="{0B2309E5-2CF2-49F2-B720-379FE25145D0}">
      <dsp:nvSpPr>
        <dsp:cNvPr id="0" name=""/>
        <dsp:cNvSpPr/>
      </dsp:nvSpPr>
      <dsp:spPr>
        <a:xfrm>
          <a:off x="3566989" y="879160"/>
          <a:ext cx="3126126" cy="233325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User Story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Increment</a:t>
          </a:r>
        </a:p>
      </dsp:txBody>
      <dsp:txXfrm>
        <a:off x="3566989" y="879160"/>
        <a:ext cx="3126126" cy="2333250"/>
      </dsp:txXfrm>
    </dsp:sp>
    <dsp:sp modelId="{20C8E7F6-6681-40ED-873F-6833A9E1080B}">
      <dsp:nvSpPr>
        <dsp:cNvPr id="0" name=""/>
        <dsp:cNvSpPr/>
      </dsp:nvSpPr>
      <dsp:spPr>
        <a:xfrm>
          <a:off x="7130773" y="159160"/>
          <a:ext cx="3126126" cy="720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Backlog</a:t>
          </a:r>
        </a:p>
      </dsp:txBody>
      <dsp:txXfrm>
        <a:off x="7130773" y="159160"/>
        <a:ext cx="3126126" cy="720000"/>
      </dsp:txXfrm>
    </dsp:sp>
    <dsp:sp modelId="{8B743CED-47D6-410C-A4D0-C0AB23A46881}">
      <dsp:nvSpPr>
        <dsp:cNvPr id="0" name=""/>
        <dsp:cNvSpPr/>
      </dsp:nvSpPr>
      <dsp:spPr>
        <a:xfrm>
          <a:off x="7130773" y="879160"/>
          <a:ext cx="3126126" cy="233325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Workforce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Date of finish</a:t>
          </a:r>
        </a:p>
      </dsp:txBody>
      <dsp:txXfrm>
        <a:off x="7130773" y="879160"/>
        <a:ext cx="3126126" cy="233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BA1FB-965D-4E79-A3A3-12DB96C57899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F3878-B8F4-42DD-A2C6-49AE4A236C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39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F3878-B8F4-42DD-A2C6-49AE4A236CF6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940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CA9F-8196-4E40-AFE2-1B180900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1A8FD-0E4F-42D3-B61C-84BC0FF78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35C2-1360-442E-9360-EC8E01C2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33D0C-F83E-43C8-92C2-9776103B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0E60-E332-49C7-9DA1-8C2C65EB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272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A611-3459-42BC-B15A-80C3196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A571-354B-42C6-AEF5-C57C72FB6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8367-FCA0-4CC4-BE2B-9A0D04E7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5FFB-7FA2-4CBC-BE88-A200B2C4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5C6B-690B-4FC8-A93B-0BF8D31F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390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D76B-9DCE-4515-ABEC-7C66166BC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F97F7-1EC1-40E6-B94F-9539B3D8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CDA0-22BE-42FB-8271-B6ECFB05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0E78-F84B-4569-A907-1E603579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2555-B6F4-4C97-A6FF-F1778A28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70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184D-707F-4023-8A42-88FB1E32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40D5-D8AF-4B3A-B3A2-194BC5AF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B8EC-1699-4E35-A78C-7EE44FF8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346BB-59D5-4B97-8D87-1C07C77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7F67-4711-4273-A44D-98254C42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40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7367-66CD-4F71-B421-637B932D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F248-6004-45D3-ACF3-C2D1FA824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35F7-9E8A-47D6-929A-6558A1E9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2F85-8ECF-4692-A231-4E59B5E6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AD5C-B493-4F72-BCF4-703E3A86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214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C056-83B0-4CFA-B87A-3605B80B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3197-B35F-492B-9B78-008B7D448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43FE6-A37D-4F61-AA4F-D81A44400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9B6E-357F-4BB8-8303-BBE47C82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AD8C-0012-4B45-808F-F9A1BC77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43D00-7B43-47AE-8FDC-4A0A60F0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107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C3C6-DCB6-4C2C-AE6F-5AFFFABE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9CCF-F1EE-4497-9E9F-B6323872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1789-A1A0-497A-A368-96988ABE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C7E1-9D82-4CC8-923A-14A60EDC1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8AE27-86A6-46C2-B4F0-047CF7E18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98A01-FC06-4003-93BB-65ED8E61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92224-B88A-4994-B953-D367F4C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B0755-1919-47AB-9AEC-755BF72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778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ECC9-6D25-4E71-AE8A-FD06F1AD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97D5A-512D-4B41-BDDB-6442125B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6CF89-A90A-48E9-B6EF-5419606D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FE17-E623-41A2-A888-F5EEF790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56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344F3-F2BC-4C0B-BB10-6F4047D7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57E3F-38B2-444F-967B-6FB9A17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0FD1-5751-48A2-8C00-C4792BEC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5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F040-3232-451B-B94E-BABD84CA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AFA2-FF0B-4EC4-9CA1-8DE4B3BD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12ECC-22E0-4D8D-B23F-4C66A8ED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98C22-6F49-4281-829C-D408BF03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45CD-7D68-46DB-A6C9-98BBB4C9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8F64C-B255-4074-932B-73434359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479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494E-2264-4B8E-9E74-C47C9915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016EF-D76A-4467-80F1-F81E81B43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B7EB-0D70-473C-8641-A18CF0A91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2749-F29A-440E-81F0-345559F0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9FEEE-B4A0-4B19-94B4-A716554F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D788-2367-4821-B241-6738B1D3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251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3CEC0-4512-4314-A725-AA86C7C6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914A-CAA2-48E7-A0FE-03B34D33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8428-08FE-4726-923C-0B6AE9B3E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5D42-EB93-4A00-90A2-6F715089857C}" type="datetimeFigureOut">
              <a:rPr lang="ro-RO" smtClean="0"/>
              <a:t>28.02.2022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4DBF-2117-4646-BAE4-38C81D7BB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E6CF-15C7-421A-AD47-DA9CE041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548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Pen placed on top of a signature line">
            <a:extLst>
              <a:ext uri="{FF2B5EF4-FFF2-40B4-BE49-F238E27FC236}">
                <a16:creationId xmlns:a16="http://schemas.microsoft.com/office/drawing/2014/main" id="{C814DAE2-D4AD-4B88-BFDD-42B64EABA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A7587-4A29-4D2F-8169-1ABC532E4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Envisioning  Review</a:t>
            </a:r>
            <a:endParaRPr lang="ro-RO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5A46-9C66-4312-9406-444FEC82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ro-R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9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42733-2B69-429D-8BC4-E5EF839E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Example: Risk Analysis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698A8E-6ADA-445F-8096-B9C9F5E6A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508718"/>
              </p:ext>
            </p:extLst>
          </p:nvPr>
        </p:nvGraphicFramePr>
        <p:xfrm>
          <a:off x="1093694" y="2697876"/>
          <a:ext cx="10260108" cy="282703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001924">
                  <a:extLst>
                    <a:ext uri="{9D8B030D-6E8A-4147-A177-3AD203B41FA5}">
                      <a16:colId xmlns:a16="http://schemas.microsoft.com/office/drawing/2014/main" val="2904158378"/>
                    </a:ext>
                  </a:extLst>
                </a:gridCol>
                <a:gridCol w="1370037">
                  <a:extLst>
                    <a:ext uri="{9D8B030D-6E8A-4147-A177-3AD203B41FA5}">
                      <a16:colId xmlns:a16="http://schemas.microsoft.com/office/drawing/2014/main" val="2315183252"/>
                    </a:ext>
                  </a:extLst>
                </a:gridCol>
                <a:gridCol w="1516186">
                  <a:extLst>
                    <a:ext uri="{9D8B030D-6E8A-4147-A177-3AD203B41FA5}">
                      <a16:colId xmlns:a16="http://schemas.microsoft.com/office/drawing/2014/main" val="2842415267"/>
                    </a:ext>
                  </a:extLst>
                </a:gridCol>
                <a:gridCol w="1370037">
                  <a:extLst>
                    <a:ext uri="{9D8B030D-6E8A-4147-A177-3AD203B41FA5}">
                      <a16:colId xmlns:a16="http://schemas.microsoft.com/office/drawing/2014/main" val="3480655060"/>
                    </a:ext>
                  </a:extLst>
                </a:gridCol>
                <a:gridCol w="3001924">
                  <a:extLst>
                    <a:ext uri="{9D8B030D-6E8A-4147-A177-3AD203B41FA5}">
                      <a16:colId xmlns:a16="http://schemas.microsoft.com/office/drawing/2014/main" val="3907825586"/>
                    </a:ext>
                  </a:extLst>
                </a:gridCol>
              </a:tblGrid>
              <a:tr h="2827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There is a change in requirements</a:t>
                      </a:r>
                    </a:p>
                  </a:txBody>
                  <a:tcPr marL="99543" marR="99543" marT="49772" marB="497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  <a:endParaRPr lang="ro-RO" sz="2000"/>
                    </a:p>
                  </a:txBody>
                  <a:tcPr marL="99543" marR="99543" marT="49772" marB="4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 </a:t>
                      </a:r>
                    </a:p>
                    <a:p>
                      <a:endParaRPr lang="ro-RO" sz="2000" dirty="0"/>
                    </a:p>
                  </a:txBody>
                  <a:tcPr marL="99543" marR="99543" marT="49772" marB="497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  <a:endParaRPr lang="ro-RO" sz="2000"/>
                    </a:p>
                  </a:txBody>
                  <a:tcPr marL="99543" marR="99543" marT="49772" marB="4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Address the requirements change in the review meeting with the client and edit the user stories to match. These can then be planned into the next or future increments.</a:t>
                      </a:r>
                      <a:endParaRPr lang="ro-RO" sz="2000" dirty="0"/>
                    </a:p>
                    <a:p>
                      <a:endParaRPr lang="ro-RO" sz="2000" dirty="0"/>
                    </a:p>
                  </a:txBody>
                  <a:tcPr marL="99543" marR="99543" marT="49772" marB="49772"/>
                </a:tc>
                <a:extLst>
                  <a:ext uri="{0D108BD9-81ED-4DB2-BD59-A6C34878D82A}">
                    <a16:rowId xmlns:a16="http://schemas.microsoft.com/office/drawing/2014/main" val="1880742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18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15094-0002-40DF-9496-9DDA3F23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Burndown Chart</a:t>
            </a:r>
            <a:endParaRPr lang="ro-RO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9340-43E9-4047-B515-ECE67736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MoSCoW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Prioritisation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Red: Must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Yellow: Should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Green: Could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Blue: Won’t</a:t>
            </a:r>
            <a:endParaRPr lang="ro-RO" sz="28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78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FDB00-F8A5-4BA9-8043-5F94CD71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Burndown Chart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640DF7-555C-483C-B0A9-5D57A5B674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9694" y="1403463"/>
            <a:ext cx="9128930" cy="54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2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C0284-9FFD-4D83-8098-36BE518A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Backlogs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CD19D-3E72-4BCB-A072-1D3AC9367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802149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91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9E45B-FE72-4B5C-AFA6-6223CE2D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Product Backlog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0D785E-3494-469A-9E50-52EC35CE0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3" y="1529312"/>
            <a:ext cx="10326718" cy="52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0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7B453-8AA9-4339-9F1E-8DECA6B2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Tools Used</a:t>
            </a:r>
            <a:endParaRPr lang="ro-RO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7339-13D4-4A48-A3EF-CD6429E5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958" y="516782"/>
            <a:ext cx="5217173" cy="5681652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Communication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Discord</a:t>
            </a:r>
          </a:p>
          <a:p>
            <a:r>
              <a:rPr lang="ro-RO" dirty="0">
                <a:solidFill>
                  <a:schemeClr val="bg1"/>
                </a:solidFill>
              </a:rPr>
              <a:t>Planning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Google Drive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PlanningPoker.net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Trello</a:t>
            </a:r>
          </a:p>
          <a:p>
            <a:r>
              <a:rPr lang="en-US" dirty="0">
                <a:solidFill>
                  <a:schemeClr val="bg1"/>
                </a:solidFill>
              </a:rPr>
              <a:t>Programming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IDEs: IntelliJ, </a:t>
            </a:r>
            <a:r>
              <a:rPr lang="en-US" sz="2800" dirty="0" err="1">
                <a:solidFill>
                  <a:schemeClr val="bg1"/>
                </a:solidFill>
              </a:rPr>
              <a:t>VSCode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GitLab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JavaFX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UML: </a:t>
            </a:r>
            <a:r>
              <a:rPr lang="en-US" sz="2800" dirty="0" err="1">
                <a:solidFill>
                  <a:schemeClr val="bg1"/>
                </a:solidFill>
              </a:rPr>
              <a:t>LucidCharts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Maven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14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47739254-B003-4264-9FDC-120A57C06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5847B-C894-4A80-B906-35B955DA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F318-DCE7-43B7-B447-5FDEDBF5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27492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1CDE6-4841-4519-859E-5DA3C63E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Envisioning Report - Group 23</a:t>
            </a:r>
            <a:endParaRPr lang="ro-RO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8D94-40DA-4260-A6B6-150B2971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042" y="655672"/>
            <a:ext cx="5217173" cy="4351338"/>
          </a:xfrm>
        </p:spPr>
        <p:txBody>
          <a:bodyPr>
            <a:no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Andrew Sansum (ajs2g20@soton.ac.uk)</a:t>
            </a:r>
          </a:p>
          <a:p>
            <a:r>
              <a:rPr lang="ro-RO" dirty="0">
                <a:solidFill>
                  <a:schemeClr val="bg1"/>
                </a:solidFill>
              </a:rPr>
              <a:t>Patrik-Tibor Csanyi (ptc1g20@soton.ac.uk)</a:t>
            </a:r>
          </a:p>
          <a:p>
            <a:r>
              <a:rPr lang="ro-RO" dirty="0">
                <a:solidFill>
                  <a:schemeClr val="bg1"/>
                </a:solidFill>
              </a:rPr>
              <a:t>Guillaume Comet-Vernet (gcv1u20@soton.ac.uk)</a:t>
            </a:r>
          </a:p>
          <a:p>
            <a:r>
              <a:rPr lang="ro-RO" dirty="0">
                <a:solidFill>
                  <a:schemeClr val="bg1"/>
                </a:solidFill>
              </a:rPr>
              <a:t>Madhav Muralikrishnan (mkm1g20@soton.ac.uk)</a:t>
            </a:r>
          </a:p>
          <a:p>
            <a:r>
              <a:rPr lang="ro-RO" dirty="0">
                <a:solidFill>
                  <a:schemeClr val="bg1"/>
                </a:solidFill>
              </a:rPr>
              <a:t>Adam Clarke (ac4g20@soton.ac.uk)</a:t>
            </a:r>
          </a:p>
          <a:p>
            <a:r>
              <a:rPr lang="ro-RO" dirty="0">
                <a:solidFill>
                  <a:schemeClr val="bg1"/>
                </a:solidFill>
              </a:rPr>
              <a:t>David Stefanov (ds1u20@soton.ac.uk)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35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91CD4-7EA9-4030-BCFD-54397EE9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chemeClr val="bg1"/>
                </a:solidFill>
              </a:rPr>
              <a:t>Stakeholder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FA79-6E0A-4845-BEF8-97D71638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Primary Stakeholders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Qualified Calculators</a:t>
            </a:r>
          </a:p>
          <a:p>
            <a:r>
              <a:rPr lang="en-US" dirty="0">
                <a:solidFill>
                  <a:schemeClr val="bg1"/>
                </a:solidFill>
              </a:rPr>
              <a:t>Secondary Stakeholders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Air Traffic Control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Airport Operations Manager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Civilian Aviation Authority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Pilots</a:t>
            </a:r>
          </a:p>
          <a:p>
            <a:r>
              <a:rPr lang="en-US" dirty="0">
                <a:solidFill>
                  <a:schemeClr val="bg1"/>
                </a:solidFill>
              </a:rPr>
              <a:t>Tertiary Stakeholders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Airline Companies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Passengers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7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F3BA-0806-42A7-8B34-8727BF98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76870"/>
            <a:ext cx="6760724" cy="1314996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Example: Qualified Calculators</a:t>
            </a:r>
            <a:br>
              <a:rPr lang="en-US" sz="2800" dirty="0">
                <a:solidFill>
                  <a:schemeClr val="bg1"/>
                </a:solidFill>
              </a:rPr>
            </a:br>
            <a:endParaRPr lang="ro-RO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F299-9C12-4C82-8C2E-AB5F5399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134" y="1932570"/>
            <a:ext cx="7044045" cy="40444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Qualified Calculators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Description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Qualified calculators are members of Air Traffic Control that are qualified to recalculate the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declared distances of a runway in the event of an obstacle.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Reason for classification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These will be the primary users of the tool; they will use it to estimate the values so that airport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management can make a decision and ATC can inform pilots. They have the largest influence over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design and will be the most affected by the final product.</a:t>
            </a:r>
            <a:endParaRPr lang="ro-RO" sz="1800" dirty="0">
              <a:solidFill>
                <a:schemeClr val="bg1"/>
              </a:solidFill>
            </a:endParaRPr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280F236E-8096-4108-9349-E80C83AE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081" y="1271138"/>
            <a:ext cx="4072815" cy="4072815"/>
          </a:xfrm>
          <a:prstGeom prst="rect">
            <a:avLst/>
          </a:prstGeom>
        </p:spPr>
      </p:pic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42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CDB4749-7A03-4B96-AA3E-422E128B8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35F9E-8274-4D88-881E-11C7C20F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Personas</a:t>
            </a:r>
            <a:endParaRPr lang="ro-RO">
              <a:solidFill>
                <a:schemeClr val="bg1"/>
              </a:solidFill>
            </a:endParaRPr>
          </a:p>
        </p:txBody>
      </p:sp>
      <p:grpSp>
        <p:nvGrpSpPr>
          <p:cNvPr id="4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96A3-9804-4094-B429-8ED72544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2 Air Traffic Controllers</a:t>
            </a:r>
          </a:p>
          <a:p>
            <a:r>
              <a:rPr lang="en-US">
                <a:solidFill>
                  <a:schemeClr val="bg1"/>
                </a:solidFill>
              </a:rPr>
              <a:t>1 Qualified Calculator</a:t>
            </a:r>
          </a:p>
          <a:p>
            <a:r>
              <a:rPr lang="en-US">
                <a:solidFill>
                  <a:schemeClr val="bg1"/>
                </a:solidFill>
              </a:rPr>
              <a:t>1 Civil Aviation Authority Employee</a:t>
            </a:r>
          </a:p>
          <a:p>
            <a:r>
              <a:rPr lang="en-US">
                <a:solidFill>
                  <a:schemeClr val="bg1"/>
                </a:solidFill>
              </a:rPr>
              <a:t>1 Airport Operations Manager</a:t>
            </a:r>
          </a:p>
          <a:p>
            <a:r>
              <a:rPr lang="en-US">
                <a:solidFill>
                  <a:schemeClr val="bg1"/>
                </a:solidFill>
              </a:rPr>
              <a:t>1 Pilot</a:t>
            </a:r>
            <a:endParaRPr lang="ro-R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5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3F95D-D4A2-405C-B7A1-C26927D3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Example: Qualified Calculators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EE08-2667-4CE8-8779-CFE3B8FA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6221117" cy="4044463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Gemma is a 55-year-old </a:t>
            </a:r>
            <a:r>
              <a:rPr lang="en-US" sz="2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colour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-blind woman who works as an independent calculator to verify the runway parameters specified by the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Civil Aviation Authority (CAA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). As a </a:t>
            </a:r>
            <a:r>
              <a:rPr lang="en-US" sz="2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colour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-blind woman, she often finds it difficult to see certain </a:t>
            </a:r>
            <a:r>
              <a:rPr lang="en-US" sz="2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colours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which results in her using certain applications wrong. She highly appreciates when an application considers </a:t>
            </a:r>
            <a:r>
              <a:rPr lang="en-US" sz="2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colour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-blindness. As a calculator, Gemma has very strong problem-solving skills and has been doing her job for a very long time. She is not very tech-savvy and her job doesn’t require the use of complicated technology. She has a good relationship with other calculators as she spends a lot of time working with them and has developed good communication skills. Gemma often finds herself wanting to double-check her answers so she is hoping for software in the future that can do this. 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br>
              <a:rPr lang="en-US" sz="1400" dirty="0">
                <a:solidFill>
                  <a:schemeClr val="bg1"/>
                </a:solidFill>
              </a:rPr>
            </a:br>
            <a:endParaRPr lang="ro-RO" sz="1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23038F-262A-470A-903F-307C685F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1871" y="1200223"/>
            <a:ext cx="2516417" cy="40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65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99975-FFDD-48EB-9003-4275A39C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Stories</a:t>
            </a:r>
            <a:endParaRPr lang="ro-RO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7CE3-6D9A-49D6-A235-6897F467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ro-RO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Airport Operations Manager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o-RO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Qualified Calculators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ro-RO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Air Traffic Control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o-RO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Pilot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Civil Aviation Authority</a:t>
            </a:r>
            <a:endParaRPr lang="ro-RO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2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03E03-5DEC-49AB-85DE-67644BB4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Example: Qualified Calculators</a:t>
            </a:r>
            <a:endParaRPr lang="ro-RO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BFA-0F96-4993-9763-CAE9CBC8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want to be able to </a:t>
            </a:r>
            <a:r>
              <a:rPr lang="en-US" sz="2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visualise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obstacles from above and from the side So that I can check the accuracy of the obstacle shape compared to reality</a:t>
            </a:r>
          </a:p>
          <a:p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want the software to calculate the new runway length given 1 obstacle and parameters So that I do not have to have to manually calculate it every single time</a:t>
            </a:r>
            <a:endParaRPr lang="ro-RO" sz="26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87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084AF-CCBB-4CE6-802F-9A32C837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104" y="523449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Risk Analysis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CDB0-3E1A-47FF-AA3C-1815C708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197" y="2210393"/>
            <a:ext cx="6373431" cy="40444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Risk - A brief description of the risk</a:t>
            </a:r>
          </a:p>
          <a:p>
            <a:r>
              <a:rPr lang="en-US" sz="2400" dirty="0">
                <a:solidFill>
                  <a:schemeClr val="bg1"/>
                </a:solidFill>
              </a:rPr>
              <a:t>P - Probability of risk occurrence; rated from 1 (very unlikely) to 5</a:t>
            </a:r>
          </a:p>
          <a:p>
            <a:r>
              <a:rPr lang="en-US" sz="2400" dirty="0">
                <a:solidFill>
                  <a:schemeClr val="bg1"/>
                </a:solidFill>
              </a:rPr>
              <a:t>(almost certain)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- Severity of risk occurrence in relation to project; rated from 1 (low</a:t>
            </a:r>
          </a:p>
          <a:p>
            <a:r>
              <a:rPr lang="en-US" sz="2400" dirty="0">
                <a:solidFill>
                  <a:schemeClr val="bg1"/>
                </a:solidFill>
              </a:rPr>
              <a:t>impact) to 5 (catastrophic)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 - Overall risk value (Risk Exposure) where RE = P × 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Mitigation - Strategy to avoid or reduce the effect of the risk</a:t>
            </a:r>
            <a:endParaRPr lang="ro-RO" sz="2400" dirty="0">
              <a:solidFill>
                <a:schemeClr val="bg1"/>
              </a:solidFill>
            </a:endParaRPr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29637AE5-0055-48E0-823D-B6319B06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8379" y="1392592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41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630</Words>
  <Application>Microsoft Office PowerPoint</Application>
  <PresentationFormat>Widescreen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Envisioning  Review</vt:lpstr>
      <vt:lpstr>Project Envisioning Report - Group 23</vt:lpstr>
      <vt:lpstr>Stakeholder Analysis</vt:lpstr>
      <vt:lpstr>Example: Qualified Calculators </vt:lpstr>
      <vt:lpstr>Personas</vt:lpstr>
      <vt:lpstr>Example: Qualified Calculators</vt:lpstr>
      <vt:lpstr>User Stories</vt:lpstr>
      <vt:lpstr>Example: Qualified Calculators</vt:lpstr>
      <vt:lpstr>Risk Analysis</vt:lpstr>
      <vt:lpstr>Example: Risk Analysis</vt:lpstr>
      <vt:lpstr>Burndown Chart</vt:lpstr>
      <vt:lpstr>Example: Burndown Chart</vt:lpstr>
      <vt:lpstr>Backlogs</vt:lpstr>
      <vt:lpstr>Example: Product Backlog</vt:lpstr>
      <vt:lpstr>Tools Used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Envisioning  Review</dc:title>
  <dc:creator>Patrik-Tibor Csanyi (ptc1g20)</dc:creator>
  <cp:lastModifiedBy>Patrik-Tibor Csanyi (ptc1g20)</cp:lastModifiedBy>
  <cp:revision>12</cp:revision>
  <dcterms:created xsi:type="dcterms:W3CDTF">2022-02-28T15:35:41Z</dcterms:created>
  <dcterms:modified xsi:type="dcterms:W3CDTF">2022-02-28T16:42:23Z</dcterms:modified>
</cp:coreProperties>
</file>