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70" r:id="rId12"/>
    <p:sldId id="271" r:id="rId13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BA1FB-965D-4E79-A3A3-12DB96C57899}" type="datetimeFigureOut">
              <a:rPr lang="ro-RO" smtClean="0"/>
              <a:t>05.05.2022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F3878-B8F4-42DD-A2C6-49AE4A236CF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8393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F3878-B8F4-42DD-A2C6-49AE4A236CF6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493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CA9F-8196-4E40-AFE2-1B1809001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1A8FD-0E4F-42D3-B61C-84BC0FF78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235C2-1360-442E-9360-EC8E01C2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5D42-EB93-4A00-90A2-6F715089857C}" type="datetimeFigureOut">
              <a:rPr lang="ro-RO" smtClean="0"/>
              <a:t>05.05.2022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33D0C-F83E-43C8-92C2-9776103B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C0E60-E332-49C7-9DA1-8C2C65EB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D0EC-3AD1-4E25-90B2-9833074797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272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A611-3459-42BC-B15A-80C3196C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2A571-354B-42C6-AEF5-C57C72FB6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38367-FCA0-4CC4-BE2B-9A0D04E7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5D42-EB93-4A00-90A2-6F715089857C}" type="datetimeFigureOut">
              <a:rPr lang="ro-RO" smtClean="0"/>
              <a:t>05.05.2022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5FFB-7FA2-4CBC-BE88-A200B2C4D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05C6B-690B-4FC8-A93B-0BF8D31F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D0EC-3AD1-4E25-90B2-9833074797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8390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7D76B-9DCE-4515-ABEC-7C66166BC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F97F7-1EC1-40E6-B94F-9539B3D8F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4CDA0-22BE-42FB-8271-B6ECFB05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5D42-EB93-4A00-90A2-6F715089857C}" type="datetimeFigureOut">
              <a:rPr lang="ro-RO" smtClean="0"/>
              <a:t>05.05.2022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E0E78-F84B-4569-A907-1E603579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D2555-B6F4-4C97-A6FF-F1778A28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D0EC-3AD1-4E25-90B2-9833074797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70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184D-707F-4023-8A42-88FB1E32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740D5-D8AF-4B3A-B3A2-194BC5AFE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2B8EC-1699-4E35-A78C-7EE44FF8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5D42-EB93-4A00-90A2-6F715089857C}" type="datetimeFigureOut">
              <a:rPr lang="ro-RO" smtClean="0"/>
              <a:t>05.05.2022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346BB-59D5-4B97-8D87-1C07C77B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7F67-4711-4273-A44D-98254C42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D0EC-3AD1-4E25-90B2-9833074797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740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7367-66CD-4F71-B421-637B932D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5F248-6004-45D3-ACF3-C2D1FA824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335F7-9E8A-47D6-929A-6558A1E9F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5D42-EB93-4A00-90A2-6F715089857C}" type="datetimeFigureOut">
              <a:rPr lang="ro-RO" smtClean="0"/>
              <a:t>05.05.2022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02F85-8ECF-4692-A231-4E59B5E6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1AD5C-B493-4F72-BCF4-703E3A86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D0EC-3AD1-4E25-90B2-9833074797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0214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C056-83B0-4CFA-B87A-3605B80B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03197-B35F-492B-9B78-008B7D448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43FE6-A37D-4F61-AA4F-D81A44400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09B6E-357F-4BB8-8303-BBE47C82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5D42-EB93-4A00-90A2-6F715089857C}" type="datetimeFigureOut">
              <a:rPr lang="ro-RO" smtClean="0"/>
              <a:t>05.05.2022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DAD8C-0012-4B45-808F-F9A1BC77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43D00-7B43-47AE-8FDC-4A0A60F0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D0EC-3AD1-4E25-90B2-9833074797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9107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C3C6-DCB6-4C2C-AE6F-5AFFFABE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39CCF-F1EE-4497-9E9F-B63238726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1789-A1A0-497A-A368-96988ABE6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CC7E1-9D82-4CC8-923A-14A60EDC1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8AE27-86A6-46C2-B4F0-047CF7E18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98A01-FC06-4003-93BB-65ED8E61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5D42-EB93-4A00-90A2-6F715089857C}" type="datetimeFigureOut">
              <a:rPr lang="ro-RO" smtClean="0"/>
              <a:t>05.05.2022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92224-B88A-4994-B953-D367F4CF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B0755-1919-47AB-9AEC-755BF728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D0EC-3AD1-4E25-90B2-9833074797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778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ECC9-6D25-4E71-AE8A-FD06F1AD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97D5A-512D-4B41-BDDB-6442125B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5D42-EB93-4A00-90A2-6F715089857C}" type="datetimeFigureOut">
              <a:rPr lang="ro-RO" smtClean="0"/>
              <a:t>05.05.2022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6CF89-A90A-48E9-B6EF-5419606D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4FE17-E623-41A2-A888-F5EEF790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D0EC-3AD1-4E25-90B2-9833074797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356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344F3-F2BC-4C0B-BB10-6F4047D7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5D42-EB93-4A00-90A2-6F715089857C}" type="datetimeFigureOut">
              <a:rPr lang="ro-RO" smtClean="0"/>
              <a:t>05.05.2022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57E3F-38B2-444F-967B-6FB9A170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00FD1-5751-48A2-8C00-C4792BEC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D0EC-3AD1-4E25-90B2-9833074797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358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F040-3232-451B-B94E-BABD84CA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AFA2-FF0B-4EC4-9CA1-8DE4B3BD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12ECC-22E0-4D8D-B23F-4C66A8ED0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98C22-6F49-4281-829C-D408BF03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5D42-EB93-4A00-90A2-6F715089857C}" type="datetimeFigureOut">
              <a:rPr lang="ro-RO" smtClean="0"/>
              <a:t>05.05.2022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945CD-7D68-46DB-A6C9-98BBB4C9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8F64C-B255-4074-932B-73434359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D0EC-3AD1-4E25-90B2-9833074797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9479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494E-2264-4B8E-9E74-C47C9915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016EF-D76A-4467-80F1-F81E81B43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7B7EB-0D70-473C-8641-A18CF0A91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32749-F29A-440E-81F0-345559F0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5D42-EB93-4A00-90A2-6F715089857C}" type="datetimeFigureOut">
              <a:rPr lang="ro-RO" smtClean="0"/>
              <a:t>05.05.2022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9FEEE-B4A0-4B19-94B4-A716554F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AD788-2367-4821-B241-6738B1D3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D0EC-3AD1-4E25-90B2-9833074797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1251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3CEC0-4512-4314-A725-AA86C7C6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5914A-CAA2-48E7-A0FE-03B34D33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88428-08FE-4726-923C-0B6AE9B3E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C5D42-EB93-4A00-90A2-6F715089857C}" type="datetimeFigureOut">
              <a:rPr lang="ro-RO" smtClean="0"/>
              <a:t>05.05.2022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14DBF-2117-4646-BAE4-38C81D7BB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7E6CF-15C7-421A-AD47-DA9CE0412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D0EC-3AD1-4E25-90B2-9833074797E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3548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Pen placed on top of a signature line">
            <a:extLst>
              <a:ext uri="{FF2B5EF4-FFF2-40B4-BE49-F238E27FC236}">
                <a16:creationId xmlns:a16="http://schemas.microsoft.com/office/drawing/2014/main" id="{C814DAE2-D4AD-4B88-BFDD-42B64EABA3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7A7587-4A29-4D2F-8169-1ABC532E4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Third Increment  Review</a:t>
            </a:r>
            <a:endParaRPr lang="ro-RO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35A46-9C66-4312-9406-444FEC82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ro-R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499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15094-0002-40DF-9496-9DDA3F23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23" y="1622066"/>
            <a:ext cx="3554226" cy="2663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Burndown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09340-43E9-4047-B515-ECE67736F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4532243"/>
            <a:ext cx="3300457" cy="12563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Burndown chart for the third sprint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B316068-531B-4124-A0B6-6618E6597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48" y="1166934"/>
            <a:ext cx="7514826" cy="462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8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7B453-8AA9-4339-9F1E-8DECA6B2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Additional Chapters</a:t>
            </a:r>
            <a:endParaRPr lang="ro-RO" dirty="0">
              <a:solidFill>
                <a:schemeClr val="bg1"/>
              </a:solidFill>
            </a:endParaRPr>
          </a:p>
        </p:txBody>
      </p:sp>
      <p:grpSp>
        <p:nvGrpSpPr>
          <p:cNvPr id="4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5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7339-13D4-4A48-A3EF-CD6429E5F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r>
              <a:rPr lang="en-US" dirty="0">
                <a:solidFill>
                  <a:schemeClr val="bg1"/>
                </a:solidFill>
              </a:rPr>
              <a:t>Logbook</a:t>
            </a:r>
          </a:p>
          <a:p>
            <a:r>
              <a:rPr lang="en-US" dirty="0">
                <a:solidFill>
                  <a:schemeClr val="bg1"/>
                </a:solidFill>
              </a:rPr>
              <a:t>On Testing</a:t>
            </a:r>
          </a:p>
        </p:txBody>
      </p:sp>
    </p:spTree>
    <p:extLst>
      <p:ext uri="{BB962C8B-B14F-4D97-AF65-F5344CB8AC3E}">
        <p14:creationId xmlns:p14="http://schemas.microsoft.com/office/powerpoint/2010/main" val="1034142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47739254-B003-4264-9FDC-120A57C06D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85847B-C894-4A80-B906-35B955DA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Thank 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6F318-DCE7-43B7-B447-5FDEDBF5E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27492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1CDE6-4841-4519-859E-5DA3C63E0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Project Envisioning Report - Group 23</a:t>
            </a:r>
            <a:endParaRPr lang="ro-RO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8D94-40DA-4260-A6B6-150B2971B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042" y="655672"/>
            <a:ext cx="5217173" cy="4351338"/>
          </a:xfrm>
        </p:spPr>
        <p:txBody>
          <a:bodyPr>
            <a:no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Andrew Sansum (ajs2g20@soton.ac.uk)</a:t>
            </a:r>
          </a:p>
          <a:p>
            <a:r>
              <a:rPr lang="ro-RO" dirty="0">
                <a:solidFill>
                  <a:schemeClr val="bg1"/>
                </a:solidFill>
              </a:rPr>
              <a:t>Patrik-Tibor Csanyi (ptc1g20@soton.ac.uk)</a:t>
            </a:r>
          </a:p>
          <a:p>
            <a:r>
              <a:rPr lang="ro-RO" dirty="0">
                <a:solidFill>
                  <a:schemeClr val="bg1"/>
                </a:solidFill>
              </a:rPr>
              <a:t>Guillaume Comet-Vernet (gcv1u20@soton.ac.uk)</a:t>
            </a:r>
          </a:p>
          <a:p>
            <a:r>
              <a:rPr lang="ro-RO" dirty="0">
                <a:solidFill>
                  <a:schemeClr val="bg1"/>
                </a:solidFill>
              </a:rPr>
              <a:t>Madhav Muralikrishnan (mkm1g20@soton.ac.uk)</a:t>
            </a:r>
          </a:p>
          <a:p>
            <a:r>
              <a:rPr lang="ro-RO" dirty="0">
                <a:solidFill>
                  <a:schemeClr val="bg1"/>
                </a:solidFill>
              </a:rPr>
              <a:t>Adam Clarke (ac4g20@soton.ac.uk)</a:t>
            </a:r>
          </a:p>
          <a:p>
            <a:r>
              <a:rPr lang="ro-RO" dirty="0">
                <a:solidFill>
                  <a:schemeClr val="bg1"/>
                </a:solidFill>
              </a:rPr>
              <a:t>David Stefanov (ds1u20@soton.ac.uk)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835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91CD4-7EA9-4030-BCFD-54397EE9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Diagrams</a:t>
            </a:r>
            <a:endParaRPr lang="ro-RO">
              <a:solidFill>
                <a:schemeClr val="bg1"/>
              </a:solidFill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C13AFA79-6E0A-4845-BEF8-97D71638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10" y="704088"/>
            <a:ext cx="5135293" cy="5248656"/>
          </a:xfrm>
        </p:spPr>
        <p:txBody>
          <a:bodyPr anchor="ctr">
            <a:normAutofit/>
          </a:bodyPr>
          <a:lstStyle/>
          <a:p>
            <a:r>
              <a:rPr lang="en-US" sz="2400"/>
              <a:t>Class Diagram</a:t>
            </a:r>
          </a:p>
          <a:p>
            <a:r>
              <a:rPr lang="en-US" sz="240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260176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4F3BA-0806-42A7-8B34-8727BF98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Example: Activity Diagram</a:t>
            </a:r>
            <a:br>
              <a:rPr lang="en-US" sz="3400">
                <a:solidFill>
                  <a:schemeClr val="bg1"/>
                </a:solidFill>
              </a:rPr>
            </a:br>
            <a:endParaRPr lang="ro-RO" sz="3400">
              <a:solidFill>
                <a:schemeClr val="bg1"/>
              </a:solidFill>
            </a:endParaRPr>
          </a:p>
        </p:txBody>
      </p: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A8D6F56B-C46E-4287-031F-8DEF3EF6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F5B82AF-7CA6-45A0-AB7F-2CF968D79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289" y="3829"/>
            <a:ext cx="7109220" cy="685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2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35F9E-8274-4D88-881E-11C7C20F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Scenarios</a:t>
            </a:r>
            <a:endParaRPr lang="ro-RO">
              <a:solidFill>
                <a:schemeClr val="bg1"/>
              </a:solidFill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34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6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96A3-9804-4094-B429-8ED72544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endParaRPr lang="ro-RO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ro-RO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Jaden - aerodrome controller </a:t>
            </a:r>
            <a:endParaRPr lang="ro-RO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ro-RO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ro-RO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Jane - approach controller </a:t>
            </a:r>
            <a:endParaRPr lang="ro-RO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ro-RO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ro-RO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Gemma - independent calculator </a:t>
            </a:r>
            <a:endParaRPr lang="ro-RO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1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685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3F95D-D4A2-405C-B7A1-C26927D35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Example:</a:t>
            </a:r>
            <a:br>
              <a:rPr lang="ro-RO" b="0" i="0" u="none" strike="noStrike" baseline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ro-RO" b="1" i="0" u="none" strike="noStrike" baseline="0">
                <a:solidFill>
                  <a:schemeClr val="bg1"/>
                </a:solidFill>
                <a:latin typeface="Calibri" panose="020F0502020204030204" pitchFamily="34" charset="0"/>
              </a:rPr>
              <a:t>Jane </a:t>
            </a:r>
            <a:br>
              <a:rPr lang="ro-RO" b="0" i="0" u="none" strike="noStrike" baseline="0">
                <a:solidFill>
                  <a:schemeClr val="bg1"/>
                </a:solidFill>
                <a:latin typeface="Calibri" panose="020F0502020204030204" pitchFamily="34" charset="0"/>
              </a:rPr>
            </a:br>
            <a:endParaRPr lang="ro-RO">
              <a:solidFill>
                <a:schemeClr val="bg1"/>
              </a:solidFill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33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5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4EE08-2667-4CE8-8779-CFE3B8FA9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 fontScale="92500" lnSpcReduction="10000"/>
          </a:bodyPr>
          <a:lstStyle/>
          <a:p>
            <a:endParaRPr lang="ro-RO" sz="15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19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Jane opens the runway redeclaration app </a:t>
            </a:r>
          </a:p>
          <a:p>
            <a:r>
              <a:rPr lang="en-US" sz="19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- Jane chooses the “Side View” from the “View” toolbar </a:t>
            </a:r>
          </a:p>
          <a:p>
            <a:r>
              <a:rPr lang="en-US" sz="19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- A side view page is displayed </a:t>
            </a:r>
          </a:p>
          <a:p>
            <a:r>
              <a:rPr lang="en-US" sz="19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- Jane clicks on the drop-down menu under “</a:t>
            </a:r>
            <a:r>
              <a:rPr lang="en-US" sz="1900" b="0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Colour</a:t>
            </a:r>
            <a:r>
              <a:rPr lang="en-US" sz="19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 Scheme” and chooses “Dark” </a:t>
            </a:r>
          </a:p>
          <a:p>
            <a:r>
              <a:rPr lang="en-US" sz="19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- The </a:t>
            </a:r>
            <a:r>
              <a:rPr lang="en-US" sz="1900" b="0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colour</a:t>
            </a:r>
            <a:r>
              <a:rPr lang="en-US" sz="19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 scheme of the application becomes dark </a:t>
            </a:r>
          </a:p>
          <a:p>
            <a:r>
              <a:rPr lang="en-US" sz="19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- Jane enters the values of a runway with an obstacle </a:t>
            </a:r>
          </a:p>
          <a:p>
            <a:r>
              <a:rPr lang="en-US" sz="19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- She presses the Calculate button </a:t>
            </a:r>
          </a:p>
          <a:p>
            <a:r>
              <a:rPr lang="en-US" sz="19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- Jane sees how much of the runway is usable and in what direction is the plane coming/going </a:t>
            </a:r>
            <a:endParaRPr lang="ro-RO" sz="1900" dirty="0">
              <a:solidFill>
                <a:schemeClr val="bg1"/>
              </a:solidFill>
            </a:endParaRPr>
          </a:p>
        </p:txBody>
      </p:sp>
      <p:grpSp>
        <p:nvGrpSpPr>
          <p:cNvPr id="141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65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99975-FFDD-48EB-9003-4275A39C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0" u="none" strike="noStrike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Storyboards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7CE3-6D9A-49D6-A235-6897F467C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b="0" i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10 </a:t>
            </a: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Images. One of each configuration of the application</a:t>
            </a:r>
          </a:p>
        </p:txBody>
      </p:sp>
      <p:sp>
        <p:nvSpPr>
          <p:cNvPr id="4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5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62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03E03-5DEC-49AB-85DE-67644BB4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Example:</a:t>
            </a:r>
            <a:endParaRPr lang="ro-RO" sz="2600">
              <a:solidFill>
                <a:srgbClr val="FFFFFF"/>
              </a:solidFill>
            </a:endParaRP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1D0B3BA-7CCE-453F-9AFD-BDBD8DACF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595" y="979722"/>
            <a:ext cx="8504683" cy="4783883"/>
          </a:xfrm>
          <a:prstGeom prst="rect">
            <a:avLst/>
          </a:prstGeom>
        </p:spPr>
      </p:pic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826B36CF-84F8-2D58-CC4F-822A19532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3242" y="6332706"/>
            <a:ext cx="2013557" cy="525294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7787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084AF-CCBB-4CE6-802F-9A32C837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0" u="none" strike="noStrik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Backlog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CCDB0-3E1A-47FF-AA3C-1815C7081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48499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DEE051"/>
                </a:solidFill>
                <a:latin typeface="+mn-lt"/>
                <a:ea typeface="+mn-ea"/>
                <a:cs typeface="+mn-cs"/>
              </a:rPr>
              <a:t>Backlog for the third sprint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DEE89138-3B8F-4E79-B22A-D7ADAF46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7" y="2427541"/>
            <a:ext cx="1126094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18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234</Words>
  <Application>Microsoft Office PowerPoint</Application>
  <PresentationFormat>Widescreen</PresentationFormat>
  <Paragraphs>43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Third Increment  Review</vt:lpstr>
      <vt:lpstr>Project Envisioning Report - Group 23</vt:lpstr>
      <vt:lpstr>Diagrams</vt:lpstr>
      <vt:lpstr>Example: Activity Diagram </vt:lpstr>
      <vt:lpstr>Scenarios</vt:lpstr>
      <vt:lpstr>Example: Jane  </vt:lpstr>
      <vt:lpstr>Storyboards</vt:lpstr>
      <vt:lpstr>Example:</vt:lpstr>
      <vt:lpstr>Backlog</vt:lpstr>
      <vt:lpstr>Burndown Chart</vt:lpstr>
      <vt:lpstr>Additional Chapters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Envisioning  Review</dc:title>
  <dc:creator>Patrik-Tibor Csanyi (ptc1g20)</dc:creator>
  <cp:lastModifiedBy>Patrik-Tibor Csanyi (ptc1g20)</cp:lastModifiedBy>
  <cp:revision>14</cp:revision>
  <dcterms:created xsi:type="dcterms:W3CDTF">2022-02-28T15:35:41Z</dcterms:created>
  <dcterms:modified xsi:type="dcterms:W3CDTF">2022-05-05T09:33:32Z</dcterms:modified>
</cp:coreProperties>
</file>